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1053" r:id="rId5"/>
    <p:sldId id="258" r:id="rId6"/>
    <p:sldId id="259" r:id="rId7"/>
    <p:sldId id="262" r:id="rId8"/>
    <p:sldId id="292" r:id="rId9"/>
    <p:sldId id="1049" r:id="rId10"/>
    <p:sldId id="1050" r:id="rId11"/>
    <p:sldId id="1051" r:id="rId12"/>
    <p:sldId id="1052" r:id="rId13"/>
    <p:sldId id="104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A54F-5090-4131-B597-2C98573F2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14C64-EBC5-45E0-9A37-433383A0E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1F75E-48F9-4BB9-9029-F9CB0573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B68A-94F2-4DDA-BB35-49E0AE71349F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11367-C7F5-4801-955C-7D9B6F23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8DC66-D055-4CDA-9778-E32DFF56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468D-5614-4FB6-877E-0E216DA48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87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3D6-0CA8-4D9A-BFE7-90532C10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9B450-03CA-49F4-B969-5EA71A011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85E83-BBA2-46AE-966E-ECA1B4D7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B68A-94F2-4DDA-BB35-49E0AE71349F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7A6E6-CFD1-4A72-90FA-3583B7B2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C2F7A-A313-4E80-81D5-DC3EF364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468D-5614-4FB6-877E-0E216DA48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76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BB3C7-2A7D-4E01-B551-1D7F1DB03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7670C-8BEA-44BF-97F6-8F6526610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86DF4-5CEA-4753-BCB5-90D7A94E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B68A-94F2-4DDA-BB35-49E0AE71349F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671ED-1753-421C-A5AC-3E1D17FC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D256-516D-4C4A-82A6-84FB768C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468D-5614-4FB6-877E-0E216DA48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11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4290-9EC7-4E1C-AA09-36D436F1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BCCCD-2BF6-4303-9A5B-8232270F2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D507C-CAC4-4FF6-A8A6-7938DC2C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B68A-94F2-4DDA-BB35-49E0AE71349F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1DAC7-0E47-4EA3-9E6E-C4204720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97D8F-1E52-4197-8EFD-B2ACE9F3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468D-5614-4FB6-877E-0E216DA48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1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523E-7F15-42D6-B173-280BC56E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D475A-E44D-47A2-B9A1-C4B0C446D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D2AB5-E90F-41BB-A4D6-24D88C664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B68A-94F2-4DDA-BB35-49E0AE71349F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8AF66-ACB9-4253-B2ED-30D3103AA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7A4A0-2BD3-4A8B-9842-3FDED720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468D-5614-4FB6-877E-0E216DA48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49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D099-AC05-472A-BF79-D429EB28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C7D63-F63C-4658-BE30-93E79B6A0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01E0C-D416-48F7-9866-06CCAE73E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FB40D-2E28-4321-86F5-97B524E0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B68A-94F2-4DDA-BB35-49E0AE71349F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E007B-7634-4FB1-9E7E-CA5D3715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0F18A-ABA4-4FBD-BA28-301CA3B9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468D-5614-4FB6-877E-0E216DA48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56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8543-EB0F-40F2-ABFD-DEF354913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7C978-6FDF-4973-89A5-F33F0FE5D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3821E-AC86-49B8-93EA-E1F3651E8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EA900-3B28-4078-BAC9-21F1582EB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833EC1-62D4-459C-8547-2C88AE568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067A43-C268-4D42-8A7A-3C78DCA6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B68A-94F2-4DDA-BB35-49E0AE71349F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D35840-C308-40E0-AF55-5FB7E7AD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35DAC9-4014-4E9A-94A1-C0BD8478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468D-5614-4FB6-877E-0E216DA48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39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7188-480C-4449-ACF7-3F529A18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252C2-4D26-4F5A-BCE3-8E0A6DB9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B68A-94F2-4DDA-BB35-49E0AE71349F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A3708-91A7-4D10-B331-20EFBEFB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12D02-1B56-4B3E-AFA3-72610D48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468D-5614-4FB6-877E-0E216DA48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50BA82-9B52-4A43-80CD-11F4C3A0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B68A-94F2-4DDA-BB35-49E0AE71349F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FD88E3-AC8A-4425-A9A4-76914DD6C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CBABD-B22F-4B95-B0A1-66C8082D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468D-5614-4FB6-877E-0E216DA48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80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A21B-BA14-49DC-94C5-819FD032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D759D-BA9B-440A-98B6-9485F5AAF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52274-E7CF-474D-9811-A32818B28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4E2D-7C47-4812-B750-720F4511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B68A-94F2-4DDA-BB35-49E0AE71349F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E4CD8-1B16-4E3B-A843-BF95A99D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DA91C-A0BE-4BC2-B9EB-6AC3B3FE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468D-5614-4FB6-877E-0E216DA48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07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57C2-8116-455D-80F4-1976B0E0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0E86A-A777-4097-885E-03AEE5AEA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11906-5E34-4C2C-9D57-5FEF325E0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D54DD-584C-4095-AE3D-6A4C9F92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B68A-94F2-4DDA-BB35-49E0AE71349F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896FB-6FD7-4B76-86CC-93E28935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FF6F8-21F2-414E-AF1E-F1135E92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468D-5614-4FB6-877E-0E216DA48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95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35F80A-A196-42EA-B9A1-4A5B8ABE5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B893B-0EDF-444D-B9F9-AEF244FC1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CE176-414C-437E-A2FD-2AC9A4244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ora" pitchFamily="2" charset="0"/>
              </a:defRPr>
            </a:lvl1pPr>
          </a:lstStyle>
          <a:p>
            <a:fld id="{C283B68A-94F2-4DDA-BB35-49E0AE71349F}" type="datetimeFigureOut">
              <a:rPr lang="en-IN" smtClean="0"/>
              <a:pPr/>
              <a:t>02-05-2023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FDA13-E5C0-4C1E-A728-D7385E623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ora" pitchFamily="2" charset="0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8764F-9A8D-4623-AC39-0AD3F6CEA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ora" pitchFamily="2" charset="0"/>
              </a:defRPr>
            </a:lvl1pPr>
          </a:lstStyle>
          <a:p>
            <a:fld id="{6167468D-5614-4FB6-877E-0E216DA4878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458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or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or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or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or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or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or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egg.com/tips-and-tricks-powerpoint-template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egg.com/tips-and-tricks-powerpoint-templates" TargetMode="External"/><Relationship Id="rId2" Type="http://schemas.openxmlformats.org/officeDocument/2006/relationships/hyperlink" Target="https://www.slideegg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lideegg.tawk.help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egg.com/tips-and-tricks-powerpoint-templates" TargetMode="External"/><Relationship Id="rId2" Type="http://schemas.openxmlformats.org/officeDocument/2006/relationships/hyperlink" Target="https://www.slideegg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lideegg.tawk.help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s://www.slideegg.com/redesign" TargetMode="External"/><Relationship Id="rId3" Type="http://schemas.openxmlformats.org/officeDocument/2006/relationships/hyperlink" Target="https://www.facebook.com/SlideEgg" TargetMode="External"/><Relationship Id="rId7" Type="http://schemas.openxmlformats.org/officeDocument/2006/relationships/hyperlink" Target="https://www.youtube.com/channel/UCKevbriFTbpu-nd4NBafPEg" TargetMode="External"/><Relationship Id="rId12" Type="http://schemas.openxmlformats.org/officeDocument/2006/relationships/image" Target="../media/image7.png"/><Relationship Id="rId2" Type="http://schemas.openxmlformats.org/officeDocument/2006/relationships/hyperlink" Target="http://www.slideeg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hyperlink" Target="https://www.instagram.com/slide_egg/" TargetMode="External"/><Relationship Id="rId5" Type="http://schemas.openxmlformats.org/officeDocument/2006/relationships/hyperlink" Target="https://www.instagram.com/egg_slide/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hyperlink" Target="https://twitter.com/egg_sli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9ED6F53-7108-4576-B181-9D13181E9E32}"/>
              </a:ext>
            </a:extLst>
          </p:cNvPr>
          <p:cNvGrpSpPr/>
          <p:nvPr/>
        </p:nvGrpSpPr>
        <p:grpSpPr>
          <a:xfrm>
            <a:off x="-61286" y="206964"/>
            <a:ext cx="7564198" cy="6715676"/>
            <a:chOff x="-523648" y="1387764"/>
            <a:chExt cx="7295700" cy="6477299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A296CDB1-F7F4-4C58-85A7-ED7E6F7F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7489" y="1478162"/>
              <a:ext cx="7201686" cy="6386901"/>
            </a:xfrm>
            <a:custGeom>
              <a:avLst/>
              <a:gdLst>
                <a:gd name="T0" fmla="*/ 3643 w 3657"/>
                <a:gd name="T1" fmla="*/ 2270 h 3243"/>
                <a:gd name="T2" fmla="*/ 3625 w 3657"/>
                <a:gd name="T3" fmla="*/ 2400 h 3243"/>
                <a:gd name="T4" fmla="*/ 3619 w 3657"/>
                <a:gd name="T5" fmla="*/ 2450 h 3243"/>
                <a:gd name="T6" fmla="*/ 3653 w 3657"/>
                <a:gd name="T7" fmla="*/ 2942 h 3243"/>
                <a:gd name="T8" fmla="*/ 3644 w 3657"/>
                <a:gd name="T9" fmla="*/ 3023 h 3243"/>
                <a:gd name="T10" fmla="*/ 3583 w 3657"/>
                <a:gd name="T11" fmla="*/ 3010 h 3243"/>
                <a:gd name="T12" fmla="*/ 3514 w 3657"/>
                <a:gd name="T13" fmla="*/ 2986 h 3243"/>
                <a:gd name="T14" fmla="*/ 3361 w 3657"/>
                <a:gd name="T15" fmla="*/ 3018 h 3243"/>
                <a:gd name="T16" fmla="*/ 3118 w 3657"/>
                <a:gd name="T17" fmla="*/ 3114 h 3243"/>
                <a:gd name="T18" fmla="*/ 3066 w 3657"/>
                <a:gd name="T19" fmla="*/ 3100 h 3243"/>
                <a:gd name="T20" fmla="*/ 3023 w 3657"/>
                <a:gd name="T21" fmla="*/ 3073 h 3243"/>
                <a:gd name="T22" fmla="*/ 2804 w 3657"/>
                <a:gd name="T23" fmla="*/ 3059 h 3243"/>
                <a:gd name="T24" fmla="*/ 2732 w 3657"/>
                <a:gd name="T25" fmla="*/ 3090 h 3243"/>
                <a:gd name="T26" fmla="*/ 2197 w 3657"/>
                <a:gd name="T27" fmla="*/ 2964 h 3243"/>
                <a:gd name="T28" fmla="*/ 1900 w 3657"/>
                <a:gd name="T29" fmla="*/ 2968 h 3243"/>
                <a:gd name="T30" fmla="*/ 1829 w 3657"/>
                <a:gd name="T31" fmla="*/ 2973 h 3243"/>
                <a:gd name="T32" fmla="*/ 1696 w 3657"/>
                <a:gd name="T33" fmla="*/ 2906 h 3243"/>
                <a:gd name="T34" fmla="*/ 2030 w 3657"/>
                <a:gd name="T35" fmla="*/ 2646 h 3243"/>
                <a:gd name="T36" fmla="*/ 2094 w 3657"/>
                <a:gd name="T37" fmla="*/ 2592 h 3243"/>
                <a:gd name="T38" fmla="*/ 2154 w 3657"/>
                <a:gd name="T39" fmla="*/ 2535 h 3243"/>
                <a:gd name="T40" fmla="*/ 2292 w 3657"/>
                <a:gd name="T41" fmla="*/ 2335 h 3243"/>
                <a:gd name="T42" fmla="*/ 2324 w 3657"/>
                <a:gd name="T43" fmla="*/ 2254 h 3243"/>
                <a:gd name="T44" fmla="*/ 2349 w 3657"/>
                <a:gd name="T45" fmla="*/ 1871 h 3243"/>
                <a:gd name="T46" fmla="*/ 1824 w 3657"/>
                <a:gd name="T47" fmla="*/ 1553 h 3243"/>
                <a:gd name="T48" fmla="*/ 1060 w 3657"/>
                <a:gd name="T49" fmla="*/ 1497 h 3243"/>
                <a:gd name="T50" fmla="*/ 263 w 3657"/>
                <a:gd name="T51" fmla="*/ 1133 h 3243"/>
                <a:gd name="T52" fmla="*/ 258 w 3657"/>
                <a:gd name="T53" fmla="*/ 1002 h 3243"/>
                <a:gd name="T54" fmla="*/ 317 w 3657"/>
                <a:gd name="T55" fmla="*/ 886 h 3243"/>
                <a:gd name="T56" fmla="*/ 738 w 3657"/>
                <a:gd name="T57" fmla="*/ 636 h 3243"/>
                <a:gd name="T58" fmla="*/ 915 w 3657"/>
                <a:gd name="T59" fmla="*/ 581 h 3243"/>
                <a:gd name="T60" fmla="*/ 1225 w 3657"/>
                <a:gd name="T61" fmla="*/ 409 h 3243"/>
                <a:gd name="T62" fmla="*/ 1170 w 3657"/>
                <a:gd name="T63" fmla="*/ 350 h 3243"/>
                <a:gd name="T64" fmla="*/ 772 w 3657"/>
                <a:gd name="T65" fmla="*/ 264 h 3243"/>
                <a:gd name="T66" fmla="*/ 335 w 3657"/>
                <a:gd name="T67" fmla="*/ 243 h 3243"/>
                <a:gd name="T68" fmla="*/ 78 w 3657"/>
                <a:gd name="T69" fmla="*/ 232 h 3243"/>
                <a:gd name="T70" fmla="*/ 49 w 3657"/>
                <a:gd name="T71" fmla="*/ 132 h 3243"/>
                <a:gd name="T72" fmla="*/ 25 w 3657"/>
                <a:gd name="T73" fmla="*/ 72 h 3243"/>
                <a:gd name="T74" fmla="*/ 7 w 3657"/>
                <a:gd name="T75" fmla="*/ 20 h 3243"/>
                <a:gd name="T76" fmla="*/ 114 w 3657"/>
                <a:gd name="T77" fmla="*/ 8 h 3243"/>
                <a:gd name="T78" fmla="*/ 361 w 3657"/>
                <a:gd name="T79" fmla="*/ 15 h 3243"/>
                <a:gd name="T80" fmla="*/ 851 w 3657"/>
                <a:gd name="T81" fmla="*/ 70 h 3243"/>
                <a:gd name="T82" fmla="*/ 865 w 3657"/>
                <a:gd name="T83" fmla="*/ 72 h 3243"/>
                <a:gd name="T84" fmla="*/ 1055 w 3657"/>
                <a:gd name="T85" fmla="*/ 100 h 3243"/>
                <a:gd name="T86" fmla="*/ 1450 w 3657"/>
                <a:gd name="T87" fmla="*/ 187 h 3243"/>
                <a:gd name="T88" fmla="*/ 1733 w 3657"/>
                <a:gd name="T89" fmla="*/ 529 h 3243"/>
                <a:gd name="T90" fmla="*/ 1362 w 3657"/>
                <a:gd name="T91" fmla="*/ 757 h 3243"/>
                <a:gd name="T92" fmla="*/ 933 w 3657"/>
                <a:gd name="T93" fmla="*/ 926 h 3243"/>
                <a:gd name="T94" fmla="*/ 958 w 3657"/>
                <a:gd name="T95" fmla="*/ 1057 h 3243"/>
                <a:gd name="T96" fmla="*/ 1552 w 3657"/>
                <a:gd name="T97" fmla="*/ 1136 h 3243"/>
                <a:gd name="T98" fmla="*/ 2044 w 3657"/>
                <a:gd name="T99" fmla="*/ 1133 h 3243"/>
                <a:gd name="T100" fmla="*/ 3624 w 3657"/>
                <a:gd name="T101" fmla="*/ 2183 h 3243"/>
                <a:gd name="T102" fmla="*/ 3643 w 3657"/>
                <a:gd name="T103" fmla="*/ 2270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57" h="3243">
                  <a:moveTo>
                    <a:pt x="3643" y="2270"/>
                  </a:moveTo>
                  <a:cubicBezTo>
                    <a:pt x="3643" y="2270"/>
                    <a:pt x="3635" y="2325"/>
                    <a:pt x="3625" y="2400"/>
                  </a:cubicBezTo>
                  <a:cubicBezTo>
                    <a:pt x="3623" y="2416"/>
                    <a:pt x="3621" y="2432"/>
                    <a:pt x="3619" y="2450"/>
                  </a:cubicBezTo>
                  <a:cubicBezTo>
                    <a:pt x="3587" y="2612"/>
                    <a:pt x="3643" y="2774"/>
                    <a:pt x="3653" y="2942"/>
                  </a:cubicBezTo>
                  <a:cubicBezTo>
                    <a:pt x="3655" y="2972"/>
                    <a:pt x="3657" y="3005"/>
                    <a:pt x="3644" y="3023"/>
                  </a:cubicBezTo>
                  <a:cubicBezTo>
                    <a:pt x="3635" y="3037"/>
                    <a:pt x="3603" y="3019"/>
                    <a:pt x="3583" y="3010"/>
                  </a:cubicBezTo>
                  <a:cubicBezTo>
                    <a:pt x="3560" y="3001"/>
                    <a:pt x="3537" y="2992"/>
                    <a:pt x="3514" y="2986"/>
                  </a:cubicBezTo>
                  <a:cubicBezTo>
                    <a:pt x="3458" y="2972"/>
                    <a:pt x="3408" y="2993"/>
                    <a:pt x="3361" y="3018"/>
                  </a:cubicBezTo>
                  <a:cubicBezTo>
                    <a:pt x="3281" y="3063"/>
                    <a:pt x="3207" y="3123"/>
                    <a:pt x="3118" y="3114"/>
                  </a:cubicBezTo>
                  <a:cubicBezTo>
                    <a:pt x="3099" y="3113"/>
                    <a:pt x="3082" y="3108"/>
                    <a:pt x="3066" y="3100"/>
                  </a:cubicBezTo>
                  <a:cubicBezTo>
                    <a:pt x="3050" y="3093"/>
                    <a:pt x="3036" y="3084"/>
                    <a:pt x="3023" y="3073"/>
                  </a:cubicBezTo>
                  <a:cubicBezTo>
                    <a:pt x="2949" y="3025"/>
                    <a:pt x="2876" y="3033"/>
                    <a:pt x="2804" y="3059"/>
                  </a:cubicBezTo>
                  <a:cubicBezTo>
                    <a:pt x="2779" y="3068"/>
                    <a:pt x="2755" y="3079"/>
                    <a:pt x="2732" y="3090"/>
                  </a:cubicBezTo>
                  <a:cubicBezTo>
                    <a:pt x="2552" y="3243"/>
                    <a:pt x="2332" y="3167"/>
                    <a:pt x="2197" y="2964"/>
                  </a:cubicBezTo>
                  <a:cubicBezTo>
                    <a:pt x="2137" y="2877"/>
                    <a:pt x="1997" y="2942"/>
                    <a:pt x="1900" y="2968"/>
                  </a:cubicBezTo>
                  <a:cubicBezTo>
                    <a:pt x="1876" y="2973"/>
                    <a:pt x="1852" y="2975"/>
                    <a:pt x="1829" y="2973"/>
                  </a:cubicBezTo>
                  <a:cubicBezTo>
                    <a:pt x="1782" y="2969"/>
                    <a:pt x="1738" y="2950"/>
                    <a:pt x="1696" y="2906"/>
                  </a:cubicBezTo>
                  <a:cubicBezTo>
                    <a:pt x="1798" y="2814"/>
                    <a:pt x="1920" y="2734"/>
                    <a:pt x="2030" y="2646"/>
                  </a:cubicBezTo>
                  <a:cubicBezTo>
                    <a:pt x="2052" y="2628"/>
                    <a:pt x="2073" y="2610"/>
                    <a:pt x="2094" y="2592"/>
                  </a:cubicBezTo>
                  <a:cubicBezTo>
                    <a:pt x="2115" y="2573"/>
                    <a:pt x="2135" y="2554"/>
                    <a:pt x="2154" y="2535"/>
                  </a:cubicBezTo>
                  <a:cubicBezTo>
                    <a:pt x="2211" y="2476"/>
                    <a:pt x="2259" y="2411"/>
                    <a:pt x="2292" y="2335"/>
                  </a:cubicBezTo>
                  <a:cubicBezTo>
                    <a:pt x="2304" y="2308"/>
                    <a:pt x="2315" y="2281"/>
                    <a:pt x="2324" y="2254"/>
                  </a:cubicBezTo>
                  <a:cubicBezTo>
                    <a:pt x="2373" y="2119"/>
                    <a:pt x="2388" y="1978"/>
                    <a:pt x="2349" y="1871"/>
                  </a:cubicBezTo>
                  <a:cubicBezTo>
                    <a:pt x="2274" y="1659"/>
                    <a:pt x="2096" y="1584"/>
                    <a:pt x="1824" y="1553"/>
                  </a:cubicBezTo>
                  <a:cubicBezTo>
                    <a:pt x="1572" y="1524"/>
                    <a:pt x="1312" y="1528"/>
                    <a:pt x="1060" y="1497"/>
                  </a:cubicBezTo>
                  <a:cubicBezTo>
                    <a:pt x="771" y="1461"/>
                    <a:pt x="342" y="1387"/>
                    <a:pt x="263" y="1133"/>
                  </a:cubicBezTo>
                  <a:cubicBezTo>
                    <a:pt x="249" y="1087"/>
                    <a:pt x="248" y="1043"/>
                    <a:pt x="258" y="1002"/>
                  </a:cubicBezTo>
                  <a:cubicBezTo>
                    <a:pt x="268" y="961"/>
                    <a:pt x="289" y="922"/>
                    <a:pt x="317" y="886"/>
                  </a:cubicBezTo>
                  <a:cubicBezTo>
                    <a:pt x="426" y="761"/>
                    <a:pt x="582" y="689"/>
                    <a:pt x="738" y="636"/>
                  </a:cubicBezTo>
                  <a:cubicBezTo>
                    <a:pt x="796" y="615"/>
                    <a:pt x="856" y="598"/>
                    <a:pt x="915" y="581"/>
                  </a:cubicBezTo>
                  <a:cubicBezTo>
                    <a:pt x="985" y="561"/>
                    <a:pt x="1261" y="516"/>
                    <a:pt x="1225" y="409"/>
                  </a:cubicBezTo>
                  <a:cubicBezTo>
                    <a:pt x="1216" y="383"/>
                    <a:pt x="1195" y="363"/>
                    <a:pt x="1170" y="350"/>
                  </a:cubicBezTo>
                  <a:cubicBezTo>
                    <a:pt x="1049" y="289"/>
                    <a:pt x="907" y="273"/>
                    <a:pt x="772" y="264"/>
                  </a:cubicBezTo>
                  <a:cubicBezTo>
                    <a:pt x="627" y="254"/>
                    <a:pt x="481" y="249"/>
                    <a:pt x="335" y="243"/>
                  </a:cubicBezTo>
                  <a:cubicBezTo>
                    <a:pt x="316" y="242"/>
                    <a:pt x="78" y="218"/>
                    <a:pt x="78" y="232"/>
                  </a:cubicBezTo>
                  <a:cubicBezTo>
                    <a:pt x="77" y="192"/>
                    <a:pt x="66" y="168"/>
                    <a:pt x="49" y="132"/>
                  </a:cubicBezTo>
                  <a:cubicBezTo>
                    <a:pt x="39" y="113"/>
                    <a:pt x="34" y="91"/>
                    <a:pt x="25" y="72"/>
                  </a:cubicBezTo>
                  <a:cubicBezTo>
                    <a:pt x="18" y="58"/>
                    <a:pt x="0" y="37"/>
                    <a:pt x="7" y="20"/>
                  </a:cubicBezTo>
                  <a:cubicBezTo>
                    <a:pt x="16" y="0"/>
                    <a:pt x="93" y="8"/>
                    <a:pt x="114" y="8"/>
                  </a:cubicBezTo>
                  <a:cubicBezTo>
                    <a:pt x="196" y="7"/>
                    <a:pt x="278" y="9"/>
                    <a:pt x="361" y="15"/>
                  </a:cubicBezTo>
                  <a:cubicBezTo>
                    <a:pt x="525" y="26"/>
                    <a:pt x="688" y="48"/>
                    <a:pt x="851" y="70"/>
                  </a:cubicBezTo>
                  <a:cubicBezTo>
                    <a:pt x="856" y="70"/>
                    <a:pt x="861" y="71"/>
                    <a:pt x="865" y="72"/>
                  </a:cubicBezTo>
                  <a:cubicBezTo>
                    <a:pt x="931" y="80"/>
                    <a:pt x="994" y="90"/>
                    <a:pt x="1055" y="100"/>
                  </a:cubicBezTo>
                  <a:cubicBezTo>
                    <a:pt x="1235" y="129"/>
                    <a:pt x="1389" y="162"/>
                    <a:pt x="1450" y="187"/>
                  </a:cubicBezTo>
                  <a:cubicBezTo>
                    <a:pt x="1623" y="261"/>
                    <a:pt x="1802" y="352"/>
                    <a:pt x="1733" y="529"/>
                  </a:cubicBezTo>
                  <a:cubicBezTo>
                    <a:pt x="1683" y="657"/>
                    <a:pt x="1520" y="718"/>
                    <a:pt x="1362" y="757"/>
                  </a:cubicBezTo>
                  <a:cubicBezTo>
                    <a:pt x="1249" y="785"/>
                    <a:pt x="990" y="838"/>
                    <a:pt x="933" y="926"/>
                  </a:cubicBezTo>
                  <a:cubicBezTo>
                    <a:pt x="905" y="969"/>
                    <a:pt x="918" y="1023"/>
                    <a:pt x="958" y="1057"/>
                  </a:cubicBezTo>
                  <a:cubicBezTo>
                    <a:pt x="1070" y="1151"/>
                    <a:pt x="1393" y="1135"/>
                    <a:pt x="1552" y="1136"/>
                  </a:cubicBezTo>
                  <a:cubicBezTo>
                    <a:pt x="1715" y="1138"/>
                    <a:pt x="1882" y="1125"/>
                    <a:pt x="2044" y="1133"/>
                  </a:cubicBezTo>
                  <a:cubicBezTo>
                    <a:pt x="2836" y="1176"/>
                    <a:pt x="3481" y="1603"/>
                    <a:pt x="3624" y="2183"/>
                  </a:cubicBezTo>
                  <a:cubicBezTo>
                    <a:pt x="3630" y="2208"/>
                    <a:pt x="3637" y="2238"/>
                    <a:pt x="3643" y="227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64" dirty="0">
                <a:latin typeface="Lora" pitchFamily="2" charset="0"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C3540244-1A13-4E0C-8E1C-0D57D7CA9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523648" y="1387764"/>
              <a:ext cx="7295700" cy="6385696"/>
            </a:xfrm>
            <a:custGeom>
              <a:avLst/>
              <a:gdLst>
                <a:gd name="T0" fmla="*/ 3626 w 3704"/>
                <a:gd name="T1" fmla="*/ 2635 h 3243"/>
                <a:gd name="T2" fmla="*/ 3629 w 3704"/>
                <a:gd name="T3" fmla="*/ 2552 h 3243"/>
                <a:gd name="T4" fmla="*/ 3636 w 3704"/>
                <a:gd name="T5" fmla="*/ 2489 h 3243"/>
                <a:gd name="T6" fmla="*/ 3666 w 3704"/>
                <a:gd name="T7" fmla="*/ 2260 h 3243"/>
                <a:gd name="T8" fmla="*/ 3648 w 3704"/>
                <a:gd name="T9" fmla="*/ 2173 h 3243"/>
                <a:gd name="T10" fmla="*/ 2067 w 3704"/>
                <a:gd name="T11" fmla="*/ 1124 h 3243"/>
                <a:gd name="T12" fmla="*/ 1575 w 3704"/>
                <a:gd name="T13" fmla="*/ 1127 h 3243"/>
                <a:gd name="T14" fmla="*/ 982 w 3704"/>
                <a:gd name="T15" fmla="*/ 1048 h 3243"/>
                <a:gd name="T16" fmla="*/ 944 w 3704"/>
                <a:gd name="T17" fmla="*/ 986 h 3243"/>
                <a:gd name="T18" fmla="*/ 957 w 3704"/>
                <a:gd name="T19" fmla="*/ 916 h 3243"/>
                <a:gd name="T20" fmla="*/ 1000 w 3704"/>
                <a:gd name="T21" fmla="*/ 875 h 3243"/>
                <a:gd name="T22" fmla="*/ 1068 w 3704"/>
                <a:gd name="T23" fmla="*/ 840 h 3243"/>
                <a:gd name="T24" fmla="*/ 1386 w 3704"/>
                <a:gd name="T25" fmla="*/ 748 h 3243"/>
                <a:gd name="T26" fmla="*/ 1756 w 3704"/>
                <a:gd name="T27" fmla="*/ 519 h 3243"/>
                <a:gd name="T28" fmla="*/ 1729 w 3704"/>
                <a:gd name="T29" fmla="*/ 323 h 3243"/>
                <a:gd name="T30" fmla="*/ 1346 w 3704"/>
                <a:gd name="T31" fmla="*/ 132 h 3243"/>
                <a:gd name="T32" fmla="*/ 832 w 3704"/>
                <a:gd name="T33" fmla="*/ 46 h 3243"/>
                <a:gd name="T34" fmla="*/ 216 w 3704"/>
                <a:gd name="T35" fmla="*/ 2 h 3243"/>
                <a:gd name="T36" fmla="*/ 0 w 3704"/>
                <a:gd name="T37" fmla="*/ 5 h 3243"/>
                <a:gd name="T38" fmla="*/ 49 w 3704"/>
                <a:gd name="T39" fmla="*/ 93 h 3243"/>
                <a:gd name="T40" fmla="*/ 94 w 3704"/>
                <a:gd name="T41" fmla="*/ 203 h 3243"/>
                <a:gd name="T42" fmla="*/ 173 w 3704"/>
                <a:gd name="T43" fmla="*/ 205 h 3243"/>
                <a:gd name="T44" fmla="*/ 455 w 3704"/>
                <a:gd name="T45" fmla="*/ 228 h 3243"/>
                <a:gd name="T46" fmla="*/ 525 w 3704"/>
                <a:gd name="T47" fmla="*/ 232 h 3243"/>
                <a:gd name="T48" fmla="*/ 851 w 3704"/>
                <a:gd name="T49" fmla="*/ 254 h 3243"/>
                <a:gd name="T50" fmla="*/ 915 w 3704"/>
                <a:gd name="T51" fmla="*/ 259 h 3243"/>
                <a:gd name="T52" fmla="*/ 1252 w 3704"/>
                <a:gd name="T53" fmla="*/ 397 h 3243"/>
                <a:gd name="T54" fmla="*/ 1133 w 3704"/>
                <a:gd name="T55" fmla="*/ 522 h 3243"/>
                <a:gd name="T56" fmla="*/ 1045 w 3704"/>
                <a:gd name="T57" fmla="*/ 554 h 3243"/>
                <a:gd name="T58" fmla="*/ 352 w 3704"/>
                <a:gd name="T59" fmla="*/ 861 h 3243"/>
                <a:gd name="T60" fmla="*/ 307 w 3704"/>
                <a:gd name="T61" fmla="*/ 922 h 3243"/>
                <a:gd name="T62" fmla="*/ 282 w 3704"/>
                <a:gd name="T63" fmla="*/ 993 h 3243"/>
                <a:gd name="T64" fmla="*/ 287 w 3704"/>
                <a:gd name="T65" fmla="*/ 1124 h 3243"/>
                <a:gd name="T66" fmla="*/ 1084 w 3704"/>
                <a:gd name="T67" fmla="*/ 1488 h 3243"/>
                <a:gd name="T68" fmla="*/ 1848 w 3704"/>
                <a:gd name="T69" fmla="*/ 1544 h 3243"/>
                <a:gd name="T70" fmla="*/ 2373 w 3704"/>
                <a:gd name="T71" fmla="*/ 1862 h 3243"/>
                <a:gd name="T72" fmla="*/ 1745 w 3704"/>
                <a:gd name="T73" fmla="*/ 2908 h 3243"/>
                <a:gd name="T74" fmla="*/ 1813 w 3704"/>
                <a:gd name="T75" fmla="*/ 2969 h 3243"/>
                <a:gd name="T76" fmla="*/ 1897 w 3704"/>
                <a:gd name="T77" fmla="*/ 2971 h 3243"/>
                <a:gd name="T78" fmla="*/ 2262 w 3704"/>
                <a:gd name="T79" fmla="*/ 2953 h 3243"/>
                <a:gd name="T80" fmla="*/ 2386 w 3704"/>
                <a:gd name="T81" fmla="*/ 3139 h 3243"/>
                <a:gd name="T82" fmla="*/ 2771 w 3704"/>
                <a:gd name="T83" fmla="*/ 3073 h 3243"/>
                <a:gd name="T84" fmla="*/ 2826 w 3704"/>
                <a:gd name="T85" fmla="*/ 3050 h 3243"/>
                <a:gd name="T86" fmla="*/ 3073 w 3704"/>
                <a:gd name="T87" fmla="*/ 3085 h 3243"/>
                <a:gd name="T88" fmla="*/ 3145 w 3704"/>
                <a:gd name="T89" fmla="*/ 3106 h 3243"/>
                <a:gd name="T90" fmla="*/ 3440 w 3704"/>
                <a:gd name="T91" fmla="*/ 2989 h 3243"/>
                <a:gd name="T92" fmla="*/ 3551 w 3704"/>
                <a:gd name="T93" fmla="*/ 2984 h 3243"/>
                <a:gd name="T94" fmla="*/ 3615 w 3704"/>
                <a:gd name="T95" fmla="*/ 3010 h 3243"/>
                <a:gd name="T96" fmla="*/ 3656 w 3704"/>
                <a:gd name="T97" fmla="*/ 3017 h 3243"/>
                <a:gd name="T98" fmla="*/ 3626 w 3704"/>
                <a:gd name="T99" fmla="*/ 2635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704" h="3243">
                  <a:moveTo>
                    <a:pt x="3626" y="2635"/>
                  </a:moveTo>
                  <a:cubicBezTo>
                    <a:pt x="3628" y="2609"/>
                    <a:pt x="3622" y="2579"/>
                    <a:pt x="3629" y="2552"/>
                  </a:cubicBezTo>
                  <a:cubicBezTo>
                    <a:pt x="3631" y="2531"/>
                    <a:pt x="3633" y="2511"/>
                    <a:pt x="3636" y="2489"/>
                  </a:cubicBezTo>
                  <a:cubicBezTo>
                    <a:pt x="3652" y="2368"/>
                    <a:pt x="3666" y="2260"/>
                    <a:pt x="3666" y="2260"/>
                  </a:cubicBezTo>
                  <a:cubicBezTo>
                    <a:pt x="3660" y="2228"/>
                    <a:pt x="3654" y="2199"/>
                    <a:pt x="3648" y="2173"/>
                  </a:cubicBezTo>
                  <a:cubicBezTo>
                    <a:pt x="3504" y="1594"/>
                    <a:pt x="2859" y="1167"/>
                    <a:pt x="2067" y="1124"/>
                  </a:cubicBezTo>
                  <a:cubicBezTo>
                    <a:pt x="1905" y="1115"/>
                    <a:pt x="1738" y="1129"/>
                    <a:pt x="1575" y="1127"/>
                  </a:cubicBezTo>
                  <a:cubicBezTo>
                    <a:pt x="1417" y="1125"/>
                    <a:pt x="1094" y="1142"/>
                    <a:pt x="982" y="1048"/>
                  </a:cubicBezTo>
                  <a:cubicBezTo>
                    <a:pt x="961" y="1031"/>
                    <a:pt x="948" y="1009"/>
                    <a:pt x="944" y="986"/>
                  </a:cubicBezTo>
                  <a:cubicBezTo>
                    <a:pt x="939" y="962"/>
                    <a:pt x="943" y="938"/>
                    <a:pt x="957" y="916"/>
                  </a:cubicBezTo>
                  <a:cubicBezTo>
                    <a:pt x="966" y="902"/>
                    <a:pt x="981" y="888"/>
                    <a:pt x="1000" y="875"/>
                  </a:cubicBezTo>
                  <a:cubicBezTo>
                    <a:pt x="1019" y="863"/>
                    <a:pt x="1042" y="851"/>
                    <a:pt x="1068" y="840"/>
                  </a:cubicBezTo>
                  <a:cubicBezTo>
                    <a:pt x="1170" y="796"/>
                    <a:pt x="1310" y="767"/>
                    <a:pt x="1386" y="748"/>
                  </a:cubicBezTo>
                  <a:cubicBezTo>
                    <a:pt x="1543" y="708"/>
                    <a:pt x="1706" y="648"/>
                    <a:pt x="1756" y="519"/>
                  </a:cubicBezTo>
                  <a:cubicBezTo>
                    <a:pt x="1783" y="451"/>
                    <a:pt x="1775" y="380"/>
                    <a:pt x="1729" y="323"/>
                  </a:cubicBezTo>
                  <a:cubicBezTo>
                    <a:pt x="1640" y="212"/>
                    <a:pt x="1477" y="166"/>
                    <a:pt x="1346" y="132"/>
                  </a:cubicBezTo>
                  <a:cubicBezTo>
                    <a:pt x="1177" y="88"/>
                    <a:pt x="1004" y="64"/>
                    <a:pt x="832" y="46"/>
                  </a:cubicBezTo>
                  <a:cubicBezTo>
                    <a:pt x="627" y="24"/>
                    <a:pt x="422" y="7"/>
                    <a:pt x="216" y="2"/>
                  </a:cubicBezTo>
                  <a:cubicBezTo>
                    <a:pt x="144" y="0"/>
                    <a:pt x="71" y="0"/>
                    <a:pt x="0" y="5"/>
                  </a:cubicBezTo>
                  <a:cubicBezTo>
                    <a:pt x="9" y="42"/>
                    <a:pt x="26" y="65"/>
                    <a:pt x="49" y="93"/>
                  </a:cubicBezTo>
                  <a:cubicBezTo>
                    <a:pt x="73" y="122"/>
                    <a:pt x="86" y="167"/>
                    <a:pt x="94" y="203"/>
                  </a:cubicBezTo>
                  <a:cubicBezTo>
                    <a:pt x="118" y="193"/>
                    <a:pt x="148" y="202"/>
                    <a:pt x="173" y="205"/>
                  </a:cubicBezTo>
                  <a:cubicBezTo>
                    <a:pt x="266" y="215"/>
                    <a:pt x="360" y="222"/>
                    <a:pt x="455" y="228"/>
                  </a:cubicBezTo>
                  <a:cubicBezTo>
                    <a:pt x="478" y="230"/>
                    <a:pt x="502" y="231"/>
                    <a:pt x="525" y="232"/>
                  </a:cubicBezTo>
                  <a:cubicBezTo>
                    <a:pt x="632" y="237"/>
                    <a:pt x="744" y="249"/>
                    <a:pt x="851" y="254"/>
                  </a:cubicBezTo>
                  <a:cubicBezTo>
                    <a:pt x="869" y="255"/>
                    <a:pt x="891" y="257"/>
                    <a:pt x="915" y="259"/>
                  </a:cubicBezTo>
                  <a:cubicBezTo>
                    <a:pt x="1035" y="269"/>
                    <a:pt x="1213" y="291"/>
                    <a:pt x="1252" y="397"/>
                  </a:cubicBezTo>
                  <a:cubicBezTo>
                    <a:pt x="1270" y="445"/>
                    <a:pt x="1215" y="487"/>
                    <a:pt x="1133" y="522"/>
                  </a:cubicBezTo>
                  <a:cubicBezTo>
                    <a:pt x="1106" y="534"/>
                    <a:pt x="1076" y="544"/>
                    <a:pt x="1045" y="554"/>
                  </a:cubicBezTo>
                  <a:cubicBezTo>
                    <a:pt x="804" y="629"/>
                    <a:pt x="528" y="657"/>
                    <a:pt x="352" y="861"/>
                  </a:cubicBezTo>
                  <a:cubicBezTo>
                    <a:pt x="336" y="880"/>
                    <a:pt x="321" y="900"/>
                    <a:pt x="307" y="922"/>
                  </a:cubicBezTo>
                  <a:cubicBezTo>
                    <a:pt x="296" y="945"/>
                    <a:pt x="288" y="968"/>
                    <a:pt x="282" y="993"/>
                  </a:cubicBezTo>
                  <a:cubicBezTo>
                    <a:pt x="272" y="1034"/>
                    <a:pt x="273" y="1078"/>
                    <a:pt x="287" y="1124"/>
                  </a:cubicBezTo>
                  <a:cubicBezTo>
                    <a:pt x="366" y="1377"/>
                    <a:pt x="795" y="1452"/>
                    <a:pt x="1084" y="1488"/>
                  </a:cubicBezTo>
                  <a:cubicBezTo>
                    <a:pt x="1336" y="1519"/>
                    <a:pt x="1596" y="1514"/>
                    <a:pt x="1848" y="1544"/>
                  </a:cubicBezTo>
                  <a:cubicBezTo>
                    <a:pt x="2119" y="1575"/>
                    <a:pt x="2279" y="1657"/>
                    <a:pt x="2373" y="1862"/>
                  </a:cubicBezTo>
                  <a:cubicBezTo>
                    <a:pt x="2556" y="2260"/>
                    <a:pt x="1825" y="2769"/>
                    <a:pt x="1745" y="2908"/>
                  </a:cubicBezTo>
                  <a:cubicBezTo>
                    <a:pt x="1726" y="2939"/>
                    <a:pt x="1762" y="2961"/>
                    <a:pt x="1813" y="2969"/>
                  </a:cubicBezTo>
                  <a:cubicBezTo>
                    <a:pt x="1839" y="2973"/>
                    <a:pt x="1868" y="2974"/>
                    <a:pt x="1897" y="2971"/>
                  </a:cubicBezTo>
                  <a:cubicBezTo>
                    <a:pt x="2013" y="2937"/>
                    <a:pt x="2153" y="2864"/>
                    <a:pt x="2262" y="2953"/>
                  </a:cubicBezTo>
                  <a:cubicBezTo>
                    <a:pt x="2321" y="3003"/>
                    <a:pt x="2324" y="3089"/>
                    <a:pt x="2386" y="3139"/>
                  </a:cubicBezTo>
                  <a:cubicBezTo>
                    <a:pt x="2507" y="3243"/>
                    <a:pt x="2661" y="3128"/>
                    <a:pt x="2771" y="3073"/>
                  </a:cubicBezTo>
                  <a:cubicBezTo>
                    <a:pt x="2790" y="3064"/>
                    <a:pt x="2808" y="3056"/>
                    <a:pt x="2826" y="3050"/>
                  </a:cubicBezTo>
                  <a:cubicBezTo>
                    <a:pt x="2910" y="3021"/>
                    <a:pt x="2999" y="3033"/>
                    <a:pt x="3073" y="3085"/>
                  </a:cubicBezTo>
                  <a:cubicBezTo>
                    <a:pt x="3097" y="3099"/>
                    <a:pt x="3121" y="3105"/>
                    <a:pt x="3145" y="3106"/>
                  </a:cubicBezTo>
                  <a:cubicBezTo>
                    <a:pt x="3242" y="3109"/>
                    <a:pt x="3351" y="3023"/>
                    <a:pt x="3440" y="2989"/>
                  </a:cubicBezTo>
                  <a:cubicBezTo>
                    <a:pt x="3474" y="2977"/>
                    <a:pt x="3515" y="2970"/>
                    <a:pt x="3551" y="2984"/>
                  </a:cubicBezTo>
                  <a:cubicBezTo>
                    <a:pt x="3569" y="2991"/>
                    <a:pt x="3594" y="3002"/>
                    <a:pt x="3615" y="3010"/>
                  </a:cubicBezTo>
                  <a:cubicBezTo>
                    <a:pt x="3636" y="3018"/>
                    <a:pt x="3654" y="3022"/>
                    <a:pt x="3656" y="3017"/>
                  </a:cubicBezTo>
                  <a:cubicBezTo>
                    <a:pt x="3704" y="2899"/>
                    <a:pt x="3635" y="2766"/>
                    <a:pt x="3626" y="26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64" dirty="0">
                <a:latin typeface="Lora" pitchFamily="2" charset="0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DA9B8DC6-00D0-4AC8-A181-D41DFEFC6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295" y="1751766"/>
              <a:ext cx="4396946" cy="6067496"/>
            </a:xfrm>
            <a:custGeom>
              <a:avLst/>
              <a:gdLst>
                <a:gd name="T0" fmla="*/ 2229 w 2233"/>
                <a:gd name="T1" fmla="*/ 1745 h 3081"/>
                <a:gd name="T2" fmla="*/ 2219 w 2233"/>
                <a:gd name="T3" fmla="*/ 1696 h 3081"/>
                <a:gd name="T4" fmla="*/ 2187 w 2233"/>
                <a:gd name="T5" fmla="*/ 1620 h 3081"/>
                <a:gd name="T6" fmla="*/ 2153 w 2233"/>
                <a:gd name="T7" fmla="*/ 1568 h 3081"/>
                <a:gd name="T8" fmla="*/ 2111 w 2233"/>
                <a:gd name="T9" fmla="*/ 1521 h 3081"/>
                <a:gd name="T10" fmla="*/ 2063 w 2233"/>
                <a:gd name="T11" fmla="*/ 1479 h 3081"/>
                <a:gd name="T12" fmla="*/ 2002 w 2233"/>
                <a:gd name="T13" fmla="*/ 1436 h 3081"/>
                <a:gd name="T14" fmla="*/ 1966 w 2233"/>
                <a:gd name="T15" fmla="*/ 1414 h 3081"/>
                <a:gd name="T16" fmla="*/ 1947 w 2233"/>
                <a:gd name="T17" fmla="*/ 1404 h 3081"/>
                <a:gd name="T18" fmla="*/ 1573 w 2233"/>
                <a:gd name="T19" fmla="*/ 1312 h 3081"/>
                <a:gd name="T20" fmla="*/ 643 w 2233"/>
                <a:gd name="T21" fmla="*/ 1231 h 3081"/>
                <a:gd name="T22" fmla="*/ 193 w 2233"/>
                <a:gd name="T23" fmla="*/ 1070 h 3081"/>
                <a:gd name="T24" fmla="*/ 105 w 2233"/>
                <a:gd name="T25" fmla="*/ 973 h 3081"/>
                <a:gd name="T26" fmla="*/ 92 w 2233"/>
                <a:gd name="T27" fmla="*/ 946 h 3081"/>
                <a:gd name="T28" fmla="*/ 81 w 2233"/>
                <a:gd name="T29" fmla="*/ 824 h 3081"/>
                <a:gd name="T30" fmla="*/ 96 w 2233"/>
                <a:gd name="T31" fmla="*/ 779 h 3081"/>
                <a:gd name="T32" fmla="*/ 119 w 2233"/>
                <a:gd name="T33" fmla="*/ 736 h 3081"/>
                <a:gd name="T34" fmla="*/ 140 w 2233"/>
                <a:gd name="T35" fmla="*/ 707 h 3081"/>
                <a:gd name="T36" fmla="*/ 217 w 2233"/>
                <a:gd name="T37" fmla="*/ 632 h 3081"/>
                <a:gd name="T38" fmla="*/ 341 w 2233"/>
                <a:gd name="T39" fmla="*/ 556 h 3081"/>
                <a:gd name="T40" fmla="*/ 978 w 2233"/>
                <a:gd name="T41" fmla="*/ 343 h 3081"/>
                <a:gd name="T42" fmla="*/ 1045 w 2233"/>
                <a:gd name="T43" fmla="*/ 276 h 3081"/>
                <a:gd name="T44" fmla="*/ 1048 w 2233"/>
                <a:gd name="T45" fmla="*/ 199 h 3081"/>
                <a:gd name="T46" fmla="*/ 978 w 2233"/>
                <a:gd name="T47" fmla="*/ 113 h 3081"/>
                <a:gd name="T48" fmla="*/ 624 w 2233"/>
                <a:gd name="T49" fmla="*/ 31 h 3081"/>
                <a:gd name="T50" fmla="*/ 0 w 2233"/>
                <a:gd name="T51" fmla="*/ 5 h 3081"/>
                <a:gd name="T52" fmla="*/ 803 w 2233"/>
                <a:gd name="T53" fmla="*/ 57 h 3081"/>
                <a:gd name="T54" fmla="*/ 1009 w 2233"/>
                <a:gd name="T55" fmla="*/ 148 h 3081"/>
                <a:gd name="T56" fmla="*/ 1042 w 2233"/>
                <a:gd name="T57" fmla="*/ 202 h 3081"/>
                <a:gd name="T58" fmla="*/ 1038 w 2233"/>
                <a:gd name="T59" fmla="*/ 273 h 3081"/>
                <a:gd name="T60" fmla="*/ 519 w 2233"/>
                <a:gd name="T61" fmla="*/ 479 h 3081"/>
                <a:gd name="T62" fmla="*/ 252 w 2233"/>
                <a:gd name="T63" fmla="*/ 596 h 3081"/>
                <a:gd name="T64" fmla="*/ 140 w 2233"/>
                <a:gd name="T65" fmla="*/ 691 h 3081"/>
                <a:gd name="T66" fmla="*/ 117 w 2233"/>
                <a:gd name="T67" fmla="*/ 721 h 3081"/>
                <a:gd name="T68" fmla="*/ 98 w 2233"/>
                <a:gd name="T69" fmla="*/ 752 h 3081"/>
                <a:gd name="T70" fmla="*/ 75 w 2233"/>
                <a:gd name="T71" fmla="*/ 810 h 3081"/>
                <a:gd name="T72" fmla="*/ 81 w 2233"/>
                <a:gd name="T73" fmla="*/ 944 h 3081"/>
                <a:gd name="T74" fmla="*/ 93 w 2233"/>
                <a:gd name="T75" fmla="*/ 973 h 3081"/>
                <a:gd name="T76" fmla="*/ 116 w 2233"/>
                <a:gd name="T77" fmla="*/ 1010 h 3081"/>
                <a:gd name="T78" fmla="*/ 453 w 2233"/>
                <a:gd name="T79" fmla="*/ 1199 h 3081"/>
                <a:gd name="T80" fmla="*/ 1391 w 2233"/>
                <a:gd name="T81" fmla="*/ 1311 h 3081"/>
                <a:gd name="T82" fmla="*/ 1911 w 2233"/>
                <a:gd name="T83" fmla="*/ 1403 h 3081"/>
                <a:gd name="T84" fmla="*/ 1954 w 2233"/>
                <a:gd name="T85" fmla="*/ 1424 h 3081"/>
                <a:gd name="T86" fmla="*/ 1985 w 2233"/>
                <a:gd name="T87" fmla="*/ 1443 h 3081"/>
                <a:gd name="T88" fmla="*/ 2021 w 2233"/>
                <a:gd name="T89" fmla="*/ 1466 h 3081"/>
                <a:gd name="T90" fmla="*/ 2078 w 2233"/>
                <a:gd name="T91" fmla="*/ 1511 h 3081"/>
                <a:gd name="T92" fmla="*/ 2121 w 2233"/>
                <a:gd name="T93" fmla="*/ 1554 h 3081"/>
                <a:gd name="T94" fmla="*/ 2158 w 2233"/>
                <a:gd name="T95" fmla="*/ 1602 h 3081"/>
                <a:gd name="T96" fmla="*/ 2190 w 2233"/>
                <a:gd name="T97" fmla="*/ 1663 h 3081"/>
                <a:gd name="T98" fmla="*/ 2210 w 2233"/>
                <a:gd name="T99" fmla="*/ 1729 h 3081"/>
                <a:gd name="T100" fmla="*/ 2215 w 2233"/>
                <a:gd name="T101" fmla="*/ 1757 h 3081"/>
                <a:gd name="T102" fmla="*/ 2217 w 2233"/>
                <a:gd name="T103" fmla="*/ 1815 h 3081"/>
                <a:gd name="T104" fmla="*/ 2205 w 2233"/>
                <a:gd name="T105" fmla="*/ 1909 h 3081"/>
                <a:gd name="T106" fmla="*/ 2187 w 2233"/>
                <a:gd name="T107" fmla="*/ 1971 h 3081"/>
                <a:gd name="T108" fmla="*/ 2157 w 2233"/>
                <a:gd name="T109" fmla="*/ 2048 h 3081"/>
                <a:gd name="T110" fmla="*/ 1713 w 2233"/>
                <a:gd name="T111" fmla="*/ 2652 h 3081"/>
                <a:gd name="T112" fmla="*/ 1372 w 2233"/>
                <a:gd name="T113" fmla="*/ 3050 h 3081"/>
                <a:gd name="T114" fmla="*/ 1429 w 2233"/>
                <a:gd name="T115" fmla="*/ 3005 h 3081"/>
                <a:gd name="T116" fmla="*/ 1873 w 2233"/>
                <a:gd name="T117" fmla="*/ 2497 h 3081"/>
                <a:gd name="T118" fmla="*/ 2186 w 2233"/>
                <a:gd name="T119" fmla="*/ 2021 h 3081"/>
                <a:gd name="T120" fmla="*/ 2206 w 2233"/>
                <a:gd name="T121" fmla="*/ 1968 h 3081"/>
                <a:gd name="T122" fmla="*/ 2225 w 2233"/>
                <a:gd name="T123" fmla="*/ 1893 h 3081"/>
                <a:gd name="T124" fmla="*/ 2233 w 2233"/>
                <a:gd name="T125" fmla="*/ 1805 h 3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33" h="3081">
                  <a:moveTo>
                    <a:pt x="2232" y="1775"/>
                  </a:moveTo>
                  <a:cubicBezTo>
                    <a:pt x="2232" y="1769"/>
                    <a:pt x="2231" y="1762"/>
                    <a:pt x="2231" y="1755"/>
                  </a:cubicBezTo>
                  <a:cubicBezTo>
                    <a:pt x="2230" y="1750"/>
                    <a:pt x="2230" y="1750"/>
                    <a:pt x="2230" y="1750"/>
                  </a:cubicBezTo>
                  <a:cubicBezTo>
                    <a:pt x="2229" y="1745"/>
                    <a:pt x="2229" y="1745"/>
                    <a:pt x="2229" y="1745"/>
                  </a:cubicBezTo>
                  <a:cubicBezTo>
                    <a:pt x="2228" y="1735"/>
                    <a:pt x="2228" y="1735"/>
                    <a:pt x="2228" y="1735"/>
                  </a:cubicBezTo>
                  <a:cubicBezTo>
                    <a:pt x="2226" y="1726"/>
                    <a:pt x="2226" y="1726"/>
                    <a:pt x="2226" y="1726"/>
                  </a:cubicBezTo>
                  <a:cubicBezTo>
                    <a:pt x="2225" y="1722"/>
                    <a:pt x="2224" y="1719"/>
                    <a:pt x="2224" y="1716"/>
                  </a:cubicBezTo>
                  <a:cubicBezTo>
                    <a:pt x="2222" y="1709"/>
                    <a:pt x="2220" y="1702"/>
                    <a:pt x="2219" y="1696"/>
                  </a:cubicBezTo>
                  <a:cubicBezTo>
                    <a:pt x="2217" y="1689"/>
                    <a:pt x="2214" y="1683"/>
                    <a:pt x="2212" y="1676"/>
                  </a:cubicBezTo>
                  <a:cubicBezTo>
                    <a:pt x="2210" y="1670"/>
                    <a:pt x="2207" y="1664"/>
                    <a:pt x="2205" y="1657"/>
                  </a:cubicBezTo>
                  <a:cubicBezTo>
                    <a:pt x="2202" y="1651"/>
                    <a:pt x="2200" y="1644"/>
                    <a:pt x="2197" y="1638"/>
                  </a:cubicBezTo>
                  <a:cubicBezTo>
                    <a:pt x="2193" y="1632"/>
                    <a:pt x="2190" y="1626"/>
                    <a:pt x="2187" y="1620"/>
                  </a:cubicBezTo>
                  <a:cubicBezTo>
                    <a:pt x="2184" y="1614"/>
                    <a:pt x="2180" y="1608"/>
                    <a:pt x="2176" y="1602"/>
                  </a:cubicBezTo>
                  <a:cubicBezTo>
                    <a:pt x="2175" y="1599"/>
                    <a:pt x="2173" y="1596"/>
                    <a:pt x="2171" y="1593"/>
                  </a:cubicBezTo>
                  <a:cubicBezTo>
                    <a:pt x="2165" y="1585"/>
                    <a:pt x="2165" y="1585"/>
                    <a:pt x="2165" y="1585"/>
                  </a:cubicBezTo>
                  <a:cubicBezTo>
                    <a:pt x="2161" y="1579"/>
                    <a:pt x="2157" y="1573"/>
                    <a:pt x="2153" y="1568"/>
                  </a:cubicBezTo>
                  <a:cubicBezTo>
                    <a:pt x="2148" y="1562"/>
                    <a:pt x="2144" y="1557"/>
                    <a:pt x="2140" y="1552"/>
                  </a:cubicBezTo>
                  <a:cubicBezTo>
                    <a:pt x="2137" y="1549"/>
                    <a:pt x="2135" y="1546"/>
                    <a:pt x="2133" y="1544"/>
                  </a:cubicBezTo>
                  <a:cubicBezTo>
                    <a:pt x="2126" y="1536"/>
                    <a:pt x="2126" y="1536"/>
                    <a:pt x="2126" y="1536"/>
                  </a:cubicBezTo>
                  <a:cubicBezTo>
                    <a:pt x="2121" y="1531"/>
                    <a:pt x="2116" y="1526"/>
                    <a:pt x="2111" y="1521"/>
                  </a:cubicBezTo>
                  <a:cubicBezTo>
                    <a:pt x="2106" y="1516"/>
                    <a:pt x="2101" y="1511"/>
                    <a:pt x="2096" y="1506"/>
                  </a:cubicBezTo>
                  <a:cubicBezTo>
                    <a:pt x="2088" y="1499"/>
                    <a:pt x="2088" y="1499"/>
                    <a:pt x="2088" y="1499"/>
                  </a:cubicBezTo>
                  <a:cubicBezTo>
                    <a:pt x="2085" y="1497"/>
                    <a:pt x="2083" y="1495"/>
                    <a:pt x="2080" y="1492"/>
                  </a:cubicBezTo>
                  <a:cubicBezTo>
                    <a:pt x="2074" y="1488"/>
                    <a:pt x="2069" y="1483"/>
                    <a:pt x="2063" y="1479"/>
                  </a:cubicBezTo>
                  <a:cubicBezTo>
                    <a:pt x="2058" y="1474"/>
                    <a:pt x="2052" y="1470"/>
                    <a:pt x="2046" y="1466"/>
                  </a:cubicBezTo>
                  <a:cubicBezTo>
                    <a:pt x="2041" y="1462"/>
                    <a:pt x="2035" y="1458"/>
                    <a:pt x="2029" y="1454"/>
                  </a:cubicBezTo>
                  <a:cubicBezTo>
                    <a:pt x="2023" y="1450"/>
                    <a:pt x="2017" y="1446"/>
                    <a:pt x="2011" y="1442"/>
                  </a:cubicBezTo>
                  <a:cubicBezTo>
                    <a:pt x="2002" y="1436"/>
                    <a:pt x="2002" y="1436"/>
                    <a:pt x="2002" y="1436"/>
                  </a:cubicBezTo>
                  <a:cubicBezTo>
                    <a:pt x="1998" y="1433"/>
                    <a:pt x="1998" y="1433"/>
                    <a:pt x="1998" y="1433"/>
                  </a:cubicBezTo>
                  <a:cubicBezTo>
                    <a:pt x="1993" y="1430"/>
                    <a:pt x="1993" y="1430"/>
                    <a:pt x="1993" y="1430"/>
                  </a:cubicBezTo>
                  <a:cubicBezTo>
                    <a:pt x="1987" y="1427"/>
                    <a:pt x="1981" y="1423"/>
                    <a:pt x="1975" y="1419"/>
                  </a:cubicBezTo>
                  <a:cubicBezTo>
                    <a:pt x="1966" y="1414"/>
                    <a:pt x="1966" y="1414"/>
                    <a:pt x="1966" y="1414"/>
                  </a:cubicBezTo>
                  <a:cubicBezTo>
                    <a:pt x="1963" y="1413"/>
                    <a:pt x="1963" y="1413"/>
                    <a:pt x="1963" y="1413"/>
                  </a:cubicBezTo>
                  <a:cubicBezTo>
                    <a:pt x="1961" y="1411"/>
                    <a:pt x="1961" y="1411"/>
                    <a:pt x="1961" y="1411"/>
                  </a:cubicBezTo>
                  <a:cubicBezTo>
                    <a:pt x="1956" y="1409"/>
                    <a:pt x="1956" y="1409"/>
                    <a:pt x="1956" y="1409"/>
                  </a:cubicBezTo>
                  <a:cubicBezTo>
                    <a:pt x="1947" y="1404"/>
                    <a:pt x="1947" y="1404"/>
                    <a:pt x="1947" y="1404"/>
                  </a:cubicBezTo>
                  <a:cubicBezTo>
                    <a:pt x="1937" y="1399"/>
                    <a:pt x="1937" y="1399"/>
                    <a:pt x="1937" y="1399"/>
                  </a:cubicBezTo>
                  <a:cubicBezTo>
                    <a:pt x="1930" y="1395"/>
                    <a:pt x="1924" y="1393"/>
                    <a:pt x="1917" y="1390"/>
                  </a:cubicBezTo>
                  <a:cubicBezTo>
                    <a:pt x="1864" y="1366"/>
                    <a:pt x="1807" y="1350"/>
                    <a:pt x="1749" y="1338"/>
                  </a:cubicBezTo>
                  <a:cubicBezTo>
                    <a:pt x="1692" y="1326"/>
                    <a:pt x="1632" y="1318"/>
                    <a:pt x="1573" y="1312"/>
                  </a:cubicBezTo>
                  <a:cubicBezTo>
                    <a:pt x="1513" y="1306"/>
                    <a:pt x="1452" y="1301"/>
                    <a:pt x="1391" y="1298"/>
                  </a:cubicBezTo>
                  <a:cubicBezTo>
                    <a:pt x="1269" y="1290"/>
                    <a:pt x="1145" y="1286"/>
                    <a:pt x="1020" y="1277"/>
                  </a:cubicBezTo>
                  <a:cubicBezTo>
                    <a:pt x="958" y="1273"/>
                    <a:pt x="895" y="1267"/>
                    <a:pt x="832" y="1259"/>
                  </a:cubicBezTo>
                  <a:cubicBezTo>
                    <a:pt x="769" y="1251"/>
                    <a:pt x="706" y="1242"/>
                    <a:pt x="643" y="1231"/>
                  </a:cubicBezTo>
                  <a:cubicBezTo>
                    <a:pt x="580" y="1219"/>
                    <a:pt x="518" y="1206"/>
                    <a:pt x="456" y="1188"/>
                  </a:cubicBezTo>
                  <a:cubicBezTo>
                    <a:pt x="425" y="1179"/>
                    <a:pt x="394" y="1170"/>
                    <a:pt x="364" y="1158"/>
                  </a:cubicBezTo>
                  <a:cubicBezTo>
                    <a:pt x="334" y="1147"/>
                    <a:pt x="304" y="1135"/>
                    <a:pt x="275" y="1120"/>
                  </a:cubicBezTo>
                  <a:cubicBezTo>
                    <a:pt x="247" y="1106"/>
                    <a:pt x="219" y="1089"/>
                    <a:pt x="193" y="1070"/>
                  </a:cubicBezTo>
                  <a:cubicBezTo>
                    <a:pt x="168" y="1051"/>
                    <a:pt x="144" y="1029"/>
                    <a:pt x="125" y="1003"/>
                  </a:cubicBezTo>
                  <a:cubicBezTo>
                    <a:pt x="118" y="994"/>
                    <a:pt x="118" y="994"/>
                    <a:pt x="118" y="994"/>
                  </a:cubicBezTo>
                  <a:cubicBezTo>
                    <a:pt x="115" y="990"/>
                    <a:pt x="113" y="987"/>
                    <a:pt x="111" y="984"/>
                  </a:cubicBezTo>
                  <a:cubicBezTo>
                    <a:pt x="105" y="973"/>
                    <a:pt x="105" y="973"/>
                    <a:pt x="105" y="973"/>
                  </a:cubicBezTo>
                  <a:cubicBezTo>
                    <a:pt x="104" y="972"/>
                    <a:pt x="103" y="970"/>
                    <a:pt x="102" y="968"/>
                  </a:cubicBezTo>
                  <a:cubicBezTo>
                    <a:pt x="100" y="963"/>
                    <a:pt x="100" y="963"/>
                    <a:pt x="100" y="963"/>
                  </a:cubicBezTo>
                  <a:cubicBezTo>
                    <a:pt x="95" y="952"/>
                    <a:pt x="95" y="952"/>
                    <a:pt x="95" y="952"/>
                  </a:cubicBezTo>
                  <a:cubicBezTo>
                    <a:pt x="94" y="950"/>
                    <a:pt x="93" y="948"/>
                    <a:pt x="92" y="946"/>
                  </a:cubicBezTo>
                  <a:cubicBezTo>
                    <a:pt x="90" y="941"/>
                    <a:pt x="90" y="941"/>
                    <a:pt x="90" y="941"/>
                  </a:cubicBezTo>
                  <a:cubicBezTo>
                    <a:pt x="86" y="930"/>
                    <a:pt x="86" y="930"/>
                    <a:pt x="86" y="930"/>
                  </a:cubicBezTo>
                  <a:cubicBezTo>
                    <a:pt x="85" y="926"/>
                    <a:pt x="84" y="922"/>
                    <a:pt x="83" y="918"/>
                  </a:cubicBezTo>
                  <a:cubicBezTo>
                    <a:pt x="75" y="887"/>
                    <a:pt x="74" y="855"/>
                    <a:pt x="81" y="824"/>
                  </a:cubicBezTo>
                  <a:cubicBezTo>
                    <a:pt x="82" y="820"/>
                    <a:pt x="83" y="816"/>
                    <a:pt x="84" y="812"/>
                  </a:cubicBezTo>
                  <a:cubicBezTo>
                    <a:pt x="85" y="808"/>
                    <a:pt x="86" y="804"/>
                    <a:pt x="88" y="801"/>
                  </a:cubicBezTo>
                  <a:cubicBezTo>
                    <a:pt x="92" y="790"/>
                    <a:pt x="92" y="790"/>
                    <a:pt x="92" y="790"/>
                  </a:cubicBezTo>
                  <a:cubicBezTo>
                    <a:pt x="93" y="786"/>
                    <a:pt x="95" y="782"/>
                    <a:pt x="96" y="779"/>
                  </a:cubicBezTo>
                  <a:cubicBezTo>
                    <a:pt x="99" y="771"/>
                    <a:pt x="103" y="764"/>
                    <a:pt x="106" y="757"/>
                  </a:cubicBezTo>
                  <a:cubicBezTo>
                    <a:pt x="108" y="753"/>
                    <a:pt x="110" y="750"/>
                    <a:pt x="112" y="746"/>
                  </a:cubicBezTo>
                  <a:cubicBezTo>
                    <a:pt x="115" y="741"/>
                    <a:pt x="115" y="741"/>
                    <a:pt x="115" y="741"/>
                  </a:cubicBezTo>
                  <a:cubicBezTo>
                    <a:pt x="116" y="740"/>
                    <a:pt x="118" y="738"/>
                    <a:pt x="119" y="736"/>
                  </a:cubicBezTo>
                  <a:cubicBezTo>
                    <a:pt x="125" y="726"/>
                    <a:pt x="125" y="726"/>
                    <a:pt x="125" y="726"/>
                  </a:cubicBezTo>
                  <a:cubicBezTo>
                    <a:pt x="132" y="716"/>
                    <a:pt x="132" y="716"/>
                    <a:pt x="132" y="716"/>
                  </a:cubicBezTo>
                  <a:cubicBezTo>
                    <a:pt x="136" y="712"/>
                    <a:pt x="136" y="712"/>
                    <a:pt x="136" y="712"/>
                  </a:cubicBezTo>
                  <a:cubicBezTo>
                    <a:pt x="140" y="707"/>
                    <a:pt x="140" y="707"/>
                    <a:pt x="140" y="707"/>
                  </a:cubicBezTo>
                  <a:cubicBezTo>
                    <a:pt x="147" y="698"/>
                    <a:pt x="147" y="698"/>
                    <a:pt x="147" y="698"/>
                  </a:cubicBezTo>
                  <a:cubicBezTo>
                    <a:pt x="158" y="685"/>
                    <a:pt x="169" y="674"/>
                    <a:pt x="181" y="663"/>
                  </a:cubicBezTo>
                  <a:cubicBezTo>
                    <a:pt x="186" y="657"/>
                    <a:pt x="193" y="652"/>
                    <a:pt x="199" y="647"/>
                  </a:cubicBezTo>
                  <a:cubicBezTo>
                    <a:pt x="205" y="642"/>
                    <a:pt x="211" y="636"/>
                    <a:pt x="217" y="632"/>
                  </a:cubicBezTo>
                  <a:cubicBezTo>
                    <a:pt x="230" y="622"/>
                    <a:pt x="244" y="612"/>
                    <a:pt x="257" y="604"/>
                  </a:cubicBezTo>
                  <a:cubicBezTo>
                    <a:pt x="277" y="591"/>
                    <a:pt x="277" y="591"/>
                    <a:pt x="277" y="591"/>
                  </a:cubicBezTo>
                  <a:cubicBezTo>
                    <a:pt x="298" y="578"/>
                    <a:pt x="298" y="578"/>
                    <a:pt x="298" y="578"/>
                  </a:cubicBezTo>
                  <a:cubicBezTo>
                    <a:pt x="312" y="571"/>
                    <a:pt x="327" y="563"/>
                    <a:pt x="341" y="556"/>
                  </a:cubicBezTo>
                  <a:cubicBezTo>
                    <a:pt x="399" y="528"/>
                    <a:pt x="460" y="506"/>
                    <a:pt x="521" y="487"/>
                  </a:cubicBezTo>
                  <a:cubicBezTo>
                    <a:pt x="583" y="468"/>
                    <a:pt x="645" y="452"/>
                    <a:pt x="708" y="438"/>
                  </a:cubicBezTo>
                  <a:cubicBezTo>
                    <a:pt x="770" y="424"/>
                    <a:pt x="833" y="411"/>
                    <a:pt x="893" y="387"/>
                  </a:cubicBezTo>
                  <a:cubicBezTo>
                    <a:pt x="922" y="376"/>
                    <a:pt x="951" y="361"/>
                    <a:pt x="978" y="343"/>
                  </a:cubicBezTo>
                  <a:cubicBezTo>
                    <a:pt x="987" y="336"/>
                    <a:pt x="987" y="336"/>
                    <a:pt x="987" y="336"/>
                  </a:cubicBezTo>
                  <a:cubicBezTo>
                    <a:pt x="991" y="334"/>
                    <a:pt x="994" y="332"/>
                    <a:pt x="997" y="329"/>
                  </a:cubicBezTo>
                  <a:cubicBezTo>
                    <a:pt x="1003" y="324"/>
                    <a:pt x="1009" y="319"/>
                    <a:pt x="1015" y="314"/>
                  </a:cubicBezTo>
                  <a:cubicBezTo>
                    <a:pt x="1027" y="303"/>
                    <a:pt x="1038" y="291"/>
                    <a:pt x="1045" y="276"/>
                  </a:cubicBezTo>
                  <a:cubicBezTo>
                    <a:pt x="1052" y="261"/>
                    <a:pt x="1056" y="245"/>
                    <a:pt x="1055" y="229"/>
                  </a:cubicBezTo>
                  <a:cubicBezTo>
                    <a:pt x="1054" y="221"/>
                    <a:pt x="1053" y="212"/>
                    <a:pt x="1050" y="205"/>
                  </a:cubicBezTo>
                  <a:cubicBezTo>
                    <a:pt x="1050" y="202"/>
                    <a:pt x="1050" y="202"/>
                    <a:pt x="1050" y="202"/>
                  </a:cubicBezTo>
                  <a:cubicBezTo>
                    <a:pt x="1049" y="201"/>
                    <a:pt x="1049" y="200"/>
                    <a:pt x="1048" y="199"/>
                  </a:cubicBezTo>
                  <a:cubicBezTo>
                    <a:pt x="1046" y="194"/>
                    <a:pt x="1046" y="194"/>
                    <a:pt x="1046" y="194"/>
                  </a:cubicBezTo>
                  <a:cubicBezTo>
                    <a:pt x="1044" y="188"/>
                    <a:pt x="1044" y="188"/>
                    <a:pt x="1044" y="188"/>
                  </a:cubicBezTo>
                  <a:cubicBezTo>
                    <a:pt x="1043" y="186"/>
                    <a:pt x="1042" y="185"/>
                    <a:pt x="1041" y="183"/>
                  </a:cubicBezTo>
                  <a:cubicBezTo>
                    <a:pt x="1027" y="154"/>
                    <a:pt x="1004" y="131"/>
                    <a:pt x="978" y="113"/>
                  </a:cubicBezTo>
                  <a:cubicBezTo>
                    <a:pt x="965" y="104"/>
                    <a:pt x="951" y="97"/>
                    <a:pt x="937" y="90"/>
                  </a:cubicBezTo>
                  <a:cubicBezTo>
                    <a:pt x="923" y="83"/>
                    <a:pt x="909" y="78"/>
                    <a:pt x="894" y="73"/>
                  </a:cubicBezTo>
                  <a:cubicBezTo>
                    <a:pt x="865" y="63"/>
                    <a:pt x="835" y="56"/>
                    <a:pt x="804" y="51"/>
                  </a:cubicBezTo>
                  <a:cubicBezTo>
                    <a:pt x="744" y="40"/>
                    <a:pt x="683" y="36"/>
                    <a:pt x="624" y="31"/>
                  </a:cubicBezTo>
                  <a:cubicBezTo>
                    <a:pt x="564" y="26"/>
                    <a:pt x="505" y="23"/>
                    <a:pt x="446" y="20"/>
                  </a:cubicBezTo>
                  <a:cubicBezTo>
                    <a:pt x="329" y="15"/>
                    <a:pt x="214" y="10"/>
                    <a:pt x="102" y="4"/>
                  </a:cubicBezTo>
                  <a:cubicBezTo>
                    <a:pt x="68" y="3"/>
                    <a:pt x="34" y="2"/>
                    <a:pt x="0" y="0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34" y="6"/>
                    <a:pt x="68" y="8"/>
                    <a:pt x="102" y="9"/>
                  </a:cubicBezTo>
                  <a:cubicBezTo>
                    <a:pt x="214" y="14"/>
                    <a:pt x="328" y="20"/>
                    <a:pt x="446" y="25"/>
                  </a:cubicBezTo>
                  <a:cubicBezTo>
                    <a:pt x="504" y="28"/>
                    <a:pt x="564" y="32"/>
                    <a:pt x="623" y="37"/>
                  </a:cubicBezTo>
                  <a:cubicBezTo>
                    <a:pt x="683" y="42"/>
                    <a:pt x="743" y="46"/>
                    <a:pt x="803" y="57"/>
                  </a:cubicBezTo>
                  <a:cubicBezTo>
                    <a:pt x="833" y="62"/>
                    <a:pt x="863" y="69"/>
                    <a:pt x="892" y="79"/>
                  </a:cubicBezTo>
                  <a:cubicBezTo>
                    <a:pt x="906" y="84"/>
                    <a:pt x="921" y="89"/>
                    <a:pt x="934" y="96"/>
                  </a:cubicBezTo>
                  <a:cubicBezTo>
                    <a:pt x="948" y="102"/>
                    <a:pt x="962" y="110"/>
                    <a:pt x="974" y="119"/>
                  </a:cubicBezTo>
                  <a:cubicBezTo>
                    <a:pt x="987" y="127"/>
                    <a:pt x="998" y="137"/>
                    <a:pt x="1009" y="148"/>
                  </a:cubicBezTo>
                  <a:cubicBezTo>
                    <a:pt x="1019" y="160"/>
                    <a:pt x="1028" y="172"/>
                    <a:pt x="1035" y="186"/>
                  </a:cubicBezTo>
                  <a:cubicBezTo>
                    <a:pt x="1036" y="188"/>
                    <a:pt x="1037" y="189"/>
                    <a:pt x="1037" y="191"/>
                  </a:cubicBezTo>
                  <a:cubicBezTo>
                    <a:pt x="1040" y="196"/>
                    <a:pt x="1040" y="196"/>
                    <a:pt x="1040" y="196"/>
                  </a:cubicBezTo>
                  <a:cubicBezTo>
                    <a:pt x="1042" y="202"/>
                    <a:pt x="1042" y="202"/>
                    <a:pt x="1042" y="202"/>
                  </a:cubicBezTo>
                  <a:cubicBezTo>
                    <a:pt x="1042" y="203"/>
                    <a:pt x="1043" y="203"/>
                    <a:pt x="1043" y="204"/>
                  </a:cubicBezTo>
                  <a:cubicBezTo>
                    <a:pt x="1044" y="207"/>
                    <a:pt x="1044" y="207"/>
                    <a:pt x="1044" y="207"/>
                  </a:cubicBezTo>
                  <a:cubicBezTo>
                    <a:pt x="1046" y="214"/>
                    <a:pt x="1047" y="222"/>
                    <a:pt x="1048" y="229"/>
                  </a:cubicBezTo>
                  <a:cubicBezTo>
                    <a:pt x="1049" y="244"/>
                    <a:pt x="1045" y="259"/>
                    <a:pt x="1038" y="273"/>
                  </a:cubicBezTo>
                  <a:cubicBezTo>
                    <a:pt x="1025" y="300"/>
                    <a:pt x="999" y="319"/>
                    <a:pt x="973" y="337"/>
                  </a:cubicBezTo>
                  <a:cubicBezTo>
                    <a:pt x="947" y="355"/>
                    <a:pt x="919" y="369"/>
                    <a:pt x="890" y="380"/>
                  </a:cubicBezTo>
                  <a:cubicBezTo>
                    <a:pt x="831" y="403"/>
                    <a:pt x="768" y="416"/>
                    <a:pt x="706" y="430"/>
                  </a:cubicBezTo>
                  <a:cubicBezTo>
                    <a:pt x="643" y="444"/>
                    <a:pt x="581" y="460"/>
                    <a:pt x="519" y="479"/>
                  </a:cubicBezTo>
                  <a:cubicBezTo>
                    <a:pt x="457" y="497"/>
                    <a:pt x="396" y="519"/>
                    <a:pt x="337" y="548"/>
                  </a:cubicBezTo>
                  <a:cubicBezTo>
                    <a:pt x="322" y="555"/>
                    <a:pt x="308" y="563"/>
                    <a:pt x="294" y="570"/>
                  </a:cubicBezTo>
                  <a:cubicBezTo>
                    <a:pt x="272" y="583"/>
                    <a:pt x="272" y="583"/>
                    <a:pt x="272" y="583"/>
                  </a:cubicBezTo>
                  <a:cubicBezTo>
                    <a:pt x="252" y="596"/>
                    <a:pt x="252" y="596"/>
                    <a:pt x="252" y="596"/>
                  </a:cubicBezTo>
                  <a:cubicBezTo>
                    <a:pt x="238" y="605"/>
                    <a:pt x="225" y="614"/>
                    <a:pt x="212" y="624"/>
                  </a:cubicBezTo>
                  <a:cubicBezTo>
                    <a:pt x="205" y="629"/>
                    <a:pt x="199" y="634"/>
                    <a:pt x="193" y="639"/>
                  </a:cubicBezTo>
                  <a:cubicBezTo>
                    <a:pt x="186" y="645"/>
                    <a:pt x="180" y="650"/>
                    <a:pt x="174" y="656"/>
                  </a:cubicBezTo>
                  <a:cubicBezTo>
                    <a:pt x="162" y="667"/>
                    <a:pt x="151" y="679"/>
                    <a:pt x="140" y="691"/>
                  </a:cubicBezTo>
                  <a:cubicBezTo>
                    <a:pt x="132" y="701"/>
                    <a:pt x="132" y="701"/>
                    <a:pt x="132" y="701"/>
                  </a:cubicBezTo>
                  <a:cubicBezTo>
                    <a:pt x="128" y="706"/>
                    <a:pt x="128" y="706"/>
                    <a:pt x="128" y="706"/>
                  </a:cubicBezTo>
                  <a:cubicBezTo>
                    <a:pt x="125" y="711"/>
                    <a:pt x="125" y="711"/>
                    <a:pt x="125" y="711"/>
                  </a:cubicBezTo>
                  <a:cubicBezTo>
                    <a:pt x="117" y="721"/>
                    <a:pt x="117" y="721"/>
                    <a:pt x="117" y="721"/>
                  </a:cubicBezTo>
                  <a:cubicBezTo>
                    <a:pt x="110" y="731"/>
                    <a:pt x="110" y="731"/>
                    <a:pt x="110" y="731"/>
                  </a:cubicBezTo>
                  <a:cubicBezTo>
                    <a:pt x="109" y="733"/>
                    <a:pt x="108" y="734"/>
                    <a:pt x="107" y="736"/>
                  </a:cubicBezTo>
                  <a:cubicBezTo>
                    <a:pt x="104" y="741"/>
                    <a:pt x="104" y="741"/>
                    <a:pt x="104" y="741"/>
                  </a:cubicBezTo>
                  <a:cubicBezTo>
                    <a:pt x="102" y="745"/>
                    <a:pt x="100" y="749"/>
                    <a:pt x="98" y="752"/>
                  </a:cubicBezTo>
                  <a:cubicBezTo>
                    <a:pt x="94" y="760"/>
                    <a:pt x="90" y="767"/>
                    <a:pt x="87" y="775"/>
                  </a:cubicBezTo>
                  <a:cubicBezTo>
                    <a:pt x="85" y="778"/>
                    <a:pt x="84" y="782"/>
                    <a:pt x="82" y="786"/>
                  </a:cubicBezTo>
                  <a:cubicBezTo>
                    <a:pt x="78" y="798"/>
                    <a:pt x="78" y="798"/>
                    <a:pt x="78" y="798"/>
                  </a:cubicBezTo>
                  <a:cubicBezTo>
                    <a:pt x="77" y="802"/>
                    <a:pt x="76" y="806"/>
                    <a:pt x="75" y="810"/>
                  </a:cubicBezTo>
                  <a:cubicBezTo>
                    <a:pt x="73" y="814"/>
                    <a:pt x="72" y="817"/>
                    <a:pt x="71" y="822"/>
                  </a:cubicBezTo>
                  <a:cubicBezTo>
                    <a:pt x="64" y="854"/>
                    <a:pt x="65" y="889"/>
                    <a:pt x="73" y="921"/>
                  </a:cubicBezTo>
                  <a:cubicBezTo>
                    <a:pt x="74" y="925"/>
                    <a:pt x="75" y="929"/>
                    <a:pt x="76" y="933"/>
                  </a:cubicBezTo>
                  <a:cubicBezTo>
                    <a:pt x="81" y="944"/>
                    <a:pt x="81" y="944"/>
                    <a:pt x="81" y="944"/>
                  </a:cubicBezTo>
                  <a:cubicBezTo>
                    <a:pt x="83" y="950"/>
                    <a:pt x="83" y="950"/>
                    <a:pt x="83" y="950"/>
                  </a:cubicBezTo>
                  <a:cubicBezTo>
                    <a:pt x="83" y="952"/>
                    <a:pt x="84" y="954"/>
                    <a:pt x="85" y="956"/>
                  </a:cubicBezTo>
                  <a:cubicBezTo>
                    <a:pt x="90" y="967"/>
                    <a:pt x="90" y="967"/>
                    <a:pt x="90" y="967"/>
                  </a:cubicBezTo>
                  <a:cubicBezTo>
                    <a:pt x="93" y="973"/>
                    <a:pt x="93" y="973"/>
                    <a:pt x="93" y="973"/>
                  </a:cubicBezTo>
                  <a:cubicBezTo>
                    <a:pt x="94" y="975"/>
                    <a:pt x="95" y="977"/>
                    <a:pt x="96" y="978"/>
                  </a:cubicBezTo>
                  <a:cubicBezTo>
                    <a:pt x="102" y="989"/>
                    <a:pt x="102" y="989"/>
                    <a:pt x="102" y="989"/>
                  </a:cubicBezTo>
                  <a:cubicBezTo>
                    <a:pt x="104" y="993"/>
                    <a:pt x="107" y="996"/>
                    <a:pt x="109" y="1000"/>
                  </a:cubicBezTo>
                  <a:cubicBezTo>
                    <a:pt x="116" y="1010"/>
                    <a:pt x="116" y="1010"/>
                    <a:pt x="116" y="1010"/>
                  </a:cubicBezTo>
                  <a:cubicBezTo>
                    <a:pt x="136" y="1036"/>
                    <a:pt x="161" y="1059"/>
                    <a:pt x="187" y="1079"/>
                  </a:cubicBezTo>
                  <a:cubicBezTo>
                    <a:pt x="213" y="1098"/>
                    <a:pt x="241" y="1115"/>
                    <a:pt x="270" y="1130"/>
                  </a:cubicBezTo>
                  <a:cubicBezTo>
                    <a:pt x="300" y="1145"/>
                    <a:pt x="330" y="1157"/>
                    <a:pt x="360" y="1169"/>
                  </a:cubicBezTo>
                  <a:cubicBezTo>
                    <a:pt x="391" y="1180"/>
                    <a:pt x="421" y="1190"/>
                    <a:pt x="453" y="1199"/>
                  </a:cubicBezTo>
                  <a:cubicBezTo>
                    <a:pt x="515" y="1217"/>
                    <a:pt x="578" y="1231"/>
                    <a:pt x="641" y="1242"/>
                  </a:cubicBezTo>
                  <a:cubicBezTo>
                    <a:pt x="704" y="1254"/>
                    <a:pt x="768" y="1263"/>
                    <a:pt x="831" y="1271"/>
                  </a:cubicBezTo>
                  <a:cubicBezTo>
                    <a:pt x="894" y="1280"/>
                    <a:pt x="957" y="1285"/>
                    <a:pt x="1019" y="1290"/>
                  </a:cubicBezTo>
                  <a:cubicBezTo>
                    <a:pt x="1145" y="1299"/>
                    <a:pt x="1269" y="1304"/>
                    <a:pt x="1391" y="1311"/>
                  </a:cubicBezTo>
                  <a:cubicBezTo>
                    <a:pt x="1451" y="1315"/>
                    <a:pt x="1512" y="1320"/>
                    <a:pt x="1571" y="1326"/>
                  </a:cubicBezTo>
                  <a:cubicBezTo>
                    <a:pt x="1601" y="1329"/>
                    <a:pt x="1630" y="1332"/>
                    <a:pt x="1660" y="1337"/>
                  </a:cubicBezTo>
                  <a:cubicBezTo>
                    <a:pt x="1689" y="1341"/>
                    <a:pt x="1718" y="1346"/>
                    <a:pt x="1746" y="1352"/>
                  </a:cubicBezTo>
                  <a:cubicBezTo>
                    <a:pt x="1803" y="1364"/>
                    <a:pt x="1859" y="1380"/>
                    <a:pt x="1911" y="1403"/>
                  </a:cubicBezTo>
                  <a:cubicBezTo>
                    <a:pt x="1917" y="1406"/>
                    <a:pt x="1924" y="1409"/>
                    <a:pt x="1930" y="1412"/>
                  </a:cubicBezTo>
                  <a:cubicBezTo>
                    <a:pt x="1939" y="1417"/>
                    <a:pt x="1939" y="1417"/>
                    <a:pt x="1939" y="1417"/>
                  </a:cubicBezTo>
                  <a:cubicBezTo>
                    <a:pt x="1949" y="1422"/>
                    <a:pt x="1949" y="1422"/>
                    <a:pt x="1949" y="1422"/>
                  </a:cubicBezTo>
                  <a:cubicBezTo>
                    <a:pt x="1954" y="1424"/>
                    <a:pt x="1954" y="1424"/>
                    <a:pt x="1954" y="1424"/>
                  </a:cubicBezTo>
                  <a:cubicBezTo>
                    <a:pt x="1956" y="1426"/>
                    <a:pt x="1956" y="1426"/>
                    <a:pt x="1956" y="1426"/>
                  </a:cubicBezTo>
                  <a:cubicBezTo>
                    <a:pt x="1958" y="1427"/>
                    <a:pt x="1958" y="1427"/>
                    <a:pt x="1958" y="1427"/>
                  </a:cubicBezTo>
                  <a:cubicBezTo>
                    <a:pt x="1967" y="1432"/>
                    <a:pt x="1967" y="1432"/>
                    <a:pt x="1967" y="1432"/>
                  </a:cubicBezTo>
                  <a:cubicBezTo>
                    <a:pt x="1973" y="1436"/>
                    <a:pt x="1979" y="1440"/>
                    <a:pt x="1985" y="1443"/>
                  </a:cubicBezTo>
                  <a:cubicBezTo>
                    <a:pt x="1990" y="1446"/>
                    <a:pt x="1990" y="1446"/>
                    <a:pt x="1990" y="1446"/>
                  </a:cubicBezTo>
                  <a:cubicBezTo>
                    <a:pt x="1994" y="1449"/>
                    <a:pt x="1994" y="1449"/>
                    <a:pt x="1994" y="1449"/>
                  </a:cubicBezTo>
                  <a:cubicBezTo>
                    <a:pt x="2003" y="1455"/>
                    <a:pt x="2003" y="1455"/>
                    <a:pt x="2003" y="1455"/>
                  </a:cubicBezTo>
                  <a:cubicBezTo>
                    <a:pt x="2009" y="1458"/>
                    <a:pt x="2015" y="1462"/>
                    <a:pt x="2021" y="1466"/>
                  </a:cubicBezTo>
                  <a:cubicBezTo>
                    <a:pt x="2026" y="1470"/>
                    <a:pt x="2032" y="1474"/>
                    <a:pt x="2037" y="1478"/>
                  </a:cubicBezTo>
                  <a:cubicBezTo>
                    <a:pt x="2043" y="1483"/>
                    <a:pt x="2049" y="1486"/>
                    <a:pt x="2054" y="1491"/>
                  </a:cubicBezTo>
                  <a:cubicBezTo>
                    <a:pt x="2059" y="1495"/>
                    <a:pt x="2065" y="1500"/>
                    <a:pt x="2070" y="1504"/>
                  </a:cubicBezTo>
                  <a:cubicBezTo>
                    <a:pt x="2072" y="1506"/>
                    <a:pt x="2075" y="1508"/>
                    <a:pt x="2078" y="1511"/>
                  </a:cubicBezTo>
                  <a:cubicBezTo>
                    <a:pt x="2085" y="1518"/>
                    <a:pt x="2085" y="1518"/>
                    <a:pt x="2085" y="1518"/>
                  </a:cubicBezTo>
                  <a:cubicBezTo>
                    <a:pt x="2090" y="1522"/>
                    <a:pt x="2095" y="1527"/>
                    <a:pt x="2100" y="1532"/>
                  </a:cubicBezTo>
                  <a:cubicBezTo>
                    <a:pt x="2105" y="1537"/>
                    <a:pt x="2109" y="1542"/>
                    <a:pt x="2114" y="1547"/>
                  </a:cubicBezTo>
                  <a:cubicBezTo>
                    <a:pt x="2121" y="1554"/>
                    <a:pt x="2121" y="1554"/>
                    <a:pt x="2121" y="1554"/>
                  </a:cubicBezTo>
                  <a:cubicBezTo>
                    <a:pt x="2123" y="1556"/>
                    <a:pt x="2125" y="1559"/>
                    <a:pt x="2128" y="1562"/>
                  </a:cubicBezTo>
                  <a:cubicBezTo>
                    <a:pt x="2132" y="1567"/>
                    <a:pt x="2136" y="1572"/>
                    <a:pt x="2140" y="1577"/>
                  </a:cubicBezTo>
                  <a:cubicBezTo>
                    <a:pt x="2145" y="1583"/>
                    <a:pt x="2148" y="1588"/>
                    <a:pt x="2152" y="1594"/>
                  </a:cubicBezTo>
                  <a:cubicBezTo>
                    <a:pt x="2158" y="1602"/>
                    <a:pt x="2158" y="1602"/>
                    <a:pt x="2158" y="1602"/>
                  </a:cubicBezTo>
                  <a:cubicBezTo>
                    <a:pt x="2160" y="1605"/>
                    <a:pt x="2161" y="1608"/>
                    <a:pt x="2163" y="1610"/>
                  </a:cubicBezTo>
                  <a:cubicBezTo>
                    <a:pt x="2166" y="1616"/>
                    <a:pt x="2170" y="1622"/>
                    <a:pt x="2173" y="1628"/>
                  </a:cubicBezTo>
                  <a:cubicBezTo>
                    <a:pt x="2176" y="1633"/>
                    <a:pt x="2179" y="1639"/>
                    <a:pt x="2182" y="1645"/>
                  </a:cubicBezTo>
                  <a:cubicBezTo>
                    <a:pt x="2185" y="1651"/>
                    <a:pt x="2188" y="1657"/>
                    <a:pt x="2190" y="1663"/>
                  </a:cubicBezTo>
                  <a:cubicBezTo>
                    <a:pt x="2193" y="1669"/>
                    <a:pt x="2195" y="1675"/>
                    <a:pt x="2197" y="1682"/>
                  </a:cubicBezTo>
                  <a:cubicBezTo>
                    <a:pt x="2199" y="1688"/>
                    <a:pt x="2201" y="1694"/>
                    <a:pt x="2203" y="1700"/>
                  </a:cubicBezTo>
                  <a:cubicBezTo>
                    <a:pt x="2205" y="1707"/>
                    <a:pt x="2206" y="1713"/>
                    <a:pt x="2208" y="1719"/>
                  </a:cubicBezTo>
                  <a:cubicBezTo>
                    <a:pt x="2209" y="1722"/>
                    <a:pt x="2210" y="1725"/>
                    <a:pt x="2210" y="1729"/>
                  </a:cubicBezTo>
                  <a:cubicBezTo>
                    <a:pt x="2212" y="1738"/>
                    <a:pt x="2212" y="1738"/>
                    <a:pt x="2212" y="1738"/>
                  </a:cubicBezTo>
                  <a:cubicBezTo>
                    <a:pt x="2213" y="1748"/>
                    <a:pt x="2213" y="1748"/>
                    <a:pt x="2213" y="1748"/>
                  </a:cubicBezTo>
                  <a:cubicBezTo>
                    <a:pt x="2214" y="1753"/>
                    <a:pt x="2214" y="1753"/>
                    <a:pt x="2214" y="1753"/>
                  </a:cubicBezTo>
                  <a:cubicBezTo>
                    <a:pt x="2215" y="1757"/>
                    <a:pt x="2215" y="1757"/>
                    <a:pt x="2215" y="1757"/>
                  </a:cubicBezTo>
                  <a:cubicBezTo>
                    <a:pt x="2215" y="1764"/>
                    <a:pt x="2216" y="1770"/>
                    <a:pt x="2216" y="1777"/>
                  </a:cubicBezTo>
                  <a:cubicBezTo>
                    <a:pt x="2217" y="1783"/>
                    <a:pt x="2217" y="1789"/>
                    <a:pt x="2217" y="1796"/>
                  </a:cubicBezTo>
                  <a:cubicBezTo>
                    <a:pt x="2217" y="1805"/>
                    <a:pt x="2217" y="1805"/>
                    <a:pt x="2217" y="1805"/>
                  </a:cubicBezTo>
                  <a:cubicBezTo>
                    <a:pt x="2217" y="1815"/>
                    <a:pt x="2217" y="1815"/>
                    <a:pt x="2217" y="1815"/>
                  </a:cubicBezTo>
                  <a:cubicBezTo>
                    <a:pt x="2217" y="1821"/>
                    <a:pt x="2216" y="1828"/>
                    <a:pt x="2216" y="1834"/>
                  </a:cubicBezTo>
                  <a:cubicBezTo>
                    <a:pt x="2215" y="1847"/>
                    <a:pt x="2214" y="1859"/>
                    <a:pt x="2212" y="1872"/>
                  </a:cubicBezTo>
                  <a:cubicBezTo>
                    <a:pt x="2211" y="1878"/>
                    <a:pt x="2210" y="1884"/>
                    <a:pt x="2208" y="1890"/>
                  </a:cubicBezTo>
                  <a:cubicBezTo>
                    <a:pt x="2207" y="1896"/>
                    <a:pt x="2206" y="1903"/>
                    <a:pt x="2205" y="1909"/>
                  </a:cubicBezTo>
                  <a:cubicBezTo>
                    <a:pt x="2203" y="1915"/>
                    <a:pt x="2202" y="1921"/>
                    <a:pt x="2200" y="1927"/>
                  </a:cubicBezTo>
                  <a:cubicBezTo>
                    <a:pt x="2198" y="1933"/>
                    <a:pt x="2197" y="1939"/>
                    <a:pt x="2195" y="1945"/>
                  </a:cubicBezTo>
                  <a:cubicBezTo>
                    <a:pt x="2193" y="1951"/>
                    <a:pt x="2192" y="1957"/>
                    <a:pt x="2190" y="1963"/>
                  </a:cubicBezTo>
                  <a:cubicBezTo>
                    <a:pt x="2187" y="1971"/>
                    <a:pt x="2187" y="1971"/>
                    <a:pt x="2187" y="1971"/>
                  </a:cubicBezTo>
                  <a:cubicBezTo>
                    <a:pt x="2184" y="1980"/>
                    <a:pt x="2184" y="1980"/>
                    <a:pt x="2184" y="1980"/>
                  </a:cubicBezTo>
                  <a:cubicBezTo>
                    <a:pt x="2182" y="1986"/>
                    <a:pt x="2180" y="1992"/>
                    <a:pt x="2178" y="1998"/>
                  </a:cubicBezTo>
                  <a:cubicBezTo>
                    <a:pt x="2175" y="2003"/>
                    <a:pt x="2173" y="2009"/>
                    <a:pt x="2171" y="2015"/>
                  </a:cubicBezTo>
                  <a:cubicBezTo>
                    <a:pt x="2166" y="2026"/>
                    <a:pt x="2161" y="2037"/>
                    <a:pt x="2157" y="2048"/>
                  </a:cubicBezTo>
                  <a:cubicBezTo>
                    <a:pt x="2137" y="2092"/>
                    <a:pt x="2114" y="2134"/>
                    <a:pt x="2090" y="2174"/>
                  </a:cubicBezTo>
                  <a:cubicBezTo>
                    <a:pt x="2066" y="2213"/>
                    <a:pt x="2040" y="2251"/>
                    <a:pt x="2015" y="2287"/>
                  </a:cubicBezTo>
                  <a:cubicBezTo>
                    <a:pt x="1963" y="2359"/>
                    <a:pt x="1910" y="2425"/>
                    <a:pt x="1859" y="2485"/>
                  </a:cubicBezTo>
                  <a:cubicBezTo>
                    <a:pt x="1808" y="2546"/>
                    <a:pt x="1759" y="2601"/>
                    <a:pt x="1713" y="2652"/>
                  </a:cubicBezTo>
                  <a:cubicBezTo>
                    <a:pt x="1667" y="2703"/>
                    <a:pt x="1624" y="2750"/>
                    <a:pt x="1586" y="2792"/>
                  </a:cubicBezTo>
                  <a:cubicBezTo>
                    <a:pt x="1548" y="2834"/>
                    <a:pt x="1514" y="2872"/>
                    <a:pt x="1485" y="2906"/>
                  </a:cubicBezTo>
                  <a:cubicBezTo>
                    <a:pt x="1456" y="2940"/>
                    <a:pt x="1432" y="2969"/>
                    <a:pt x="1414" y="2993"/>
                  </a:cubicBezTo>
                  <a:cubicBezTo>
                    <a:pt x="1395" y="3018"/>
                    <a:pt x="1381" y="3037"/>
                    <a:pt x="1372" y="3050"/>
                  </a:cubicBezTo>
                  <a:cubicBezTo>
                    <a:pt x="1364" y="3064"/>
                    <a:pt x="1360" y="3071"/>
                    <a:pt x="1360" y="3071"/>
                  </a:cubicBezTo>
                  <a:cubicBezTo>
                    <a:pt x="1376" y="3081"/>
                    <a:pt x="1376" y="3081"/>
                    <a:pt x="1376" y="3081"/>
                  </a:cubicBezTo>
                  <a:cubicBezTo>
                    <a:pt x="1376" y="3081"/>
                    <a:pt x="1381" y="3075"/>
                    <a:pt x="1389" y="3061"/>
                  </a:cubicBezTo>
                  <a:cubicBezTo>
                    <a:pt x="1398" y="3048"/>
                    <a:pt x="1411" y="3029"/>
                    <a:pt x="1429" y="3005"/>
                  </a:cubicBezTo>
                  <a:cubicBezTo>
                    <a:pt x="1448" y="2981"/>
                    <a:pt x="1471" y="2952"/>
                    <a:pt x="1500" y="2918"/>
                  </a:cubicBezTo>
                  <a:cubicBezTo>
                    <a:pt x="1528" y="2885"/>
                    <a:pt x="1562" y="2847"/>
                    <a:pt x="1600" y="2805"/>
                  </a:cubicBezTo>
                  <a:cubicBezTo>
                    <a:pt x="1638" y="2762"/>
                    <a:pt x="1681" y="2716"/>
                    <a:pt x="1727" y="2665"/>
                  </a:cubicBezTo>
                  <a:cubicBezTo>
                    <a:pt x="1772" y="2613"/>
                    <a:pt x="1822" y="2558"/>
                    <a:pt x="1873" y="2497"/>
                  </a:cubicBezTo>
                  <a:cubicBezTo>
                    <a:pt x="1924" y="2436"/>
                    <a:pt x="1977" y="2370"/>
                    <a:pt x="2029" y="2297"/>
                  </a:cubicBezTo>
                  <a:cubicBezTo>
                    <a:pt x="2055" y="2261"/>
                    <a:pt x="2080" y="2223"/>
                    <a:pt x="2105" y="2183"/>
                  </a:cubicBezTo>
                  <a:cubicBezTo>
                    <a:pt x="2129" y="2142"/>
                    <a:pt x="2152" y="2100"/>
                    <a:pt x="2172" y="2055"/>
                  </a:cubicBezTo>
                  <a:cubicBezTo>
                    <a:pt x="2177" y="2044"/>
                    <a:pt x="2182" y="2032"/>
                    <a:pt x="2186" y="2021"/>
                  </a:cubicBezTo>
                  <a:cubicBezTo>
                    <a:pt x="2189" y="2015"/>
                    <a:pt x="2191" y="2009"/>
                    <a:pt x="2193" y="2003"/>
                  </a:cubicBezTo>
                  <a:cubicBezTo>
                    <a:pt x="2195" y="1998"/>
                    <a:pt x="2197" y="1992"/>
                    <a:pt x="2200" y="1986"/>
                  </a:cubicBezTo>
                  <a:cubicBezTo>
                    <a:pt x="2203" y="1977"/>
                    <a:pt x="2203" y="1977"/>
                    <a:pt x="2203" y="1977"/>
                  </a:cubicBezTo>
                  <a:cubicBezTo>
                    <a:pt x="2206" y="1968"/>
                    <a:pt x="2206" y="1968"/>
                    <a:pt x="2206" y="1968"/>
                  </a:cubicBezTo>
                  <a:cubicBezTo>
                    <a:pt x="2207" y="1962"/>
                    <a:pt x="2209" y="1956"/>
                    <a:pt x="2211" y="1950"/>
                  </a:cubicBezTo>
                  <a:cubicBezTo>
                    <a:pt x="2213" y="1943"/>
                    <a:pt x="2214" y="1937"/>
                    <a:pt x="2216" y="1931"/>
                  </a:cubicBezTo>
                  <a:cubicBezTo>
                    <a:pt x="2218" y="1925"/>
                    <a:pt x="2220" y="1919"/>
                    <a:pt x="2221" y="1912"/>
                  </a:cubicBezTo>
                  <a:cubicBezTo>
                    <a:pt x="2222" y="1906"/>
                    <a:pt x="2223" y="1900"/>
                    <a:pt x="2225" y="1893"/>
                  </a:cubicBezTo>
                  <a:cubicBezTo>
                    <a:pt x="2226" y="1887"/>
                    <a:pt x="2227" y="1881"/>
                    <a:pt x="2228" y="1874"/>
                  </a:cubicBezTo>
                  <a:cubicBezTo>
                    <a:pt x="2230" y="1861"/>
                    <a:pt x="2231" y="1848"/>
                    <a:pt x="2232" y="1835"/>
                  </a:cubicBezTo>
                  <a:cubicBezTo>
                    <a:pt x="2233" y="1829"/>
                    <a:pt x="2233" y="1822"/>
                    <a:pt x="2233" y="1815"/>
                  </a:cubicBezTo>
                  <a:cubicBezTo>
                    <a:pt x="2233" y="1805"/>
                    <a:pt x="2233" y="1805"/>
                    <a:pt x="2233" y="1805"/>
                  </a:cubicBezTo>
                  <a:cubicBezTo>
                    <a:pt x="2233" y="1795"/>
                    <a:pt x="2233" y="1795"/>
                    <a:pt x="2233" y="1795"/>
                  </a:cubicBezTo>
                  <a:cubicBezTo>
                    <a:pt x="2233" y="1789"/>
                    <a:pt x="2233" y="1782"/>
                    <a:pt x="2232" y="17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64" dirty="0">
                <a:latin typeface="Lora" pitchFamily="2" charset="0"/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05079D70-AC9F-4880-880D-69B614D09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-80096" y="1464903"/>
              <a:ext cx="6738850" cy="5810766"/>
            </a:xfrm>
            <a:custGeom>
              <a:avLst/>
              <a:gdLst>
                <a:gd name="T0" fmla="*/ 3417 w 3422"/>
                <a:gd name="T1" fmla="*/ 2829 h 2951"/>
                <a:gd name="T2" fmla="*/ 3379 w 3422"/>
                <a:gd name="T3" fmla="*/ 2641 h 2951"/>
                <a:gd name="T4" fmla="*/ 3375 w 3422"/>
                <a:gd name="T5" fmla="*/ 2595 h 2951"/>
                <a:gd name="T6" fmla="*/ 3378 w 3422"/>
                <a:gd name="T7" fmla="*/ 2512 h 2951"/>
                <a:gd name="T8" fmla="*/ 3384 w 3422"/>
                <a:gd name="T9" fmla="*/ 2458 h 2951"/>
                <a:gd name="T10" fmla="*/ 3414 w 3422"/>
                <a:gd name="T11" fmla="*/ 2228 h 2951"/>
                <a:gd name="T12" fmla="*/ 3332 w 3422"/>
                <a:gd name="T13" fmla="*/ 1963 h 2951"/>
                <a:gd name="T14" fmla="*/ 3207 w 3422"/>
                <a:gd name="T15" fmla="*/ 1757 h 2951"/>
                <a:gd name="T16" fmla="*/ 2883 w 3422"/>
                <a:gd name="T17" fmla="*/ 1453 h 2951"/>
                <a:gd name="T18" fmla="*/ 1987 w 3422"/>
                <a:gd name="T19" fmla="*/ 1134 h 2951"/>
                <a:gd name="T20" fmla="*/ 1406 w 3422"/>
                <a:gd name="T21" fmla="*/ 1125 h 2951"/>
                <a:gd name="T22" fmla="*/ 1381 w 3422"/>
                <a:gd name="T23" fmla="*/ 1126 h 2951"/>
                <a:gd name="T24" fmla="*/ 1031 w 3422"/>
                <a:gd name="T25" fmla="*/ 1121 h 2951"/>
                <a:gd name="T26" fmla="*/ 762 w 3422"/>
                <a:gd name="T27" fmla="*/ 1056 h 2951"/>
                <a:gd name="T28" fmla="*/ 738 w 3422"/>
                <a:gd name="T29" fmla="*/ 1039 h 2951"/>
                <a:gd name="T30" fmla="*/ 718 w 3422"/>
                <a:gd name="T31" fmla="*/ 1019 h 2951"/>
                <a:gd name="T32" fmla="*/ 701 w 3422"/>
                <a:gd name="T33" fmla="*/ 873 h 2951"/>
                <a:gd name="T34" fmla="*/ 779 w 3422"/>
                <a:gd name="T35" fmla="*/ 800 h 2951"/>
                <a:gd name="T36" fmla="*/ 1167 w 3422"/>
                <a:gd name="T37" fmla="*/ 676 h 2951"/>
                <a:gd name="T38" fmla="*/ 1470 w 3422"/>
                <a:gd name="T39" fmla="*/ 525 h 2951"/>
                <a:gd name="T40" fmla="*/ 1501 w 3422"/>
                <a:gd name="T41" fmla="*/ 473 h 2951"/>
                <a:gd name="T42" fmla="*/ 1516 w 3422"/>
                <a:gd name="T43" fmla="*/ 396 h 2951"/>
                <a:gd name="T44" fmla="*/ 1172 w 3422"/>
                <a:gd name="T45" fmla="*/ 132 h 2951"/>
                <a:gd name="T46" fmla="*/ 1052 w 3422"/>
                <a:gd name="T47" fmla="*/ 101 h 2951"/>
                <a:gd name="T48" fmla="*/ 950 w 3422"/>
                <a:gd name="T49" fmla="*/ 83 h 2951"/>
                <a:gd name="T50" fmla="*/ 157 w 3422"/>
                <a:gd name="T51" fmla="*/ 0 h 2951"/>
                <a:gd name="T52" fmla="*/ 43 w 3422"/>
                <a:gd name="T53" fmla="*/ 1 h 2951"/>
                <a:gd name="T54" fmla="*/ 71 w 3422"/>
                <a:gd name="T55" fmla="*/ 5 h 2951"/>
                <a:gd name="T56" fmla="*/ 270 w 3422"/>
                <a:gd name="T57" fmla="*/ 11 h 2951"/>
                <a:gd name="T58" fmla="*/ 1005 w 3422"/>
                <a:gd name="T59" fmla="*/ 99 h 2951"/>
                <a:gd name="T60" fmla="*/ 1053 w 3422"/>
                <a:gd name="T61" fmla="*/ 108 h 2951"/>
                <a:gd name="T62" fmla="*/ 1279 w 3422"/>
                <a:gd name="T63" fmla="*/ 173 h 2951"/>
                <a:gd name="T64" fmla="*/ 1497 w 3422"/>
                <a:gd name="T65" fmla="*/ 462 h 2951"/>
                <a:gd name="T66" fmla="*/ 1483 w 3422"/>
                <a:gd name="T67" fmla="*/ 492 h 2951"/>
                <a:gd name="T68" fmla="*/ 1230 w 3422"/>
                <a:gd name="T69" fmla="*/ 649 h 2951"/>
                <a:gd name="T70" fmla="*/ 835 w 3422"/>
                <a:gd name="T71" fmla="*/ 761 h 2951"/>
                <a:gd name="T72" fmla="*/ 696 w 3422"/>
                <a:gd name="T73" fmla="*/ 860 h 2951"/>
                <a:gd name="T74" fmla="*/ 679 w 3422"/>
                <a:gd name="T75" fmla="*/ 962 h 2951"/>
                <a:gd name="T76" fmla="*/ 728 w 3422"/>
                <a:gd name="T77" fmla="*/ 1045 h 2951"/>
                <a:gd name="T78" fmla="*/ 749 w 3422"/>
                <a:gd name="T79" fmla="*/ 1061 h 2951"/>
                <a:gd name="T80" fmla="*/ 894 w 3422"/>
                <a:gd name="T81" fmla="*/ 1115 h 2951"/>
                <a:gd name="T82" fmla="*/ 1372 w 3422"/>
                <a:gd name="T83" fmla="*/ 1138 h 2951"/>
                <a:gd name="T84" fmla="*/ 1389 w 3422"/>
                <a:gd name="T85" fmla="*/ 1138 h 2951"/>
                <a:gd name="T86" fmla="*/ 1850 w 3422"/>
                <a:gd name="T87" fmla="*/ 1136 h 2951"/>
                <a:gd name="T88" fmla="*/ 2758 w 3422"/>
                <a:gd name="T89" fmla="*/ 1394 h 2951"/>
                <a:gd name="T90" fmla="*/ 3173 w 3422"/>
                <a:gd name="T91" fmla="*/ 1741 h 2951"/>
                <a:gd name="T92" fmla="*/ 3251 w 3422"/>
                <a:gd name="T93" fmla="*/ 1851 h 2951"/>
                <a:gd name="T94" fmla="*/ 3377 w 3422"/>
                <a:gd name="T95" fmla="*/ 2367 h 2951"/>
                <a:gd name="T96" fmla="*/ 3363 w 3422"/>
                <a:gd name="T97" fmla="*/ 2473 h 2951"/>
                <a:gd name="T98" fmla="*/ 3356 w 3422"/>
                <a:gd name="T99" fmla="*/ 2589 h 2951"/>
                <a:gd name="T100" fmla="*/ 3356 w 3422"/>
                <a:gd name="T101" fmla="*/ 2601 h 2951"/>
                <a:gd name="T102" fmla="*/ 3367 w 3422"/>
                <a:gd name="T103" fmla="*/ 2686 h 2951"/>
                <a:gd name="T104" fmla="*/ 3400 w 3422"/>
                <a:gd name="T105" fmla="*/ 2853 h 2951"/>
                <a:gd name="T106" fmla="*/ 3401 w 3422"/>
                <a:gd name="T107" fmla="*/ 2915 h 2951"/>
                <a:gd name="T108" fmla="*/ 3403 w 3422"/>
                <a:gd name="T109" fmla="*/ 2946 h 2951"/>
                <a:gd name="T110" fmla="*/ 3420 w 3422"/>
                <a:gd name="T111" fmla="*/ 2917 h 2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22" h="2951">
                  <a:moveTo>
                    <a:pt x="3421" y="2873"/>
                  </a:moveTo>
                  <a:cubicBezTo>
                    <a:pt x="3421" y="2869"/>
                    <a:pt x="3421" y="2865"/>
                    <a:pt x="3420" y="2862"/>
                  </a:cubicBezTo>
                  <a:cubicBezTo>
                    <a:pt x="3420" y="2858"/>
                    <a:pt x="3420" y="2854"/>
                    <a:pt x="3419" y="2851"/>
                  </a:cubicBezTo>
                  <a:cubicBezTo>
                    <a:pt x="3419" y="2844"/>
                    <a:pt x="3418" y="2836"/>
                    <a:pt x="3417" y="2829"/>
                  </a:cubicBezTo>
                  <a:cubicBezTo>
                    <a:pt x="3415" y="2822"/>
                    <a:pt x="3414" y="2815"/>
                    <a:pt x="3413" y="2808"/>
                  </a:cubicBezTo>
                  <a:cubicBezTo>
                    <a:pt x="3410" y="2794"/>
                    <a:pt x="3407" y="2780"/>
                    <a:pt x="3404" y="2766"/>
                  </a:cubicBezTo>
                  <a:cubicBezTo>
                    <a:pt x="3398" y="2738"/>
                    <a:pt x="3391" y="2710"/>
                    <a:pt x="3386" y="2683"/>
                  </a:cubicBezTo>
                  <a:cubicBezTo>
                    <a:pt x="3383" y="2669"/>
                    <a:pt x="3381" y="2655"/>
                    <a:pt x="3379" y="2641"/>
                  </a:cubicBezTo>
                  <a:cubicBezTo>
                    <a:pt x="3378" y="2634"/>
                    <a:pt x="3377" y="2627"/>
                    <a:pt x="3376" y="2620"/>
                  </a:cubicBezTo>
                  <a:cubicBezTo>
                    <a:pt x="3376" y="2610"/>
                    <a:pt x="3376" y="2610"/>
                    <a:pt x="3376" y="2610"/>
                  </a:cubicBezTo>
                  <a:cubicBezTo>
                    <a:pt x="3375" y="2600"/>
                    <a:pt x="3375" y="2600"/>
                    <a:pt x="3375" y="2600"/>
                  </a:cubicBezTo>
                  <a:cubicBezTo>
                    <a:pt x="3375" y="2598"/>
                    <a:pt x="3375" y="2596"/>
                    <a:pt x="3375" y="2595"/>
                  </a:cubicBezTo>
                  <a:cubicBezTo>
                    <a:pt x="3375" y="2593"/>
                    <a:pt x="3375" y="2591"/>
                    <a:pt x="3375" y="2589"/>
                  </a:cubicBezTo>
                  <a:cubicBezTo>
                    <a:pt x="3375" y="2585"/>
                    <a:pt x="3375" y="2581"/>
                    <a:pt x="3375" y="2577"/>
                  </a:cubicBezTo>
                  <a:cubicBezTo>
                    <a:pt x="3374" y="2569"/>
                    <a:pt x="3374" y="2562"/>
                    <a:pt x="3374" y="2555"/>
                  </a:cubicBezTo>
                  <a:cubicBezTo>
                    <a:pt x="3374" y="2540"/>
                    <a:pt x="3374" y="2526"/>
                    <a:pt x="3378" y="2512"/>
                  </a:cubicBezTo>
                  <a:cubicBezTo>
                    <a:pt x="3378" y="2512"/>
                    <a:pt x="3378" y="2512"/>
                    <a:pt x="3378" y="2512"/>
                  </a:cubicBezTo>
                  <a:cubicBezTo>
                    <a:pt x="3378" y="2511"/>
                    <a:pt x="3378" y="2511"/>
                    <a:pt x="3378" y="2511"/>
                  </a:cubicBezTo>
                  <a:cubicBezTo>
                    <a:pt x="3382" y="2475"/>
                    <a:pt x="3382" y="2475"/>
                    <a:pt x="3382" y="2475"/>
                  </a:cubicBezTo>
                  <a:cubicBezTo>
                    <a:pt x="3384" y="2458"/>
                    <a:pt x="3384" y="2458"/>
                    <a:pt x="3384" y="2458"/>
                  </a:cubicBezTo>
                  <a:cubicBezTo>
                    <a:pt x="3385" y="2449"/>
                    <a:pt x="3385" y="2449"/>
                    <a:pt x="3385" y="2449"/>
                  </a:cubicBezTo>
                  <a:cubicBezTo>
                    <a:pt x="3386" y="2440"/>
                    <a:pt x="3386" y="2440"/>
                    <a:pt x="3386" y="2440"/>
                  </a:cubicBezTo>
                  <a:cubicBezTo>
                    <a:pt x="3395" y="2369"/>
                    <a:pt x="3395" y="2369"/>
                    <a:pt x="3395" y="2369"/>
                  </a:cubicBezTo>
                  <a:cubicBezTo>
                    <a:pt x="3414" y="2228"/>
                    <a:pt x="3414" y="2228"/>
                    <a:pt x="3414" y="2228"/>
                  </a:cubicBezTo>
                  <a:cubicBezTo>
                    <a:pt x="3414" y="2226"/>
                    <a:pt x="3414" y="2226"/>
                    <a:pt x="3414" y="2226"/>
                  </a:cubicBezTo>
                  <a:cubicBezTo>
                    <a:pt x="3414" y="2225"/>
                    <a:pt x="3414" y="2225"/>
                    <a:pt x="3414" y="2225"/>
                  </a:cubicBezTo>
                  <a:cubicBezTo>
                    <a:pt x="3405" y="2180"/>
                    <a:pt x="3395" y="2135"/>
                    <a:pt x="3381" y="2091"/>
                  </a:cubicBezTo>
                  <a:cubicBezTo>
                    <a:pt x="3367" y="2047"/>
                    <a:pt x="3351" y="2004"/>
                    <a:pt x="3332" y="1963"/>
                  </a:cubicBezTo>
                  <a:cubicBezTo>
                    <a:pt x="3312" y="1921"/>
                    <a:pt x="3290" y="1881"/>
                    <a:pt x="3266" y="1842"/>
                  </a:cubicBezTo>
                  <a:cubicBezTo>
                    <a:pt x="3260" y="1832"/>
                    <a:pt x="3254" y="1822"/>
                    <a:pt x="3247" y="1813"/>
                  </a:cubicBezTo>
                  <a:cubicBezTo>
                    <a:pt x="3241" y="1803"/>
                    <a:pt x="3234" y="1794"/>
                    <a:pt x="3227" y="1785"/>
                  </a:cubicBezTo>
                  <a:cubicBezTo>
                    <a:pt x="3221" y="1775"/>
                    <a:pt x="3214" y="1766"/>
                    <a:pt x="3207" y="1757"/>
                  </a:cubicBezTo>
                  <a:cubicBezTo>
                    <a:pt x="3200" y="1748"/>
                    <a:pt x="3193" y="1739"/>
                    <a:pt x="3186" y="1730"/>
                  </a:cubicBezTo>
                  <a:cubicBezTo>
                    <a:pt x="3157" y="1694"/>
                    <a:pt x="3126" y="1660"/>
                    <a:pt x="3094" y="1628"/>
                  </a:cubicBezTo>
                  <a:cubicBezTo>
                    <a:pt x="3062" y="1595"/>
                    <a:pt x="3028" y="1564"/>
                    <a:pt x="2992" y="1535"/>
                  </a:cubicBezTo>
                  <a:cubicBezTo>
                    <a:pt x="2957" y="1506"/>
                    <a:pt x="2920" y="1479"/>
                    <a:pt x="2883" y="1453"/>
                  </a:cubicBezTo>
                  <a:cubicBezTo>
                    <a:pt x="2845" y="1427"/>
                    <a:pt x="2806" y="1403"/>
                    <a:pt x="2766" y="1380"/>
                  </a:cubicBezTo>
                  <a:cubicBezTo>
                    <a:pt x="2687" y="1335"/>
                    <a:pt x="2604" y="1296"/>
                    <a:pt x="2518" y="1263"/>
                  </a:cubicBezTo>
                  <a:cubicBezTo>
                    <a:pt x="2433" y="1230"/>
                    <a:pt x="2346" y="1203"/>
                    <a:pt x="2257" y="1182"/>
                  </a:cubicBezTo>
                  <a:cubicBezTo>
                    <a:pt x="2168" y="1160"/>
                    <a:pt x="2078" y="1144"/>
                    <a:pt x="1987" y="1134"/>
                  </a:cubicBezTo>
                  <a:cubicBezTo>
                    <a:pt x="1942" y="1129"/>
                    <a:pt x="1896" y="1125"/>
                    <a:pt x="1850" y="1123"/>
                  </a:cubicBezTo>
                  <a:cubicBezTo>
                    <a:pt x="1805" y="1120"/>
                    <a:pt x="1759" y="1119"/>
                    <a:pt x="1713" y="1120"/>
                  </a:cubicBezTo>
                  <a:cubicBezTo>
                    <a:pt x="1440" y="1125"/>
                    <a:pt x="1440" y="1125"/>
                    <a:pt x="1440" y="1125"/>
                  </a:cubicBezTo>
                  <a:cubicBezTo>
                    <a:pt x="1406" y="1125"/>
                    <a:pt x="1406" y="1125"/>
                    <a:pt x="1406" y="1125"/>
                  </a:cubicBezTo>
                  <a:cubicBezTo>
                    <a:pt x="1389" y="1126"/>
                    <a:pt x="1389" y="1126"/>
                    <a:pt x="1389" y="1126"/>
                  </a:cubicBezTo>
                  <a:cubicBezTo>
                    <a:pt x="1385" y="1126"/>
                    <a:pt x="1385" y="1126"/>
                    <a:pt x="1385" y="1126"/>
                  </a:cubicBezTo>
                  <a:cubicBezTo>
                    <a:pt x="1383" y="1126"/>
                    <a:pt x="1383" y="1126"/>
                    <a:pt x="1383" y="1126"/>
                  </a:cubicBezTo>
                  <a:cubicBezTo>
                    <a:pt x="1381" y="1126"/>
                    <a:pt x="1381" y="1126"/>
                    <a:pt x="1381" y="1126"/>
                  </a:cubicBezTo>
                  <a:cubicBezTo>
                    <a:pt x="1372" y="1126"/>
                    <a:pt x="1372" y="1126"/>
                    <a:pt x="1372" y="1126"/>
                  </a:cubicBezTo>
                  <a:cubicBezTo>
                    <a:pt x="1349" y="1126"/>
                    <a:pt x="1326" y="1126"/>
                    <a:pt x="1304" y="1126"/>
                  </a:cubicBezTo>
                  <a:cubicBezTo>
                    <a:pt x="1258" y="1126"/>
                    <a:pt x="1213" y="1126"/>
                    <a:pt x="1167" y="1126"/>
                  </a:cubicBezTo>
                  <a:cubicBezTo>
                    <a:pt x="1122" y="1125"/>
                    <a:pt x="1076" y="1124"/>
                    <a:pt x="1031" y="1121"/>
                  </a:cubicBezTo>
                  <a:cubicBezTo>
                    <a:pt x="986" y="1117"/>
                    <a:pt x="941" y="1112"/>
                    <a:pt x="896" y="1104"/>
                  </a:cubicBezTo>
                  <a:cubicBezTo>
                    <a:pt x="874" y="1099"/>
                    <a:pt x="852" y="1094"/>
                    <a:pt x="831" y="1087"/>
                  </a:cubicBezTo>
                  <a:cubicBezTo>
                    <a:pt x="810" y="1080"/>
                    <a:pt x="789" y="1071"/>
                    <a:pt x="769" y="1060"/>
                  </a:cubicBezTo>
                  <a:cubicBezTo>
                    <a:pt x="767" y="1059"/>
                    <a:pt x="765" y="1057"/>
                    <a:pt x="762" y="1056"/>
                  </a:cubicBezTo>
                  <a:cubicBezTo>
                    <a:pt x="760" y="1054"/>
                    <a:pt x="757" y="1053"/>
                    <a:pt x="755" y="1051"/>
                  </a:cubicBezTo>
                  <a:cubicBezTo>
                    <a:pt x="748" y="1047"/>
                    <a:pt x="748" y="1047"/>
                    <a:pt x="748" y="1047"/>
                  </a:cubicBezTo>
                  <a:cubicBezTo>
                    <a:pt x="746" y="1045"/>
                    <a:pt x="744" y="1043"/>
                    <a:pt x="742" y="1042"/>
                  </a:cubicBezTo>
                  <a:cubicBezTo>
                    <a:pt x="738" y="1039"/>
                    <a:pt x="738" y="1039"/>
                    <a:pt x="738" y="1039"/>
                  </a:cubicBezTo>
                  <a:cubicBezTo>
                    <a:pt x="735" y="1036"/>
                    <a:pt x="735" y="1036"/>
                    <a:pt x="735" y="1036"/>
                  </a:cubicBezTo>
                  <a:cubicBezTo>
                    <a:pt x="729" y="1031"/>
                    <a:pt x="729" y="1031"/>
                    <a:pt x="729" y="1031"/>
                  </a:cubicBezTo>
                  <a:cubicBezTo>
                    <a:pt x="727" y="1029"/>
                    <a:pt x="726" y="1027"/>
                    <a:pt x="724" y="1025"/>
                  </a:cubicBezTo>
                  <a:cubicBezTo>
                    <a:pt x="722" y="1023"/>
                    <a:pt x="720" y="1021"/>
                    <a:pt x="718" y="1019"/>
                  </a:cubicBezTo>
                  <a:cubicBezTo>
                    <a:pt x="704" y="1002"/>
                    <a:pt x="694" y="982"/>
                    <a:pt x="690" y="960"/>
                  </a:cubicBezTo>
                  <a:cubicBezTo>
                    <a:pt x="684" y="939"/>
                    <a:pt x="686" y="916"/>
                    <a:pt x="692" y="895"/>
                  </a:cubicBezTo>
                  <a:cubicBezTo>
                    <a:pt x="693" y="890"/>
                    <a:pt x="695" y="885"/>
                    <a:pt x="697" y="880"/>
                  </a:cubicBezTo>
                  <a:cubicBezTo>
                    <a:pt x="698" y="878"/>
                    <a:pt x="699" y="875"/>
                    <a:pt x="701" y="873"/>
                  </a:cubicBezTo>
                  <a:cubicBezTo>
                    <a:pt x="705" y="865"/>
                    <a:pt x="705" y="865"/>
                    <a:pt x="705" y="865"/>
                  </a:cubicBezTo>
                  <a:cubicBezTo>
                    <a:pt x="710" y="856"/>
                    <a:pt x="717" y="847"/>
                    <a:pt x="725" y="840"/>
                  </a:cubicBezTo>
                  <a:cubicBezTo>
                    <a:pt x="733" y="832"/>
                    <a:pt x="741" y="825"/>
                    <a:pt x="750" y="818"/>
                  </a:cubicBezTo>
                  <a:cubicBezTo>
                    <a:pt x="759" y="811"/>
                    <a:pt x="769" y="805"/>
                    <a:pt x="779" y="800"/>
                  </a:cubicBezTo>
                  <a:cubicBezTo>
                    <a:pt x="798" y="788"/>
                    <a:pt x="819" y="779"/>
                    <a:pt x="839" y="770"/>
                  </a:cubicBezTo>
                  <a:cubicBezTo>
                    <a:pt x="881" y="753"/>
                    <a:pt x="925" y="739"/>
                    <a:pt x="968" y="726"/>
                  </a:cubicBezTo>
                  <a:cubicBezTo>
                    <a:pt x="1012" y="714"/>
                    <a:pt x="1056" y="703"/>
                    <a:pt x="1100" y="692"/>
                  </a:cubicBezTo>
                  <a:cubicBezTo>
                    <a:pt x="1122" y="687"/>
                    <a:pt x="1144" y="681"/>
                    <a:pt x="1167" y="676"/>
                  </a:cubicBezTo>
                  <a:cubicBezTo>
                    <a:pt x="1189" y="670"/>
                    <a:pt x="1211" y="664"/>
                    <a:pt x="1233" y="657"/>
                  </a:cubicBezTo>
                  <a:cubicBezTo>
                    <a:pt x="1276" y="644"/>
                    <a:pt x="1319" y="628"/>
                    <a:pt x="1360" y="608"/>
                  </a:cubicBezTo>
                  <a:cubicBezTo>
                    <a:pt x="1381" y="597"/>
                    <a:pt x="1401" y="586"/>
                    <a:pt x="1419" y="572"/>
                  </a:cubicBezTo>
                  <a:cubicBezTo>
                    <a:pt x="1438" y="558"/>
                    <a:pt x="1455" y="543"/>
                    <a:pt x="1470" y="525"/>
                  </a:cubicBezTo>
                  <a:cubicBezTo>
                    <a:pt x="1477" y="516"/>
                    <a:pt x="1484" y="507"/>
                    <a:pt x="1490" y="496"/>
                  </a:cubicBezTo>
                  <a:cubicBezTo>
                    <a:pt x="1492" y="494"/>
                    <a:pt x="1493" y="491"/>
                    <a:pt x="1494" y="489"/>
                  </a:cubicBezTo>
                  <a:cubicBezTo>
                    <a:pt x="1495" y="486"/>
                    <a:pt x="1497" y="483"/>
                    <a:pt x="1498" y="481"/>
                  </a:cubicBezTo>
                  <a:cubicBezTo>
                    <a:pt x="1501" y="473"/>
                    <a:pt x="1501" y="473"/>
                    <a:pt x="1501" y="473"/>
                  </a:cubicBezTo>
                  <a:cubicBezTo>
                    <a:pt x="1503" y="470"/>
                    <a:pt x="1504" y="467"/>
                    <a:pt x="1505" y="465"/>
                  </a:cubicBezTo>
                  <a:cubicBezTo>
                    <a:pt x="1512" y="443"/>
                    <a:pt x="1517" y="420"/>
                    <a:pt x="1517" y="396"/>
                  </a:cubicBezTo>
                  <a:cubicBezTo>
                    <a:pt x="1517" y="396"/>
                    <a:pt x="1517" y="396"/>
                    <a:pt x="1517" y="396"/>
                  </a:cubicBezTo>
                  <a:cubicBezTo>
                    <a:pt x="1516" y="396"/>
                    <a:pt x="1516" y="396"/>
                    <a:pt x="1516" y="396"/>
                  </a:cubicBezTo>
                  <a:cubicBezTo>
                    <a:pt x="1510" y="358"/>
                    <a:pt x="1494" y="321"/>
                    <a:pt x="1471" y="291"/>
                  </a:cubicBezTo>
                  <a:cubicBezTo>
                    <a:pt x="1447" y="260"/>
                    <a:pt x="1417" y="235"/>
                    <a:pt x="1385" y="215"/>
                  </a:cubicBezTo>
                  <a:cubicBezTo>
                    <a:pt x="1352" y="195"/>
                    <a:pt x="1317" y="179"/>
                    <a:pt x="1281" y="166"/>
                  </a:cubicBezTo>
                  <a:cubicBezTo>
                    <a:pt x="1245" y="152"/>
                    <a:pt x="1209" y="142"/>
                    <a:pt x="1172" y="132"/>
                  </a:cubicBezTo>
                  <a:cubicBezTo>
                    <a:pt x="1154" y="127"/>
                    <a:pt x="1135" y="122"/>
                    <a:pt x="1117" y="118"/>
                  </a:cubicBezTo>
                  <a:cubicBezTo>
                    <a:pt x="1062" y="103"/>
                    <a:pt x="1062" y="103"/>
                    <a:pt x="1062" y="103"/>
                  </a:cubicBezTo>
                  <a:cubicBezTo>
                    <a:pt x="1055" y="102"/>
                    <a:pt x="1055" y="102"/>
                    <a:pt x="1055" y="102"/>
                  </a:cubicBezTo>
                  <a:cubicBezTo>
                    <a:pt x="1052" y="101"/>
                    <a:pt x="1052" y="101"/>
                    <a:pt x="1052" y="101"/>
                  </a:cubicBezTo>
                  <a:cubicBezTo>
                    <a:pt x="1050" y="100"/>
                    <a:pt x="1049" y="100"/>
                    <a:pt x="1048" y="100"/>
                  </a:cubicBezTo>
                  <a:cubicBezTo>
                    <a:pt x="1034" y="97"/>
                    <a:pt x="1034" y="97"/>
                    <a:pt x="1034" y="97"/>
                  </a:cubicBezTo>
                  <a:cubicBezTo>
                    <a:pt x="1025" y="96"/>
                    <a:pt x="1015" y="94"/>
                    <a:pt x="1006" y="92"/>
                  </a:cubicBezTo>
                  <a:cubicBezTo>
                    <a:pt x="987" y="89"/>
                    <a:pt x="968" y="86"/>
                    <a:pt x="950" y="83"/>
                  </a:cubicBezTo>
                  <a:cubicBezTo>
                    <a:pt x="875" y="71"/>
                    <a:pt x="799" y="61"/>
                    <a:pt x="724" y="52"/>
                  </a:cubicBezTo>
                  <a:cubicBezTo>
                    <a:pt x="498" y="26"/>
                    <a:pt x="498" y="26"/>
                    <a:pt x="498" y="26"/>
                  </a:cubicBezTo>
                  <a:cubicBezTo>
                    <a:pt x="422" y="18"/>
                    <a:pt x="346" y="11"/>
                    <a:pt x="271" y="6"/>
                  </a:cubicBezTo>
                  <a:cubicBezTo>
                    <a:pt x="233" y="3"/>
                    <a:pt x="195" y="1"/>
                    <a:pt x="157" y="0"/>
                  </a:cubicBezTo>
                  <a:cubicBezTo>
                    <a:pt x="147" y="0"/>
                    <a:pt x="138" y="0"/>
                    <a:pt x="12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62" y="0"/>
                    <a:pt x="52" y="0"/>
                    <a:pt x="43" y="1"/>
                  </a:cubicBezTo>
                  <a:cubicBezTo>
                    <a:pt x="29" y="1"/>
                    <a:pt x="14" y="2"/>
                    <a:pt x="0" y="3"/>
                  </a:cubicBezTo>
                  <a:cubicBezTo>
                    <a:pt x="0" y="4"/>
                    <a:pt x="1" y="6"/>
                    <a:pt x="1" y="8"/>
                  </a:cubicBezTo>
                  <a:cubicBezTo>
                    <a:pt x="15" y="7"/>
                    <a:pt x="29" y="6"/>
                    <a:pt x="43" y="5"/>
                  </a:cubicBezTo>
                  <a:cubicBezTo>
                    <a:pt x="52" y="5"/>
                    <a:pt x="62" y="5"/>
                    <a:pt x="71" y="5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38" y="5"/>
                    <a:pt x="147" y="5"/>
                    <a:pt x="157" y="5"/>
                  </a:cubicBezTo>
                  <a:cubicBezTo>
                    <a:pt x="195" y="6"/>
                    <a:pt x="232" y="8"/>
                    <a:pt x="270" y="11"/>
                  </a:cubicBezTo>
                  <a:cubicBezTo>
                    <a:pt x="346" y="16"/>
                    <a:pt x="422" y="23"/>
                    <a:pt x="497" y="32"/>
                  </a:cubicBezTo>
                  <a:cubicBezTo>
                    <a:pt x="723" y="59"/>
                    <a:pt x="723" y="59"/>
                    <a:pt x="723" y="59"/>
                  </a:cubicBezTo>
                  <a:cubicBezTo>
                    <a:pt x="798" y="68"/>
                    <a:pt x="874" y="77"/>
                    <a:pt x="949" y="89"/>
                  </a:cubicBezTo>
                  <a:cubicBezTo>
                    <a:pt x="967" y="92"/>
                    <a:pt x="986" y="96"/>
                    <a:pt x="1005" y="99"/>
                  </a:cubicBezTo>
                  <a:cubicBezTo>
                    <a:pt x="1014" y="101"/>
                    <a:pt x="1023" y="102"/>
                    <a:pt x="1033" y="104"/>
                  </a:cubicBezTo>
                  <a:cubicBezTo>
                    <a:pt x="1047" y="107"/>
                    <a:pt x="1047" y="107"/>
                    <a:pt x="1047" y="107"/>
                  </a:cubicBezTo>
                  <a:cubicBezTo>
                    <a:pt x="1048" y="107"/>
                    <a:pt x="1049" y="107"/>
                    <a:pt x="1050" y="108"/>
                  </a:cubicBezTo>
                  <a:cubicBezTo>
                    <a:pt x="1053" y="108"/>
                    <a:pt x="1053" y="108"/>
                    <a:pt x="1053" y="108"/>
                  </a:cubicBezTo>
                  <a:cubicBezTo>
                    <a:pt x="1060" y="110"/>
                    <a:pt x="1060" y="110"/>
                    <a:pt x="1060" y="110"/>
                  </a:cubicBezTo>
                  <a:cubicBezTo>
                    <a:pt x="1115" y="125"/>
                    <a:pt x="1115" y="125"/>
                    <a:pt x="1115" y="125"/>
                  </a:cubicBezTo>
                  <a:cubicBezTo>
                    <a:pt x="1134" y="129"/>
                    <a:pt x="1152" y="134"/>
                    <a:pt x="1170" y="139"/>
                  </a:cubicBezTo>
                  <a:cubicBezTo>
                    <a:pt x="1207" y="149"/>
                    <a:pt x="1243" y="160"/>
                    <a:pt x="1279" y="173"/>
                  </a:cubicBezTo>
                  <a:cubicBezTo>
                    <a:pt x="1314" y="186"/>
                    <a:pt x="1349" y="201"/>
                    <a:pt x="1381" y="221"/>
                  </a:cubicBezTo>
                  <a:cubicBezTo>
                    <a:pt x="1412" y="241"/>
                    <a:pt x="1442" y="265"/>
                    <a:pt x="1464" y="295"/>
                  </a:cubicBezTo>
                  <a:cubicBezTo>
                    <a:pt x="1487" y="325"/>
                    <a:pt x="1502" y="360"/>
                    <a:pt x="1508" y="397"/>
                  </a:cubicBezTo>
                  <a:cubicBezTo>
                    <a:pt x="1509" y="419"/>
                    <a:pt x="1504" y="441"/>
                    <a:pt x="1497" y="462"/>
                  </a:cubicBezTo>
                  <a:cubicBezTo>
                    <a:pt x="1496" y="464"/>
                    <a:pt x="1495" y="467"/>
                    <a:pt x="1494" y="470"/>
                  </a:cubicBezTo>
                  <a:cubicBezTo>
                    <a:pt x="1490" y="477"/>
                    <a:pt x="1490" y="477"/>
                    <a:pt x="1490" y="477"/>
                  </a:cubicBezTo>
                  <a:cubicBezTo>
                    <a:pt x="1489" y="480"/>
                    <a:pt x="1488" y="482"/>
                    <a:pt x="1487" y="485"/>
                  </a:cubicBezTo>
                  <a:cubicBezTo>
                    <a:pt x="1485" y="487"/>
                    <a:pt x="1484" y="490"/>
                    <a:pt x="1483" y="492"/>
                  </a:cubicBezTo>
                  <a:cubicBezTo>
                    <a:pt x="1477" y="502"/>
                    <a:pt x="1471" y="511"/>
                    <a:pt x="1464" y="520"/>
                  </a:cubicBezTo>
                  <a:cubicBezTo>
                    <a:pt x="1449" y="537"/>
                    <a:pt x="1432" y="552"/>
                    <a:pt x="1414" y="565"/>
                  </a:cubicBezTo>
                  <a:cubicBezTo>
                    <a:pt x="1396" y="578"/>
                    <a:pt x="1377" y="590"/>
                    <a:pt x="1356" y="600"/>
                  </a:cubicBezTo>
                  <a:cubicBezTo>
                    <a:pt x="1316" y="620"/>
                    <a:pt x="1273" y="635"/>
                    <a:pt x="1230" y="649"/>
                  </a:cubicBezTo>
                  <a:cubicBezTo>
                    <a:pt x="1208" y="655"/>
                    <a:pt x="1186" y="661"/>
                    <a:pt x="1164" y="667"/>
                  </a:cubicBezTo>
                  <a:cubicBezTo>
                    <a:pt x="1142" y="672"/>
                    <a:pt x="1120" y="677"/>
                    <a:pt x="1098" y="683"/>
                  </a:cubicBezTo>
                  <a:cubicBezTo>
                    <a:pt x="1054" y="693"/>
                    <a:pt x="1009" y="704"/>
                    <a:pt x="965" y="717"/>
                  </a:cubicBezTo>
                  <a:cubicBezTo>
                    <a:pt x="921" y="729"/>
                    <a:pt x="878" y="743"/>
                    <a:pt x="835" y="761"/>
                  </a:cubicBezTo>
                  <a:cubicBezTo>
                    <a:pt x="814" y="770"/>
                    <a:pt x="793" y="779"/>
                    <a:pt x="773" y="791"/>
                  </a:cubicBezTo>
                  <a:cubicBezTo>
                    <a:pt x="763" y="796"/>
                    <a:pt x="754" y="803"/>
                    <a:pt x="744" y="810"/>
                  </a:cubicBezTo>
                  <a:cubicBezTo>
                    <a:pt x="735" y="816"/>
                    <a:pt x="726" y="824"/>
                    <a:pt x="718" y="832"/>
                  </a:cubicBezTo>
                  <a:cubicBezTo>
                    <a:pt x="709" y="841"/>
                    <a:pt x="702" y="850"/>
                    <a:pt x="696" y="860"/>
                  </a:cubicBezTo>
                  <a:cubicBezTo>
                    <a:pt x="691" y="867"/>
                    <a:pt x="691" y="867"/>
                    <a:pt x="691" y="867"/>
                  </a:cubicBezTo>
                  <a:cubicBezTo>
                    <a:pt x="690" y="870"/>
                    <a:pt x="689" y="873"/>
                    <a:pt x="688" y="876"/>
                  </a:cubicBezTo>
                  <a:cubicBezTo>
                    <a:pt x="685" y="881"/>
                    <a:pt x="683" y="887"/>
                    <a:pt x="681" y="892"/>
                  </a:cubicBezTo>
                  <a:cubicBezTo>
                    <a:pt x="675" y="915"/>
                    <a:pt x="674" y="939"/>
                    <a:pt x="679" y="962"/>
                  </a:cubicBezTo>
                  <a:cubicBezTo>
                    <a:pt x="684" y="986"/>
                    <a:pt x="695" y="1007"/>
                    <a:pt x="710" y="1025"/>
                  </a:cubicBezTo>
                  <a:cubicBezTo>
                    <a:pt x="711" y="1028"/>
                    <a:pt x="714" y="1030"/>
                    <a:pt x="716" y="1032"/>
                  </a:cubicBezTo>
                  <a:cubicBezTo>
                    <a:pt x="718" y="1034"/>
                    <a:pt x="719" y="1037"/>
                    <a:pt x="722" y="1039"/>
                  </a:cubicBezTo>
                  <a:cubicBezTo>
                    <a:pt x="728" y="1045"/>
                    <a:pt x="728" y="1045"/>
                    <a:pt x="728" y="1045"/>
                  </a:cubicBezTo>
                  <a:cubicBezTo>
                    <a:pt x="732" y="1048"/>
                    <a:pt x="732" y="1048"/>
                    <a:pt x="732" y="1048"/>
                  </a:cubicBezTo>
                  <a:cubicBezTo>
                    <a:pt x="735" y="1050"/>
                    <a:pt x="735" y="1050"/>
                    <a:pt x="735" y="1050"/>
                  </a:cubicBezTo>
                  <a:cubicBezTo>
                    <a:pt x="737" y="1052"/>
                    <a:pt x="739" y="1054"/>
                    <a:pt x="742" y="1055"/>
                  </a:cubicBezTo>
                  <a:cubicBezTo>
                    <a:pt x="749" y="1061"/>
                    <a:pt x="749" y="1061"/>
                    <a:pt x="749" y="1061"/>
                  </a:cubicBezTo>
                  <a:cubicBezTo>
                    <a:pt x="751" y="1062"/>
                    <a:pt x="754" y="1064"/>
                    <a:pt x="756" y="1065"/>
                  </a:cubicBezTo>
                  <a:cubicBezTo>
                    <a:pt x="759" y="1067"/>
                    <a:pt x="761" y="1068"/>
                    <a:pt x="764" y="1070"/>
                  </a:cubicBezTo>
                  <a:cubicBezTo>
                    <a:pt x="784" y="1081"/>
                    <a:pt x="805" y="1090"/>
                    <a:pt x="827" y="1097"/>
                  </a:cubicBezTo>
                  <a:cubicBezTo>
                    <a:pt x="849" y="1105"/>
                    <a:pt x="872" y="1110"/>
                    <a:pt x="894" y="1115"/>
                  </a:cubicBezTo>
                  <a:cubicBezTo>
                    <a:pt x="939" y="1124"/>
                    <a:pt x="985" y="1129"/>
                    <a:pt x="1030" y="1132"/>
                  </a:cubicBezTo>
                  <a:cubicBezTo>
                    <a:pt x="1076" y="1136"/>
                    <a:pt x="1121" y="1137"/>
                    <a:pt x="1167" y="1138"/>
                  </a:cubicBezTo>
                  <a:cubicBezTo>
                    <a:pt x="1213" y="1139"/>
                    <a:pt x="1258" y="1138"/>
                    <a:pt x="1304" y="1138"/>
                  </a:cubicBezTo>
                  <a:cubicBezTo>
                    <a:pt x="1327" y="1138"/>
                    <a:pt x="1349" y="1138"/>
                    <a:pt x="1372" y="1138"/>
                  </a:cubicBezTo>
                  <a:cubicBezTo>
                    <a:pt x="1381" y="1138"/>
                    <a:pt x="1381" y="1138"/>
                    <a:pt x="1381" y="1138"/>
                  </a:cubicBezTo>
                  <a:cubicBezTo>
                    <a:pt x="1383" y="1138"/>
                    <a:pt x="1383" y="1138"/>
                    <a:pt x="1383" y="1138"/>
                  </a:cubicBezTo>
                  <a:cubicBezTo>
                    <a:pt x="1385" y="1138"/>
                    <a:pt x="1385" y="1138"/>
                    <a:pt x="1385" y="1138"/>
                  </a:cubicBezTo>
                  <a:cubicBezTo>
                    <a:pt x="1389" y="1138"/>
                    <a:pt x="1389" y="1138"/>
                    <a:pt x="1389" y="1138"/>
                  </a:cubicBezTo>
                  <a:cubicBezTo>
                    <a:pt x="1406" y="1138"/>
                    <a:pt x="1406" y="1138"/>
                    <a:pt x="1406" y="1138"/>
                  </a:cubicBezTo>
                  <a:cubicBezTo>
                    <a:pt x="1440" y="1137"/>
                    <a:pt x="1440" y="1137"/>
                    <a:pt x="1440" y="1137"/>
                  </a:cubicBezTo>
                  <a:cubicBezTo>
                    <a:pt x="1714" y="1133"/>
                    <a:pt x="1714" y="1133"/>
                    <a:pt x="1714" y="1133"/>
                  </a:cubicBezTo>
                  <a:cubicBezTo>
                    <a:pt x="1759" y="1133"/>
                    <a:pt x="1804" y="1134"/>
                    <a:pt x="1850" y="1136"/>
                  </a:cubicBezTo>
                  <a:cubicBezTo>
                    <a:pt x="1895" y="1139"/>
                    <a:pt x="1940" y="1143"/>
                    <a:pt x="1985" y="1148"/>
                  </a:cubicBezTo>
                  <a:cubicBezTo>
                    <a:pt x="2076" y="1158"/>
                    <a:pt x="2165" y="1174"/>
                    <a:pt x="2253" y="1196"/>
                  </a:cubicBezTo>
                  <a:cubicBezTo>
                    <a:pt x="2341" y="1217"/>
                    <a:pt x="2428" y="1244"/>
                    <a:pt x="2513" y="1277"/>
                  </a:cubicBezTo>
                  <a:cubicBezTo>
                    <a:pt x="2597" y="1310"/>
                    <a:pt x="2680" y="1349"/>
                    <a:pt x="2758" y="1394"/>
                  </a:cubicBezTo>
                  <a:cubicBezTo>
                    <a:pt x="2798" y="1416"/>
                    <a:pt x="2836" y="1440"/>
                    <a:pt x="2874" y="1466"/>
                  </a:cubicBezTo>
                  <a:cubicBezTo>
                    <a:pt x="2911" y="1492"/>
                    <a:pt x="2947" y="1519"/>
                    <a:pt x="2982" y="1548"/>
                  </a:cubicBezTo>
                  <a:cubicBezTo>
                    <a:pt x="3017" y="1577"/>
                    <a:pt x="3050" y="1607"/>
                    <a:pt x="3082" y="1639"/>
                  </a:cubicBezTo>
                  <a:cubicBezTo>
                    <a:pt x="3114" y="1672"/>
                    <a:pt x="3144" y="1705"/>
                    <a:pt x="3173" y="1741"/>
                  </a:cubicBezTo>
                  <a:cubicBezTo>
                    <a:pt x="3180" y="1749"/>
                    <a:pt x="3187" y="1758"/>
                    <a:pt x="3193" y="1767"/>
                  </a:cubicBezTo>
                  <a:cubicBezTo>
                    <a:pt x="3200" y="1776"/>
                    <a:pt x="3207" y="1785"/>
                    <a:pt x="3213" y="1795"/>
                  </a:cubicBezTo>
                  <a:cubicBezTo>
                    <a:pt x="3220" y="1804"/>
                    <a:pt x="3226" y="1813"/>
                    <a:pt x="3233" y="1823"/>
                  </a:cubicBezTo>
                  <a:cubicBezTo>
                    <a:pt x="3239" y="1832"/>
                    <a:pt x="3245" y="1841"/>
                    <a:pt x="3251" y="1851"/>
                  </a:cubicBezTo>
                  <a:cubicBezTo>
                    <a:pt x="3275" y="1889"/>
                    <a:pt x="3297" y="1929"/>
                    <a:pt x="3316" y="1970"/>
                  </a:cubicBezTo>
                  <a:cubicBezTo>
                    <a:pt x="3335" y="2011"/>
                    <a:pt x="3351" y="2053"/>
                    <a:pt x="3364" y="2096"/>
                  </a:cubicBezTo>
                  <a:cubicBezTo>
                    <a:pt x="3377" y="2139"/>
                    <a:pt x="3387" y="2183"/>
                    <a:pt x="3396" y="2227"/>
                  </a:cubicBezTo>
                  <a:cubicBezTo>
                    <a:pt x="3377" y="2367"/>
                    <a:pt x="3377" y="2367"/>
                    <a:pt x="3377" y="2367"/>
                  </a:cubicBezTo>
                  <a:cubicBezTo>
                    <a:pt x="3367" y="2438"/>
                    <a:pt x="3367" y="2438"/>
                    <a:pt x="3367" y="2438"/>
                  </a:cubicBezTo>
                  <a:cubicBezTo>
                    <a:pt x="3366" y="2447"/>
                    <a:pt x="3366" y="2447"/>
                    <a:pt x="3366" y="2447"/>
                  </a:cubicBezTo>
                  <a:cubicBezTo>
                    <a:pt x="3365" y="2456"/>
                    <a:pt x="3365" y="2456"/>
                    <a:pt x="3365" y="2456"/>
                  </a:cubicBezTo>
                  <a:cubicBezTo>
                    <a:pt x="3363" y="2473"/>
                    <a:pt x="3363" y="2473"/>
                    <a:pt x="3363" y="2473"/>
                  </a:cubicBezTo>
                  <a:cubicBezTo>
                    <a:pt x="3359" y="2508"/>
                    <a:pt x="3359" y="2508"/>
                    <a:pt x="3359" y="2508"/>
                  </a:cubicBezTo>
                  <a:cubicBezTo>
                    <a:pt x="3355" y="2524"/>
                    <a:pt x="3355" y="2540"/>
                    <a:pt x="3355" y="2555"/>
                  </a:cubicBezTo>
                  <a:cubicBezTo>
                    <a:pt x="3355" y="2563"/>
                    <a:pt x="3355" y="2570"/>
                    <a:pt x="3356" y="2578"/>
                  </a:cubicBezTo>
                  <a:cubicBezTo>
                    <a:pt x="3356" y="2582"/>
                    <a:pt x="3356" y="2585"/>
                    <a:pt x="3356" y="2589"/>
                  </a:cubicBezTo>
                  <a:cubicBezTo>
                    <a:pt x="3356" y="2591"/>
                    <a:pt x="3356" y="2592"/>
                    <a:pt x="3356" y="2594"/>
                  </a:cubicBezTo>
                  <a:cubicBezTo>
                    <a:pt x="3356" y="2596"/>
                    <a:pt x="3356" y="2597"/>
                    <a:pt x="3356" y="2599"/>
                  </a:cubicBezTo>
                  <a:cubicBezTo>
                    <a:pt x="3356" y="2600"/>
                    <a:pt x="3356" y="2600"/>
                    <a:pt x="3356" y="2600"/>
                  </a:cubicBezTo>
                  <a:cubicBezTo>
                    <a:pt x="3356" y="2601"/>
                    <a:pt x="3356" y="2601"/>
                    <a:pt x="3356" y="2601"/>
                  </a:cubicBezTo>
                  <a:cubicBezTo>
                    <a:pt x="3356" y="2611"/>
                    <a:pt x="3356" y="2611"/>
                    <a:pt x="3356" y="2611"/>
                  </a:cubicBezTo>
                  <a:cubicBezTo>
                    <a:pt x="3357" y="2622"/>
                    <a:pt x="3357" y="2622"/>
                    <a:pt x="3357" y="2622"/>
                  </a:cubicBezTo>
                  <a:cubicBezTo>
                    <a:pt x="3358" y="2629"/>
                    <a:pt x="3359" y="2637"/>
                    <a:pt x="3360" y="2644"/>
                  </a:cubicBezTo>
                  <a:cubicBezTo>
                    <a:pt x="3362" y="2658"/>
                    <a:pt x="3364" y="2672"/>
                    <a:pt x="3367" y="2686"/>
                  </a:cubicBezTo>
                  <a:cubicBezTo>
                    <a:pt x="3373" y="2715"/>
                    <a:pt x="3379" y="2742"/>
                    <a:pt x="3385" y="2770"/>
                  </a:cubicBezTo>
                  <a:cubicBezTo>
                    <a:pt x="3388" y="2784"/>
                    <a:pt x="3391" y="2798"/>
                    <a:pt x="3394" y="2812"/>
                  </a:cubicBezTo>
                  <a:cubicBezTo>
                    <a:pt x="3395" y="2818"/>
                    <a:pt x="3396" y="2825"/>
                    <a:pt x="3397" y="2832"/>
                  </a:cubicBezTo>
                  <a:cubicBezTo>
                    <a:pt x="3398" y="2839"/>
                    <a:pt x="3399" y="2846"/>
                    <a:pt x="3400" y="2853"/>
                  </a:cubicBezTo>
                  <a:cubicBezTo>
                    <a:pt x="3400" y="2856"/>
                    <a:pt x="3400" y="2860"/>
                    <a:pt x="3401" y="2863"/>
                  </a:cubicBezTo>
                  <a:cubicBezTo>
                    <a:pt x="3401" y="2867"/>
                    <a:pt x="3401" y="2870"/>
                    <a:pt x="3401" y="2874"/>
                  </a:cubicBezTo>
                  <a:cubicBezTo>
                    <a:pt x="3402" y="2881"/>
                    <a:pt x="3402" y="2887"/>
                    <a:pt x="3402" y="2894"/>
                  </a:cubicBezTo>
                  <a:cubicBezTo>
                    <a:pt x="3402" y="2901"/>
                    <a:pt x="3401" y="2908"/>
                    <a:pt x="3401" y="2915"/>
                  </a:cubicBezTo>
                  <a:cubicBezTo>
                    <a:pt x="3399" y="2923"/>
                    <a:pt x="3399" y="2923"/>
                    <a:pt x="3399" y="2923"/>
                  </a:cubicBezTo>
                  <a:cubicBezTo>
                    <a:pt x="3381" y="2915"/>
                    <a:pt x="3381" y="2915"/>
                    <a:pt x="3381" y="2915"/>
                  </a:cubicBezTo>
                  <a:cubicBezTo>
                    <a:pt x="3373" y="2934"/>
                    <a:pt x="3373" y="2934"/>
                    <a:pt x="3373" y="2934"/>
                  </a:cubicBezTo>
                  <a:cubicBezTo>
                    <a:pt x="3403" y="2946"/>
                    <a:pt x="3403" y="2946"/>
                    <a:pt x="3403" y="2946"/>
                  </a:cubicBezTo>
                  <a:cubicBezTo>
                    <a:pt x="3415" y="2951"/>
                    <a:pt x="3415" y="2951"/>
                    <a:pt x="3415" y="2951"/>
                  </a:cubicBezTo>
                  <a:cubicBezTo>
                    <a:pt x="3417" y="2939"/>
                    <a:pt x="3417" y="2939"/>
                    <a:pt x="3417" y="2939"/>
                  </a:cubicBezTo>
                  <a:cubicBezTo>
                    <a:pt x="3419" y="2928"/>
                    <a:pt x="3419" y="2928"/>
                    <a:pt x="3419" y="2928"/>
                  </a:cubicBezTo>
                  <a:cubicBezTo>
                    <a:pt x="3420" y="2917"/>
                    <a:pt x="3420" y="2917"/>
                    <a:pt x="3420" y="2917"/>
                  </a:cubicBezTo>
                  <a:cubicBezTo>
                    <a:pt x="3421" y="2909"/>
                    <a:pt x="3421" y="2902"/>
                    <a:pt x="3422" y="2895"/>
                  </a:cubicBezTo>
                  <a:cubicBezTo>
                    <a:pt x="3422" y="2887"/>
                    <a:pt x="3422" y="2880"/>
                    <a:pt x="3421" y="28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64" dirty="0">
                <a:latin typeface="Lora" pitchFamily="2" charset="0"/>
              </a:endParaRPr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31E0EDA4-1549-422C-9FBC-DB9584637B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86" y="1604719"/>
              <a:ext cx="5543189" cy="5824025"/>
            </a:xfrm>
            <a:custGeom>
              <a:avLst/>
              <a:gdLst>
                <a:gd name="T0" fmla="*/ 811 w 2814"/>
                <a:gd name="T1" fmla="*/ 568 h 2958"/>
                <a:gd name="T2" fmla="*/ 396 w 2814"/>
                <a:gd name="T3" fmla="*/ 15 h 2958"/>
                <a:gd name="T4" fmla="*/ 288 w 2814"/>
                <a:gd name="T5" fmla="*/ 20 h 2958"/>
                <a:gd name="T6" fmla="*/ 687 w 2814"/>
                <a:gd name="T7" fmla="*/ 34 h 2958"/>
                <a:gd name="T8" fmla="*/ 795 w 2814"/>
                <a:gd name="T9" fmla="*/ 62 h 2958"/>
                <a:gd name="T10" fmla="*/ 480 w 2814"/>
                <a:gd name="T11" fmla="*/ 1065 h 2958"/>
                <a:gd name="T12" fmla="*/ 654 w 2814"/>
                <a:gd name="T13" fmla="*/ 1155 h 2958"/>
                <a:gd name="T14" fmla="*/ 634 w 2814"/>
                <a:gd name="T15" fmla="*/ 1131 h 2958"/>
                <a:gd name="T16" fmla="*/ 367 w 2814"/>
                <a:gd name="T17" fmla="*/ 876 h 2958"/>
                <a:gd name="T18" fmla="*/ 352 w 2814"/>
                <a:gd name="T19" fmla="*/ 930 h 2958"/>
                <a:gd name="T20" fmla="*/ 390 w 2814"/>
                <a:gd name="T21" fmla="*/ 1013 h 2958"/>
                <a:gd name="T22" fmla="*/ 1010 w 2814"/>
                <a:gd name="T23" fmla="*/ 110 h 2958"/>
                <a:gd name="T24" fmla="*/ 840 w 2814"/>
                <a:gd name="T25" fmla="*/ 70 h 2958"/>
                <a:gd name="T26" fmla="*/ 2718 w 2814"/>
                <a:gd name="T27" fmla="*/ 1814 h 2958"/>
                <a:gd name="T28" fmla="*/ 2739 w 2814"/>
                <a:gd name="T29" fmla="*/ 1879 h 2958"/>
                <a:gd name="T30" fmla="*/ 2764 w 2814"/>
                <a:gd name="T31" fmla="*/ 1856 h 2958"/>
                <a:gd name="T32" fmla="*/ 2717 w 2814"/>
                <a:gd name="T33" fmla="*/ 1738 h 2958"/>
                <a:gd name="T34" fmla="*/ 2679 w 2814"/>
                <a:gd name="T35" fmla="*/ 1732 h 2958"/>
                <a:gd name="T36" fmla="*/ 94 w 2814"/>
                <a:gd name="T37" fmla="*/ 9 h 2958"/>
                <a:gd name="T38" fmla="*/ 604 w 2814"/>
                <a:gd name="T39" fmla="*/ 27 h 2958"/>
                <a:gd name="T40" fmla="*/ 604 w 2814"/>
                <a:gd name="T41" fmla="*/ 27 h 2958"/>
                <a:gd name="T42" fmla="*/ 239 w 2814"/>
                <a:gd name="T43" fmla="*/ 18 h 2958"/>
                <a:gd name="T44" fmla="*/ 586 w 2814"/>
                <a:gd name="T45" fmla="*/ 664 h 2958"/>
                <a:gd name="T46" fmla="*/ 444 w 2814"/>
                <a:gd name="T47" fmla="*/ 726 h 2958"/>
                <a:gd name="T48" fmla="*/ 435 w 2814"/>
                <a:gd name="T49" fmla="*/ 756 h 2958"/>
                <a:gd name="T50" fmla="*/ 966 w 2814"/>
                <a:gd name="T51" fmla="*/ 1172 h 2958"/>
                <a:gd name="T52" fmla="*/ 793 w 2814"/>
                <a:gd name="T53" fmla="*/ 1184 h 2958"/>
                <a:gd name="T54" fmla="*/ 988 w 2814"/>
                <a:gd name="T55" fmla="*/ 1195 h 2958"/>
                <a:gd name="T56" fmla="*/ 966 w 2814"/>
                <a:gd name="T57" fmla="*/ 1172 h 2958"/>
                <a:gd name="T58" fmla="*/ 2505 w 2814"/>
                <a:gd name="T59" fmla="*/ 2958 h 2958"/>
                <a:gd name="T60" fmla="*/ 2537 w 2814"/>
                <a:gd name="T61" fmla="*/ 2857 h 2958"/>
                <a:gd name="T62" fmla="*/ 2812 w 2814"/>
                <a:gd name="T63" fmla="*/ 2106 h 2958"/>
                <a:gd name="T64" fmla="*/ 2781 w 2814"/>
                <a:gd name="T65" fmla="*/ 2208 h 2958"/>
                <a:gd name="T66" fmla="*/ 2805 w 2814"/>
                <a:gd name="T67" fmla="*/ 2312 h 2958"/>
                <a:gd name="T68" fmla="*/ 2813 w 2814"/>
                <a:gd name="T69" fmla="*/ 2138 h 2958"/>
                <a:gd name="T70" fmla="*/ 2659 w 2814"/>
                <a:gd name="T71" fmla="*/ 2658 h 2958"/>
                <a:gd name="T72" fmla="*/ 2720 w 2814"/>
                <a:gd name="T73" fmla="*/ 2610 h 2958"/>
                <a:gd name="T74" fmla="*/ 2725 w 2814"/>
                <a:gd name="T75" fmla="*/ 2502 h 2958"/>
                <a:gd name="T76" fmla="*/ 2056 w 2814"/>
                <a:gd name="T77" fmla="*/ 1307 h 2958"/>
                <a:gd name="T78" fmla="*/ 2034 w 2814"/>
                <a:gd name="T79" fmla="*/ 1328 h 2958"/>
                <a:gd name="T80" fmla="*/ 2167 w 2814"/>
                <a:gd name="T81" fmla="*/ 1370 h 2958"/>
                <a:gd name="T82" fmla="*/ 2109 w 2814"/>
                <a:gd name="T83" fmla="*/ 1323 h 2958"/>
                <a:gd name="T84" fmla="*/ 2403 w 2814"/>
                <a:gd name="T85" fmla="*/ 1440 h 2958"/>
                <a:gd name="T86" fmla="*/ 2410 w 2814"/>
                <a:gd name="T87" fmla="*/ 1475 h 2958"/>
                <a:gd name="T88" fmla="*/ 2548 w 2814"/>
                <a:gd name="T89" fmla="*/ 1572 h 2958"/>
                <a:gd name="T90" fmla="*/ 1080 w 2814"/>
                <a:gd name="T91" fmla="*/ 462 h 2958"/>
                <a:gd name="T92" fmla="*/ 953 w 2814"/>
                <a:gd name="T93" fmla="*/ 538 h 2958"/>
                <a:gd name="T94" fmla="*/ 1080 w 2814"/>
                <a:gd name="T95" fmla="*/ 462 h 2958"/>
                <a:gd name="T96" fmla="*/ 1118 w 2814"/>
                <a:gd name="T97" fmla="*/ 135 h 2958"/>
                <a:gd name="T98" fmla="*/ 1174 w 2814"/>
                <a:gd name="T99" fmla="*/ 187 h 2958"/>
                <a:gd name="T100" fmla="*/ 1405 w 2814"/>
                <a:gd name="T101" fmla="*/ 1201 h 2958"/>
                <a:gd name="T102" fmla="*/ 1244 w 2814"/>
                <a:gd name="T103" fmla="*/ 314 h 2958"/>
                <a:gd name="T104" fmla="*/ 1228 w 2814"/>
                <a:gd name="T105" fmla="*/ 310 h 2958"/>
                <a:gd name="T106" fmla="*/ 1161 w 2814"/>
                <a:gd name="T107" fmla="*/ 429 h 2958"/>
                <a:gd name="T108" fmla="*/ 1710 w 2814"/>
                <a:gd name="T109" fmla="*/ 1233 h 2958"/>
                <a:gd name="T110" fmla="*/ 1637 w 2814"/>
                <a:gd name="T111" fmla="*/ 1248 h 2958"/>
                <a:gd name="T112" fmla="*/ 1811 w 2814"/>
                <a:gd name="T113" fmla="*/ 1249 h 2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14" h="2958">
                  <a:moveTo>
                    <a:pt x="816" y="584"/>
                  </a:moveTo>
                  <a:cubicBezTo>
                    <a:pt x="774" y="597"/>
                    <a:pt x="732" y="610"/>
                    <a:pt x="692" y="624"/>
                  </a:cubicBezTo>
                  <a:cubicBezTo>
                    <a:pt x="690" y="618"/>
                    <a:pt x="688" y="613"/>
                    <a:pt x="686" y="608"/>
                  </a:cubicBezTo>
                  <a:cubicBezTo>
                    <a:pt x="727" y="594"/>
                    <a:pt x="769" y="581"/>
                    <a:pt x="811" y="568"/>
                  </a:cubicBezTo>
                  <a:cubicBezTo>
                    <a:pt x="826" y="563"/>
                    <a:pt x="841" y="558"/>
                    <a:pt x="856" y="554"/>
                  </a:cubicBezTo>
                  <a:cubicBezTo>
                    <a:pt x="859" y="559"/>
                    <a:pt x="861" y="564"/>
                    <a:pt x="864" y="569"/>
                  </a:cubicBezTo>
                  <a:cubicBezTo>
                    <a:pt x="848" y="574"/>
                    <a:pt x="832" y="579"/>
                    <a:pt x="816" y="584"/>
                  </a:cubicBezTo>
                  <a:close/>
                  <a:moveTo>
                    <a:pt x="396" y="15"/>
                  </a:moveTo>
                  <a:cubicBezTo>
                    <a:pt x="359" y="13"/>
                    <a:pt x="323" y="10"/>
                    <a:pt x="288" y="8"/>
                  </a:cubicBezTo>
                  <a:cubicBezTo>
                    <a:pt x="288" y="8"/>
                    <a:pt x="287" y="8"/>
                    <a:pt x="286" y="8"/>
                  </a:cubicBezTo>
                  <a:cubicBezTo>
                    <a:pt x="286" y="12"/>
                    <a:pt x="285" y="16"/>
                    <a:pt x="285" y="20"/>
                  </a:cubicBezTo>
                  <a:cubicBezTo>
                    <a:pt x="286" y="20"/>
                    <a:pt x="287" y="20"/>
                    <a:pt x="288" y="20"/>
                  </a:cubicBezTo>
                  <a:cubicBezTo>
                    <a:pt x="323" y="23"/>
                    <a:pt x="359" y="26"/>
                    <a:pt x="396" y="28"/>
                  </a:cubicBezTo>
                  <a:cubicBezTo>
                    <a:pt x="396" y="23"/>
                    <a:pt x="396" y="19"/>
                    <a:pt x="396" y="15"/>
                  </a:cubicBezTo>
                  <a:close/>
                  <a:moveTo>
                    <a:pt x="797" y="48"/>
                  </a:moveTo>
                  <a:cubicBezTo>
                    <a:pt x="760" y="43"/>
                    <a:pt x="723" y="38"/>
                    <a:pt x="687" y="34"/>
                  </a:cubicBezTo>
                  <a:cubicBezTo>
                    <a:pt x="675" y="33"/>
                    <a:pt x="662" y="32"/>
                    <a:pt x="650" y="31"/>
                  </a:cubicBezTo>
                  <a:cubicBezTo>
                    <a:pt x="650" y="36"/>
                    <a:pt x="650" y="40"/>
                    <a:pt x="650" y="45"/>
                  </a:cubicBezTo>
                  <a:cubicBezTo>
                    <a:pt x="662" y="46"/>
                    <a:pt x="674" y="47"/>
                    <a:pt x="685" y="48"/>
                  </a:cubicBezTo>
                  <a:cubicBezTo>
                    <a:pt x="722" y="52"/>
                    <a:pt x="758" y="57"/>
                    <a:pt x="795" y="62"/>
                  </a:cubicBezTo>
                  <a:cubicBezTo>
                    <a:pt x="796" y="58"/>
                    <a:pt x="797" y="53"/>
                    <a:pt x="797" y="48"/>
                  </a:cubicBezTo>
                  <a:close/>
                  <a:moveTo>
                    <a:pt x="634" y="1131"/>
                  </a:moveTo>
                  <a:cubicBezTo>
                    <a:pt x="612" y="1122"/>
                    <a:pt x="579" y="1111"/>
                    <a:pt x="539" y="1094"/>
                  </a:cubicBezTo>
                  <a:cubicBezTo>
                    <a:pt x="521" y="1086"/>
                    <a:pt x="501" y="1077"/>
                    <a:pt x="480" y="1065"/>
                  </a:cubicBezTo>
                  <a:cubicBezTo>
                    <a:pt x="477" y="1069"/>
                    <a:pt x="474" y="1074"/>
                    <a:pt x="471" y="1078"/>
                  </a:cubicBezTo>
                  <a:cubicBezTo>
                    <a:pt x="492" y="1091"/>
                    <a:pt x="513" y="1100"/>
                    <a:pt x="532" y="1109"/>
                  </a:cubicBezTo>
                  <a:cubicBezTo>
                    <a:pt x="573" y="1126"/>
                    <a:pt x="606" y="1137"/>
                    <a:pt x="628" y="1146"/>
                  </a:cubicBezTo>
                  <a:cubicBezTo>
                    <a:pt x="640" y="1150"/>
                    <a:pt x="648" y="1153"/>
                    <a:pt x="654" y="1155"/>
                  </a:cubicBezTo>
                  <a:cubicBezTo>
                    <a:pt x="659" y="1157"/>
                    <a:pt x="662" y="1158"/>
                    <a:pt x="662" y="1158"/>
                  </a:cubicBezTo>
                  <a:cubicBezTo>
                    <a:pt x="668" y="1144"/>
                    <a:pt x="668" y="1144"/>
                    <a:pt x="668" y="1144"/>
                  </a:cubicBezTo>
                  <a:cubicBezTo>
                    <a:pt x="668" y="1144"/>
                    <a:pt x="665" y="1142"/>
                    <a:pt x="659" y="1140"/>
                  </a:cubicBezTo>
                  <a:cubicBezTo>
                    <a:pt x="654" y="1138"/>
                    <a:pt x="645" y="1135"/>
                    <a:pt x="634" y="1131"/>
                  </a:cubicBezTo>
                  <a:close/>
                  <a:moveTo>
                    <a:pt x="375" y="950"/>
                  </a:moveTo>
                  <a:cubicBezTo>
                    <a:pt x="374" y="946"/>
                    <a:pt x="373" y="943"/>
                    <a:pt x="372" y="939"/>
                  </a:cubicBezTo>
                  <a:cubicBezTo>
                    <a:pt x="371" y="935"/>
                    <a:pt x="370" y="931"/>
                    <a:pt x="369" y="927"/>
                  </a:cubicBezTo>
                  <a:cubicBezTo>
                    <a:pt x="366" y="910"/>
                    <a:pt x="365" y="893"/>
                    <a:pt x="367" y="876"/>
                  </a:cubicBezTo>
                  <a:cubicBezTo>
                    <a:pt x="368" y="859"/>
                    <a:pt x="373" y="842"/>
                    <a:pt x="381" y="826"/>
                  </a:cubicBezTo>
                  <a:cubicBezTo>
                    <a:pt x="363" y="826"/>
                    <a:pt x="363" y="826"/>
                    <a:pt x="363" y="826"/>
                  </a:cubicBezTo>
                  <a:cubicBezTo>
                    <a:pt x="356" y="842"/>
                    <a:pt x="352" y="858"/>
                    <a:pt x="350" y="875"/>
                  </a:cubicBezTo>
                  <a:cubicBezTo>
                    <a:pt x="348" y="894"/>
                    <a:pt x="349" y="912"/>
                    <a:pt x="352" y="930"/>
                  </a:cubicBezTo>
                  <a:cubicBezTo>
                    <a:pt x="353" y="934"/>
                    <a:pt x="354" y="939"/>
                    <a:pt x="355" y="943"/>
                  </a:cubicBezTo>
                  <a:cubicBezTo>
                    <a:pt x="357" y="947"/>
                    <a:pt x="358" y="952"/>
                    <a:pt x="359" y="956"/>
                  </a:cubicBezTo>
                  <a:cubicBezTo>
                    <a:pt x="362" y="964"/>
                    <a:pt x="365" y="972"/>
                    <a:pt x="369" y="980"/>
                  </a:cubicBezTo>
                  <a:cubicBezTo>
                    <a:pt x="375" y="992"/>
                    <a:pt x="382" y="1003"/>
                    <a:pt x="390" y="1013"/>
                  </a:cubicBezTo>
                  <a:cubicBezTo>
                    <a:pt x="395" y="1010"/>
                    <a:pt x="400" y="1007"/>
                    <a:pt x="405" y="1004"/>
                  </a:cubicBezTo>
                  <a:cubicBezTo>
                    <a:pt x="397" y="995"/>
                    <a:pt x="390" y="984"/>
                    <a:pt x="384" y="972"/>
                  </a:cubicBezTo>
                  <a:cubicBezTo>
                    <a:pt x="380" y="965"/>
                    <a:pt x="378" y="958"/>
                    <a:pt x="375" y="950"/>
                  </a:cubicBezTo>
                  <a:close/>
                  <a:moveTo>
                    <a:pt x="1010" y="110"/>
                  </a:moveTo>
                  <a:cubicBezTo>
                    <a:pt x="1011" y="105"/>
                    <a:pt x="1012" y="100"/>
                    <a:pt x="1014" y="95"/>
                  </a:cubicBezTo>
                  <a:cubicBezTo>
                    <a:pt x="1001" y="91"/>
                    <a:pt x="988" y="87"/>
                    <a:pt x="975" y="84"/>
                  </a:cubicBezTo>
                  <a:cubicBezTo>
                    <a:pt x="931" y="72"/>
                    <a:pt x="887" y="63"/>
                    <a:pt x="843" y="55"/>
                  </a:cubicBezTo>
                  <a:cubicBezTo>
                    <a:pt x="842" y="60"/>
                    <a:pt x="841" y="65"/>
                    <a:pt x="840" y="70"/>
                  </a:cubicBezTo>
                  <a:cubicBezTo>
                    <a:pt x="884" y="78"/>
                    <a:pt x="928" y="87"/>
                    <a:pt x="971" y="99"/>
                  </a:cubicBezTo>
                  <a:cubicBezTo>
                    <a:pt x="984" y="102"/>
                    <a:pt x="997" y="106"/>
                    <a:pt x="1010" y="110"/>
                  </a:cubicBezTo>
                  <a:close/>
                  <a:moveTo>
                    <a:pt x="2690" y="1752"/>
                  </a:moveTo>
                  <a:cubicBezTo>
                    <a:pt x="2698" y="1768"/>
                    <a:pt x="2709" y="1791"/>
                    <a:pt x="2718" y="1814"/>
                  </a:cubicBezTo>
                  <a:cubicBezTo>
                    <a:pt x="2722" y="1826"/>
                    <a:pt x="2726" y="1838"/>
                    <a:pt x="2730" y="1849"/>
                  </a:cubicBezTo>
                  <a:cubicBezTo>
                    <a:pt x="2731" y="1851"/>
                    <a:pt x="2732" y="1854"/>
                    <a:pt x="2733" y="1857"/>
                  </a:cubicBezTo>
                  <a:cubicBezTo>
                    <a:pt x="2733" y="1859"/>
                    <a:pt x="2734" y="1862"/>
                    <a:pt x="2735" y="1865"/>
                  </a:cubicBezTo>
                  <a:cubicBezTo>
                    <a:pt x="2736" y="1870"/>
                    <a:pt x="2738" y="1875"/>
                    <a:pt x="2739" y="1879"/>
                  </a:cubicBezTo>
                  <a:cubicBezTo>
                    <a:pt x="2744" y="1898"/>
                    <a:pt x="2748" y="1910"/>
                    <a:pt x="2748" y="1910"/>
                  </a:cubicBezTo>
                  <a:cubicBezTo>
                    <a:pt x="2778" y="1902"/>
                    <a:pt x="2778" y="1902"/>
                    <a:pt x="2778" y="1902"/>
                  </a:cubicBezTo>
                  <a:cubicBezTo>
                    <a:pt x="2778" y="1902"/>
                    <a:pt x="2774" y="1889"/>
                    <a:pt x="2769" y="1871"/>
                  </a:cubicBezTo>
                  <a:cubicBezTo>
                    <a:pt x="2767" y="1866"/>
                    <a:pt x="2766" y="1861"/>
                    <a:pt x="2764" y="1856"/>
                  </a:cubicBezTo>
                  <a:cubicBezTo>
                    <a:pt x="2764" y="1854"/>
                    <a:pt x="2763" y="1851"/>
                    <a:pt x="2762" y="1848"/>
                  </a:cubicBezTo>
                  <a:cubicBezTo>
                    <a:pt x="2761" y="1845"/>
                    <a:pt x="2760" y="1842"/>
                    <a:pt x="2759" y="1839"/>
                  </a:cubicBezTo>
                  <a:cubicBezTo>
                    <a:pt x="2755" y="1828"/>
                    <a:pt x="2751" y="1815"/>
                    <a:pt x="2746" y="1803"/>
                  </a:cubicBezTo>
                  <a:cubicBezTo>
                    <a:pt x="2737" y="1779"/>
                    <a:pt x="2726" y="1755"/>
                    <a:pt x="2717" y="1738"/>
                  </a:cubicBezTo>
                  <a:cubicBezTo>
                    <a:pt x="2712" y="1729"/>
                    <a:pt x="2708" y="1722"/>
                    <a:pt x="2705" y="1717"/>
                  </a:cubicBezTo>
                  <a:cubicBezTo>
                    <a:pt x="2702" y="1712"/>
                    <a:pt x="2701" y="1709"/>
                    <a:pt x="2701" y="1709"/>
                  </a:cubicBezTo>
                  <a:cubicBezTo>
                    <a:pt x="2675" y="1724"/>
                    <a:pt x="2675" y="1724"/>
                    <a:pt x="2675" y="1724"/>
                  </a:cubicBezTo>
                  <a:cubicBezTo>
                    <a:pt x="2675" y="1724"/>
                    <a:pt x="2676" y="1727"/>
                    <a:pt x="2679" y="1732"/>
                  </a:cubicBezTo>
                  <a:cubicBezTo>
                    <a:pt x="2682" y="1737"/>
                    <a:pt x="2686" y="1743"/>
                    <a:pt x="2690" y="1752"/>
                  </a:cubicBezTo>
                  <a:close/>
                  <a:moveTo>
                    <a:pt x="1" y="12"/>
                  </a:moveTo>
                  <a:cubicBezTo>
                    <a:pt x="22" y="12"/>
                    <a:pt x="44" y="13"/>
                    <a:pt x="66" y="14"/>
                  </a:cubicBezTo>
                  <a:cubicBezTo>
                    <a:pt x="73" y="6"/>
                    <a:pt x="85" y="4"/>
                    <a:pt x="94" y="9"/>
                  </a:cubicBezTo>
                  <a:cubicBezTo>
                    <a:pt x="94" y="7"/>
                    <a:pt x="95" y="5"/>
                    <a:pt x="95" y="2"/>
                  </a:cubicBezTo>
                  <a:cubicBezTo>
                    <a:pt x="62" y="2"/>
                    <a:pt x="30" y="1"/>
                    <a:pt x="0" y="0"/>
                  </a:cubicBezTo>
                  <a:cubicBezTo>
                    <a:pt x="0" y="4"/>
                    <a:pt x="0" y="8"/>
                    <a:pt x="1" y="12"/>
                  </a:cubicBezTo>
                  <a:close/>
                  <a:moveTo>
                    <a:pt x="604" y="27"/>
                  </a:moveTo>
                  <a:cubicBezTo>
                    <a:pt x="548" y="23"/>
                    <a:pt x="494" y="20"/>
                    <a:pt x="442" y="17"/>
                  </a:cubicBezTo>
                  <a:cubicBezTo>
                    <a:pt x="442" y="22"/>
                    <a:pt x="442" y="26"/>
                    <a:pt x="442" y="30"/>
                  </a:cubicBezTo>
                  <a:cubicBezTo>
                    <a:pt x="494" y="34"/>
                    <a:pt x="548" y="37"/>
                    <a:pt x="604" y="41"/>
                  </a:cubicBezTo>
                  <a:cubicBezTo>
                    <a:pt x="604" y="36"/>
                    <a:pt x="604" y="32"/>
                    <a:pt x="604" y="27"/>
                  </a:cubicBezTo>
                  <a:close/>
                  <a:moveTo>
                    <a:pt x="142" y="3"/>
                  </a:moveTo>
                  <a:cubicBezTo>
                    <a:pt x="141" y="7"/>
                    <a:pt x="140" y="11"/>
                    <a:pt x="140" y="16"/>
                  </a:cubicBezTo>
                  <a:cubicBezTo>
                    <a:pt x="150" y="16"/>
                    <a:pt x="160" y="16"/>
                    <a:pt x="170" y="16"/>
                  </a:cubicBezTo>
                  <a:cubicBezTo>
                    <a:pt x="192" y="17"/>
                    <a:pt x="216" y="18"/>
                    <a:pt x="239" y="18"/>
                  </a:cubicBezTo>
                  <a:cubicBezTo>
                    <a:pt x="240" y="14"/>
                    <a:pt x="240" y="10"/>
                    <a:pt x="241" y="6"/>
                  </a:cubicBezTo>
                  <a:cubicBezTo>
                    <a:pt x="217" y="5"/>
                    <a:pt x="193" y="5"/>
                    <a:pt x="170" y="4"/>
                  </a:cubicBezTo>
                  <a:cubicBezTo>
                    <a:pt x="161" y="4"/>
                    <a:pt x="151" y="4"/>
                    <a:pt x="142" y="3"/>
                  </a:cubicBezTo>
                  <a:close/>
                  <a:moveTo>
                    <a:pt x="586" y="664"/>
                  </a:moveTo>
                  <a:cubicBezTo>
                    <a:pt x="583" y="661"/>
                    <a:pt x="585" y="662"/>
                    <a:pt x="580" y="659"/>
                  </a:cubicBezTo>
                  <a:cubicBezTo>
                    <a:pt x="576" y="657"/>
                    <a:pt x="572" y="655"/>
                    <a:pt x="568" y="653"/>
                  </a:cubicBezTo>
                  <a:cubicBezTo>
                    <a:pt x="563" y="656"/>
                    <a:pt x="558" y="658"/>
                    <a:pt x="553" y="660"/>
                  </a:cubicBezTo>
                  <a:cubicBezTo>
                    <a:pt x="514" y="679"/>
                    <a:pt x="476" y="700"/>
                    <a:pt x="444" y="726"/>
                  </a:cubicBezTo>
                  <a:cubicBezTo>
                    <a:pt x="431" y="737"/>
                    <a:pt x="419" y="747"/>
                    <a:pt x="407" y="759"/>
                  </a:cubicBezTo>
                  <a:cubicBezTo>
                    <a:pt x="410" y="759"/>
                    <a:pt x="413" y="760"/>
                    <a:pt x="416" y="760"/>
                  </a:cubicBezTo>
                  <a:cubicBezTo>
                    <a:pt x="420" y="759"/>
                    <a:pt x="424" y="758"/>
                    <a:pt x="429" y="757"/>
                  </a:cubicBezTo>
                  <a:cubicBezTo>
                    <a:pt x="431" y="756"/>
                    <a:pt x="433" y="756"/>
                    <a:pt x="435" y="756"/>
                  </a:cubicBezTo>
                  <a:cubicBezTo>
                    <a:pt x="441" y="750"/>
                    <a:pt x="448" y="745"/>
                    <a:pt x="454" y="740"/>
                  </a:cubicBezTo>
                  <a:cubicBezTo>
                    <a:pt x="486" y="715"/>
                    <a:pt x="522" y="694"/>
                    <a:pt x="561" y="676"/>
                  </a:cubicBezTo>
                  <a:cubicBezTo>
                    <a:pt x="569" y="672"/>
                    <a:pt x="578" y="668"/>
                    <a:pt x="586" y="664"/>
                  </a:cubicBezTo>
                  <a:close/>
                  <a:moveTo>
                    <a:pt x="966" y="1172"/>
                  </a:moveTo>
                  <a:cubicBezTo>
                    <a:pt x="947" y="1170"/>
                    <a:pt x="921" y="1169"/>
                    <a:pt x="896" y="1168"/>
                  </a:cubicBezTo>
                  <a:cubicBezTo>
                    <a:pt x="870" y="1167"/>
                    <a:pt x="845" y="1166"/>
                    <a:pt x="826" y="1165"/>
                  </a:cubicBezTo>
                  <a:cubicBezTo>
                    <a:pt x="807" y="1164"/>
                    <a:pt x="794" y="1163"/>
                    <a:pt x="794" y="1163"/>
                  </a:cubicBezTo>
                  <a:cubicBezTo>
                    <a:pt x="793" y="1184"/>
                    <a:pt x="793" y="1184"/>
                    <a:pt x="793" y="1184"/>
                  </a:cubicBezTo>
                  <a:cubicBezTo>
                    <a:pt x="793" y="1184"/>
                    <a:pt x="806" y="1185"/>
                    <a:pt x="825" y="1186"/>
                  </a:cubicBezTo>
                  <a:cubicBezTo>
                    <a:pt x="844" y="1187"/>
                    <a:pt x="869" y="1188"/>
                    <a:pt x="895" y="1189"/>
                  </a:cubicBezTo>
                  <a:cubicBezTo>
                    <a:pt x="920" y="1190"/>
                    <a:pt x="946" y="1192"/>
                    <a:pt x="965" y="1193"/>
                  </a:cubicBezTo>
                  <a:cubicBezTo>
                    <a:pt x="974" y="1194"/>
                    <a:pt x="982" y="1194"/>
                    <a:pt x="988" y="1195"/>
                  </a:cubicBezTo>
                  <a:cubicBezTo>
                    <a:pt x="993" y="1195"/>
                    <a:pt x="996" y="1195"/>
                    <a:pt x="996" y="1195"/>
                  </a:cubicBezTo>
                  <a:cubicBezTo>
                    <a:pt x="998" y="1174"/>
                    <a:pt x="998" y="1174"/>
                    <a:pt x="998" y="1174"/>
                  </a:cubicBezTo>
                  <a:cubicBezTo>
                    <a:pt x="998" y="1174"/>
                    <a:pt x="995" y="1174"/>
                    <a:pt x="989" y="1173"/>
                  </a:cubicBezTo>
                  <a:cubicBezTo>
                    <a:pt x="984" y="1173"/>
                    <a:pt x="976" y="1172"/>
                    <a:pt x="966" y="1172"/>
                  </a:cubicBezTo>
                  <a:close/>
                  <a:moveTo>
                    <a:pt x="2528" y="2869"/>
                  </a:moveTo>
                  <a:cubicBezTo>
                    <a:pt x="2522" y="2877"/>
                    <a:pt x="2515" y="2887"/>
                    <a:pt x="2507" y="2897"/>
                  </a:cubicBezTo>
                  <a:cubicBezTo>
                    <a:pt x="2492" y="2916"/>
                    <a:pt x="2477" y="2936"/>
                    <a:pt x="2477" y="2936"/>
                  </a:cubicBezTo>
                  <a:cubicBezTo>
                    <a:pt x="2505" y="2958"/>
                    <a:pt x="2505" y="2958"/>
                    <a:pt x="2505" y="2958"/>
                  </a:cubicBezTo>
                  <a:cubicBezTo>
                    <a:pt x="2505" y="2958"/>
                    <a:pt x="2521" y="2938"/>
                    <a:pt x="2536" y="2918"/>
                  </a:cubicBezTo>
                  <a:cubicBezTo>
                    <a:pt x="2544" y="2908"/>
                    <a:pt x="2551" y="2898"/>
                    <a:pt x="2557" y="2890"/>
                  </a:cubicBezTo>
                  <a:cubicBezTo>
                    <a:pt x="2562" y="2883"/>
                    <a:pt x="2566" y="2878"/>
                    <a:pt x="2566" y="2878"/>
                  </a:cubicBezTo>
                  <a:cubicBezTo>
                    <a:pt x="2537" y="2857"/>
                    <a:pt x="2537" y="2857"/>
                    <a:pt x="2537" y="2857"/>
                  </a:cubicBezTo>
                  <a:cubicBezTo>
                    <a:pt x="2537" y="2857"/>
                    <a:pt x="2533" y="2862"/>
                    <a:pt x="2528" y="2869"/>
                  </a:cubicBezTo>
                  <a:close/>
                  <a:moveTo>
                    <a:pt x="2813" y="2138"/>
                  </a:moveTo>
                  <a:cubicBezTo>
                    <a:pt x="2813" y="2128"/>
                    <a:pt x="2813" y="2120"/>
                    <a:pt x="2812" y="2114"/>
                  </a:cubicBezTo>
                  <a:cubicBezTo>
                    <a:pt x="2812" y="2109"/>
                    <a:pt x="2812" y="2106"/>
                    <a:pt x="2812" y="2106"/>
                  </a:cubicBezTo>
                  <a:cubicBezTo>
                    <a:pt x="2780" y="2108"/>
                    <a:pt x="2780" y="2108"/>
                    <a:pt x="2780" y="2108"/>
                  </a:cubicBezTo>
                  <a:cubicBezTo>
                    <a:pt x="2780" y="2108"/>
                    <a:pt x="2780" y="2111"/>
                    <a:pt x="2780" y="2116"/>
                  </a:cubicBezTo>
                  <a:cubicBezTo>
                    <a:pt x="2781" y="2122"/>
                    <a:pt x="2781" y="2130"/>
                    <a:pt x="2781" y="2139"/>
                  </a:cubicBezTo>
                  <a:cubicBezTo>
                    <a:pt x="2782" y="2158"/>
                    <a:pt x="2782" y="2183"/>
                    <a:pt x="2781" y="2208"/>
                  </a:cubicBezTo>
                  <a:cubicBezTo>
                    <a:pt x="2780" y="2233"/>
                    <a:pt x="2778" y="2258"/>
                    <a:pt x="2776" y="2277"/>
                  </a:cubicBezTo>
                  <a:cubicBezTo>
                    <a:pt x="2775" y="2286"/>
                    <a:pt x="2774" y="2294"/>
                    <a:pt x="2773" y="2299"/>
                  </a:cubicBezTo>
                  <a:cubicBezTo>
                    <a:pt x="2773" y="2305"/>
                    <a:pt x="2772" y="2308"/>
                    <a:pt x="2772" y="2308"/>
                  </a:cubicBezTo>
                  <a:cubicBezTo>
                    <a:pt x="2805" y="2312"/>
                    <a:pt x="2805" y="2312"/>
                    <a:pt x="2805" y="2312"/>
                  </a:cubicBezTo>
                  <a:cubicBezTo>
                    <a:pt x="2805" y="2312"/>
                    <a:pt x="2805" y="2309"/>
                    <a:pt x="2806" y="2303"/>
                  </a:cubicBezTo>
                  <a:cubicBezTo>
                    <a:pt x="2807" y="2298"/>
                    <a:pt x="2808" y="2290"/>
                    <a:pt x="2809" y="2280"/>
                  </a:cubicBezTo>
                  <a:cubicBezTo>
                    <a:pt x="2811" y="2261"/>
                    <a:pt x="2813" y="2235"/>
                    <a:pt x="2813" y="2209"/>
                  </a:cubicBezTo>
                  <a:cubicBezTo>
                    <a:pt x="2814" y="2183"/>
                    <a:pt x="2814" y="2157"/>
                    <a:pt x="2813" y="2138"/>
                  </a:cubicBezTo>
                  <a:close/>
                  <a:moveTo>
                    <a:pt x="2722" y="2511"/>
                  </a:moveTo>
                  <a:cubicBezTo>
                    <a:pt x="2720" y="2516"/>
                    <a:pt x="2718" y="2523"/>
                    <a:pt x="2714" y="2532"/>
                  </a:cubicBezTo>
                  <a:cubicBezTo>
                    <a:pt x="2708" y="2550"/>
                    <a:pt x="2698" y="2573"/>
                    <a:pt x="2688" y="2596"/>
                  </a:cubicBezTo>
                  <a:cubicBezTo>
                    <a:pt x="2678" y="2619"/>
                    <a:pt x="2667" y="2642"/>
                    <a:pt x="2659" y="2658"/>
                  </a:cubicBezTo>
                  <a:cubicBezTo>
                    <a:pt x="2650" y="2675"/>
                    <a:pt x="2644" y="2686"/>
                    <a:pt x="2644" y="2686"/>
                  </a:cubicBezTo>
                  <a:cubicBezTo>
                    <a:pt x="2675" y="2703"/>
                    <a:pt x="2675" y="2703"/>
                    <a:pt x="2675" y="2703"/>
                  </a:cubicBezTo>
                  <a:cubicBezTo>
                    <a:pt x="2675" y="2703"/>
                    <a:pt x="2681" y="2691"/>
                    <a:pt x="2689" y="2674"/>
                  </a:cubicBezTo>
                  <a:cubicBezTo>
                    <a:pt x="2698" y="2657"/>
                    <a:pt x="2709" y="2633"/>
                    <a:pt x="2720" y="2610"/>
                  </a:cubicBezTo>
                  <a:cubicBezTo>
                    <a:pt x="2730" y="2586"/>
                    <a:pt x="2739" y="2562"/>
                    <a:pt x="2746" y="2544"/>
                  </a:cubicBezTo>
                  <a:cubicBezTo>
                    <a:pt x="2749" y="2535"/>
                    <a:pt x="2752" y="2527"/>
                    <a:pt x="2754" y="2522"/>
                  </a:cubicBezTo>
                  <a:cubicBezTo>
                    <a:pt x="2756" y="2517"/>
                    <a:pt x="2757" y="2514"/>
                    <a:pt x="2757" y="2514"/>
                  </a:cubicBezTo>
                  <a:cubicBezTo>
                    <a:pt x="2725" y="2502"/>
                    <a:pt x="2725" y="2502"/>
                    <a:pt x="2725" y="2502"/>
                  </a:cubicBezTo>
                  <a:cubicBezTo>
                    <a:pt x="2725" y="2502"/>
                    <a:pt x="2724" y="2505"/>
                    <a:pt x="2722" y="2511"/>
                  </a:cubicBezTo>
                  <a:close/>
                  <a:moveTo>
                    <a:pt x="2109" y="1323"/>
                  </a:moveTo>
                  <a:cubicBezTo>
                    <a:pt x="2097" y="1319"/>
                    <a:pt x="2084" y="1315"/>
                    <a:pt x="2073" y="1312"/>
                  </a:cubicBezTo>
                  <a:cubicBezTo>
                    <a:pt x="2067" y="1310"/>
                    <a:pt x="2062" y="1308"/>
                    <a:pt x="2056" y="1307"/>
                  </a:cubicBezTo>
                  <a:cubicBezTo>
                    <a:pt x="2051" y="1305"/>
                    <a:pt x="2046" y="1304"/>
                    <a:pt x="2041" y="1303"/>
                  </a:cubicBezTo>
                  <a:cubicBezTo>
                    <a:pt x="2023" y="1297"/>
                    <a:pt x="2011" y="1294"/>
                    <a:pt x="2011" y="1294"/>
                  </a:cubicBezTo>
                  <a:cubicBezTo>
                    <a:pt x="2004" y="1319"/>
                    <a:pt x="2004" y="1319"/>
                    <a:pt x="2004" y="1319"/>
                  </a:cubicBezTo>
                  <a:cubicBezTo>
                    <a:pt x="2004" y="1319"/>
                    <a:pt x="2016" y="1323"/>
                    <a:pt x="2034" y="1328"/>
                  </a:cubicBezTo>
                  <a:cubicBezTo>
                    <a:pt x="2039" y="1329"/>
                    <a:pt x="2044" y="1331"/>
                    <a:pt x="2049" y="1332"/>
                  </a:cubicBezTo>
                  <a:cubicBezTo>
                    <a:pt x="2054" y="1334"/>
                    <a:pt x="2060" y="1335"/>
                    <a:pt x="2065" y="1337"/>
                  </a:cubicBezTo>
                  <a:cubicBezTo>
                    <a:pt x="2077" y="1341"/>
                    <a:pt x="2089" y="1345"/>
                    <a:pt x="2101" y="1348"/>
                  </a:cubicBezTo>
                  <a:cubicBezTo>
                    <a:pt x="2125" y="1356"/>
                    <a:pt x="2149" y="1364"/>
                    <a:pt x="2167" y="1370"/>
                  </a:cubicBezTo>
                  <a:cubicBezTo>
                    <a:pt x="2185" y="1377"/>
                    <a:pt x="2197" y="1381"/>
                    <a:pt x="2197" y="1381"/>
                  </a:cubicBezTo>
                  <a:cubicBezTo>
                    <a:pt x="2206" y="1355"/>
                    <a:pt x="2206" y="1355"/>
                    <a:pt x="2206" y="1355"/>
                  </a:cubicBezTo>
                  <a:cubicBezTo>
                    <a:pt x="2206" y="1355"/>
                    <a:pt x="2194" y="1351"/>
                    <a:pt x="2176" y="1345"/>
                  </a:cubicBezTo>
                  <a:cubicBezTo>
                    <a:pt x="2158" y="1338"/>
                    <a:pt x="2133" y="1331"/>
                    <a:pt x="2109" y="1323"/>
                  </a:cubicBezTo>
                  <a:close/>
                  <a:moveTo>
                    <a:pt x="2542" y="1529"/>
                  </a:moveTo>
                  <a:cubicBezTo>
                    <a:pt x="2527" y="1517"/>
                    <a:pt x="2506" y="1502"/>
                    <a:pt x="2485" y="1488"/>
                  </a:cubicBezTo>
                  <a:cubicBezTo>
                    <a:pt x="2463" y="1473"/>
                    <a:pt x="2441" y="1460"/>
                    <a:pt x="2424" y="1451"/>
                  </a:cubicBezTo>
                  <a:cubicBezTo>
                    <a:pt x="2415" y="1446"/>
                    <a:pt x="2408" y="1442"/>
                    <a:pt x="2403" y="1440"/>
                  </a:cubicBezTo>
                  <a:cubicBezTo>
                    <a:pt x="2398" y="1437"/>
                    <a:pt x="2395" y="1436"/>
                    <a:pt x="2395" y="1436"/>
                  </a:cubicBezTo>
                  <a:cubicBezTo>
                    <a:pt x="2382" y="1460"/>
                    <a:pt x="2382" y="1460"/>
                    <a:pt x="2382" y="1460"/>
                  </a:cubicBezTo>
                  <a:cubicBezTo>
                    <a:pt x="2382" y="1460"/>
                    <a:pt x="2385" y="1462"/>
                    <a:pt x="2390" y="1464"/>
                  </a:cubicBezTo>
                  <a:cubicBezTo>
                    <a:pt x="2395" y="1467"/>
                    <a:pt x="2402" y="1471"/>
                    <a:pt x="2410" y="1475"/>
                  </a:cubicBezTo>
                  <a:cubicBezTo>
                    <a:pt x="2426" y="1485"/>
                    <a:pt x="2448" y="1497"/>
                    <a:pt x="2469" y="1511"/>
                  </a:cubicBezTo>
                  <a:cubicBezTo>
                    <a:pt x="2490" y="1525"/>
                    <a:pt x="2510" y="1540"/>
                    <a:pt x="2524" y="1552"/>
                  </a:cubicBezTo>
                  <a:cubicBezTo>
                    <a:pt x="2532" y="1558"/>
                    <a:pt x="2538" y="1563"/>
                    <a:pt x="2542" y="1566"/>
                  </a:cubicBezTo>
                  <a:cubicBezTo>
                    <a:pt x="2546" y="1570"/>
                    <a:pt x="2548" y="1572"/>
                    <a:pt x="2548" y="1572"/>
                  </a:cubicBezTo>
                  <a:cubicBezTo>
                    <a:pt x="2567" y="1550"/>
                    <a:pt x="2567" y="1550"/>
                    <a:pt x="2567" y="1550"/>
                  </a:cubicBezTo>
                  <a:cubicBezTo>
                    <a:pt x="2567" y="1550"/>
                    <a:pt x="2565" y="1548"/>
                    <a:pt x="2561" y="1544"/>
                  </a:cubicBezTo>
                  <a:cubicBezTo>
                    <a:pt x="2556" y="1541"/>
                    <a:pt x="2550" y="1535"/>
                    <a:pt x="2542" y="1529"/>
                  </a:cubicBezTo>
                  <a:close/>
                  <a:moveTo>
                    <a:pt x="1080" y="462"/>
                  </a:moveTo>
                  <a:cubicBezTo>
                    <a:pt x="1037" y="486"/>
                    <a:pt x="992" y="505"/>
                    <a:pt x="947" y="522"/>
                  </a:cubicBezTo>
                  <a:cubicBezTo>
                    <a:pt x="945" y="523"/>
                    <a:pt x="943" y="524"/>
                    <a:pt x="941" y="525"/>
                  </a:cubicBezTo>
                  <a:cubicBezTo>
                    <a:pt x="944" y="529"/>
                    <a:pt x="947" y="534"/>
                    <a:pt x="950" y="539"/>
                  </a:cubicBezTo>
                  <a:cubicBezTo>
                    <a:pt x="951" y="539"/>
                    <a:pt x="952" y="539"/>
                    <a:pt x="953" y="538"/>
                  </a:cubicBezTo>
                  <a:cubicBezTo>
                    <a:pt x="999" y="521"/>
                    <a:pt x="1045" y="501"/>
                    <a:pt x="1088" y="476"/>
                  </a:cubicBezTo>
                  <a:cubicBezTo>
                    <a:pt x="1092" y="474"/>
                    <a:pt x="1096" y="472"/>
                    <a:pt x="1100" y="470"/>
                  </a:cubicBezTo>
                  <a:cubicBezTo>
                    <a:pt x="1094" y="467"/>
                    <a:pt x="1089" y="464"/>
                    <a:pt x="1083" y="460"/>
                  </a:cubicBezTo>
                  <a:cubicBezTo>
                    <a:pt x="1082" y="461"/>
                    <a:pt x="1081" y="461"/>
                    <a:pt x="1080" y="462"/>
                  </a:cubicBezTo>
                  <a:close/>
                  <a:moveTo>
                    <a:pt x="1207" y="220"/>
                  </a:moveTo>
                  <a:cubicBezTo>
                    <a:pt x="1213" y="220"/>
                    <a:pt x="1219" y="219"/>
                    <a:pt x="1225" y="219"/>
                  </a:cubicBezTo>
                  <a:cubicBezTo>
                    <a:pt x="1214" y="201"/>
                    <a:pt x="1199" y="187"/>
                    <a:pt x="1183" y="175"/>
                  </a:cubicBezTo>
                  <a:cubicBezTo>
                    <a:pt x="1163" y="159"/>
                    <a:pt x="1141" y="146"/>
                    <a:pt x="1118" y="135"/>
                  </a:cubicBezTo>
                  <a:cubicBezTo>
                    <a:pt x="1105" y="129"/>
                    <a:pt x="1092" y="123"/>
                    <a:pt x="1079" y="118"/>
                  </a:cubicBezTo>
                  <a:cubicBezTo>
                    <a:pt x="1079" y="123"/>
                    <a:pt x="1078" y="129"/>
                    <a:pt x="1077" y="134"/>
                  </a:cubicBezTo>
                  <a:cubicBezTo>
                    <a:pt x="1089" y="139"/>
                    <a:pt x="1100" y="144"/>
                    <a:pt x="1111" y="149"/>
                  </a:cubicBezTo>
                  <a:cubicBezTo>
                    <a:pt x="1133" y="160"/>
                    <a:pt x="1154" y="172"/>
                    <a:pt x="1174" y="187"/>
                  </a:cubicBezTo>
                  <a:cubicBezTo>
                    <a:pt x="1186" y="197"/>
                    <a:pt x="1197" y="208"/>
                    <a:pt x="1207" y="220"/>
                  </a:cubicBezTo>
                  <a:close/>
                  <a:moveTo>
                    <a:pt x="1200" y="1210"/>
                  </a:moveTo>
                  <a:cubicBezTo>
                    <a:pt x="1403" y="1224"/>
                    <a:pt x="1403" y="1224"/>
                    <a:pt x="1403" y="1224"/>
                  </a:cubicBezTo>
                  <a:cubicBezTo>
                    <a:pt x="1405" y="1201"/>
                    <a:pt x="1405" y="1201"/>
                    <a:pt x="1405" y="1201"/>
                  </a:cubicBezTo>
                  <a:cubicBezTo>
                    <a:pt x="1201" y="1187"/>
                    <a:pt x="1201" y="1187"/>
                    <a:pt x="1201" y="1187"/>
                  </a:cubicBezTo>
                  <a:lnTo>
                    <a:pt x="1200" y="1210"/>
                  </a:lnTo>
                  <a:close/>
                  <a:moveTo>
                    <a:pt x="1231" y="351"/>
                  </a:moveTo>
                  <a:cubicBezTo>
                    <a:pt x="1236" y="339"/>
                    <a:pt x="1241" y="327"/>
                    <a:pt x="1244" y="314"/>
                  </a:cubicBezTo>
                  <a:cubicBezTo>
                    <a:pt x="1244" y="311"/>
                    <a:pt x="1245" y="309"/>
                    <a:pt x="1245" y="306"/>
                  </a:cubicBezTo>
                  <a:cubicBezTo>
                    <a:pt x="1244" y="306"/>
                    <a:pt x="1244" y="306"/>
                    <a:pt x="1243" y="306"/>
                  </a:cubicBezTo>
                  <a:cubicBezTo>
                    <a:pt x="1238" y="306"/>
                    <a:pt x="1233" y="306"/>
                    <a:pt x="1229" y="306"/>
                  </a:cubicBezTo>
                  <a:cubicBezTo>
                    <a:pt x="1228" y="307"/>
                    <a:pt x="1228" y="309"/>
                    <a:pt x="1228" y="310"/>
                  </a:cubicBezTo>
                  <a:cubicBezTo>
                    <a:pt x="1225" y="322"/>
                    <a:pt x="1221" y="333"/>
                    <a:pt x="1216" y="344"/>
                  </a:cubicBezTo>
                  <a:cubicBezTo>
                    <a:pt x="1211" y="355"/>
                    <a:pt x="1204" y="365"/>
                    <a:pt x="1197" y="374"/>
                  </a:cubicBezTo>
                  <a:cubicBezTo>
                    <a:pt x="1182" y="393"/>
                    <a:pt x="1164" y="409"/>
                    <a:pt x="1144" y="422"/>
                  </a:cubicBezTo>
                  <a:cubicBezTo>
                    <a:pt x="1150" y="425"/>
                    <a:pt x="1155" y="427"/>
                    <a:pt x="1161" y="429"/>
                  </a:cubicBezTo>
                  <a:cubicBezTo>
                    <a:pt x="1162" y="429"/>
                    <a:pt x="1162" y="429"/>
                    <a:pt x="1163" y="429"/>
                  </a:cubicBezTo>
                  <a:cubicBezTo>
                    <a:pt x="1180" y="416"/>
                    <a:pt x="1196" y="402"/>
                    <a:pt x="1210" y="385"/>
                  </a:cubicBezTo>
                  <a:cubicBezTo>
                    <a:pt x="1218" y="374"/>
                    <a:pt x="1225" y="363"/>
                    <a:pt x="1231" y="351"/>
                  </a:cubicBezTo>
                  <a:close/>
                  <a:moveTo>
                    <a:pt x="1710" y="1233"/>
                  </a:moveTo>
                  <a:cubicBezTo>
                    <a:pt x="1684" y="1229"/>
                    <a:pt x="1659" y="1226"/>
                    <a:pt x="1640" y="1224"/>
                  </a:cubicBezTo>
                  <a:cubicBezTo>
                    <a:pt x="1621" y="1221"/>
                    <a:pt x="1608" y="1220"/>
                    <a:pt x="1608" y="1220"/>
                  </a:cubicBezTo>
                  <a:cubicBezTo>
                    <a:pt x="1605" y="1244"/>
                    <a:pt x="1605" y="1244"/>
                    <a:pt x="1605" y="1244"/>
                  </a:cubicBezTo>
                  <a:cubicBezTo>
                    <a:pt x="1605" y="1244"/>
                    <a:pt x="1618" y="1246"/>
                    <a:pt x="1637" y="1248"/>
                  </a:cubicBezTo>
                  <a:cubicBezTo>
                    <a:pt x="1656" y="1250"/>
                    <a:pt x="1681" y="1254"/>
                    <a:pt x="1706" y="1258"/>
                  </a:cubicBezTo>
                  <a:cubicBezTo>
                    <a:pt x="1731" y="1261"/>
                    <a:pt x="1756" y="1265"/>
                    <a:pt x="1775" y="1269"/>
                  </a:cubicBezTo>
                  <a:cubicBezTo>
                    <a:pt x="1794" y="1272"/>
                    <a:pt x="1806" y="1274"/>
                    <a:pt x="1806" y="1274"/>
                  </a:cubicBezTo>
                  <a:cubicBezTo>
                    <a:pt x="1811" y="1249"/>
                    <a:pt x="1811" y="1249"/>
                    <a:pt x="1811" y="1249"/>
                  </a:cubicBezTo>
                  <a:cubicBezTo>
                    <a:pt x="1811" y="1249"/>
                    <a:pt x="1798" y="1247"/>
                    <a:pt x="1779" y="1244"/>
                  </a:cubicBezTo>
                  <a:cubicBezTo>
                    <a:pt x="1760" y="1241"/>
                    <a:pt x="1735" y="1237"/>
                    <a:pt x="1710" y="1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64" dirty="0">
                <a:latin typeface="Lora" pitchFamily="2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AD0FA22-DC0B-4850-97A9-65D524A6430F}"/>
              </a:ext>
            </a:extLst>
          </p:cNvPr>
          <p:cNvGrpSpPr/>
          <p:nvPr/>
        </p:nvGrpSpPr>
        <p:grpSpPr>
          <a:xfrm>
            <a:off x="2836679" y="441899"/>
            <a:ext cx="467372" cy="661071"/>
            <a:chOff x="2271450" y="1614361"/>
            <a:chExt cx="450783" cy="637605"/>
          </a:xfrm>
        </p:grpSpPr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B5E1FD75-A9BF-4051-BB82-2EE96610B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5066" y="1614361"/>
              <a:ext cx="447167" cy="637605"/>
            </a:xfrm>
            <a:custGeom>
              <a:avLst/>
              <a:gdLst>
                <a:gd name="T0" fmla="*/ 114 w 227"/>
                <a:gd name="T1" fmla="*/ 0 h 324"/>
                <a:gd name="T2" fmla="*/ 0 w 227"/>
                <a:gd name="T3" fmla="*/ 114 h 324"/>
                <a:gd name="T4" fmla="*/ 114 w 227"/>
                <a:gd name="T5" fmla="*/ 324 h 324"/>
                <a:gd name="T6" fmla="*/ 227 w 227"/>
                <a:gd name="T7" fmla="*/ 114 h 324"/>
                <a:gd name="T8" fmla="*/ 114 w 227"/>
                <a:gd name="T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324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92"/>
                    <a:pt x="114" y="324"/>
                    <a:pt x="114" y="324"/>
                  </a:cubicBezTo>
                  <a:cubicBezTo>
                    <a:pt x="114" y="324"/>
                    <a:pt x="227" y="192"/>
                    <a:pt x="227" y="114"/>
                  </a:cubicBezTo>
                  <a:cubicBezTo>
                    <a:pt x="227" y="51"/>
                    <a:pt x="176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64" dirty="0">
                <a:latin typeface="Lora" pitchFamily="2" charset="0"/>
              </a:endParaRPr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EFF8D034-2B4D-4B1F-8FF7-F593F441C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1450" y="1620388"/>
              <a:ext cx="449578" cy="447167"/>
            </a:xfrm>
            <a:custGeom>
              <a:avLst/>
              <a:gdLst>
                <a:gd name="T0" fmla="*/ 191 w 228"/>
                <a:gd name="T1" fmla="*/ 72 h 227"/>
                <a:gd name="T2" fmla="*/ 72 w 228"/>
                <a:gd name="T3" fmla="*/ 188 h 227"/>
                <a:gd name="T4" fmla="*/ 40 w 228"/>
                <a:gd name="T5" fmla="*/ 156 h 227"/>
                <a:gd name="T6" fmla="*/ 156 w 228"/>
                <a:gd name="T7" fmla="*/ 37 h 227"/>
                <a:gd name="T8" fmla="*/ 191 w 228"/>
                <a:gd name="T9" fmla="*/ 7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227">
                  <a:moveTo>
                    <a:pt x="191" y="72"/>
                  </a:moveTo>
                  <a:cubicBezTo>
                    <a:pt x="228" y="150"/>
                    <a:pt x="150" y="227"/>
                    <a:pt x="72" y="188"/>
                  </a:cubicBezTo>
                  <a:cubicBezTo>
                    <a:pt x="58" y="181"/>
                    <a:pt x="47" y="170"/>
                    <a:pt x="40" y="156"/>
                  </a:cubicBezTo>
                  <a:cubicBezTo>
                    <a:pt x="0" y="77"/>
                    <a:pt x="77" y="0"/>
                    <a:pt x="156" y="37"/>
                  </a:cubicBezTo>
                  <a:cubicBezTo>
                    <a:pt x="171" y="44"/>
                    <a:pt x="184" y="56"/>
                    <a:pt x="191" y="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6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</a:rPr>
                <a:t>A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D6551B9-E1E0-42FD-97F6-EF400FEE0AF0}"/>
              </a:ext>
            </a:extLst>
          </p:cNvPr>
          <p:cNvGrpSpPr/>
          <p:nvPr/>
        </p:nvGrpSpPr>
        <p:grpSpPr>
          <a:xfrm>
            <a:off x="1058413" y="1630327"/>
            <a:ext cx="616083" cy="869764"/>
            <a:chOff x="556304" y="2760604"/>
            <a:chExt cx="594215" cy="838891"/>
          </a:xfrm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6CA58D4-CCB0-4D28-8100-18869AC5D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20" y="2760604"/>
              <a:ext cx="590599" cy="838891"/>
            </a:xfrm>
            <a:custGeom>
              <a:avLst/>
              <a:gdLst>
                <a:gd name="T0" fmla="*/ 150 w 300"/>
                <a:gd name="T1" fmla="*/ 0 h 426"/>
                <a:gd name="T2" fmla="*/ 0 w 300"/>
                <a:gd name="T3" fmla="*/ 149 h 426"/>
                <a:gd name="T4" fmla="*/ 150 w 300"/>
                <a:gd name="T5" fmla="*/ 426 h 426"/>
                <a:gd name="T6" fmla="*/ 300 w 300"/>
                <a:gd name="T7" fmla="*/ 149 h 426"/>
                <a:gd name="T8" fmla="*/ 150 w 300"/>
                <a:gd name="T9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426">
                  <a:moveTo>
                    <a:pt x="150" y="0"/>
                  </a:moveTo>
                  <a:cubicBezTo>
                    <a:pt x="67" y="0"/>
                    <a:pt x="0" y="67"/>
                    <a:pt x="0" y="149"/>
                  </a:cubicBezTo>
                  <a:cubicBezTo>
                    <a:pt x="0" y="253"/>
                    <a:pt x="150" y="426"/>
                    <a:pt x="150" y="426"/>
                  </a:cubicBezTo>
                  <a:cubicBezTo>
                    <a:pt x="150" y="426"/>
                    <a:pt x="300" y="253"/>
                    <a:pt x="300" y="149"/>
                  </a:cubicBezTo>
                  <a:cubicBezTo>
                    <a:pt x="300" y="67"/>
                    <a:pt x="233" y="0"/>
                    <a:pt x="1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64" dirty="0">
                <a:latin typeface="Lora" pitchFamily="2" charset="0"/>
              </a:endParaRPr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530B44CA-8079-4066-9910-6DEDBEF16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304" y="2766631"/>
              <a:ext cx="590599" cy="590599"/>
            </a:xfrm>
            <a:custGeom>
              <a:avLst/>
              <a:gdLst>
                <a:gd name="T0" fmla="*/ 251 w 300"/>
                <a:gd name="T1" fmla="*/ 96 h 300"/>
                <a:gd name="T2" fmla="*/ 94 w 300"/>
                <a:gd name="T3" fmla="*/ 248 h 300"/>
                <a:gd name="T4" fmla="*/ 52 w 300"/>
                <a:gd name="T5" fmla="*/ 206 h 300"/>
                <a:gd name="T6" fmla="*/ 205 w 300"/>
                <a:gd name="T7" fmla="*/ 49 h 300"/>
                <a:gd name="T8" fmla="*/ 251 w 300"/>
                <a:gd name="T9" fmla="*/ 96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00">
                  <a:moveTo>
                    <a:pt x="251" y="96"/>
                  </a:moveTo>
                  <a:cubicBezTo>
                    <a:pt x="300" y="199"/>
                    <a:pt x="197" y="300"/>
                    <a:pt x="94" y="248"/>
                  </a:cubicBezTo>
                  <a:cubicBezTo>
                    <a:pt x="76" y="239"/>
                    <a:pt x="61" y="224"/>
                    <a:pt x="52" y="206"/>
                  </a:cubicBezTo>
                  <a:cubicBezTo>
                    <a:pt x="0" y="103"/>
                    <a:pt x="101" y="0"/>
                    <a:pt x="205" y="49"/>
                  </a:cubicBezTo>
                  <a:cubicBezTo>
                    <a:pt x="225" y="59"/>
                    <a:pt x="241" y="75"/>
                    <a:pt x="251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64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</a:rPr>
                <a:t>B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3CE1AA4-FEC6-476C-8ADB-E09FCBD4187C}"/>
              </a:ext>
            </a:extLst>
          </p:cNvPr>
          <p:cNvGrpSpPr/>
          <p:nvPr/>
        </p:nvGrpSpPr>
        <p:grpSpPr>
          <a:xfrm>
            <a:off x="3460425" y="1670175"/>
            <a:ext cx="752297" cy="1063462"/>
            <a:chOff x="2873055" y="2799038"/>
            <a:chExt cx="725593" cy="1025713"/>
          </a:xfrm>
        </p:grpSpPr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8F0A2BB1-6E73-4F68-A270-66A4D09D4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6671" y="2799038"/>
              <a:ext cx="721977" cy="1025713"/>
            </a:xfrm>
            <a:custGeom>
              <a:avLst/>
              <a:gdLst>
                <a:gd name="T0" fmla="*/ 183 w 366"/>
                <a:gd name="T1" fmla="*/ 0 h 521"/>
                <a:gd name="T2" fmla="*/ 0 w 366"/>
                <a:gd name="T3" fmla="*/ 182 h 521"/>
                <a:gd name="T4" fmla="*/ 183 w 366"/>
                <a:gd name="T5" fmla="*/ 521 h 521"/>
                <a:gd name="T6" fmla="*/ 366 w 366"/>
                <a:gd name="T7" fmla="*/ 182 h 521"/>
                <a:gd name="T8" fmla="*/ 183 w 366"/>
                <a:gd name="T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6" h="521">
                  <a:moveTo>
                    <a:pt x="183" y="0"/>
                  </a:moveTo>
                  <a:cubicBezTo>
                    <a:pt x="82" y="0"/>
                    <a:pt x="0" y="82"/>
                    <a:pt x="0" y="182"/>
                  </a:cubicBezTo>
                  <a:cubicBezTo>
                    <a:pt x="0" y="309"/>
                    <a:pt x="183" y="521"/>
                    <a:pt x="183" y="521"/>
                  </a:cubicBezTo>
                  <a:cubicBezTo>
                    <a:pt x="183" y="521"/>
                    <a:pt x="366" y="309"/>
                    <a:pt x="366" y="182"/>
                  </a:cubicBezTo>
                  <a:cubicBezTo>
                    <a:pt x="366" y="82"/>
                    <a:pt x="28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64" dirty="0">
                <a:latin typeface="Lora" pitchFamily="2" charset="0"/>
              </a:endParaRPr>
            </a:p>
          </p:txBody>
        </p: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A87B85EA-042B-41D2-AFBE-EB8F78B1C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3055" y="2807475"/>
              <a:ext cx="720771" cy="720771"/>
            </a:xfrm>
            <a:custGeom>
              <a:avLst/>
              <a:gdLst>
                <a:gd name="T0" fmla="*/ 306 w 366"/>
                <a:gd name="T1" fmla="*/ 116 h 366"/>
                <a:gd name="T2" fmla="*/ 114 w 366"/>
                <a:gd name="T3" fmla="*/ 303 h 366"/>
                <a:gd name="T4" fmla="*/ 63 w 366"/>
                <a:gd name="T5" fmla="*/ 252 h 366"/>
                <a:gd name="T6" fmla="*/ 249 w 366"/>
                <a:gd name="T7" fmla="*/ 60 h 366"/>
                <a:gd name="T8" fmla="*/ 306 w 366"/>
                <a:gd name="T9" fmla="*/ 11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6" h="366">
                  <a:moveTo>
                    <a:pt x="306" y="116"/>
                  </a:moveTo>
                  <a:cubicBezTo>
                    <a:pt x="366" y="243"/>
                    <a:pt x="241" y="366"/>
                    <a:pt x="114" y="303"/>
                  </a:cubicBezTo>
                  <a:cubicBezTo>
                    <a:pt x="92" y="292"/>
                    <a:pt x="74" y="274"/>
                    <a:pt x="63" y="252"/>
                  </a:cubicBezTo>
                  <a:cubicBezTo>
                    <a:pt x="0" y="125"/>
                    <a:pt x="123" y="0"/>
                    <a:pt x="249" y="60"/>
                  </a:cubicBezTo>
                  <a:cubicBezTo>
                    <a:pt x="274" y="71"/>
                    <a:pt x="294" y="91"/>
                    <a:pt x="306" y="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6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</a:rPr>
                <a:t>C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79A9FC9-9FB0-4A35-A765-8FFF16B558DC}"/>
              </a:ext>
            </a:extLst>
          </p:cNvPr>
          <p:cNvGrpSpPr/>
          <p:nvPr/>
        </p:nvGrpSpPr>
        <p:grpSpPr>
          <a:xfrm>
            <a:off x="4648062" y="2924877"/>
            <a:ext cx="947242" cy="1339637"/>
            <a:chOff x="4018536" y="4009204"/>
            <a:chExt cx="913619" cy="1292085"/>
          </a:xfrm>
        </p:grpSpPr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A42DF661-92B2-4F39-9854-9A665A7AE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562" y="4009204"/>
              <a:ext cx="907593" cy="1292085"/>
            </a:xfrm>
            <a:custGeom>
              <a:avLst/>
              <a:gdLst>
                <a:gd name="T0" fmla="*/ 231 w 461"/>
                <a:gd name="T1" fmla="*/ 0 h 656"/>
                <a:gd name="T2" fmla="*/ 0 w 461"/>
                <a:gd name="T3" fmla="*/ 230 h 656"/>
                <a:gd name="T4" fmla="*/ 231 w 461"/>
                <a:gd name="T5" fmla="*/ 656 h 656"/>
                <a:gd name="T6" fmla="*/ 461 w 461"/>
                <a:gd name="T7" fmla="*/ 230 h 656"/>
                <a:gd name="T8" fmla="*/ 231 w 461"/>
                <a:gd name="T9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656">
                  <a:moveTo>
                    <a:pt x="231" y="0"/>
                  </a:moveTo>
                  <a:cubicBezTo>
                    <a:pt x="103" y="0"/>
                    <a:pt x="0" y="103"/>
                    <a:pt x="0" y="230"/>
                  </a:cubicBezTo>
                  <a:cubicBezTo>
                    <a:pt x="0" y="390"/>
                    <a:pt x="231" y="656"/>
                    <a:pt x="231" y="656"/>
                  </a:cubicBezTo>
                  <a:cubicBezTo>
                    <a:pt x="231" y="656"/>
                    <a:pt x="461" y="390"/>
                    <a:pt x="461" y="230"/>
                  </a:cubicBezTo>
                  <a:cubicBezTo>
                    <a:pt x="461" y="103"/>
                    <a:pt x="358" y="0"/>
                    <a:pt x="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64" dirty="0">
                <a:latin typeface="Lora" pitchFamily="2" charset="0"/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86AA2A71-E74B-42BC-B6E1-BCF7982DA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8536" y="4018847"/>
              <a:ext cx="907593" cy="907593"/>
            </a:xfrm>
            <a:custGeom>
              <a:avLst/>
              <a:gdLst>
                <a:gd name="T0" fmla="*/ 386 w 461"/>
                <a:gd name="T1" fmla="*/ 147 h 461"/>
                <a:gd name="T2" fmla="*/ 144 w 461"/>
                <a:gd name="T3" fmla="*/ 382 h 461"/>
                <a:gd name="T4" fmla="*/ 80 w 461"/>
                <a:gd name="T5" fmla="*/ 317 h 461"/>
                <a:gd name="T6" fmla="*/ 315 w 461"/>
                <a:gd name="T7" fmla="*/ 75 h 461"/>
                <a:gd name="T8" fmla="*/ 386 w 461"/>
                <a:gd name="T9" fmla="*/ 14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61">
                  <a:moveTo>
                    <a:pt x="386" y="147"/>
                  </a:moveTo>
                  <a:cubicBezTo>
                    <a:pt x="461" y="306"/>
                    <a:pt x="304" y="461"/>
                    <a:pt x="144" y="382"/>
                  </a:cubicBezTo>
                  <a:cubicBezTo>
                    <a:pt x="116" y="368"/>
                    <a:pt x="94" y="345"/>
                    <a:pt x="80" y="317"/>
                  </a:cubicBezTo>
                  <a:cubicBezTo>
                    <a:pt x="0" y="158"/>
                    <a:pt x="155" y="0"/>
                    <a:pt x="315" y="75"/>
                  </a:cubicBezTo>
                  <a:cubicBezTo>
                    <a:pt x="346" y="90"/>
                    <a:pt x="371" y="115"/>
                    <a:pt x="386" y="1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5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</a:rPr>
                <a:t>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C90393-11AD-4937-BAF5-0B9F4DF8F6C1}"/>
              </a:ext>
            </a:extLst>
          </p:cNvPr>
          <p:cNvGrpSpPr/>
          <p:nvPr/>
        </p:nvGrpSpPr>
        <p:grpSpPr>
          <a:xfrm>
            <a:off x="6412991" y="3997254"/>
            <a:ext cx="1073019" cy="1517514"/>
            <a:chOff x="5720819" y="5043516"/>
            <a:chExt cx="1034930" cy="1463649"/>
          </a:xfrm>
        </p:grpSpPr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1B1DC24-C3E4-4213-AE48-A3F6ED24F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645" y="5043516"/>
              <a:ext cx="1028104" cy="1463649"/>
            </a:xfrm>
            <a:custGeom>
              <a:avLst/>
              <a:gdLst>
                <a:gd name="T0" fmla="*/ 231 w 461"/>
                <a:gd name="T1" fmla="*/ 0 h 656"/>
                <a:gd name="T2" fmla="*/ 0 w 461"/>
                <a:gd name="T3" fmla="*/ 230 h 656"/>
                <a:gd name="T4" fmla="*/ 231 w 461"/>
                <a:gd name="T5" fmla="*/ 656 h 656"/>
                <a:gd name="T6" fmla="*/ 461 w 461"/>
                <a:gd name="T7" fmla="*/ 230 h 656"/>
                <a:gd name="T8" fmla="*/ 231 w 461"/>
                <a:gd name="T9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656">
                  <a:moveTo>
                    <a:pt x="231" y="0"/>
                  </a:moveTo>
                  <a:cubicBezTo>
                    <a:pt x="103" y="0"/>
                    <a:pt x="0" y="103"/>
                    <a:pt x="0" y="230"/>
                  </a:cubicBezTo>
                  <a:cubicBezTo>
                    <a:pt x="0" y="390"/>
                    <a:pt x="231" y="656"/>
                    <a:pt x="231" y="656"/>
                  </a:cubicBezTo>
                  <a:cubicBezTo>
                    <a:pt x="231" y="656"/>
                    <a:pt x="461" y="390"/>
                    <a:pt x="461" y="230"/>
                  </a:cubicBezTo>
                  <a:cubicBezTo>
                    <a:pt x="461" y="103"/>
                    <a:pt x="358" y="0"/>
                    <a:pt x="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64" dirty="0">
                <a:latin typeface="Lora" pitchFamily="2" charset="0"/>
              </a:endParaRPr>
            </a:p>
          </p:txBody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719435E8-F601-4771-B703-CC746BD04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0819" y="5054439"/>
              <a:ext cx="1028104" cy="1028104"/>
            </a:xfrm>
            <a:custGeom>
              <a:avLst/>
              <a:gdLst>
                <a:gd name="T0" fmla="*/ 386 w 461"/>
                <a:gd name="T1" fmla="*/ 147 h 461"/>
                <a:gd name="T2" fmla="*/ 144 w 461"/>
                <a:gd name="T3" fmla="*/ 382 h 461"/>
                <a:gd name="T4" fmla="*/ 80 w 461"/>
                <a:gd name="T5" fmla="*/ 317 h 461"/>
                <a:gd name="T6" fmla="*/ 315 w 461"/>
                <a:gd name="T7" fmla="*/ 75 h 461"/>
                <a:gd name="T8" fmla="*/ 386 w 461"/>
                <a:gd name="T9" fmla="*/ 14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61">
                  <a:moveTo>
                    <a:pt x="386" y="147"/>
                  </a:moveTo>
                  <a:cubicBezTo>
                    <a:pt x="461" y="306"/>
                    <a:pt x="304" y="461"/>
                    <a:pt x="144" y="382"/>
                  </a:cubicBezTo>
                  <a:cubicBezTo>
                    <a:pt x="116" y="368"/>
                    <a:pt x="94" y="345"/>
                    <a:pt x="80" y="317"/>
                  </a:cubicBezTo>
                  <a:cubicBezTo>
                    <a:pt x="0" y="158"/>
                    <a:pt x="155" y="0"/>
                    <a:pt x="315" y="75"/>
                  </a:cubicBezTo>
                  <a:cubicBezTo>
                    <a:pt x="346" y="90"/>
                    <a:pt x="371" y="115"/>
                    <a:pt x="386" y="1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8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</a:rPr>
                <a:t>E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7D2EED03-7ACF-C6D8-5147-D55EE30085EF}"/>
              </a:ext>
            </a:extLst>
          </p:cNvPr>
          <p:cNvSpPr txBox="1"/>
          <p:nvPr/>
        </p:nvSpPr>
        <p:spPr>
          <a:xfrm>
            <a:off x="7060642" y="832551"/>
            <a:ext cx="3938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>
                <a:latin typeface="Lora" pitchFamily="2" charset="0"/>
                <a:ea typeface="Roboto" pitchFamily="2" charset="0"/>
                <a:cs typeface="+mj-cs"/>
              </a:rPr>
              <a:t>Roadmap </a:t>
            </a:r>
          </a:p>
          <a:p>
            <a:pPr algn="ctr"/>
            <a:r>
              <a:rPr lang="en-GB" sz="6000" b="1" dirty="0">
                <a:latin typeface="Lora" pitchFamily="2" charset="0"/>
                <a:ea typeface="Roboto" pitchFamily="2" charset="0"/>
                <a:cs typeface="+mj-cs"/>
              </a:rPr>
              <a:t>Template</a:t>
            </a:r>
            <a:endParaRPr lang="en-IN" sz="6000" b="1" dirty="0">
              <a:latin typeface="Lora" pitchFamily="2" charset="0"/>
              <a:ea typeface="Roboto" pitchFamily="2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25406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57;p60">
            <a:extLst>
              <a:ext uri="{FF2B5EF4-FFF2-40B4-BE49-F238E27FC236}">
                <a16:creationId xmlns:a16="http://schemas.microsoft.com/office/drawing/2014/main" id="{A8FBC570-A7C4-BC33-5617-76B6FF1A035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53998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000000"/>
              </a:buClr>
              <a:buSzPts val="1100"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ea typeface="Cambria" panose="02040503050406030204" pitchFamily="18" charset="0"/>
                <a:sym typeface="Arial"/>
              </a:rPr>
              <a:t>How To Edit Shapes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AD4234C-A372-C4B9-0546-1D910B72B927}"/>
              </a:ext>
            </a:extLst>
          </p:cNvPr>
          <p:cNvGrpSpPr/>
          <p:nvPr/>
        </p:nvGrpSpPr>
        <p:grpSpPr>
          <a:xfrm>
            <a:off x="932959" y="1290639"/>
            <a:ext cx="10326087" cy="4905191"/>
            <a:chOff x="932957" y="1290638"/>
            <a:chExt cx="10326086" cy="4905190"/>
          </a:xfrm>
        </p:grpSpPr>
        <p:sp>
          <p:nvSpPr>
            <p:cNvPr id="3" name="Google Shape;2858;p60">
              <a:extLst>
                <a:ext uri="{FF2B5EF4-FFF2-40B4-BE49-F238E27FC236}">
                  <a16:creationId xmlns:a16="http://schemas.microsoft.com/office/drawing/2014/main" id="{A39CEAFD-6FEB-7199-BEA1-7663C0209E88}"/>
                </a:ext>
              </a:extLst>
            </p:cNvPr>
            <p:cNvSpPr txBox="1">
              <a:spLocks/>
            </p:cNvSpPr>
            <p:nvPr/>
          </p:nvSpPr>
          <p:spPr>
            <a:xfrm>
              <a:off x="932957" y="1290638"/>
              <a:ext cx="10325100" cy="800100"/>
            </a:xfrm>
            <a:prstGeom prst="rect">
              <a:avLst/>
            </a:prstGeom>
            <a:noFill/>
          </p:spPr>
          <p:txBody>
            <a:bodyPr spcFirstLastPara="1" vert="horz" wrap="square" lIns="0" tIns="0" rIns="0" bIns="0" rtlCol="0" anchor="ctr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2388" indent="0">
                <a:buNone/>
              </a:pPr>
              <a:r>
                <a:rPr 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ea typeface="Arial"/>
                  <a:cs typeface="Helvetica" panose="020B0604020202020204" pitchFamily="34" charset="0"/>
                  <a:sym typeface="Arial"/>
                </a:rPr>
                <a:t>You can add and edit some </a:t>
              </a:r>
              <a:r>
                <a:rPr 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noFill/>
                  </a:uFill>
                  <a:latin typeface="Lora" pitchFamily="2" charset="0"/>
                  <a:ea typeface="Arial"/>
                  <a:cs typeface="Helvetica" panose="020B0604020202020204" pitchFamily="34" charset="0"/>
                  <a:sym typeface="Arial"/>
                </a:rPr>
                <a:t>shapes</a:t>
              </a:r>
              <a:r>
                <a:rPr 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ea typeface="Arial"/>
                  <a:cs typeface="Helvetica" panose="020B0604020202020204" pitchFamily="34" charset="0"/>
                  <a:sym typeface="Arial"/>
                </a:rPr>
                <a:t> to your presentation to present your data in a visual way.</a:t>
              </a:r>
            </a:p>
          </p:txBody>
        </p:sp>
        <p:sp>
          <p:nvSpPr>
            <p:cNvPr id="4" name="Google Shape;2859;p60">
              <a:extLst>
                <a:ext uri="{FF2B5EF4-FFF2-40B4-BE49-F238E27FC236}">
                  <a16:creationId xmlns:a16="http://schemas.microsoft.com/office/drawing/2014/main" id="{80214AB7-A773-2C78-4FBC-E7CC1F7F6F6D}"/>
                </a:ext>
              </a:extLst>
            </p:cNvPr>
            <p:cNvSpPr txBox="1"/>
            <p:nvPr/>
          </p:nvSpPr>
          <p:spPr>
            <a:xfrm>
              <a:off x="932957" y="2286628"/>
              <a:ext cx="10326086" cy="39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497388" indent="-285737" defTabSz="1219110">
                <a:lnSpc>
                  <a:spcPct val="11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/>
              </a:pPr>
              <a:r>
                <a:rPr lang="en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Choose your favourite infographic and insert it in your presentation using Ctrl C + Ctrl V or Cmd C + Cmd V in Mac.</a:t>
              </a:r>
              <a:endParaRPr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marL="497388" indent="-285737" defTabSz="1219110">
                <a:lnSpc>
                  <a:spcPct val="11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/>
              </a:pPr>
              <a:r>
                <a:rPr lang="en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Select one of the parts and </a:t>
              </a:r>
              <a:r>
                <a:rPr lang="en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ungroup</a:t>
              </a:r>
              <a:r>
                <a:rPr lang="en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 it by right-clicking and choosing “Ungroup”. </a:t>
              </a:r>
              <a:endParaRPr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marL="497388" indent="-285737" defTabSz="1219110">
                <a:lnSpc>
                  <a:spcPct val="11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/>
              </a:pPr>
              <a:r>
                <a:rPr lang="en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Change the color</a:t>
              </a:r>
              <a:r>
                <a:rPr lang="en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 by clicking on the paint bucket. </a:t>
              </a:r>
              <a:endParaRPr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marL="497388" indent="-285737" defTabSz="1219110">
                <a:lnSpc>
                  <a:spcPct val="11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/>
              </a:pPr>
              <a:r>
                <a:rPr lang="en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Then </a:t>
              </a:r>
              <a:r>
                <a:rPr lang="en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resize</a:t>
              </a:r>
              <a:r>
                <a:rPr lang="en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 the element by clicking and dragging one of the square-shaped points of its bounding box (the cursor should look like a double-headed arrow). Remember to hold Shift while dragging to keep the proportions.</a:t>
              </a:r>
              <a:endParaRPr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marL="497388" indent="-285737" defTabSz="1219110">
                <a:lnSpc>
                  <a:spcPct val="11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/>
              </a:pPr>
              <a:r>
                <a:rPr lang="en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Group</a:t>
              </a:r>
              <a:r>
                <a:rPr lang="en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 the elements again by selecting them, right-clicking and choosing “Group”.</a:t>
              </a:r>
              <a:endParaRPr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marL="497388" indent="-285737" defTabSz="1219110">
                <a:lnSpc>
                  <a:spcPct val="11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/>
              </a:pPr>
              <a:r>
                <a:rPr lang="en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Repeat the steps above with the other parts and when you’re done editing, copy the end result and paste it into your presentation.</a:t>
              </a:r>
              <a:endParaRPr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marL="497388" indent="-285737" defTabSz="1219110">
                <a:lnSpc>
                  <a:spcPct val="11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/>
              </a:pPr>
              <a:r>
                <a:rPr lang="en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Remember to choose the “</a:t>
              </a:r>
              <a:r>
                <a:rPr lang="en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Keep source formatting</a:t>
              </a:r>
              <a:r>
                <a:rPr lang="en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” option so that it keeps the design. For more info, please visit </a:t>
              </a:r>
              <a:r>
                <a:rPr lang="en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noFill/>
                  </a:uFill>
                  <a:latin typeface="Lora" pitchFamily="2" charset="0"/>
                  <a:cs typeface="Helvetica" panose="020B0604020202020204" pitchFamily="34" charset="0"/>
                  <a:sym typeface="Arial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Slideegg (Tips &amp; Tricks)</a:t>
              </a:r>
              <a:r>
                <a:rPr lang="en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.</a:t>
              </a:r>
              <a:endParaRPr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Helvetica" panose="020B0604020202020204" pitchFamily="34" charset="0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14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57;p60">
            <a:extLst>
              <a:ext uri="{FF2B5EF4-FFF2-40B4-BE49-F238E27FC236}">
                <a16:creationId xmlns:a16="http://schemas.microsoft.com/office/drawing/2014/main" id="{A8FBC570-A7C4-BC33-5617-76B6FF1A035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53998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354">
              <a:buClr>
                <a:srgbClr val="000000"/>
              </a:buClr>
              <a:buSzPts val="1100"/>
              <a:defRPr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ea typeface="Cambria" panose="02040503050406030204" pitchFamily="18" charset="0"/>
                <a:cs typeface="+mn-cs"/>
              </a:rPr>
              <a:t>Terms Of Use (Free Users)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A942558-2E9D-0DC7-288B-8F539D279057}"/>
              </a:ext>
            </a:extLst>
          </p:cNvPr>
          <p:cNvGrpSpPr/>
          <p:nvPr/>
        </p:nvGrpSpPr>
        <p:grpSpPr>
          <a:xfrm>
            <a:off x="965836" y="1541596"/>
            <a:ext cx="9967461" cy="4524315"/>
            <a:chOff x="1524000" y="1838157"/>
            <a:chExt cx="9029700" cy="452431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02BDB2-35C6-50BB-196E-5564E0DDA336}"/>
                </a:ext>
              </a:extLst>
            </p:cNvPr>
            <p:cNvSpPr/>
            <p:nvPr/>
          </p:nvSpPr>
          <p:spPr>
            <a:xfrm>
              <a:off x="1524000" y="1838157"/>
              <a:ext cx="9029700" cy="452431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defTabSz="914354"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Segoe UI" panose="020B0502040204020203" pitchFamily="34" charset="0"/>
                </a:rPr>
                <a:t>If you are a free subscriber, you should credit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Segoe UI" panose="020B0502040204020203" pitchFamily="34" charset="0"/>
                </a:rPr>
                <a:t> </a:t>
              </a:r>
              <a:r>
                <a:rPr lang="en-US" b="1" u="sng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Segoe UI" panose="020B0502040204020203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SlideEgg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Segoe UI" panose="020B0502040204020203" pitchFamily="34" charset="0"/>
                </a:rPr>
                <a:t> 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Segoe UI" panose="020B0502040204020203" pitchFamily="34" charset="0"/>
                </a:rPr>
                <a:t>by keeping the “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Segoe UI" panose="020B0502040204020203" pitchFamily="34" charset="0"/>
                </a:rPr>
                <a:t>Thank You”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Segoe UI" panose="020B0502040204020203" pitchFamily="34" charset="0"/>
                </a:rPr>
                <a:t> slide.</a:t>
              </a:r>
            </a:p>
            <a:p>
              <a:pPr defTabSz="914354">
                <a:defRPr/>
              </a:pPr>
              <a:b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Segoe UI" panose="020B0502040204020203" pitchFamily="34" charset="0"/>
                </a:rPr>
              </a:b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Segoe UI" panose="020B0502040204020203" pitchFamily="34" charset="0"/>
                </a:rPr>
                <a:t>Kindly refer to the following slide for the Terms of Use for premium users.</a:t>
              </a:r>
            </a:p>
            <a:p>
              <a:pPr defTabSz="914354">
                <a:defRPr/>
              </a:pPr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Segoe UI" panose="020B0502040204020203" pitchFamily="34" charset="0"/>
              </a:endParaRPr>
            </a:p>
            <a:p>
              <a:pPr defTabSz="914354">
                <a:spcBef>
                  <a:spcPts val="600"/>
                </a:spcBef>
                <a:defRPr/>
              </a:pPr>
              <a:r>
                <a:rPr lang="en-US" sz="2000" b="1" u="sng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Segoe UI" panose="020B0502040204020203" pitchFamily="34" charset="0"/>
                </a:rPr>
                <a:t>You can:</a:t>
              </a:r>
              <a:endParaRPr lang="en-US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Segoe UI" panose="020B0502040204020203" pitchFamily="34" charset="0"/>
              </a:endParaRPr>
            </a:p>
            <a:p>
              <a:pPr marL="285737" indent="-285737" defTabSz="914354">
                <a:spcBef>
                  <a:spcPts val="6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Segoe UI" panose="020B0502040204020203" pitchFamily="34" charset="0"/>
                </a:rPr>
                <a:t>Customize or edit this template</a:t>
              </a:r>
            </a:p>
            <a:p>
              <a:pPr marL="285737" indent="-285737" defTabSz="914354">
                <a:buFont typeface="Arial" panose="020B0604020202020204" pitchFamily="34" charset="0"/>
                <a:buChar char="•"/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Segoe UI" panose="020B0502040204020203" pitchFamily="34" charset="0"/>
                </a:rPr>
                <a:t>Use this template for both business and personal endeavors.</a:t>
              </a:r>
            </a:p>
            <a:p>
              <a:pPr marL="171442" indent="-171442" defTabSz="914354">
                <a:buFont typeface="Wingdings" panose="05000000000000000000" pitchFamily="2" charset="2"/>
                <a:buChar char="v"/>
                <a:defRPr/>
              </a:pP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Segoe UI" panose="020B0502040204020203" pitchFamily="34" charset="0"/>
              </a:endParaRPr>
            </a:p>
            <a:p>
              <a:pPr defTabSz="914354">
                <a:spcBef>
                  <a:spcPts val="600"/>
                </a:spcBef>
                <a:defRPr/>
              </a:pPr>
              <a:r>
                <a:rPr lang="en-US" sz="2000" b="1" u="sng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Segoe UI" panose="020B0502040204020203" pitchFamily="34" charset="0"/>
                </a:rPr>
                <a:t>You can not:</a:t>
              </a:r>
            </a:p>
            <a:p>
              <a:pPr marL="285737" indent="-285737" defTabSz="914354">
                <a:spcBef>
                  <a:spcPts val="6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Segoe UI" panose="020B0502040204020203" pitchFamily="34" charset="0"/>
                </a:rPr>
                <a:t>Sell, rent, or second-license SlideEgg content or its altered version.</a:t>
              </a:r>
              <a:b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Segoe UI" panose="020B0502040204020203" pitchFamily="34" charset="0"/>
                </a:rPr>
              </a:b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Segoe UI" panose="020B0502040204020203" pitchFamily="34" charset="0"/>
                </a:rPr>
                <a:t>Promulgate, unless explicitly permitted, SlideEgg content, by SlideEgg.</a:t>
              </a:r>
            </a:p>
            <a:p>
              <a:pPr marL="285737" indent="-285737" defTabSz="914354">
                <a:buFont typeface="Arial" panose="020B0604020202020204" pitchFamily="34" charset="0"/>
                <a:buChar char="•"/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Segoe UI" panose="020B0502040204020203" pitchFamily="34" charset="0"/>
                </a:rPr>
                <a:t>Incorporate SlideEgg content in any database or file online or offline.</a:t>
              </a:r>
            </a:p>
            <a:p>
              <a:pPr marL="285737" indent="-285737" defTabSz="914354">
                <a:buFont typeface="Arial" panose="020B0604020202020204" pitchFamily="34" charset="0"/>
                <a:buChar char="•"/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Segoe UI" panose="020B0502040204020203" pitchFamily="34" charset="0"/>
                </a:rPr>
                <a:t>Obtain SlideEgg content’s copyright.</a:t>
              </a:r>
            </a:p>
            <a:p>
              <a:pPr>
                <a:defRPr/>
              </a:pP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Segoe UI" panose="020B0502040204020203" pitchFamily="34" charset="0"/>
              </a:endParaRPr>
            </a:p>
            <a:p>
              <a:pPr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Segoe UI" panose="020B0502040204020203" pitchFamily="34" charset="0"/>
                </a:rPr>
                <a:t>Kindly refer to our </a:t>
              </a:r>
              <a:r>
                <a:rPr lang="en-US" b="1" u="sng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Segoe UI" panose="020B0502040204020203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Tutorial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Segoe UI" panose="020B0502040204020203" pitchFamily="34" charset="0"/>
                </a:rPr>
                <a:t> page or </a:t>
              </a:r>
              <a:r>
                <a:rPr lang="en-US" b="1" u="sng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Segoe UI" panose="020B0502040204020203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Segoe UI" panose="020B0502040204020203" pitchFamily="34" charset="0"/>
                </a:rPr>
                <a:t> for advanced slide modification guidelines.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78C161-7561-66EF-955F-9F7EA36DDAB8}"/>
                </a:ext>
              </a:extLst>
            </p:cNvPr>
            <p:cNvSpPr/>
            <p:nvPr/>
          </p:nvSpPr>
          <p:spPr>
            <a:xfrm>
              <a:off x="1524000" y="6027356"/>
              <a:ext cx="59" cy="3077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914354">
                <a:defRPr/>
              </a:pP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1170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57;p60">
            <a:extLst>
              <a:ext uri="{FF2B5EF4-FFF2-40B4-BE49-F238E27FC236}">
                <a16:creationId xmlns:a16="http://schemas.microsoft.com/office/drawing/2014/main" id="{A8FBC570-A7C4-BC33-5617-76B6FF1A035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53998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354">
              <a:buClr>
                <a:srgbClr val="000000"/>
              </a:buClr>
              <a:buSzPts val="1100"/>
              <a:defRPr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ea typeface="Cambria" panose="02040503050406030204" pitchFamily="18" charset="0"/>
                <a:cs typeface="+mn-cs"/>
              </a:rPr>
              <a:t>Terms Of Use (Premium Users)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02BDB2-35C6-50BB-196E-5564E0DDA336}"/>
              </a:ext>
            </a:extLst>
          </p:cNvPr>
          <p:cNvSpPr/>
          <p:nvPr/>
        </p:nvSpPr>
        <p:spPr>
          <a:xfrm>
            <a:off x="854401" y="1541598"/>
            <a:ext cx="10483203" cy="4739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354"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Segoe UI" panose="020B0502040204020203" pitchFamily="34" charset="0"/>
              </a:rPr>
              <a:t>Being a premium subscriber, you have the privilege of using this PPT template</a:t>
            </a:r>
          </a:p>
          <a:p>
            <a:pPr defTabSz="914354"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Segoe UI" panose="020B0502040204020203" pitchFamily="34" charset="0"/>
              </a:rPr>
              <a:t>without giving attribution to </a:t>
            </a:r>
            <a:r>
              <a:rPr lang="en-US" b="1" u="sng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SlideEgg</a:t>
            </a:r>
            <a:r>
              <a:rPr lang="en-US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Segoe UI" panose="020B0502040204020203" pitchFamily="34" charset="0"/>
              </a:rPr>
              <a:t>or keeping the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Segoe UI" panose="020B0502040204020203" pitchFamily="34" charset="0"/>
              </a:rPr>
              <a:t>“Thank You”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Segoe UI" panose="020B0502040204020203" pitchFamily="34" charset="0"/>
              </a:rPr>
              <a:t>slide.</a:t>
            </a:r>
          </a:p>
          <a:p>
            <a:pPr defTabSz="914354"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Lora" pitchFamily="2" charset="0"/>
              <a:cs typeface="Segoe UI" panose="020B0502040204020203" pitchFamily="34" charset="0"/>
            </a:endParaRPr>
          </a:p>
          <a:p>
            <a:pPr defTabSz="914354">
              <a:spcBef>
                <a:spcPts val="600"/>
              </a:spcBef>
              <a:defRPr/>
            </a:pPr>
            <a:r>
              <a:rPr lang="en-US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Segoe UI" panose="020B0502040204020203" pitchFamily="34" charset="0"/>
              </a:rPr>
              <a:t>You can:</a:t>
            </a:r>
          </a:p>
          <a:p>
            <a:pPr marL="285737" indent="-285737" defTabSz="914354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Segoe UI" panose="020B0502040204020203" pitchFamily="34" charset="0"/>
              </a:rPr>
              <a:t>Customize or edit this template.</a:t>
            </a:r>
          </a:p>
          <a:p>
            <a:pPr marL="285737" indent="-285737" defTabSz="914354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Segoe UI" panose="020B0502040204020203" pitchFamily="34" charset="0"/>
              </a:rPr>
              <a:t>Use this template for both business and personal endeavors.</a:t>
            </a:r>
          </a:p>
          <a:p>
            <a:pPr marL="285737" indent="-285737" defTabSz="914354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Segoe UI" panose="020B0502040204020203" pitchFamily="34" charset="0"/>
              </a:rPr>
              <a:t>Circulate or share the editable format of this template with anyone you want.</a:t>
            </a:r>
          </a:p>
          <a:p>
            <a:pPr marL="285737" indent="-285737" defTabSz="914354">
              <a:buFont typeface="Wingdings" panose="05000000000000000000" pitchFamily="2" charset="2"/>
              <a:buChar char="v"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Lora" pitchFamily="2" charset="0"/>
              <a:cs typeface="Segoe UI" panose="020B0502040204020203" pitchFamily="34" charset="0"/>
            </a:endParaRPr>
          </a:p>
          <a:p>
            <a:pPr defTabSz="914354">
              <a:spcBef>
                <a:spcPts val="600"/>
              </a:spcBef>
              <a:defRPr/>
            </a:pPr>
            <a:r>
              <a:rPr lang="en-US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Segoe UI" panose="020B0502040204020203" pitchFamily="34" charset="0"/>
              </a:rPr>
              <a:t>You can not:</a:t>
            </a:r>
          </a:p>
          <a:p>
            <a:pPr marL="285737" indent="-285737" defTabSz="914354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Segoe UI" panose="020B0502040204020203" pitchFamily="34" charset="0"/>
              </a:rPr>
              <a:t>Sell, rent or second-license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Segoe UI" panose="020B0502040204020203" pitchFamily="34" charset="0"/>
              </a:rPr>
              <a:t>SlideEgg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Segoe UI" panose="020B0502040204020203" pitchFamily="34" charset="0"/>
              </a:rPr>
              <a:t> content or the altered version of it.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Segoe UI" panose="020B0502040204020203" pitchFamily="34" charset="0"/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Segoe UI" panose="020B0502040204020203" pitchFamily="34" charset="0"/>
              </a:rPr>
              <a:t>Promulgate or include the templates in any other services database</a:t>
            </a:r>
          </a:p>
          <a:p>
            <a:pPr marL="285737" indent="-285737" defTabSz="914354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Segoe UI" panose="020B0502040204020203" pitchFamily="34" charset="0"/>
              </a:rPr>
              <a:t>that performs as distribution or resale platform, unless explicitly permitted, by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Segoe UI" panose="020B0502040204020203" pitchFamily="34" charset="0"/>
              </a:rPr>
              <a:t>SlideEgg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Segoe UI" panose="020B0502040204020203" pitchFamily="34" charset="0"/>
              </a:rPr>
              <a:t>.</a:t>
            </a:r>
          </a:p>
          <a:p>
            <a:pPr marL="285737" indent="-285737" defTabSz="914354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Segoe UI" panose="020B0502040204020203" pitchFamily="34" charset="0"/>
              </a:rPr>
              <a:t>Incorporate the elements used in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Segoe UI" panose="020B0502040204020203" pitchFamily="34" charset="0"/>
              </a:rPr>
              <a:t>SlideEgg’s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Segoe UI" panose="020B0502040204020203" pitchFamily="34" charset="0"/>
              </a:rPr>
              <a:t> templates separately.</a:t>
            </a:r>
          </a:p>
          <a:p>
            <a:pPr marL="285737" indent="-285737" defTabSz="914354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Segoe UI" panose="020B0502040204020203" pitchFamily="34" charset="0"/>
              </a:rPr>
              <a:t>Obtain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Segoe UI" panose="020B0502040204020203" pitchFamily="34" charset="0"/>
              </a:rPr>
              <a:t>SlideEgg’s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Segoe UI" panose="020B0502040204020203" pitchFamily="34" charset="0"/>
              </a:rPr>
              <a:t> copyright for the elements used in this template as a logo or trademark.</a:t>
            </a:r>
          </a:p>
          <a:p>
            <a:pPr marL="285737" indent="-285737" defTabSz="914354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Lora" pitchFamily="2" charset="0"/>
              <a:cs typeface="Segoe UI" panose="020B0502040204020203" pitchFamily="34" charset="0"/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Segoe UI" panose="020B0502040204020203" pitchFamily="34" charset="0"/>
              </a:rPr>
              <a:t>Kindly refer to our </a:t>
            </a:r>
            <a:r>
              <a:rPr lang="en-US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Tutorial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Segoe UI" panose="020B0502040204020203" pitchFamily="34" charset="0"/>
              </a:rPr>
              <a:t> page or </a:t>
            </a:r>
            <a:r>
              <a:rPr lang="en-US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Segoe UI" panose="020B0502040204020203" pitchFamily="34" charset="0"/>
              </a:rPr>
              <a:t> for advanced slide modification guidelines.</a:t>
            </a:r>
          </a:p>
        </p:txBody>
      </p:sp>
    </p:spTree>
    <p:extLst>
      <p:ext uri="{BB962C8B-B14F-4D97-AF65-F5344CB8AC3E}">
        <p14:creationId xmlns:p14="http://schemas.microsoft.com/office/powerpoint/2010/main" val="481936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6FA1EA-BDF0-0BBC-06AC-BCBAE61C2964}"/>
              </a:ext>
            </a:extLst>
          </p:cNvPr>
          <p:cNvSpPr txBox="1"/>
          <p:nvPr/>
        </p:nvSpPr>
        <p:spPr>
          <a:xfrm>
            <a:off x="3053604" y="6075639"/>
            <a:ext cx="60980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54">
              <a:defRPr/>
            </a:pPr>
            <a:r>
              <a:rPr lang="en-US" sz="1600" u="sng" dirty="0">
                <a:solidFill>
                  <a:srgbClr val="3E45A2">
                    <a:lumMod val="75000"/>
                  </a:srgbClr>
                </a:solidFill>
                <a:latin typeface="LORA" pitchFamily="2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www.slideegg.com</a:t>
            </a:r>
            <a:endParaRPr lang="en-US" sz="1600" dirty="0">
              <a:solidFill>
                <a:srgbClr val="3E45A2">
                  <a:lumMod val="75000"/>
                </a:srgbClr>
              </a:solidFill>
              <a:latin typeface="LORA" pitchFamily="2" charset="0"/>
              <a:cs typeface="Segoe UI" panose="020B05020402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D6C6BD-F4B0-FF57-D1CC-69C3E8B0835D}"/>
              </a:ext>
            </a:extLst>
          </p:cNvPr>
          <p:cNvGrpSpPr/>
          <p:nvPr/>
        </p:nvGrpSpPr>
        <p:grpSpPr>
          <a:xfrm>
            <a:off x="1659927" y="1576395"/>
            <a:ext cx="8872151" cy="3560073"/>
            <a:chOff x="1659925" y="1622451"/>
            <a:chExt cx="8872151" cy="356007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A022012-F0A4-EAD0-5433-F3D20941C3F8}"/>
                </a:ext>
              </a:extLst>
            </p:cNvPr>
            <p:cNvSpPr txBox="1"/>
            <p:nvPr/>
          </p:nvSpPr>
          <p:spPr>
            <a:xfrm>
              <a:off x="1659925" y="1622451"/>
              <a:ext cx="8872151" cy="14773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14354">
                <a:defRPr/>
              </a:pPr>
              <a:r>
                <a:rPr lang="en-US" sz="5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Segoe UI" panose="020B0502040204020203" pitchFamily="34" charset="0"/>
                </a:rPr>
                <a:t>Thank You!</a:t>
              </a:r>
            </a:p>
            <a:p>
              <a:pPr algn="ctr" defTabSz="914354"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Segoe UI" panose="020B0502040204020203" pitchFamily="34" charset="0"/>
                </a:rPr>
                <a:t>We respect your valuable time with SlideEgg!</a:t>
              </a:r>
            </a:p>
            <a:p>
              <a:pPr algn="ctr" defTabSz="914354"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Segoe UI" panose="020B0502040204020203" pitchFamily="34" charset="0"/>
                </a:rPr>
                <a:t>If you have any questions, please reach us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59C85C9-F63B-E7AD-66C9-0248A7089251}"/>
                </a:ext>
              </a:extLst>
            </p:cNvPr>
            <p:cNvGrpSpPr/>
            <p:nvPr/>
          </p:nvGrpSpPr>
          <p:grpSpPr>
            <a:xfrm>
              <a:off x="4889500" y="3372853"/>
              <a:ext cx="2878228" cy="444235"/>
              <a:chOff x="3889500" y="3338261"/>
              <a:chExt cx="4767228" cy="735789"/>
            </a:xfrm>
          </p:grpSpPr>
          <p:pic>
            <p:nvPicPr>
              <p:cNvPr id="8" name="Picture 4" descr="Facebook icon circle Logo PNG Vector (EPS) Free Download">
                <a:hlinkClick r:id="rId3"/>
                <a:extLst>
                  <a:ext uri="{FF2B5EF4-FFF2-40B4-BE49-F238E27FC236}">
                    <a16:creationId xmlns:a16="http://schemas.microsoft.com/office/drawing/2014/main" id="{5C3C7234-909E-D7A5-E600-6E4916658C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9500" y="3338261"/>
                <a:ext cx="730592" cy="730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6" descr="Instagram Logo Icon Png #96303 - Free Icons Library">
                <a:hlinkClick r:id="rId5"/>
                <a:extLst>
                  <a:ext uri="{FF2B5EF4-FFF2-40B4-BE49-F238E27FC236}">
                    <a16:creationId xmlns:a16="http://schemas.microsoft.com/office/drawing/2014/main" id="{568D218A-52FD-1CD7-0245-AA6DCEFA6C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0970" y="3338261"/>
                <a:ext cx="730592" cy="721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8" descr="Youtube PNG images free download">
                <a:hlinkClick r:id="rId7"/>
                <a:extLst>
                  <a:ext uri="{FF2B5EF4-FFF2-40B4-BE49-F238E27FC236}">
                    <a16:creationId xmlns:a16="http://schemas.microsoft.com/office/drawing/2014/main" id="{23E026E1-BA9A-5E81-4902-5C91A779D1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18313" y="3352865"/>
                <a:ext cx="1019843" cy="721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0" descr="Download Twitter Logo Png Transparent Background - Logo Twitter Png PNG  Image with No Background - PNGkey.com">
                <a:hlinkClick r:id="rId9"/>
                <a:extLst>
                  <a:ext uri="{FF2B5EF4-FFF2-40B4-BE49-F238E27FC236}">
                    <a16:creationId xmlns:a16="http://schemas.microsoft.com/office/drawing/2014/main" id="{5203BCB7-88E4-37C6-A0A4-8EBF6C4C05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87856" y="3352866"/>
                <a:ext cx="715989" cy="715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12" descr="LinkedIn Logo – Free PNG format download (2022)">
                <a:hlinkClick r:id="rId11"/>
                <a:extLst>
                  <a:ext uri="{FF2B5EF4-FFF2-40B4-BE49-F238E27FC236}">
                    <a16:creationId xmlns:a16="http://schemas.microsoft.com/office/drawing/2014/main" id="{0A229943-033E-CDA0-BDDA-4C18F91435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3296" y="3344440"/>
                <a:ext cx="1293432" cy="727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A21404-BC86-0C37-62CB-41EB47CA8CA6}"/>
                </a:ext>
              </a:extLst>
            </p:cNvPr>
            <p:cNvSpPr/>
            <p:nvPr/>
          </p:nvSpPr>
          <p:spPr>
            <a:xfrm>
              <a:off x="2668858" y="4659302"/>
              <a:ext cx="68542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54">
                <a:defRPr/>
              </a:pPr>
              <a:r>
                <a:rPr 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Segoe UI" panose="020B0502040204020203" pitchFamily="34" charset="0"/>
                </a:rPr>
                <a:t>CREDIT: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Segoe UI" panose="020B0502040204020203" pitchFamily="34" charset="0"/>
                </a:rPr>
                <a:t> SlideEgg created this PowerPoint template.</a:t>
              </a:r>
            </a:p>
            <a:p>
              <a:pPr algn="ctr" defTabSz="914354">
                <a:defRPr/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Segoe UI" panose="020B0502040204020203" pitchFamily="34" charset="0"/>
                </a:rPr>
                <a:t>Let this slide be kept for attribution.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A4B43F0-6627-186C-D543-EF34235C1E9E}"/>
                </a:ext>
              </a:extLst>
            </p:cNvPr>
            <p:cNvSpPr/>
            <p:nvPr/>
          </p:nvSpPr>
          <p:spPr>
            <a:xfrm>
              <a:off x="2668858" y="4098911"/>
              <a:ext cx="685428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54"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Segoe UI" panose="020B0502040204020203" pitchFamily="34" charset="0"/>
                </a:rPr>
                <a:t>Do you have a design request, please visit our </a:t>
              </a:r>
              <a:r>
                <a:rPr lang="en-US" b="1" u="sng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Segoe UI" panose="020B0502040204020203" pitchFamily="34" charset="0"/>
                  <a:hlinkClick r:id="rId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redesign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Segoe UI" panose="020B0502040204020203" pitchFamily="34" charset="0"/>
                </a:rPr>
                <a:t> page.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615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A5C88BF-92D5-4DC3-A9E2-7682C6B9B0BB}"/>
              </a:ext>
            </a:extLst>
          </p:cNvPr>
          <p:cNvGrpSpPr/>
          <p:nvPr/>
        </p:nvGrpSpPr>
        <p:grpSpPr>
          <a:xfrm>
            <a:off x="1015936" y="1960271"/>
            <a:ext cx="10128816" cy="3456748"/>
            <a:chOff x="1015936" y="1700626"/>
            <a:chExt cx="10128816" cy="3456748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7356681-EC18-4040-ACBD-44CECD3D1AFC}"/>
                </a:ext>
              </a:extLst>
            </p:cNvPr>
            <p:cNvGrpSpPr/>
            <p:nvPr/>
          </p:nvGrpSpPr>
          <p:grpSpPr>
            <a:xfrm>
              <a:off x="1069978" y="1700626"/>
              <a:ext cx="10052044" cy="3456748"/>
              <a:chOff x="1695506" y="1772977"/>
              <a:chExt cx="8800986" cy="3026528"/>
            </a:xfrm>
          </p:grpSpPr>
          <p:sp>
            <p:nvSpPr>
              <p:cNvPr id="61" name="Google Shape;227;p17">
                <a:extLst>
                  <a:ext uri="{FF2B5EF4-FFF2-40B4-BE49-F238E27FC236}">
                    <a16:creationId xmlns:a16="http://schemas.microsoft.com/office/drawing/2014/main" id="{4AD202DC-7384-4318-AA60-0D90056492A9}"/>
                  </a:ext>
                </a:extLst>
              </p:cNvPr>
              <p:cNvSpPr/>
              <p:nvPr/>
            </p:nvSpPr>
            <p:spPr>
              <a:xfrm>
                <a:off x="1809754" y="2528668"/>
                <a:ext cx="8563111" cy="1568737"/>
              </a:xfrm>
              <a:custGeom>
                <a:avLst/>
                <a:gdLst/>
                <a:ahLst/>
                <a:cxnLst/>
                <a:rect l="l" t="t" r="r" b="b"/>
                <a:pathLst>
                  <a:path w="239174" h="43816" extrusionOk="0">
                    <a:moveTo>
                      <a:pt x="21863" y="0"/>
                    </a:moveTo>
                    <a:cubicBezTo>
                      <a:pt x="20934" y="0"/>
                      <a:pt x="20019" y="61"/>
                      <a:pt x="19122" y="179"/>
                    </a:cubicBezTo>
                    <a:cubicBezTo>
                      <a:pt x="17157" y="418"/>
                      <a:pt x="15300" y="941"/>
                      <a:pt x="13609" y="1632"/>
                    </a:cubicBezTo>
                    <a:cubicBezTo>
                      <a:pt x="11919" y="2311"/>
                      <a:pt x="10406" y="3192"/>
                      <a:pt x="9073" y="4156"/>
                    </a:cubicBezTo>
                    <a:cubicBezTo>
                      <a:pt x="6394" y="6085"/>
                      <a:pt x="4489" y="8395"/>
                      <a:pt x="3156" y="10574"/>
                    </a:cubicBezTo>
                    <a:cubicBezTo>
                      <a:pt x="1846" y="12764"/>
                      <a:pt x="1096" y="14848"/>
                      <a:pt x="667" y="16551"/>
                    </a:cubicBezTo>
                    <a:cubicBezTo>
                      <a:pt x="239" y="18277"/>
                      <a:pt x="108" y="19622"/>
                      <a:pt x="48" y="20527"/>
                    </a:cubicBezTo>
                    <a:cubicBezTo>
                      <a:pt x="12" y="20980"/>
                      <a:pt x="24" y="21325"/>
                      <a:pt x="12" y="21563"/>
                    </a:cubicBezTo>
                    <a:cubicBezTo>
                      <a:pt x="0" y="21789"/>
                      <a:pt x="0" y="21908"/>
                      <a:pt x="0" y="21908"/>
                    </a:cubicBezTo>
                    <a:lnTo>
                      <a:pt x="11264" y="21908"/>
                    </a:lnTo>
                    <a:cubicBezTo>
                      <a:pt x="11264" y="21908"/>
                      <a:pt x="11264" y="21849"/>
                      <a:pt x="11264" y="21730"/>
                    </a:cubicBezTo>
                    <a:cubicBezTo>
                      <a:pt x="11276" y="21623"/>
                      <a:pt x="11264" y="21456"/>
                      <a:pt x="11288" y="21230"/>
                    </a:cubicBezTo>
                    <a:cubicBezTo>
                      <a:pt x="11311" y="20789"/>
                      <a:pt x="11383" y="20134"/>
                      <a:pt x="11585" y="19301"/>
                    </a:cubicBezTo>
                    <a:cubicBezTo>
                      <a:pt x="11788" y="18467"/>
                      <a:pt x="12157" y="17467"/>
                      <a:pt x="12788" y="16396"/>
                    </a:cubicBezTo>
                    <a:cubicBezTo>
                      <a:pt x="13443" y="15348"/>
                      <a:pt x="14371" y="14205"/>
                      <a:pt x="15681" y="13276"/>
                    </a:cubicBezTo>
                    <a:cubicBezTo>
                      <a:pt x="16979" y="12336"/>
                      <a:pt x="18622" y="11586"/>
                      <a:pt x="20551" y="11347"/>
                    </a:cubicBezTo>
                    <a:cubicBezTo>
                      <a:pt x="20987" y="11287"/>
                      <a:pt x="21439" y="11257"/>
                      <a:pt x="21900" y="11257"/>
                    </a:cubicBezTo>
                    <a:cubicBezTo>
                      <a:pt x="22444" y="11257"/>
                      <a:pt x="23002" y="11299"/>
                      <a:pt x="23563" y="11383"/>
                    </a:cubicBezTo>
                    <a:cubicBezTo>
                      <a:pt x="24075" y="11467"/>
                      <a:pt x="24587" y="11586"/>
                      <a:pt x="25099" y="11740"/>
                    </a:cubicBezTo>
                    <a:cubicBezTo>
                      <a:pt x="25611" y="11907"/>
                      <a:pt x="26123" y="12109"/>
                      <a:pt x="26623" y="12360"/>
                    </a:cubicBezTo>
                    <a:cubicBezTo>
                      <a:pt x="27623" y="12848"/>
                      <a:pt x="28575" y="13526"/>
                      <a:pt x="29421" y="14360"/>
                    </a:cubicBezTo>
                    <a:cubicBezTo>
                      <a:pt x="30254" y="15193"/>
                      <a:pt x="30980" y="16193"/>
                      <a:pt x="31528" y="17324"/>
                    </a:cubicBezTo>
                    <a:cubicBezTo>
                      <a:pt x="32064" y="18456"/>
                      <a:pt x="32409" y="19694"/>
                      <a:pt x="32516" y="21003"/>
                    </a:cubicBezTo>
                    <a:cubicBezTo>
                      <a:pt x="32528" y="21170"/>
                      <a:pt x="32552" y="21337"/>
                      <a:pt x="32552" y="21503"/>
                    </a:cubicBezTo>
                    <a:cubicBezTo>
                      <a:pt x="32552" y="21706"/>
                      <a:pt x="32564" y="21908"/>
                      <a:pt x="32564" y="22111"/>
                    </a:cubicBezTo>
                    <a:cubicBezTo>
                      <a:pt x="32576" y="22444"/>
                      <a:pt x="32576" y="22789"/>
                      <a:pt x="32600" y="23135"/>
                    </a:cubicBezTo>
                    <a:cubicBezTo>
                      <a:pt x="32624" y="23468"/>
                      <a:pt x="32647" y="23813"/>
                      <a:pt x="32671" y="24159"/>
                    </a:cubicBezTo>
                    <a:cubicBezTo>
                      <a:pt x="32814" y="25528"/>
                      <a:pt x="33088" y="26909"/>
                      <a:pt x="33505" y="28266"/>
                    </a:cubicBezTo>
                    <a:cubicBezTo>
                      <a:pt x="34326" y="30969"/>
                      <a:pt x="35695" y="33576"/>
                      <a:pt x="37565" y="35839"/>
                    </a:cubicBezTo>
                    <a:cubicBezTo>
                      <a:pt x="39422" y="38101"/>
                      <a:pt x="41791" y="40030"/>
                      <a:pt x="44494" y="41411"/>
                    </a:cubicBezTo>
                    <a:cubicBezTo>
                      <a:pt x="47209" y="42804"/>
                      <a:pt x="50281" y="43649"/>
                      <a:pt x="53412" y="43792"/>
                    </a:cubicBezTo>
                    <a:cubicBezTo>
                      <a:pt x="53745" y="43807"/>
                      <a:pt x="54080" y="43815"/>
                      <a:pt x="54415" y="43815"/>
                    </a:cubicBezTo>
                    <a:cubicBezTo>
                      <a:pt x="57218" y="43815"/>
                      <a:pt x="60078" y="43280"/>
                      <a:pt x="62758" y="42185"/>
                    </a:cubicBezTo>
                    <a:cubicBezTo>
                      <a:pt x="65771" y="40970"/>
                      <a:pt x="68509" y="39029"/>
                      <a:pt x="70735" y="36577"/>
                    </a:cubicBezTo>
                    <a:cubicBezTo>
                      <a:pt x="72950" y="34124"/>
                      <a:pt x="74653" y="31112"/>
                      <a:pt x="75557" y="27826"/>
                    </a:cubicBezTo>
                    <a:cubicBezTo>
                      <a:pt x="76022" y="26195"/>
                      <a:pt x="76296" y="24492"/>
                      <a:pt x="76355" y="22777"/>
                    </a:cubicBezTo>
                    <a:cubicBezTo>
                      <a:pt x="76367" y="22420"/>
                      <a:pt x="76379" y="22063"/>
                      <a:pt x="76379" y="21706"/>
                    </a:cubicBezTo>
                    <a:lnTo>
                      <a:pt x="76391" y="21384"/>
                    </a:lnTo>
                    <a:cubicBezTo>
                      <a:pt x="76391" y="21289"/>
                      <a:pt x="76403" y="21182"/>
                      <a:pt x="76415" y="21075"/>
                    </a:cubicBezTo>
                    <a:cubicBezTo>
                      <a:pt x="76439" y="20658"/>
                      <a:pt x="76510" y="20241"/>
                      <a:pt x="76581" y="19825"/>
                    </a:cubicBezTo>
                    <a:cubicBezTo>
                      <a:pt x="76903" y="18182"/>
                      <a:pt x="77629" y="16598"/>
                      <a:pt x="78713" y="15253"/>
                    </a:cubicBezTo>
                    <a:cubicBezTo>
                      <a:pt x="79784" y="13907"/>
                      <a:pt x="81201" y="12824"/>
                      <a:pt x="82796" y="12133"/>
                    </a:cubicBezTo>
                    <a:cubicBezTo>
                      <a:pt x="84116" y="11562"/>
                      <a:pt x="85557" y="11260"/>
                      <a:pt x="87020" y="11260"/>
                    </a:cubicBezTo>
                    <a:cubicBezTo>
                      <a:pt x="87326" y="11260"/>
                      <a:pt x="87633" y="11273"/>
                      <a:pt x="87940" y="11300"/>
                    </a:cubicBezTo>
                    <a:cubicBezTo>
                      <a:pt x="89702" y="11443"/>
                      <a:pt x="91417" y="12038"/>
                      <a:pt x="92905" y="13026"/>
                    </a:cubicBezTo>
                    <a:cubicBezTo>
                      <a:pt x="93655" y="13526"/>
                      <a:pt x="94334" y="14122"/>
                      <a:pt x="94941" y="14776"/>
                    </a:cubicBezTo>
                    <a:cubicBezTo>
                      <a:pt x="95536" y="15455"/>
                      <a:pt x="96072" y="16193"/>
                      <a:pt x="96477" y="16991"/>
                    </a:cubicBezTo>
                    <a:lnTo>
                      <a:pt x="96632" y="17289"/>
                    </a:lnTo>
                    <a:lnTo>
                      <a:pt x="96763" y="17598"/>
                    </a:lnTo>
                    <a:cubicBezTo>
                      <a:pt x="96870" y="17801"/>
                      <a:pt x="96941" y="18015"/>
                      <a:pt x="97024" y="18217"/>
                    </a:cubicBezTo>
                    <a:cubicBezTo>
                      <a:pt x="97167" y="18646"/>
                      <a:pt x="97310" y="19075"/>
                      <a:pt x="97405" y="19515"/>
                    </a:cubicBezTo>
                    <a:cubicBezTo>
                      <a:pt x="97513" y="19956"/>
                      <a:pt x="97572" y="20396"/>
                      <a:pt x="97632" y="20849"/>
                    </a:cubicBezTo>
                    <a:cubicBezTo>
                      <a:pt x="97632" y="21075"/>
                      <a:pt x="97667" y="21301"/>
                      <a:pt x="97667" y="21527"/>
                    </a:cubicBezTo>
                    <a:lnTo>
                      <a:pt x="97691" y="22539"/>
                    </a:lnTo>
                    <a:cubicBezTo>
                      <a:pt x="97786" y="26254"/>
                      <a:pt x="98882" y="29993"/>
                      <a:pt x="100811" y="33195"/>
                    </a:cubicBezTo>
                    <a:cubicBezTo>
                      <a:pt x="102751" y="36410"/>
                      <a:pt x="105514" y="39125"/>
                      <a:pt x="108788" y="40970"/>
                    </a:cubicBezTo>
                    <a:cubicBezTo>
                      <a:pt x="110419" y="41899"/>
                      <a:pt x="112181" y="42601"/>
                      <a:pt x="114003" y="43089"/>
                    </a:cubicBezTo>
                    <a:cubicBezTo>
                      <a:pt x="115836" y="43578"/>
                      <a:pt x="117718" y="43804"/>
                      <a:pt x="119587" y="43816"/>
                    </a:cubicBezTo>
                    <a:cubicBezTo>
                      <a:pt x="121456" y="43804"/>
                      <a:pt x="123349" y="43578"/>
                      <a:pt x="125171" y="43089"/>
                    </a:cubicBezTo>
                    <a:cubicBezTo>
                      <a:pt x="126992" y="42601"/>
                      <a:pt x="128755" y="41899"/>
                      <a:pt x="130386" y="40970"/>
                    </a:cubicBezTo>
                    <a:cubicBezTo>
                      <a:pt x="133672" y="39125"/>
                      <a:pt x="136422" y="36410"/>
                      <a:pt x="138363" y="33195"/>
                    </a:cubicBezTo>
                    <a:cubicBezTo>
                      <a:pt x="140292" y="29993"/>
                      <a:pt x="141387" y="26254"/>
                      <a:pt x="141482" y="22539"/>
                    </a:cubicBezTo>
                    <a:lnTo>
                      <a:pt x="141506" y="21527"/>
                    </a:lnTo>
                    <a:cubicBezTo>
                      <a:pt x="141506" y="21301"/>
                      <a:pt x="141542" y="21075"/>
                      <a:pt x="141554" y="20849"/>
                    </a:cubicBezTo>
                    <a:cubicBezTo>
                      <a:pt x="141601" y="20396"/>
                      <a:pt x="141661" y="19956"/>
                      <a:pt x="141768" y="19515"/>
                    </a:cubicBezTo>
                    <a:cubicBezTo>
                      <a:pt x="141863" y="19075"/>
                      <a:pt x="142006" y="18646"/>
                      <a:pt x="142149" y="18217"/>
                    </a:cubicBezTo>
                    <a:cubicBezTo>
                      <a:pt x="142244" y="18015"/>
                      <a:pt x="142304" y="17801"/>
                      <a:pt x="142411" y="17598"/>
                    </a:cubicBezTo>
                    <a:lnTo>
                      <a:pt x="142542" y="17289"/>
                    </a:lnTo>
                    <a:lnTo>
                      <a:pt x="142697" y="16991"/>
                    </a:lnTo>
                    <a:cubicBezTo>
                      <a:pt x="143102" y="16193"/>
                      <a:pt x="143637" y="15455"/>
                      <a:pt x="144233" y="14776"/>
                    </a:cubicBezTo>
                    <a:cubicBezTo>
                      <a:pt x="144840" y="14122"/>
                      <a:pt x="145519" y="13526"/>
                      <a:pt x="146269" y="13026"/>
                    </a:cubicBezTo>
                    <a:cubicBezTo>
                      <a:pt x="147757" y="12038"/>
                      <a:pt x="149471" y="11443"/>
                      <a:pt x="151234" y="11300"/>
                    </a:cubicBezTo>
                    <a:cubicBezTo>
                      <a:pt x="151541" y="11273"/>
                      <a:pt x="151847" y="11260"/>
                      <a:pt x="152154" y="11260"/>
                    </a:cubicBezTo>
                    <a:cubicBezTo>
                      <a:pt x="153616" y="11260"/>
                      <a:pt x="155058" y="11562"/>
                      <a:pt x="156377" y="12133"/>
                    </a:cubicBezTo>
                    <a:cubicBezTo>
                      <a:pt x="157973" y="12824"/>
                      <a:pt x="159389" y="13907"/>
                      <a:pt x="160461" y="15253"/>
                    </a:cubicBezTo>
                    <a:cubicBezTo>
                      <a:pt x="161544" y="16598"/>
                      <a:pt x="162271" y="18182"/>
                      <a:pt x="162592" y="19825"/>
                    </a:cubicBezTo>
                    <a:cubicBezTo>
                      <a:pt x="162664" y="20241"/>
                      <a:pt x="162735" y="20658"/>
                      <a:pt x="162759" y="21075"/>
                    </a:cubicBezTo>
                    <a:cubicBezTo>
                      <a:pt x="162771" y="21182"/>
                      <a:pt x="162783" y="21289"/>
                      <a:pt x="162783" y="21396"/>
                    </a:cubicBezTo>
                    <a:lnTo>
                      <a:pt x="162795" y="21706"/>
                    </a:lnTo>
                    <a:cubicBezTo>
                      <a:pt x="162795" y="22063"/>
                      <a:pt x="162806" y="22420"/>
                      <a:pt x="162818" y="22789"/>
                    </a:cubicBezTo>
                    <a:cubicBezTo>
                      <a:pt x="162878" y="24492"/>
                      <a:pt x="163152" y="26195"/>
                      <a:pt x="163616" y="27838"/>
                    </a:cubicBezTo>
                    <a:cubicBezTo>
                      <a:pt x="164521" y="31112"/>
                      <a:pt x="166224" y="34124"/>
                      <a:pt x="168438" y="36577"/>
                    </a:cubicBezTo>
                    <a:cubicBezTo>
                      <a:pt x="170665" y="39041"/>
                      <a:pt x="173403" y="40970"/>
                      <a:pt x="176415" y="42185"/>
                    </a:cubicBezTo>
                    <a:cubicBezTo>
                      <a:pt x="179095" y="43280"/>
                      <a:pt x="181955" y="43815"/>
                      <a:pt x="184759" y="43815"/>
                    </a:cubicBezTo>
                    <a:cubicBezTo>
                      <a:pt x="185094" y="43815"/>
                      <a:pt x="185428" y="43807"/>
                      <a:pt x="185762" y="43792"/>
                    </a:cubicBezTo>
                    <a:cubicBezTo>
                      <a:pt x="188893" y="43649"/>
                      <a:pt x="191965" y="42804"/>
                      <a:pt x="194680" y="41411"/>
                    </a:cubicBezTo>
                    <a:cubicBezTo>
                      <a:pt x="197382" y="40030"/>
                      <a:pt x="199752" y="38101"/>
                      <a:pt x="201609" y="35839"/>
                    </a:cubicBezTo>
                    <a:cubicBezTo>
                      <a:pt x="203478" y="33576"/>
                      <a:pt x="204847" y="30969"/>
                      <a:pt x="205669" y="28266"/>
                    </a:cubicBezTo>
                    <a:cubicBezTo>
                      <a:pt x="206086" y="26909"/>
                      <a:pt x="206360" y="25528"/>
                      <a:pt x="206502" y="24159"/>
                    </a:cubicBezTo>
                    <a:cubicBezTo>
                      <a:pt x="206526" y="23813"/>
                      <a:pt x="206550" y="23468"/>
                      <a:pt x="206574" y="23135"/>
                    </a:cubicBezTo>
                    <a:cubicBezTo>
                      <a:pt x="206598" y="22789"/>
                      <a:pt x="206598" y="22444"/>
                      <a:pt x="206610" y="22111"/>
                    </a:cubicBezTo>
                    <a:cubicBezTo>
                      <a:pt x="206610" y="21908"/>
                      <a:pt x="206621" y="21706"/>
                      <a:pt x="206621" y="21503"/>
                    </a:cubicBezTo>
                    <a:cubicBezTo>
                      <a:pt x="206621" y="21337"/>
                      <a:pt x="206645" y="21170"/>
                      <a:pt x="206657" y="21003"/>
                    </a:cubicBezTo>
                    <a:cubicBezTo>
                      <a:pt x="206764" y="19694"/>
                      <a:pt x="207110" y="18456"/>
                      <a:pt x="207645" y="17324"/>
                    </a:cubicBezTo>
                    <a:cubicBezTo>
                      <a:pt x="208193" y="16205"/>
                      <a:pt x="208919" y="15193"/>
                      <a:pt x="209753" y="14360"/>
                    </a:cubicBezTo>
                    <a:cubicBezTo>
                      <a:pt x="210598" y="13526"/>
                      <a:pt x="211551" y="12848"/>
                      <a:pt x="212551" y="12360"/>
                    </a:cubicBezTo>
                    <a:cubicBezTo>
                      <a:pt x="213051" y="12109"/>
                      <a:pt x="213563" y="11907"/>
                      <a:pt x="214075" y="11740"/>
                    </a:cubicBezTo>
                    <a:cubicBezTo>
                      <a:pt x="214587" y="11586"/>
                      <a:pt x="215099" y="11467"/>
                      <a:pt x="215611" y="11383"/>
                    </a:cubicBezTo>
                    <a:cubicBezTo>
                      <a:pt x="216185" y="11304"/>
                      <a:pt x="216755" y="11261"/>
                      <a:pt x="217311" y="11261"/>
                    </a:cubicBezTo>
                    <a:cubicBezTo>
                      <a:pt x="217759" y="11261"/>
                      <a:pt x="218198" y="11289"/>
                      <a:pt x="218623" y="11347"/>
                    </a:cubicBezTo>
                    <a:cubicBezTo>
                      <a:pt x="220552" y="11586"/>
                      <a:pt x="222207" y="12336"/>
                      <a:pt x="223493" y="13276"/>
                    </a:cubicBezTo>
                    <a:cubicBezTo>
                      <a:pt x="224802" y="14217"/>
                      <a:pt x="225743" y="15348"/>
                      <a:pt x="226386" y="16396"/>
                    </a:cubicBezTo>
                    <a:cubicBezTo>
                      <a:pt x="227017" y="17467"/>
                      <a:pt x="227386" y="18467"/>
                      <a:pt x="227588" y="19301"/>
                    </a:cubicBezTo>
                    <a:cubicBezTo>
                      <a:pt x="227791" y="20134"/>
                      <a:pt x="227862" y="20789"/>
                      <a:pt x="227886" y="21230"/>
                    </a:cubicBezTo>
                    <a:cubicBezTo>
                      <a:pt x="227910" y="21456"/>
                      <a:pt x="227898" y="21623"/>
                      <a:pt x="227910" y="21730"/>
                    </a:cubicBezTo>
                    <a:cubicBezTo>
                      <a:pt x="227910" y="21849"/>
                      <a:pt x="227910" y="21908"/>
                      <a:pt x="227910" y="21908"/>
                    </a:cubicBezTo>
                    <a:lnTo>
                      <a:pt x="239173" y="21908"/>
                    </a:lnTo>
                    <a:cubicBezTo>
                      <a:pt x="239173" y="21908"/>
                      <a:pt x="239173" y="21789"/>
                      <a:pt x="239161" y="21563"/>
                    </a:cubicBezTo>
                    <a:cubicBezTo>
                      <a:pt x="239161" y="21325"/>
                      <a:pt x="239161" y="20980"/>
                      <a:pt x="239126" y="20527"/>
                    </a:cubicBezTo>
                    <a:cubicBezTo>
                      <a:pt x="239078" y="19622"/>
                      <a:pt x="238935" y="18277"/>
                      <a:pt x="238506" y="16551"/>
                    </a:cubicBezTo>
                    <a:cubicBezTo>
                      <a:pt x="238078" y="14848"/>
                      <a:pt x="237340" y="12764"/>
                      <a:pt x="236018" y="10574"/>
                    </a:cubicBezTo>
                    <a:cubicBezTo>
                      <a:pt x="234685" y="8395"/>
                      <a:pt x="232780" y="6085"/>
                      <a:pt x="230101" y="4156"/>
                    </a:cubicBezTo>
                    <a:cubicBezTo>
                      <a:pt x="228767" y="3192"/>
                      <a:pt x="227255" y="2311"/>
                      <a:pt x="225564" y="1632"/>
                    </a:cubicBezTo>
                    <a:cubicBezTo>
                      <a:pt x="223874" y="941"/>
                      <a:pt x="222028" y="418"/>
                      <a:pt x="220052" y="179"/>
                    </a:cubicBezTo>
                    <a:cubicBezTo>
                      <a:pt x="219160" y="61"/>
                      <a:pt x="218246" y="0"/>
                      <a:pt x="217315" y="0"/>
                    </a:cubicBezTo>
                    <a:cubicBezTo>
                      <a:pt x="216196" y="0"/>
                      <a:pt x="215053" y="87"/>
                      <a:pt x="213896" y="263"/>
                    </a:cubicBezTo>
                    <a:cubicBezTo>
                      <a:pt x="212837" y="429"/>
                      <a:pt x="211765" y="668"/>
                      <a:pt x="210705" y="1001"/>
                    </a:cubicBezTo>
                    <a:cubicBezTo>
                      <a:pt x="209646" y="1334"/>
                      <a:pt x="208586" y="1763"/>
                      <a:pt x="207562" y="2263"/>
                    </a:cubicBezTo>
                    <a:cubicBezTo>
                      <a:pt x="205502" y="3275"/>
                      <a:pt x="203550" y="4656"/>
                      <a:pt x="201811" y="6371"/>
                    </a:cubicBezTo>
                    <a:cubicBezTo>
                      <a:pt x="200097" y="8097"/>
                      <a:pt x="198609" y="10145"/>
                      <a:pt x="197489" y="12467"/>
                    </a:cubicBezTo>
                    <a:cubicBezTo>
                      <a:pt x="196382" y="14788"/>
                      <a:pt x="195656" y="17384"/>
                      <a:pt x="195442" y="20075"/>
                    </a:cubicBezTo>
                    <a:cubicBezTo>
                      <a:pt x="195418" y="20408"/>
                      <a:pt x="195382" y="20753"/>
                      <a:pt x="195370" y="21087"/>
                    </a:cubicBezTo>
                    <a:cubicBezTo>
                      <a:pt x="195370" y="21396"/>
                      <a:pt x="195358" y="21694"/>
                      <a:pt x="195358" y="22004"/>
                    </a:cubicBezTo>
                    <a:cubicBezTo>
                      <a:pt x="195346" y="22170"/>
                      <a:pt x="195346" y="22337"/>
                      <a:pt x="195334" y="22504"/>
                    </a:cubicBezTo>
                    <a:cubicBezTo>
                      <a:pt x="195322" y="22670"/>
                      <a:pt x="195311" y="22837"/>
                      <a:pt x="195299" y="23016"/>
                    </a:cubicBezTo>
                    <a:cubicBezTo>
                      <a:pt x="195227" y="23682"/>
                      <a:pt x="195096" y="24349"/>
                      <a:pt x="194894" y="25004"/>
                    </a:cubicBezTo>
                    <a:cubicBezTo>
                      <a:pt x="194501" y="26302"/>
                      <a:pt x="193834" y="27564"/>
                      <a:pt x="192929" y="28671"/>
                    </a:cubicBezTo>
                    <a:cubicBezTo>
                      <a:pt x="192013" y="29778"/>
                      <a:pt x="190858" y="30719"/>
                      <a:pt x="189548" y="31386"/>
                    </a:cubicBezTo>
                    <a:cubicBezTo>
                      <a:pt x="188226" y="32064"/>
                      <a:pt x="186762" y="32469"/>
                      <a:pt x="185226" y="32541"/>
                    </a:cubicBezTo>
                    <a:cubicBezTo>
                      <a:pt x="185055" y="32548"/>
                      <a:pt x="184883" y="32552"/>
                      <a:pt x="184712" y="32552"/>
                    </a:cubicBezTo>
                    <a:cubicBezTo>
                      <a:pt x="183337" y="32552"/>
                      <a:pt x="181970" y="32296"/>
                      <a:pt x="180678" y="31767"/>
                    </a:cubicBezTo>
                    <a:cubicBezTo>
                      <a:pt x="179225" y="31183"/>
                      <a:pt x="177892" y="30231"/>
                      <a:pt x="176796" y="29040"/>
                    </a:cubicBezTo>
                    <a:cubicBezTo>
                      <a:pt x="175713" y="27826"/>
                      <a:pt x="174891" y="26373"/>
                      <a:pt x="174451" y="24790"/>
                    </a:cubicBezTo>
                    <a:cubicBezTo>
                      <a:pt x="174236" y="24004"/>
                      <a:pt x="174094" y="23182"/>
                      <a:pt x="174070" y="22337"/>
                    </a:cubicBezTo>
                    <a:lnTo>
                      <a:pt x="174046" y="21503"/>
                    </a:lnTo>
                    <a:lnTo>
                      <a:pt x="174034" y="20861"/>
                    </a:lnTo>
                    <a:cubicBezTo>
                      <a:pt x="174022" y="20646"/>
                      <a:pt x="173998" y="20432"/>
                      <a:pt x="173986" y="20218"/>
                    </a:cubicBezTo>
                    <a:cubicBezTo>
                      <a:pt x="173927" y="19360"/>
                      <a:pt x="173796" y="18503"/>
                      <a:pt x="173641" y="17646"/>
                    </a:cubicBezTo>
                    <a:cubicBezTo>
                      <a:pt x="172963" y="14241"/>
                      <a:pt x="171450" y="10966"/>
                      <a:pt x="169248" y="8216"/>
                    </a:cubicBezTo>
                    <a:cubicBezTo>
                      <a:pt x="167045" y="5466"/>
                      <a:pt x="164152" y="3227"/>
                      <a:pt x="160854" y="1799"/>
                    </a:cubicBezTo>
                    <a:cubicBezTo>
                      <a:pt x="159211" y="1084"/>
                      <a:pt x="157461" y="584"/>
                      <a:pt x="155687" y="287"/>
                    </a:cubicBezTo>
                    <a:cubicBezTo>
                      <a:pt x="154533" y="94"/>
                      <a:pt x="153370" y="1"/>
                      <a:pt x="152203" y="1"/>
                    </a:cubicBezTo>
                    <a:cubicBezTo>
                      <a:pt x="151563" y="1"/>
                      <a:pt x="150922" y="29"/>
                      <a:pt x="150281" y="84"/>
                    </a:cubicBezTo>
                    <a:cubicBezTo>
                      <a:pt x="146674" y="370"/>
                      <a:pt x="143090" y="1620"/>
                      <a:pt x="140042" y="3644"/>
                    </a:cubicBezTo>
                    <a:cubicBezTo>
                      <a:pt x="138506" y="4668"/>
                      <a:pt x="137113" y="5883"/>
                      <a:pt x="135875" y="7240"/>
                    </a:cubicBezTo>
                    <a:cubicBezTo>
                      <a:pt x="134648" y="8621"/>
                      <a:pt x="133565" y="10133"/>
                      <a:pt x="132719" y="11788"/>
                    </a:cubicBezTo>
                    <a:lnTo>
                      <a:pt x="132398" y="12407"/>
                    </a:lnTo>
                    <a:lnTo>
                      <a:pt x="132112" y="13038"/>
                    </a:lnTo>
                    <a:cubicBezTo>
                      <a:pt x="131922" y="13455"/>
                      <a:pt x="131755" y="13895"/>
                      <a:pt x="131588" y="14324"/>
                    </a:cubicBezTo>
                    <a:cubicBezTo>
                      <a:pt x="131279" y="15205"/>
                      <a:pt x="130993" y="16086"/>
                      <a:pt x="130791" y="17003"/>
                    </a:cubicBezTo>
                    <a:cubicBezTo>
                      <a:pt x="130576" y="17908"/>
                      <a:pt x="130445" y="18837"/>
                      <a:pt x="130338" y="19753"/>
                    </a:cubicBezTo>
                    <a:cubicBezTo>
                      <a:pt x="130314" y="20218"/>
                      <a:pt x="130255" y="20682"/>
                      <a:pt x="130255" y="21146"/>
                    </a:cubicBezTo>
                    <a:lnTo>
                      <a:pt x="130231" y="22218"/>
                    </a:lnTo>
                    <a:cubicBezTo>
                      <a:pt x="130183" y="24040"/>
                      <a:pt x="129659" y="25825"/>
                      <a:pt x="128719" y="27385"/>
                    </a:cubicBezTo>
                    <a:cubicBezTo>
                      <a:pt x="127778" y="28945"/>
                      <a:pt x="126421" y="30278"/>
                      <a:pt x="124826" y="31171"/>
                    </a:cubicBezTo>
                    <a:cubicBezTo>
                      <a:pt x="124040" y="31636"/>
                      <a:pt x="123182" y="31969"/>
                      <a:pt x="122301" y="32207"/>
                    </a:cubicBezTo>
                    <a:cubicBezTo>
                      <a:pt x="121420" y="32433"/>
                      <a:pt x="120515" y="32552"/>
                      <a:pt x="119587" y="32552"/>
                    </a:cubicBezTo>
                    <a:cubicBezTo>
                      <a:pt x="118658" y="32552"/>
                      <a:pt x="117753" y="32433"/>
                      <a:pt x="116872" y="32207"/>
                    </a:cubicBezTo>
                    <a:cubicBezTo>
                      <a:pt x="115991" y="31969"/>
                      <a:pt x="115134" y="31636"/>
                      <a:pt x="114348" y="31171"/>
                    </a:cubicBezTo>
                    <a:cubicBezTo>
                      <a:pt x="112753" y="30278"/>
                      <a:pt x="111407" y="28945"/>
                      <a:pt x="110455" y="27385"/>
                    </a:cubicBezTo>
                    <a:cubicBezTo>
                      <a:pt x="109526" y="25825"/>
                      <a:pt x="108990" y="24051"/>
                      <a:pt x="108943" y="22218"/>
                    </a:cubicBezTo>
                    <a:lnTo>
                      <a:pt x="108919" y="21146"/>
                    </a:lnTo>
                    <a:cubicBezTo>
                      <a:pt x="108919" y="20682"/>
                      <a:pt x="108859" y="20218"/>
                      <a:pt x="108835" y="19753"/>
                    </a:cubicBezTo>
                    <a:cubicBezTo>
                      <a:pt x="108728" y="18837"/>
                      <a:pt x="108597" y="17908"/>
                      <a:pt x="108383" y="17003"/>
                    </a:cubicBezTo>
                    <a:cubicBezTo>
                      <a:pt x="108181" y="16098"/>
                      <a:pt x="107895" y="15205"/>
                      <a:pt x="107585" y="14324"/>
                    </a:cubicBezTo>
                    <a:cubicBezTo>
                      <a:pt x="107419" y="13895"/>
                      <a:pt x="107264" y="13455"/>
                      <a:pt x="107061" y="13038"/>
                    </a:cubicBezTo>
                    <a:lnTo>
                      <a:pt x="106776" y="12407"/>
                    </a:lnTo>
                    <a:lnTo>
                      <a:pt x="106454" y="11788"/>
                    </a:lnTo>
                    <a:cubicBezTo>
                      <a:pt x="105609" y="10133"/>
                      <a:pt x="104525" y="8621"/>
                      <a:pt x="103299" y="7240"/>
                    </a:cubicBezTo>
                    <a:cubicBezTo>
                      <a:pt x="102061" y="5883"/>
                      <a:pt x="100668" y="4668"/>
                      <a:pt x="99144" y="3644"/>
                    </a:cubicBezTo>
                    <a:cubicBezTo>
                      <a:pt x="96084" y="1620"/>
                      <a:pt x="92512" y="370"/>
                      <a:pt x="88892" y="84"/>
                    </a:cubicBezTo>
                    <a:cubicBezTo>
                      <a:pt x="88252" y="29"/>
                      <a:pt x="87611" y="1"/>
                      <a:pt x="86971" y="1"/>
                    </a:cubicBezTo>
                    <a:cubicBezTo>
                      <a:pt x="85804" y="1"/>
                      <a:pt x="84640" y="94"/>
                      <a:pt x="83487" y="287"/>
                    </a:cubicBezTo>
                    <a:cubicBezTo>
                      <a:pt x="81713" y="584"/>
                      <a:pt x="79963" y="1084"/>
                      <a:pt x="78320" y="1799"/>
                    </a:cubicBezTo>
                    <a:cubicBezTo>
                      <a:pt x="75022" y="3227"/>
                      <a:pt x="72128" y="5466"/>
                      <a:pt x="69926" y="8216"/>
                    </a:cubicBezTo>
                    <a:cubicBezTo>
                      <a:pt x="67723" y="10966"/>
                      <a:pt x="66211" y="14241"/>
                      <a:pt x="65532" y="17646"/>
                    </a:cubicBezTo>
                    <a:cubicBezTo>
                      <a:pt x="65378" y="18503"/>
                      <a:pt x="65247" y="19360"/>
                      <a:pt x="65187" y="20218"/>
                    </a:cubicBezTo>
                    <a:cubicBezTo>
                      <a:pt x="65175" y="20432"/>
                      <a:pt x="65151" y="20646"/>
                      <a:pt x="65151" y="20861"/>
                    </a:cubicBezTo>
                    <a:lnTo>
                      <a:pt x="65128" y="21503"/>
                    </a:lnTo>
                    <a:lnTo>
                      <a:pt x="65104" y="22337"/>
                    </a:lnTo>
                    <a:cubicBezTo>
                      <a:pt x="65080" y="23182"/>
                      <a:pt x="64949" y="24004"/>
                      <a:pt x="64723" y="24790"/>
                    </a:cubicBezTo>
                    <a:cubicBezTo>
                      <a:pt x="64282" y="26373"/>
                      <a:pt x="63461" y="27826"/>
                      <a:pt x="62377" y="29040"/>
                    </a:cubicBezTo>
                    <a:cubicBezTo>
                      <a:pt x="61294" y="30231"/>
                      <a:pt x="59948" y="31183"/>
                      <a:pt x="58496" y="31767"/>
                    </a:cubicBezTo>
                    <a:cubicBezTo>
                      <a:pt x="57204" y="32296"/>
                      <a:pt x="55837" y="32552"/>
                      <a:pt x="54461" y="32552"/>
                    </a:cubicBezTo>
                    <a:cubicBezTo>
                      <a:pt x="54290" y="32552"/>
                      <a:pt x="54119" y="32548"/>
                      <a:pt x="53948" y="32541"/>
                    </a:cubicBezTo>
                    <a:cubicBezTo>
                      <a:pt x="52412" y="32469"/>
                      <a:pt x="50947" y="32064"/>
                      <a:pt x="49626" y="31386"/>
                    </a:cubicBezTo>
                    <a:cubicBezTo>
                      <a:pt x="48316" y="30719"/>
                      <a:pt x="47161" y="29778"/>
                      <a:pt x="46244" y="28671"/>
                    </a:cubicBezTo>
                    <a:cubicBezTo>
                      <a:pt x="45339" y="27564"/>
                      <a:pt x="44673" y="26302"/>
                      <a:pt x="44280" y="25004"/>
                    </a:cubicBezTo>
                    <a:cubicBezTo>
                      <a:pt x="44077" y="24349"/>
                      <a:pt x="43946" y="23682"/>
                      <a:pt x="43875" y="23016"/>
                    </a:cubicBezTo>
                    <a:cubicBezTo>
                      <a:pt x="43863" y="22837"/>
                      <a:pt x="43851" y="22670"/>
                      <a:pt x="43839" y="22504"/>
                    </a:cubicBezTo>
                    <a:cubicBezTo>
                      <a:pt x="43827" y="22337"/>
                      <a:pt x="43827" y="22170"/>
                      <a:pt x="43827" y="22004"/>
                    </a:cubicBezTo>
                    <a:cubicBezTo>
                      <a:pt x="43815" y="21694"/>
                      <a:pt x="43804" y="21396"/>
                      <a:pt x="43804" y="21087"/>
                    </a:cubicBezTo>
                    <a:cubicBezTo>
                      <a:pt x="43792" y="20753"/>
                      <a:pt x="43768" y="20420"/>
                      <a:pt x="43744" y="20075"/>
                    </a:cubicBezTo>
                    <a:cubicBezTo>
                      <a:pt x="43518" y="17384"/>
                      <a:pt x="42803" y="14788"/>
                      <a:pt x="41684" y="12467"/>
                    </a:cubicBezTo>
                    <a:cubicBezTo>
                      <a:pt x="40565" y="10145"/>
                      <a:pt x="39077" y="8097"/>
                      <a:pt x="37362" y="6371"/>
                    </a:cubicBezTo>
                    <a:cubicBezTo>
                      <a:pt x="35624" y="4656"/>
                      <a:pt x="33671" y="3275"/>
                      <a:pt x="31612" y="2263"/>
                    </a:cubicBezTo>
                    <a:cubicBezTo>
                      <a:pt x="30588" y="1763"/>
                      <a:pt x="29528" y="1334"/>
                      <a:pt x="28468" y="1001"/>
                    </a:cubicBezTo>
                    <a:cubicBezTo>
                      <a:pt x="27409" y="668"/>
                      <a:pt x="26337" y="429"/>
                      <a:pt x="25277" y="263"/>
                    </a:cubicBezTo>
                    <a:cubicBezTo>
                      <a:pt x="24120" y="87"/>
                      <a:pt x="22981" y="0"/>
                      <a:pt x="218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Lora" pitchFamily="2" charset="0"/>
                  <a:ea typeface="Roboto" pitchFamily="2" charset="0"/>
                </a:endParaRPr>
              </a:p>
            </p:txBody>
          </p:sp>
          <p:sp>
            <p:nvSpPr>
              <p:cNvPr id="62" name="Google Shape;228;p17">
                <a:extLst>
                  <a:ext uri="{FF2B5EF4-FFF2-40B4-BE49-F238E27FC236}">
                    <a16:creationId xmlns:a16="http://schemas.microsoft.com/office/drawing/2014/main" id="{AFF6FD0C-F879-42C0-AB23-960701CD3023}"/>
                  </a:ext>
                </a:extLst>
              </p:cNvPr>
              <p:cNvSpPr/>
              <p:nvPr/>
            </p:nvSpPr>
            <p:spPr>
              <a:xfrm>
                <a:off x="2182749" y="2901414"/>
                <a:ext cx="7817121" cy="1181100"/>
              </a:xfrm>
              <a:custGeom>
                <a:avLst/>
                <a:gdLst/>
                <a:ahLst/>
                <a:cxnLst/>
                <a:rect l="l" t="t" r="r" b="b"/>
                <a:pathLst>
                  <a:path w="218338" h="32989" extrusionOk="0">
                    <a:moveTo>
                      <a:pt x="76602" y="1"/>
                    </a:moveTo>
                    <a:cubicBezTo>
                      <a:pt x="75021" y="1"/>
                      <a:pt x="73464" y="328"/>
                      <a:pt x="72045" y="948"/>
                    </a:cubicBezTo>
                    <a:cubicBezTo>
                      <a:pt x="70319" y="1687"/>
                      <a:pt x="68795" y="2865"/>
                      <a:pt x="67640" y="4318"/>
                    </a:cubicBezTo>
                    <a:cubicBezTo>
                      <a:pt x="66473" y="5759"/>
                      <a:pt x="65687" y="7473"/>
                      <a:pt x="65330" y="9247"/>
                    </a:cubicBezTo>
                    <a:cubicBezTo>
                      <a:pt x="65259" y="9699"/>
                      <a:pt x="65187" y="10152"/>
                      <a:pt x="65151" y="10604"/>
                    </a:cubicBezTo>
                    <a:cubicBezTo>
                      <a:pt x="65151" y="10711"/>
                      <a:pt x="65139" y="10831"/>
                      <a:pt x="65128" y="10938"/>
                    </a:cubicBezTo>
                    <a:lnTo>
                      <a:pt x="65128" y="11283"/>
                    </a:lnTo>
                    <a:cubicBezTo>
                      <a:pt x="65116" y="11628"/>
                      <a:pt x="65104" y="11985"/>
                      <a:pt x="65092" y="12343"/>
                    </a:cubicBezTo>
                    <a:cubicBezTo>
                      <a:pt x="65032" y="13986"/>
                      <a:pt x="64770" y="15617"/>
                      <a:pt x="64330" y="17188"/>
                    </a:cubicBezTo>
                    <a:cubicBezTo>
                      <a:pt x="63449" y="20344"/>
                      <a:pt x="61818" y="23237"/>
                      <a:pt x="59686" y="25606"/>
                    </a:cubicBezTo>
                    <a:cubicBezTo>
                      <a:pt x="57555" y="27964"/>
                      <a:pt x="54912" y="29821"/>
                      <a:pt x="52019" y="30988"/>
                    </a:cubicBezTo>
                    <a:cubicBezTo>
                      <a:pt x="49456" y="32047"/>
                      <a:pt x="46715" y="32559"/>
                      <a:pt x="44029" y="32559"/>
                    </a:cubicBezTo>
                    <a:cubicBezTo>
                      <a:pt x="43695" y="32559"/>
                      <a:pt x="43362" y="32551"/>
                      <a:pt x="43030" y="32536"/>
                    </a:cubicBezTo>
                    <a:cubicBezTo>
                      <a:pt x="40017" y="32393"/>
                      <a:pt x="37065" y="31583"/>
                      <a:pt x="34469" y="30250"/>
                    </a:cubicBezTo>
                    <a:cubicBezTo>
                      <a:pt x="31862" y="28916"/>
                      <a:pt x="29587" y="27071"/>
                      <a:pt x="27790" y="24892"/>
                    </a:cubicBezTo>
                    <a:cubicBezTo>
                      <a:pt x="26004" y="22713"/>
                      <a:pt x="24682" y="20213"/>
                      <a:pt x="23896" y="17605"/>
                    </a:cubicBezTo>
                    <a:cubicBezTo>
                      <a:pt x="23503" y="16307"/>
                      <a:pt x="23229" y="14986"/>
                      <a:pt x="23099" y="13664"/>
                    </a:cubicBezTo>
                    <a:cubicBezTo>
                      <a:pt x="23075" y="13331"/>
                      <a:pt x="23051" y="12997"/>
                      <a:pt x="23027" y="12676"/>
                    </a:cubicBezTo>
                    <a:cubicBezTo>
                      <a:pt x="23003" y="12343"/>
                      <a:pt x="23003" y="12021"/>
                      <a:pt x="22991" y="11688"/>
                    </a:cubicBezTo>
                    <a:cubicBezTo>
                      <a:pt x="22991" y="11485"/>
                      <a:pt x="22979" y="11271"/>
                      <a:pt x="22979" y="11057"/>
                    </a:cubicBezTo>
                    <a:cubicBezTo>
                      <a:pt x="22979" y="10878"/>
                      <a:pt x="22956" y="10711"/>
                      <a:pt x="22944" y="10533"/>
                    </a:cubicBezTo>
                    <a:cubicBezTo>
                      <a:pt x="22825" y="9116"/>
                      <a:pt x="22456" y="7771"/>
                      <a:pt x="21872" y="6544"/>
                    </a:cubicBezTo>
                    <a:cubicBezTo>
                      <a:pt x="21289" y="5330"/>
                      <a:pt x="20503" y="4258"/>
                      <a:pt x="19598" y="3342"/>
                    </a:cubicBezTo>
                    <a:cubicBezTo>
                      <a:pt x="18681" y="2449"/>
                      <a:pt x="17657" y="1722"/>
                      <a:pt x="16574" y="1187"/>
                    </a:cubicBezTo>
                    <a:cubicBezTo>
                      <a:pt x="14931" y="365"/>
                      <a:pt x="13177" y="6"/>
                      <a:pt x="11515" y="6"/>
                    </a:cubicBezTo>
                    <a:cubicBezTo>
                      <a:pt x="11008" y="6"/>
                      <a:pt x="10509" y="39"/>
                      <a:pt x="10025" y="103"/>
                    </a:cubicBezTo>
                    <a:cubicBezTo>
                      <a:pt x="7954" y="353"/>
                      <a:pt x="6156" y="1163"/>
                      <a:pt x="4763" y="2175"/>
                    </a:cubicBezTo>
                    <a:cubicBezTo>
                      <a:pt x="3358" y="3187"/>
                      <a:pt x="2346" y="4413"/>
                      <a:pt x="1655" y="5556"/>
                    </a:cubicBezTo>
                    <a:cubicBezTo>
                      <a:pt x="965" y="6711"/>
                      <a:pt x="572" y="7794"/>
                      <a:pt x="346" y="8687"/>
                    </a:cubicBezTo>
                    <a:cubicBezTo>
                      <a:pt x="131" y="9580"/>
                      <a:pt x="48" y="10283"/>
                      <a:pt x="24" y="10771"/>
                    </a:cubicBezTo>
                    <a:cubicBezTo>
                      <a:pt x="0" y="11009"/>
                      <a:pt x="12" y="11188"/>
                      <a:pt x="0" y="11307"/>
                    </a:cubicBezTo>
                    <a:cubicBezTo>
                      <a:pt x="0" y="11438"/>
                      <a:pt x="0" y="11497"/>
                      <a:pt x="0" y="11497"/>
                    </a:cubicBezTo>
                    <a:lnTo>
                      <a:pt x="429" y="11497"/>
                    </a:lnTo>
                    <a:cubicBezTo>
                      <a:pt x="429" y="11497"/>
                      <a:pt x="429" y="11438"/>
                      <a:pt x="429" y="11319"/>
                    </a:cubicBezTo>
                    <a:cubicBezTo>
                      <a:pt x="441" y="11200"/>
                      <a:pt x="429" y="11021"/>
                      <a:pt x="453" y="10795"/>
                    </a:cubicBezTo>
                    <a:cubicBezTo>
                      <a:pt x="477" y="10330"/>
                      <a:pt x="548" y="9652"/>
                      <a:pt x="762" y="8783"/>
                    </a:cubicBezTo>
                    <a:cubicBezTo>
                      <a:pt x="977" y="7925"/>
                      <a:pt x="1346" y="6890"/>
                      <a:pt x="2013" y="5770"/>
                    </a:cubicBezTo>
                    <a:cubicBezTo>
                      <a:pt x="2691" y="4675"/>
                      <a:pt x="3656" y="3496"/>
                      <a:pt x="5013" y="2520"/>
                    </a:cubicBezTo>
                    <a:cubicBezTo>
                      <a:pt x="6358" y="1544"/>
                      <a:pt x="8085" y="770"/>
                      <a:pt x="10073" y="520"/>
                    </a:cubicBezTo>
                    <a:cubicBezTo>
                      <a:pt x="10526" y="460"/>
                      <a:pt x="10996" y="430"/>
                      <a:pt x="11476" y="430"/>
                    </a:cubicBezTo>
                    <a:cubicBezTo>
                      <a:pt x="12044" y="430"/>
                      <a:pt x="12624" y="472"/>
                      <a:pt x="13204" y="555"/>
                    </a:cubicBezTo>
                    <a:cubicBezTo>
                      <a:pt x="13740" y="651"/>
                      <a:pt x="14276" y="770"/>
                      <a:pt x="14812" y="936"/>
                    </a:cubicBezTo>
                    <a:cubicBezTo>
                      <a:pt x="15336" y="1103"/>
                      <a:pt x="15871" y="1317"/>
                      <a:pt x="16383" y="1568"/>
                    </a:cubicBezTo>
                    <a:cubicBezTo>
                      <a:pt x="17431" y="2079"/>
                      <a:pt x="18419" y="2782"/>
                      <a:pt x="19300" y="3651"/>
                    </a:cubicBezTo>
                    <a:cubicBezTo>
                      <a:pt x="20170" y="4520"/>
                      <a:pt x="20920" y="5568"/>
                      <a:pt x="21491" y="6735"/>
                    </a:cubicBezTo>
                    <a:cubicBezTo>
                      <a:pt x="22051" y="7902"/>
                      <a:pt x="22408" y="9199"/>
                      <a:pt x="22515" y="10569"/>
                    </a:cubicBezTo>
                    <a:cubicBezTo>
                      <a:pt x="22527" y="10735"/>
                      <a:pt x="22551" y="10902"/>
                      <a:pt x="22551" y="11081"/>
                    </a:cubicBezTo>
                    <a:cubicBezTo>
                      <a:pt x="22551" y="11283"/>
                      <a:pt x="22563" y="11485"/>
                      <a:pt x="22563" y="11688"/>
                    </a:cubicBezTo>
                    <a:cubicBezTo>
                      <a:pt x="22575" y="12021"/>
                      <a:pt x="22575" y="12366"/>
                      <a:pt x="22598" y="12700"/>
                    </a:cubicBezTo>
                    <a:cubicBezTo>
                      <a:pt x="22622" y="13033"/>
                      <a:pt x="22646" y="13367"/>
                      <a:pt x="22670" y="13700"/>
                    </a:cubicBezTo>
                    <a:cubicBezTo>
                      <a:pt x="22813" y="15057"/>
                      <a:pt x="23087" y="16403"/>
                      <a:pt x="23480" y="17736"/>
                    </a:cubicBezTo>
                    <a:cubicBezTo>
                      <a:pt x="24289" y="20391"/>
                      <a:pt x="25635" y="22939"/>
                      <a:pt x="27468" y="25166"/>
                    </a:cubicBezTo>
                    <a:cubicBezTo>
                      <a:pt x="29290" y="27380"/>
                      <a:pt x="31611" y="29273"/>
                      <a:pt x="34267" y="30631"/>
                    </a:cubicBezTo>
                    <a:cubicBezTo>
                      <a:pt x="36934" y="32000"/>
                      <a:pt x="39934" y="32821"/>
                      <a:pt x="43006" y="32964"/>
                    </a:cubicBezTo>
                    <a:cubicBezTo>
                      <a:pt x="43339" y="32980"/>
                      <a:pt x="43673" y="32988"/>
                      <a:pt x="44008" y="32988"/>
                    </a:cubicBezTo>
                    <a:cubicBezTo>
                      <a:pt x="46754" y="32988"/>
                      <a:pt x="49564" y="32464"/>
                      <a:pt x="52185" y="31393"/>
                    </a:cubicBezTo>
                    <a:cubicBezTo>
                      <a:pt x="55126" y="30190"/>
                      <a:pt x="57829" y="28297"/>
                      <a:pt x="60008" y="25892"/>
                    </a:cubicBezTo>
                    <a:cubicBezTo>
                      <a:pt x="62187" y="23475"/>
                      <a:pt x="63842" y="20534"/>
                      <a:pt x="64735" y="17308"/>
                    </a:cubicBezTo>
                    <a:cubicBezTo>
                      <a:pt x="65187" y="15700"/>
                      <a:pt x="65461" y="14033"/>
                      <a:pt x="65520" y="12355"/>
                    </a:cubicBezTo>
                    <a:cubicBezTo>
                      <a:pt x="65532" y="11997"/>
                      <a:pt x="65544" y="11640"/>
                      <a:pt x="65544" y="11283"/>
                    </a:cubicBezTo>
                    <a:lnTo>
                      <a:pt x="65556" y="10962"/>
                    </a:lnTo>
                    <a:cubicBezTo>
                      <a:pt x="65556" y="10854"/>
                      <a:pt x="65568" y="10747"/>
                      <a:pt x="65580" y="10628"/>
                    </a:cubicBezTo>
                    <a:cubicBezTo>
                      <a:pt x="65604" y="10200"/>
                      <a:pt x="65675" y="9759"/>
                      <a:pt x="65759" y="9330"/>
                    </a:cubicBezTo>
                    <a:cubicBezTo>
                      <a:pt x="66092" y="7628"/>
                      <a:pt x="66842" y="5973"/>
                      <a:pt x="67973" y="4580"/>
                    </a:cubicBezTo>
                    <a:cubicBezTo>
                      <a:pt x="69080" y="3187"/>
                      <a:pt x="70557" y="2056"/>
                      <a:pt x="72212" y="1341"/>
                    </a:cubicBezTo>
                    <a:cubicBezTo>
                      <a:pt x="73582" y="740"/>
                      <a:pt x="75084" y="432"/>
                      <a:pt x="76607" y="432"/>
                    </a:cubicBezTo>
                    <a:cubicBezTo>
                      <a:pt x="76923" y="432"/>
                      <a:pt x="77241" y="446"/>
                      <a:pt x="77558" y="472"/>
                    </a:cubicBezTo>
                    <a:cubicBezTo>
                      <a:pt x="79391" y="615"/>
                      <a:pt x="81177" y="1246"/>
                      <a:pt x="82725" y="2270"/>
                    </a:cubicBezTo>
                    <a:cubicBezTo>
                      <a:pt x="83499" y="2782"/>
                      <a:pt x="84201" y="3401"/>
                      <a:pt x="84832" y="4092"/>
                    </a:cubicBezTo>
                    <a:cubicBezTo>
                      <a:pt x="85452" y="4794"/>
                      <a:pt x="85999" y="5556"/>
                      <a:pt x="86428" y="6390"/>
                    </a:cubicBezTo>
                    <a:lnTo>
                      <a:pt x="86595" y="6699"/>
                    </a:lnTo>
                    <a:lnTo>
                      <a:pt x="86737" y="7021"/>
                    </a:lnTo>
                    <a:cubicBezTo>
                      <a:pt x="86833" y="7223"/>
                      <a:pt x="86904" y="7449"/>
                      <a:pt x="86999" y="7664"/>
                    </a:cubicBezTo>
                    <a:cubicBezTo>
                      <a:pt x="87154" y="8104"/>
                      <a:pt x="87297" y="8556"/>
                      <a:pt x="87392" y="9009"/>
                    </a:cubicBezTo>
                    <a:cubicBezTo>
                      <a:pt x="87511" y="9461"/>
                      <a:pt x="87571" y="9938"/>
                      <a:pt x="87618" y="10402"/>
                    </a:cubicBezTo>
                    <a:cubicBezTo>
                      <a:pt x="87630" y="10640"/>
                      <a:pt x="87666" y="10866"/>
                      <a:pt x="87666" y="11104"/>
                    </a:cubicBezTo>
                    <a:lnTo>
                      <a:pt x="87690" y="12116"/>
                    </a:lnTo>
                    <a:cubicBezTo>
                      <a:pt x="87773" y="15772"/>
                      <a:pt x="88857" y="19427"/>
                      <a:pt x="90750" y="22570"/>
                    </a:cubicBezTo>
                    <a:cubicBezTo>
                      <a:pt x="92655" y="25713"/>
                      <a:pt x="95358" y="28380"/>
                      <a:pt x="98572" y="30190"/>
                    </a:cubicBezTo>
                    <a:cubicBezTo>
                      <a:pt x="100180" y="31107"/>
                      <a:pt x="101906" y="31797"/>
                      <a:pt x="103692" y="32286"/>
                    </a:cubicBezTo>
                    <a:cubicBezTo>
                      <a:pt x="105478" y="32750"/>
                      <a:pt x="107335" y="32976"/>
                      <a:pt x="109169" y="32988"/>
                    </a:cubicBezTo>
                    <a:cubicBezTo>
                      <a:pt x="111002" y="32976"/>
                      <a:pt x="112860" y="32750"/>
                      <a:pt x="114646" y="32286"/>
                    </a:cubicBezTo>
                    <a:cubicBezTo>
                      <a:pt x="116432" y="31797"/>
                      <a:pt x="118158" y="31107"/>
                      <a:pt x="119765" y="30190"/>
                    </a:cubicBezTo>
                    <a:cubicBezTo>
                      <a:pt x="122980" y="28380"/>
                      <a:pt x="125683" y="25713"/>
                      <a:pt x="127588" y="22570"/>
                    </a:cubicBezTo>
                    <a:cubicBezTo>
                      <a:pt x="129481" y="19427"/>
                      <a:pt x="130552" y="15772"/>
                      <a:pt x="130648" y="12116"/>
                    </a:cubicBezTo>
                    <a:lnTo>
                      <a:pt x="130671" y="11104"/>
                    </a:lnTo>
                    <a:cubicBezTo>
                      <a:pt x="130671" y="10866"/>
                      <a:pt x="130707" y="10640"/>
                      <a:pt x="130719" y="10402"/>
                    </a:cubicBezTo>
                    <a:cubicBezTo>
                      <a:pt x="130767" y="9938"/>
                      <a:pt x="130826" y="9461"/>
                      <a:pt x="130945" y="9009"/>
                    </a:cubicBezTo>
                    <a:cubicBezTo>
                      <a:pt x="131041" y="8556"/>
                      <a:pt x="131183" y="8104"/>
                      <a:pt x="131338" y="7664"/>
                    </a:cubicBezTo>
                    <a:cubicBezTo>
                      <a:pt x="131433" y="7449"/>
                      <a:pt x="131505" y="7223"/>
                      <a:pt x="131600" y="7021"/>
                    </a:cubicBezTo>
                    <a:lnTo>
                      <a:pt x="131743" y="6699"/>
                    </a:lnTo>
                    <a:lnTo>
                      <a:pt x="131910" y="6390"/>
                    </a:lnTo>
                    <a:cubicBezTo>
                      <a:pt x="132338" y="5556"/>
                      <a:pt x="132886" y="4794"/>
                      <a:pt x="133505" y="4092"/>
                    </a:cubicBezTo>
                    <a:cubicBezTo>
                      <a:pt x="134136" y="3401"/>
                      <a:pt x="134839" y="2782"/>
                      <a:pt x="135613" y="2270"/>
                    </a:cubicBezTo>
                    <a:cubicBezTo>
                      <a:pt x="137160" y="1246"/>
                      <a:pt x="138946" y="615"/>
                      <a:pt x="140780" y="472"/>
                    </a:cubicBezTo>
                    <a:cubicBezTo>
                      <a:pt x="141097" y="446"/>
                      <a:pt x="141414" y="432"/>
                      <a:pt x="141730" y="432"/>
                    </a:cubicBezTo>
                    <a:cubicBezTo>
                      <a:pt x="143254" y="432"/>
                      <a:pt x="144755" y="740"/>
                      <a:pt x="146126" y="1341"/>
                    </a:cubicBezTo>
                    <a:cubicBezTo>
                      <a:pt x="147781" y="2056"/>
                      <a:pt x="149257" y="3187"/>
                      <a:pt x="150364" y="4580"/>
                    </a:cubicBezTo>
                    <a:cubicBezTo>
                      <a:pt x="151496" y="5973"/>
                      <a:pt x="152246" y="7628"/>
                      <a:pt x="152579" y="9330"/>
                    </a:cubicBezTo>
                    <a:cubicBezTo>
                      <a:pt x="152662" y="9759"/>
                      <a:pt x="152734" y="10200"/>
                      <a:pt x="152758" y="10628"/>
                    </a:cubicBezTo>
                    <a:cubicBezTo>
                      <a:pt x="152769" y="10747"/>
                      <a:pt x="152781" y="10854"/>
                      <a:pt x="152781" y="10962"/>
                    </a:cubicBezTo>
                    <a:lnTo>
                      <a:pt x="152793" y="11283"/>
                    </a:lnTo>
                    <a:cubicBezTo>
                      <a:pt x="152793" y="11640"/>
                      <a:pt x="152805" y="11997"/>
                      <a:pt x="152817" y="12355"/>
                    </a:cubicBezTo>
                    <a:cubicBezTo>
                      <a:pt x="152877" y="14033"/>
                      <a:pt x="153150" y="15700"/>
                      <a:pt x="153603" y="17308"/>
                    </a:cubicBezTo>
                    <a:cubicBezTo>
                      <a:pt x="154496" y="20534"/>
                      <a:pt x="156151" y="23475"/>
                      <a:pt x="158330" y="25892"/>
                    </a:cubicBezTo>
                    <a:cubicBezTo>
                      <a:pt x="160509" y="28297"/>
                      <a:pt x="163211" y="30190"/>
                      <a:pt x="166152" y="31393"/>
                    </a:cubicBezTo>
                    <a:cubicBezTo>
                      <a:pt x="168773" y="32464"/>
                      <a:pt x="171583" y="32988"/>
                      <a:pt x="174330" y="32988"/>
                    </a:cubicBezTo>
                    <a:cubicBezTo>
                      <a:pt x="174665" y="32988"/>
                      <a:pt x="174999" y="32980"/>
                      <a:pt x="175332" y="32964"/>
                    </a:cubicBezTo>
                    <a:cubicBezTo>
                      <a:pt x="178404" y="32821"/>
                      <a:pt x="181404" y="32000"/>
                      <a:pt x="184071" y="30631"/>
                    </a:cubicBezTo>
                    <a:cubicBezTo>
                      <a:pt x="186726" y="29273"/>
                      <a:pt x="189048" y="27380"/>
                      <a:pt x="190869" y="25166"/>
                    </a:cubicBezTo>
                    <a:cubicBezTo>
                      <a:pt x="192703" y="22939"/>
                      <a:pt x="194048" y="20391"/>
                      <a:pt x="194858" y="17736"/>
                    </a:cubicBezTo>
                    <a:cubicBezTo>
                      <a:pt x="195251" y="16403"/>
                      <a:pt x="195525" y="15057"/>
                      <a:pt x="195668" y="13700"/>
                    </a:cubicBezTo>
                    <a:cubicBezTo>
                      <a:pt x="195692" y="13367"/>
                      <a:pt x="195715" y="13033"/>
                      <a:pt x="195739" y="12700"/>
                    </a:cubicBezTo>
                    <a:cubicBezTo>
                      <a:pt x="195763" y="12366"/>
                      <a:pt x="195763" y="12021"/>
                      <a:pt x="195775" y="11688"/>
                    </a:cubicBezTo>
                    <a:cubicBezTo>
                      <a:pt x="195775" y="11485"/>
                      <a:pt x="195787" y="11283"/>
                      <a:pt x="195787" y="11081"/>
                    </a:cubicBezTo>
                    <a:cubicBezTo>
                      <a:pt x="195787" y="10902"/>
                      <a:pt x="195811" y="10735"/>
                      <a:pt x="195822" y="10569"/>
                    </a:cubicBezTo>
                    <a:cubicBezTo>
                      <a:pt x="195930" y="9199"/>
                      <a:pt x="196287" y="7902"/>
                      <a:pt x="196846" y="6735"/>
                    </a:cubicBezTo>
                    <a:cubicBezTo>
                      <a:pt x="197418" y="5568"/>
                      <a:pt x="198168" y="4520"/>
                      <a:pt x="199037" y="3651"/>
                    </a:cubicBezTo>
                    <a:cubicBezTo>
                      <a:pt x="199918" y="2782"/>
                      <a:pt x="200906" y="2079"/>
                      <a:pt x="201954" y="1568"/>
                    </a:cubicBezTo>
                    <a:cubicBezTo>
                      <a:pt x="202466" y="1317"/>
                      <a:pt x="203002" y="1103"/>
                      <a:pt x="203526" y="936"/>
                    </a:cubicBezTo>
                    <a:cubicBezTo>
                      <a:pt x="204062" y="770"/>
                      <a:pt x="204597" y="651"/>
                      <a:pt x="205133" y="555"/>
                    </a:cubicBezTo>
                    <a:cubicBezTo>
                      <a:pt x="205714" y="472"/>
                      <a:pt x="206294" y="430"/>
                      <a:pt x="206861" y="430"/>
                    </a:cubicBezTo>
                    <a:cubicBezTo>
                      <a:pt x="207341" y="430"/>
                      <a:pt x="207812" y="460"/>
                      <a:pt x="208265" y="520"/>
                    </a:cubicBezTo>
                    <a:cubicBezTo>
                      <a:pt x="210253" y="770"/>
                      <a:pt x="211979" y="1544"/>
                      <a:pt x="213325" y="2520"/>
                    </a:cubicBezTo>
                    <a:cubicBezTo>
                      <a:pt x="214682" y="3496"/>
                      <a:pt x="215646" y="4675"/>
                      <a:pt x="216325" y="5770"/>
                    </a:cubicBezTo>
                    <a:cubicBezTo>
                      <a:pt x="216992" y="6890"/>
                      <a:pt x="217361" y="7925"/>
                      <a:pt x="217575" y="8783"/>
                    </a:cubicBezTo>
                    <a:cubicBezTo>
                      <a:pt x="217790" y="9652"/>
                      <a:pt x="217861" y="10330"/>
                      <a:pt x="217885" y="10795"/>
                    </a:cubicBezTo>
                    <a:cubicBezTo>
                      <a:pt x="217909" y="11021"/>
                      <a:pt x="217897" y="11200"/>
                      <a:pt x="217909" y="11319"/>
                    </a:cubicBezTo>
                    <a:cubicBezTo>
                      <a:pt x="217909" y="11438"/>
                      <a:pt x="217909" y="11497"/>
                      <a:pt x="217909" y="11497"/>
                    </a:cubicBezTo>
                    <a:lnTo>
                      <a:pt x="218337" y="11497"/>
                    </a:lnTo>
                    <a:cubicBezTo>
                      <a:pt x="218337" y="11497"/>
                      <a:pt x="218337" y="11438"/>
                      <a:pt x="218337" y="11307"/>
                    </a:cubicBezTo>
                    <a:cubicBezTo>
                      <a:pt x="218325" y="11188"/>
                      <a:pt x="218337" y="11009"/>
                      <a:pt x="218313" y="10771"/>
                    </a:cubicBezTo>
                    <a:cubicBezTo>
                      <a:pt x="218290" y="10283"/>
                      <a:pt x="218206" y="9580"/>
                      <a:pt x="217992" y="8676"/>
                    </a:cubicBezTo>
                    <a:cubicBezTo>
                      <a:pt x="217766" y="7783"/>
                      <a:pt x="217373" y="6711"/>
                      <a:pt x="216682" y="5556"/>
                    </a:cubicBezTo>
                    <a:cubicBezTo>
                      <a:pt x="215992" y="4413"/>
                      <a:pt x="214980" y="3187"/>
                      <a:pt x="213575" y="2175"/>
                    </a:cubicBezTo>
                    <a:cubicBezTo>
                      <a:pt x="212182" y="1163"/>
                      <a:pt x="210384" y="353"/>
                      <a:pt x="208312" y="103"/>
                    </a:cubicBezTo>
                    <a:cubicBezTo>
                      <a:pt x="207828" y="39"/>
                      <a:pt x="207330" y="6"/>
                      <a:pt x="206823" y="6"/>
                    </a:cubicBezTo>
                    <a:cubicBezTo>
                      <a:pt x="205160" y="6"/>
                      <a:pt x="203406" y="365"/>
                      <a:pt x="201764" y="1187"/>
                    </a:cubicBezTo>
                    <a:cubicBezTo>
                      <a:pt x="200680" y="1722"/>
                      <a:pt x="199656" y="2449"/>
                      <a:pt x="198740" y="3342"/>
                    </a:cubicBezTo>
                    <a:cubicBezTo>
                      <a:pt x="197835" y="4258"/>
                      <a:pt x="197049" y="5330"/>
                      <a:pt x="196465" y="6544"/>
                    </a:cubicBezTo>
                    <a:cubicBezTo>
                      <a:pt x="195882" y="7771"/>
                      <a:pt x="195513" y="9116"/>
                      <a:pt x="195394" y="10533"/>
                    </a:cubicBezTo>
                    <a:cubicBezTo>
                      <a:pt x="195382" y="10711"/>
                      <a:pt x="195358" y="10878"/>
                      <a:pt x="195358" y="11057"/>
                    </a:cubicBezTo>
                    <a:cubicBezTo>
                      <a:pt x="195358" y="11271"/>
                      <a:pt x="195358" y="11473"/>
                      <a:pt x="195346" y="11688"/>
                    </a:cubicBezTo>
                    <a:cubicBezTo>
                      <a:pt x="195334" y="12021"/>
                      <a:pt x="195334" y="12343"/>
                      <a:pt x="195322" y="12676"/>
                    </a:cubicBezTo>
                    <a:cubicBezTo>
                      <a:pt x="195287" y="12997"/>
                      <a:pt x="195263" y="13331"/>
                      <a:pt x="195239" y="13664"/>
                    </a:cubicBezTo>
                    <a:cubicBezTo>
                      <a:pt x="195108" y="14986"/>
                      <a:pt x="194846" y="16307"/>
                      <a:pt x="194441" y="17605"/>
                    </a:cubicBezTo>
                    <a:cubicBezTo>
                      <a:pt x="193656" y="20213"/>
                      <a:pt x="192334" y="22713"/>
                      <a:pt x="190548" y="24892"/>
                    </a:cubicBezTo>
                    <a:cubicBezTo>
                      <a:pt x="188750" y="27059"/>
                      <a:pt x="186476" y="28916"/>
                      <a:pt x="183869" y="30250"/>
                    </a:cubicBezTo>
                    <a:cubicBezTo>
                      <a:pt x="181273" y="31583"/>
                      <a:pt x="178320" y="32393"/>
                      <a:pt x="175308" y="32536"/>
                    </a:cubicBezTo>
                    <a:cubicBezTo>
                      <a:pt x="174976" y="32551"/>
                      <a:pt x="174643" y="32559"/>
                      <a:pt x="174308" y="32559"/>
                    </a:cubicBezTo>
                    <a:cubicBezTo>
                      <a:pt x="171623" y="32559"/>
                      <a:pt x="168881" y="32047"/>
                      <a:pt x="166319" y="30988"/>
                    </a:cubicBezTo>
                    <a:cubicBezTo>
                      <a:pt x="163426" y="29821"/>
                      <a:pt x="160782" y="27964"/>
                      <a:pt x="158651" y="25606"/>
                    </a:cubicBezTo>
                    <a:cubicBezTo>
                      <a:pt x="156520" y="23237"/>
                      <a:pt x="154889" y="20344"/>
                      <a:pt x="154008" y="17188"/>
                    </a:cubicBezTo>
                    <a:cubicBezTo>
                      <a:pt x="153567" y="15617"/>
                      <a:pt x="153305" y="13986"/>
                      <a:pt x="153246" y="12343"/>
                    </a:cubicBezTo>
                    <a:cubicBezTo>
                      <a:pt x="153234" y="11985"/>
                      <a:pt x="153222" y="11628"/>
                      <a:pt x="153210" y="11283"/>
                    </a:cubicBezTo>
                    <a:lnTo>
                      <a:pt x="153210" y="10938"/>
                    </a:lnTo>
                    <a:cubicBezTo>
                      <a:pt x="153198" y="10831"/>
                      <a:pt x="153186" y="10711"/>
                      <a:pt x="153186" y="10604"/>
                    </a:cubicBezTo>
                    <a:cubicBezTo>
                      <a:pt x="153150" y="10152"/>
                      <a:pt x="153079" y="9699"/>
                      <a:pt x="153008" y="9247"/>
                    </a:cubicBezTo>
                    <a:cubicBezTo>
                      <a:pt x="152650" y="7473"/>
                      <a:pt x="151865" y="5759"/>
                      <a:pt x="150698" y="4318"/>
                    </a:cubicBezTo>
                    <a:cubicBezTo>
                      <a:pt x="149543" y="2865"/>
                      <a:pt x="148019" y="1687"/>
                      <a:pt x="146292" y="948"/>
                    </a:cubicBezTo>
                    <a:cubicBezTo>
                      <a:pt x="144874" y="328"/>
                      <a:pt x="143317" y="1"/>
                      <a:pt x="141735" y="1"/>
                    </a:cubicBezTo>
                    <a:cubicBezTo>
                      <a:pt x="141406" y="1"/>
                      <a:pt x="141075" y="15"/>
                      <a:pt x="140744" y="44"/>
                    </a:cubicBezTo>
                    <a:cubicBezTo>
                      <a:pt x="138839" y="198"/>
                      <a:pt x="136994" y="853"/>
                      <a:pt x="135374" y="1913"/>
                    </a:cubicBezTo>
                    <a:cubicBezTo>
                      <a:pt x="134577" y="2449"/>
                      <a:pt x="133839" y="3092"/>
                      <a:pt x="133184" y="3806"/>
                    </a:cubicBezTo>
                    <a:cubicBezTo>
                      <a:pt x="132541" y="4532"/>
                      <a:pt x="131969" y="5330"/>
                      <a:pt x="131529" y="6187"/>
                    </a:cubicBezTo>
                    <a:lnTo>
                      <a:pt x="131362" y="6509"/>
                    </a:lnTo>
                    <a:lnTo>
                      <a:pt x="131219" y="6842"/>
                    </a:lnTo>
                    <a:cubicBezTo>
                      <a:pt x="131112" y="7068"/>
                      <a:pt x="131041" y="7294"/>
                      <a:pt x="130933" y="7521"/>
                    </a:cubicBezTo>
                    <a:cubicBezTo>
                      <a:pt x="130779" y="7973"/>
                      <a:pt x="130624" y="8437"/>
                      <a:pt x="130529" y="8914"/>
                    </a:cubicBezTo>
                    <a:cubicBezTo>
                      <a:pt x="130410" y="9390"/>
                      <a:pt x="130350" y="9878"/>
                      <a:pt x="130290" y="10354"/>
                    </a:cubicBezTo>
                    <a:cubicBezTo>
                      <a:pt x="130279" y="10604"/>
                      <a:pt x="130243" y="10842"/>
                      <a:pt x="130243" y="11092"/>
                    </a:cubicBezTo>
                    <a:lnTo>
                      <a:pt x="130219" y="12105"/>
                    </a:lnTo>
                    <a:cubicBezTo>
                      <a:pt x="130136" y="15676"/>
                      <a:pt x="129076" y="19260"/>
                      <a:pt x="127219" y="22356"/>
                    </a:cubicBezTo>
                    <a:cubicBezTo>
                      <a:pt x="125349" y="25439"/>
                      <a:pt x="122706" y="28047"/>
                      <a:pt x="119551" y="29821"/>
                    </a:cubicBezTo>
                    <a:cubicBezTo>
                      <a:pt x="117979" y="30726"/>
                      <a:pt x="116289" y="31393"/>
                      <a:pt x="114539" y="31869"/>
                    </a:cubicBezTo>
                    <a:cubicBezTo>
                      <a:pt x="112776" y="32321"/>
                      <a:pt x="110967" y="32548"/>
                      <a:pt x="109169" y="32559"/>
                    </a:cubicBezTo>
                    <a:cubicBezTo>
                      <a:pt x="107371" y="32548"/>
                      <a:pt x="105561" y="32321"/>
                      <a:pt x="103799" y="31869"/>
                    </a:cubicBezTo>
                    <a:cubicBezTo>
                      <a:pt x="102049" y="31393"/>
                      <a:pt x="100358" y="30726"/>
                      <a:pt x="98787" y="29821"/>
                    </a:cubicBezTo>
                    <a:cubicBezTo>
                      <a:pt x="95631" y="28047"/>
                      <a:pt x="92988" y="25439"/>
                      <a:pt x="91119" y="22356"/>
                    </a:cubicBezTo>
                    <a:cubicBezTo>
                      <a:pt x="89262" y="19272"/>
                      <a:pt x="88202" y="15688"/>
                      <a:pt x="88119" y="12105"/>
                    </a:cubicBezTo>
                    <a:lnTo>
                      <a:pt x="88095" y="11092"/>
                    </a:lnTo>
                    <a:cubicBezTo>
                      <a:pt x="88095" y="10842"/>
                      <a:pt x="88059" y="10604"/>
                      <a:pt x="88047" y="10354"/>
                    </a:cubicBezTo>
                    <a:cubicBezTo>
                      <a:pt x="87988" y="9878"/>
                      <a:pt x="87928" y="9390"/>
                      <a:pt x="87809" y="8914"/>
                    </a:cubicBezTo>
                    <a:cubicBezTo>
                      <a:pt x="87714" y="8437"/>
                      <a:pt x="87559" y="7973"/>
                      <a:pt x="87404" y="7521"/>
                    </a:cubicBezTo>
                    <a:cubicBezTo>
                      <a:pt x="87309" y="7294"/>
                      <a:pt x="87226" y="7068"/>
                      <a:pt x="87118" y="6842"/>
                    </a:cubicBezTo>
                    <a:lnTo>
                      <a:pt x="86976" y="6509"/>
                    </a:lnTo>
                    <a:lnTo>
                      <a:pt x="86809" y="6187"/>
                    </a:lnTo>
                    <a:cubicBezTo>
                      <a:pt x="86368" y="5330"/>
                      <a:pt x="85797" y="4532"/>
                      <a:pt x="85154" y="3806"/>
                    </a:cubicBezTo>
                    <a:cubicBezTo>
                      <a:pt x="84499" y="3092"/>
                      <a:pt x="83761" y="2449"/>
                      <a:pt x="82963" y="1913"/>
                    </a:cubicBezTo>
                    <a:cubicBezTo>
                      <a:pt x="81344" y="853"/>
                      <a:pt x="79498" y="198"/>
                      <a:pt x="77593" y="44"/>
                    </a:cubicBezTo>
                    <a:cubicBezTo>
                      <a:pt x="77263" y="15"/>
                      <a:pt x="76932" y="1"/>
                      <a:pt x="7660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Lora" pitchFamily="2" charset="0"/>
                  <a:ea typeface="Roboto" pitchFamily="2" charset="0"/>
                </a:endParaRPr>
              </a:p>
            </p:txBody>
          </p:sp>
          <p:sp>
            <p:nvSpPr>
              <p:cNvPr id="63" name="Google Shape;229;p17">
                <a:extLst>
                  <a:ext uri="{FF2B5EF4-FFF2-40B4-BE49-F238E27FC236}">
                    <a16:creationId xmlns:a16="http://schemas.microsoft.com/office/drawing/2014/main" id="{99416F4E-B00F-46CD-A28A-2303D5410B94}"/>
                  </a:ext>
                </a:extLst>
              </p:cNvPr>
              <p:cNvSpPr/>
              <p:nvPr/>
            </p:nvSpPr>
            <p:spPr>
              <a:xfrm>
                <a:off x="1824684" y="2543705"/>
                <a:ext cx="8533251" cy="1180813"/>
              </a:xfrm>
              <a:custGeom>
                <a:avLst/>
                <a:gdLst/>
                <a:ahLst/>
                <a:cxnLst/>
                <a:rect l="l" t="t" r="r" b="b"/>
                <a:pathLst>
                  <a:path w="238340" h="32981" extrusionOk="0">
                    <a:moveTo>
                      <a:pt x="21497" y="1"/>
                    </a:moveTo>
                    <a:cubicBezTo>
                      <a:pt x="20566" y="1"/>
                      <a:pt x="19650" y="60"/>
                      <a:pt x="18752" y="176"/>
                    </a:cubicBezTo>
                    <a:cubicBezTo>
                      <a:pt x="16824" y="414"/>
                      <a:pt x="15002" y="926"/>
                      <a:pt x="13347" y="1593"/>
                    </a:cubicBezTo>
                    <a:cubicBezTo>
                      <a:pt x="11692" y="2272"/>
                      <a:pt x="10216" y="3129"/>
                      <a:pt x="8906" y="4070"/>
                    </a:cubicBezTo>
                    <a:cubicBezTo>
                      <a:pt x="6275" y="5963"/>
                      <a:pt x="4405" y="8225"/>
                      <a:pt x="3096" y="10368"/>
                    </a:cubicBezTo>
                    <a:cubicBezTo>
                      <a:pt x="1810" y="12523"/>
                      <a:pt x="1072" y="14559"/>
                      <a:pt x="655" y="16238"/>
                    </a:cubicBezTo>
                    <a:cubicBezTo>
                      <a:pt x="238" y="17916"/>
                      <a:pt x="95" y="19250"/>
                      <a:pt x="48" y="20131"/>
                    </a:cubicBezTo>
                    <a:cubicBezTo>
                      <a:pt x="12" y="20583"/>
                      <a:pt x="24" y="20917"/>
                      <a:pt x="12" y="21143"/>
                    </a:cubicBezTo>
                    <a:cubicBezTo>
                      <a:pt x="0" y="21369"/>
                      <a:pt x="0" y="21488"/>
                      <a:pt x="0" y="21488"/>
                    </a:cubicBezTo>
                    <a:lnTo>
                      <a:pt x="429" y="21488"/>
                    </a:lnTo>
                    <a:cubicBezTo>
                      <a:pt x="429" y="21488"/>
                      <a:pt x="429" y="21369"/>
                      <a:pt x="441" y="21155"/>
                    </a:cubicBezTo>
                    <a:cubicBezTo>
                      <a:pt x="441" y="20929"/>
                      <a:pt x="441" y="20595"/>
                      <a:pt x="476" y="20167"/>
                    </a:cubicBezTo>
                    <a:cubicBezTo>
                      <a:pt x="524" y="19286"/>
                      <a:pt x="655" y="17988"/>
                      <a:pt x="1060" y="16345"/>
                    </a:cubicBezTo>
                    <a:cubicBezTo>
                      <a:pt x="1477" y="14702"/>
                      <a:pt x="2191" y="12702"/>
                      <a:pt x="3465" y="10582"/>
                    </a:cubicBezTo>
                    <a:cubicBezTo>
                      <a:pt x="4739" y="8487"/>
                      <a:pt x="6584" y="6272"/>
                      <a:pt x="9156" y="4415"/>
                    </a:cubicBezTo>
                    <a:cubicBezTo>
                      <a:pt x="10430" y="3498"/>
                      <a:pt x="11883" y="2653"/>
                      <a:pt x="13514" y="1986"/>
                    </a:cubicBezTo>
                    <a:cubicBezTo>
                      <a:pt x="15133" y="1331"/>
                      <a:pt x="16919" y="831"/>
                      <a:pt x="18812" y="593"/>
                    </a:cubicBezTo>
                    <a:cubicBezTo>
                      <a:pt x="19668" y="480"/>
                      <a:pt x="20543" y="423"/>
                      <a:pt x="21433" y="423"/>
                    </a:cubicBezTo>
                    <a:cubicBezTo>
                      <a:pt x="22513" y="423"/>
                      <a:pt x="23614" y="507"/>
                      <a:pt x="24729" y="676"/>
                    </a:cubicBezTo>
                    <a:cubicBezTo>
                      <a:pt x="25753" y="831"/>
                      <a:pt x="26777" y="1069"/>
                      <a:pt x="27801" y="1391"/>
                    </a:cubicBezTo>
                    <a:cubicBezTo>
                      <a:pt x="28825" y="1712"/>
                      <a:pt x="29825" y="2117"/>
                      <a:pt x="30825" y="2605"/>
                    </a:cubicBezTo>
                    <a:cubicBezTo>
                      <a:pt x="32802" y="3581"/>
                      <a:pt x="34683" y="4903"/>
                      <a:pt x="36350" y="6546"/>
                    </a:cubicBezTo>
                    <a:cubicBezTo>
                      <a:pt x="38005" y="8201"/>
                      <a:pt x="39434" y="10177"/>
                      <a:pt x="40505" y="12416"/>
                    </a:cubicBezTo>
                    <a:cubicBezTo>
                      <a:pt x="41577" y="14642"/>
                      <a:pt x="42267" y="17143"/>
                      <a:pt x="42482" y="19726"/>
                    </a:cubicBezTo>
                    <a:cubicBezTo>
                      <a:pt x="42505" y="20048"/>
                      <a:pt x="42529" y="20381"/>
                      <a:pt x="42541" y="20702"/>
                    </a:cubicBezTo>
                    <a:cubicBezTo>
                      <a:pt x="42541" y="21000"/>
                      <a:pt x="42553" y="21298"/>
                      <a:pt x="42565" y="21595"/>
                    </a:cubicBezTo>
                    <a:cubicBezTo>
                      <a:pt x="42565" y="21774"/>
                      <a:pt x="42565" y="21953"/>
                      <a:pt x="42577" y="22131"/>
                    </a:cubicBezTo>
                    <a:cubicBezTo>
                      <a:pt x="42589" y="22322"/>
                      <a:pt x="42601" y="22500"/>
                      <a:pt x="42613" y="22679"/>
                    </a:cubicBezTo>
                    <a:cubicBezTo>
                      <a:pt x="42696" y="23405"/>
                      <a:pt x="42839" y="24120"/>
                      <a:pt x="43053" y="24822"/>
                    </a:cubicBezTo>
                    <a:cubicBezTo>
                      <a:pt x="43482" y="26239"/>
                      <a:pt x="44196" y="27596"/>
                      <a:pt x="45172" y="28787"/>
                    </a:cubicBezTo>
                    <a:cubicBezTo>
                      <a:pt x="46161" y="29989"/>
                      <a:pt x="47411" y="31001"/>
                      <a:pt x="48828" y="31728"/>
                    </a:cubicBezTo>
                    <a:cubicBezTo>
                      <a:pt x="50245" y="32454"/>
                      <a:pt x="51828" y="32894"/>
                      <a:pt x="53483" y="32966"/>
                    </a:cubicBezTo>
                    <a:cubicBezTo>
                      <a:pt x="53672" y="32975"/>
                      <a:pt x="53861" y="32980"/>
                      <a:pt x="54050" y="32980"/>
                    </a:cubicBezTo>
                    <a:cubicBezTo>
                      <a:pt x="55529" y="32980"/>
                      <a:pt x="57007" y="32692"/>
                      <a:pt x="58400" y="32132"/>
                    </a:cubicBezTo>
                    <a:cubicBezTo>
                      <a:pt x="59972" y="31490"/>
                      <a:pt x="61413" y="30478"/>
                      <a:pt x="62591" y="29180"/>
                    </a:cubicBezTo>
                    <a:cubicBezTo>
                      <a:pt x="63758" y="27882"/>
                      <a:pt x="64639" y="26310"/>
                      <a:pt x="65115" y="24596"/>
                    </a:cubicBezTo>
                    <a:cubicBezTo>
                      <a:pt x="65354" y="23739"/>
                      <a:pt x="65508" y="22858"/>
                      <a:pt x="65532" y="21953"/>
                    </a:cubicBezTo>
                    <a:lnTo>
                      <a:pt x="65556" y="21095"/>
                    </a:lnTo>
                    <a:lnTo>
                      <a:pt x="65568" y="20476"/>
                    </a:lnTo>
                    <a:cubicBezTo>
                      <a:pt x="65580" y="20274"/>
                      <a:pt x="65604" y="20060"/>
                      <a:pt x="65615" y="19857"/>
                    </a:cubicBezTo>
                    <a:cubicBezTo>
                      <a:pt x="65675" y="19036"/>
                      <a:pt x="65794" y="18214"/>
                      <a:pt x="65949" y="17393"/>
                    </a:cubicBezTo>
                    <a:cubicBezTo>
                      <a:pt x="66592" y="14118"/>
                      <a:pt x="68044" y="10963"/>
                      <a:pt x="70164" y="8320"/>
                    </a:cubicBezTo>
                    <a:cubicBezTo>
                      <a:pt x="72283" y="5677"/>
                      <a:pt x="75069" y="3534"/>
                      <a:pt x="78236" y="2153"/>
                    </a:cubicBezTo>
                    <a:cubicBezTo>
                      <a:pt x="79820" y="1462"/>
                      <a:pt x="81498" y="986"/>
                      <a:pt x="83213" y="700"/>
                    </a:cubicBezTo>
                    <a:cubicBezTo>
                      <a:pt x="84333" y="513"/>
                      <a:pt x="85463" y="428"/>
                      <a:pt x="86597" y="428"/>
                    </a:cubicBezTo>
                    <a:cubicBezTo>
                      <a:pt x="87199" y="428"/>
                      <a:pt x="87801" y="452"/>
                      <a:pt x="88404" y="498"/>
                    </a:cubicBezTo>
                    <a:cubicBezTo>
                      <a:pt x="91881" y="783"/>
                      <a:pt x="95322" y="1974"/>
                      <a:pt x="98251" y="3939"/>
                    </a:cubicBezTo>
                    <a:cubicBezTo>
                      <a:pt x="99727" y="4915"/>
                      <a:pt x="101072" y="6082"/>
                      <a:pt x="102263" y="7391"/>
                    </a:cubicBezTo>
                    <a:cubicBezTo>
                      <a:pt x="103442" y="8713"/>
                      <a:pt x="104477" y="10165"/>
                      <a:pt x="105287" y="11749"/>
                    </a:cubicBezTo>
                    <a:lnTo>
                      <a:pt x="105597" y="12344"/>
                    </a:lnTo>
                    <a:lnTo>
                      <a:pt x="105871" y="12963"/>
                    </a:lnTo>
                    <a:cubicBezTo>
                      <a:pt x="106061" y="13368"/>
                      <a:pt x="106216" y="13785"/>
                      <a:pt x="106382" y="14202"/>
                    </a:cubicBezTo>
                    <a:cubicBezTo>
                      <a:pt x="106680" y="15047"/>
                      <a:pt x="106942" y="15892"/>
                      <a:pt x="107144" y="16773"/>
                    </a:cubicBezTo>
                    <a:cubicBezTo>
                      <a:pt x="107347" y="17643"/>
                      <a:pt x="107478" y="18536"/>
                      <a:pt x="107573" y="19417"/>
                    </a:cubicBezTo>
                    <a:cubicBezTo>
                      <a:pt x="107609" y="19869"/>
                      <a:pt x="107656" y="20310"/>
                      <a:pt x="107656" y="20762"/>
                    </a:cubicBezTo>
                    <a:lnTo>
                      <a:pt x="107680" y="21822"/>
                    </a:lnTo>
                    <a:cubicBezTo>
                      <a:pt x="107728" y="23798"/>
                      <a:pt x="108311" y="25715"/>
                      <a:pt x="109311" y="27406"/>
                    </a:cubicBezTo>
                    <a:cubicBezTo>
                      <a:pt x="110335" y="29084"/>
                      <a:pt x="111788" y="30525"/>
                      <a:pt x="113514" y="31490"/>
                    </a:cubicBezTo>
                    <a:cubicBezTo>
                      <a:pt x="114360" y="31990"/>
                      <a:pt x="115288" y="32347"/>
                      <a:pt x="116241" y="32609"/>
                    </a:cubicBezTo>
                    <a:cubicBezTo>
                      <a:pt x="117193" y="32847"/>
                      <a:pt x="118170" y="32978"/>
                      <a:pt x="119170" y="32978"/>
                    </a:cubicBezTo>
                    <a:cubicBezTo>
                      <a:pt x="120170" y="32978"/>
                      <a:pt x="121146" y="32847"/>
                      <a:pt x="122099" y="32609"/>
                    </a:cubicBezTo>
                    <a:cubicBezTo>
                      <a:pt x="123051" y="32347"/>
                      <a:pt x="123980" y="31990"/>
                      <a:pt x="124825" y="31490"/>
                    </a:cubicBezTo>
                    <a:cubicBezTo>
                      <a:pt x="126552" y="30525"/>
                      <a:pt x="128004" y="29084"/>
                      <a:pt x="129028" y="27406"/>
                    </a:cubicBezTo>
                    <a:cubicBezTo>
                      <a:pt x="130028" y="25715"/>
                      <a:pt x="130612" y="23786"/>
                      <a:pt x="130659" y="21822"/>
                    </a:cubicBezTo>
                    <a:lnTo>
                      <a:pt x="130683" y="20762"/>
                    </a:lnTo>
                    <a:cubicBezTo>
                      <a:pt x="130683" y="20310"/>
                      <a:pt x="130731" y="19869"/>
                      <a:pt x="130766" y="19417"/>
                    </a:cubicBezTo>
                    <a:cubicBezTo>
                      <a:pt x="130862" y="18536"/>
                      <a:pt x="130993" y="17643"/>
                      <a:pt x="131195" y="16773"/>
                    </a:cubicBezTo>
                    <a:cubicBezTo>
                      <a:pt x="131386" y="15892"/>
                      <a:pt x="131659" y="15047"/>
                      <a:pt x="131957" y="14202"/>
                    </a:cubicBezTo>
                    <a:cubicBezTo>
                      <a:pt x="132124" y="13785"/>
                      <a:pt x="132279" y="13368"/>
                      <a:pt x="132469" y="12963"/>
                    </a:cubicBezTo>
                    <a:lnTo>
                      <a:pt x="132743" y="12344"/>
                    </a:lnTo>
                    <a:lnTo>
                      <a:pt x="133052" y="11749"/>
                    </a:lnTo>
                    <a:cubicBezTo>
                      <a:pt x="133862" y="10165"/>
                      <a:pt x="134898" y="8713"/>
                      <a:pt x="136077" y="7391"/>
                    </a:cubicBezTo>
                    <a:cubicBezTo>
                      <a:pt x="137267" y="6082"/>
                      <a:pt x="138613" y="4915"/>
                      <a:pt x="140089" y="3939"/>
                    </a:cubicBezTo>
                    <a:cubicBezTo>
                      <a:pt x="143018" y="1974"/>
                      <a:pt x="146459" y="783"/>
                      <a:pt x="149936" y="498"/>
                    </a:cubicBezTo>
                    <a:cubicBezTo>
                      <a:pt x="150538" y="452"/>
                      <a:pt x="151141" y="428"/>
                      <a:pt x="151742" y="428"/>
                    </a:cubicBezTo>
                    <a:cubicBezTo>
                      <a:pt x="152876" y="428"/>
                      <a:pt x="154006" y="513"/>
                      <a:pt x="155127" y="700"/>
                    </a:cubicBezTo>
                    <a:cubicBezTo>
                      <a:pt x="156841" y="986"/>
                      <a:pt x="158520" y="1462"/>
                      <a:pt x="160103" y="2153"/>
                    </a:cubicBezTo>
                    <a:cubicBezTo>
                      <a:pt x="163271" y="3534"/>
                      <a:pt x="166057" y="5677"/>
                      <a:pt x="168176" y="8320"/>
                    </a:cubicBezTo>
                    <a:cubicBezTo>
                      <a:pt x="170295" y="10963"/>
                      <a:pt x="171748" y="14118"/>
                      <a:pt x="172391" y="17393"/>
                    </a:cubicBezTo>
                    <a:cubicBezTo>
                      <a:pt x="172546" y="18214"/>
                      <a:pt x="172665" y="19036"/>
                      <a:pt x="172724" y="19857"/>
                    </a:cubicBezTo>
                    <a:cubicBezTo>
                      <a:pt x="172736" y="20071"/>
                      <a:pt x="172760" y="20274"/>
                      <a:pt x="172772" y="20476"/>
                    </a:cubicBezTo>
                    <a:lnTo>
                      <a:pt x="172784" y="21095"/>
                    </a:lnTo>
                    <a:lnTo>
                      <a:pt x="172807" y="21953"/>
                    </a:lnTo>
                    <a:cubicBezTo>
                      <a:pt x="172831" y="22858"/>
                      <a:pt x="172986" y="23750"/>
                      <a:pt x="173224" y="24596"/>
                    </a:cubicBezTo>
                    <a:cubicBezTo>
                      <a:pt x="173700" y="26310"/>
                      <a:pt x="174581" y="27882"/>
                      <a:pt x="175748" y="29180"/>
                    </a:cubicBezTo>
                    <a:cubicBezTo>
                      <a:pt x="176927" y="30478"/>
                      <a:pt x="178368" y="31490"/>
                      <a:pt x="179939" y="32132"/>
                    </a:cubicBezTo>
                    <a:cubicBezTo>
                      <a:pt x="181333" y="32692"/>
                      <a:pt x="182811" y="32980"/>
                      <a:pt x="184290" y="32980"/>
                    </a:cubicBezTo>
                    <a:cubicBezTo>
                      <a:pt x="184479" y="32980"/>
                      <a:pt x="184668" y="32975"/>
                      <a:pt x="184857" y="32966"/>
                    </a:cubicBezTo>
                    <a:cubicBezTo>
                      <a:pt x="186512" y="32894"/>
                      <a:pt x="188095" y="32454"/>
                      <a:pt x="189512" y="31728"/>
                    </a:cubicBezTo>
                    <a:cubicBezTo>
                      <a:pt x="190929" y="31001"/>
                      <a:pt x="192179" y="29989"/>
                      <a:pt x="193167" y="28787"/>
                    </a:cubicBezTo>
                    <a:cubicBezTo>
                      <a:pt x="194143" y="27596"/>
                      <a:pt x="194858" y="26239"/>
                      <a:pt x="195286" y="24822"/>
                    </a:cubicBezTo>
                    <a:cubicBezTo>
                      <a:pt x="195501" y="24120"/>
                      <a:pt x="195644" y="23405"/>
                      <a:pt x="195727" y="22679"/>
                    </a:cubicBezTo>
                    <a:cubicBezTo>
                      <a:pt x="195739" y="22500"/>
                      <a:pt x="195751" y="22310"/>
                      <a:pt x="195763" y="22131"/>
                    </a:cubicBezTo>
                    <a:cubicBezTo>
                      <a:pt x="195775" y="21953"/>
                      <a:pt x="195775" y="21774"/>
                      <a:pt x="195775" y="21595"/>
                    </a:cubicBezTo>
                    <a:cubicBezTo>
                      <a:pt x="195787" y="21298"/>
                      <a:pt x="195798" y="21000"/>
                      <a:pt x="195798" y="20702"/>
                    </a:cubicBezTo>
                    <a:cubicBezTo>
                      <a:pt x="195810" y="20381"/>
                      <a:pt x="195834" y="20048"/>
                      <a:pt x="195858" y="19726"/>
                    </a:cubicBezTo>
                    <a:cubicBezTo>
                      <a:pt x="196072" y="17143"/>
                      <a:pt x="196763" y="14642"/>
                      <a:pt x="197834" y="12416"/>
                    </a:cubicBezTo>
                    <a:cubicBezTo>
                      <a:pt x="198906" y="10177"/>
                      <a:pt x="200335" y="8201"/>
                      <a:pt x="201990" y="6546"/>
                    </a:cubicBezTo>
                    <a:cubicBezTo>
                      <a:pt x="203657" y="4903"/>
                      <a:pt x="205538" y="3581"/>
                      <a:pt x="207514" y="2605"/>
                    </a:cubicBezTo>
                    <a:cubicBezTo>
                      <a:pt x="208514" y="2117"/>
                      <a:pt x="209514" y="1712"/>
                      <a:pt x="210538" y="1391"/>
                    </a:cubicBezTo>
                    <a:cubicBezTo>
                      <a:pt x="211562" y="1069"/>
                      <a:pt x="212586" y="831"/>
                      <a:pt x="213610" y="676"/>
                    </a:cubicBezTo>
                    <a:cubicBezTo>
                      <a:pt x="214726" y="507"/>
                      <a:pt x="215827" y="423"/>
                      <a:pt x="216906" y="423"/>
                    </a:cubicBezTo>
                    <a:cubicBezTo>
                      <a:pt x="217796" y="423"/>
                      <a:pt x="218672" y="480"/>
                      <a:pt x="219528" y="593"/>
                    </a:cubicBezTo>
                    <a:cubicBezTo>
                      <a:pt x="221421" y="831"/>
                      <a:pt x="223207" y="1331"/>
                      <a:pt x="224826" y="1986"/>
                    </a:cubicBezTo>
                    <a:cubicBezTo>
                      <a:pt x="226457" y="2653"/>
                      <a:pt x="227910" y="3498"/>
                      <a:pt x="229184" y="4415"/>
                    </a:cubicBezTo>
                    <a:cubicBezTo>
                      <a:pt x="231755" y="6272"/>
                      <a:pt x="233601" y="8487"/>
                      <a:pt x="234875" y="10582"/>
                    </a:cubicBezTo>
                    <a:cubicBezTo>
                      <a:pt x="236149" y="12702"/>
                      <a:pt x="236863" y="14690"/>
                      <a:pt x="237280" y="16345"/>
                    </a:cubicBezTo>
                    <a:cubicBezTo>
                      <a:pt x="237685" y="17988"/>
                      <a:pt x="237816" y="19286"/>
                      <a:pt x="237863" y="20167"/>
                    </a:cubicBezTo>
                    <a:cubicBezTo>
                      <a:pt x="237899" y="20595"/>
                      <a:pt x="237899" y="20929"/>
                      <a:pt x="237899" y="21155"/>
                    </a:cubicBezTo>
                    <a:cubicBezTo>
                      <a:pt x="237911" y="21369"/>
                      <a:pt x="237911" y="21488"/>
                      <a:pt x="237911" y="21488"/>
                    </a:cubicBezTo>
                    <a:lnTo>
                      <a:pt x="238339" y="21488"/>
                    </a:lnTo>
                    <a:cubicBezTo>
                      <a:pt x="238339" y="21488"/>
                      <a:pt x="238339" y="21369"/>
                      <a:pt x="238328" y="21143"/>
                    </a:cubicBezTo>
                    <a:cubicBezTo>
                      <a:pt x="238316" y="20917"/>
                      <a:pt x="238328" y="20583"/>
                      <a:pt x="238292" y="20131"/>
                    </a:cubicBezTo>
                    <a:cubicBezTo>
                      <a:pt x="238244" y="19250"/>
                      <a:pt x="238101" y="17916"/>
                      <a:pt x="237685" y="16238"/>
                    </a:cubicBezTo>
                    <a:cubicBezTo>
                      <a:pt x="237268" y="14559"/>
                      <a:pt x="236530" y="12523"/>
                      <a:pt x="235244" y="10368"/>
                    </a:cubicBezTo>
                    <a:cubicBezTo>
                      <a:pt x="233934" y="8225"/>
                      <a:pt x="232065" y="5963"/>
                      <a:pt x="229434" y="4070"/>
                    </a:cubicBezTo>
                    <a:cubicBezTo>
                      <a:pt x="228124" y="3129"/>
                      <a:pt x="226648" y="2272"/>
                      <a:pt x="224993" y="1593"/>
                    </a:cubicBezTo>
                    <a:cubicBezTo>
                      <a:pt x="223338" y="926"/>
                      <a:pt x="221516" y="414"/>
                      <a:pt x="219575" y="176"/>
                    </a:cubicBezTo>
                    <a:cubicBezTo>
                      <a:pt x="218683" y="60"/>
                      <a:pt x="217770" y="1"/>
                      <a:pt x="216840" y="1"/>
                    </a:cubicBezTo>
                    <a:cubicBezTo>
                      <a:pt x="215761" y="1"/>
                      <a:pt x="214658" y="81"/>
                      <a:pt x="213539" y="248"/>
                    </a:cubicBezTo>
                    <a:cubicBezTo>
                      <a:pt x="212503" y="414"/>
                      <a:pt x="211455" y="652"/>
                      <a:pt x="210407" y="974"/>
                    </a:cubicBezTo>
                    <a:cubicBezTo>
                      <a:pt x="209372" y="1307"/>
                      <a:pt x="208336" y="1724"/>
                      <a:pt x="207324" y="2224"/>
                    </a:cubicBezTo>
                    <a:cubicBezTo>
                      <a:pt x="205312" y="3212"/>
                      <a:pt x="203395" y="4570"/>
                      <a:pt x="201692" y="6248"/>
                    </a:cubicBezTo>
                    <a:cubicBezTo>
                      <a:pt x="200001" y="7939"/>
                      <a:pt x="198537" y="9951"/>
                      <a:pt x="197453" y="12225"/>
                    </a:cubicBezTo>
                    <a:cubicBezTo>
                      <a:pt x="196358" y="14511"/>
                      <a:pt x="195656" y="17059"/>
                      <a:pt x="195429" y="19690"/>
                    </a:cubicBezTo>
                    <a:cubicBezTo>
                      <a:pt x="195417" y="20024"/>
                      <a:pt x="195382" y="20357"/>
                      <a:pt x="195370" y="20691"/>
                    </a:cubicBezTo>
                    <a:cubicBezTo>
                      <a:pt x="195370" y="20988"/>
                      <a:pt x="195358" y="21286"/>
                      <a:pt x="195358" y="21584"/>
                    </a:cubicBezTo>
                    <a:cubicBezTo>
                      <a:pt x="195346" y="21762"/>
                      <a:pt x="195346" y="21941"/>
                      <a:pt x="195334" y="22107"/>
                    </a:cubicBezTo>
                    <a:cubicBezTo>
                      <a:pt x="195322" y="22286"/>
                      <a:pt x="195310" y="22465"/>
                      <a:pt x="195298" y="22631"/>
                    </a:cubicBezTo>
                    <a:cubicBezTo>
                      <a:pt x="195227" y="23334"/>
                      <a:pt x="195084" y="24024"/>
                      <a:pt x="194882" y="24703"/>
                    </a:cubicBezTo>
                    <a:cubicBezTo>
                      <a:pt x="194465" y="26060"/>
                      <a:pt x="193774" y="27370"/>
                      <a:pt x="192834" y="28525"/>
                    </a:cubicBezTo>
                    <a:cubicBezTo>
                      <a:pt x="191881" y="29668"/>
                      <a:pt x="190691" y="30644"/>
                      <a:pt x="189321" y="31347"/>
                    </a:cubicBezTo>
                    <a:cubicBezTo>
                      <a:pt x="187952" y="32037"/>
                      <a:pt x="186428" y="32466"/>
                      <a:pt x="184833" y="32537"/>
                    </a:cubicBezTo>
                    <a:cubicBezTo>
                      <a:pt x="184645" y="32547"/>
                      <a:pt x="184457" y="32552"/>
                      <a:pt x="184269" y="32552"/>
                    </a:cubicBezTo>
                    <a:cubicBezTo>
                      <a:pt x="182848" y="32552"/>
                      <a:pt x="181431" y="32274"/>
                      <a:pt x="180106" y="31728"/>
                    </a:cubicBezTo>
                    <a:cubicBezTo>
                      <a:pt x="178594" y="31120"/>
                      <a:pt x="177201" y="30144"/>
                      <a:pt x="176070" y="28894"/>
                    </a:cubicBezTo>
                    <a:cubicBezTo>
                      <a:pt x="174951" y="27644"/>
                      <a:pt x="174093" y="26132"/>
                      <a:pt x="173629" y="24489"/>
                    </a:cubicBezTo>
                    <a:cubicBezTo>
                      <a:pt x="173403" y="23667"/>
                      <a:pt x="173260" y="22810"/>
                      <a:pt x="173236" y="21941"/>
                    </a:cubicBezTo>
                    <a:lnTo>
                      <a:pt x="173212" y="21083"/>
                    </a:lnTo>
                    <a:lnTo>
                      <a:pt x="173188" y="20464"/>
                    </a:lnTo>
                    <a:cubicBezTo>
                      <a:pt x="173188" y="20250"/>
                      <a:pt x="173165" y="20036"/>
                      <a:pt x="173153" y="19821"/>
                    </a:cubicBezTo>
                    <a:cubicBezTo>
                      <a:pt x="173093" y="18988"/>
                      <a:pt x="172962" y="18143"/>
                      <a:pt x="172807" y="17309"/>
                    </a:cubicBezTo>
                    <a:cubicBezTo>
                      <a:pt x="172153" y="13964"/>
                      <a:pt x="170664" y="10749"/>
                      <a:pt x="168497" y="8058"/>
                    </a:cubicBezTo>
                    <a:cubicBezTo>
                      <a:pt x="166342" y="5355"/>
                      <a:pt x="163509" y="3165"/>
                      <a:pt x="160270" y="1772"/>
                    </a:cubicBezTo>
                    <a:cubicBezTo>
                      <a:pt x="158663" y="1057"/>
                      <a:pt x="156948" y="569"/>
                      <a:pt x="155198" y="283"/>
                    </a:cubicBezTo>
                    <a:cubicBezTo>
                      <a:pt x="154070" y="91"/>
                      <a:pt x="152931" y="3"/>
                      <a:pt x="151790" y="3"/>
                    </a:cubicBezTo>
                    <a:cubicBezTo>
                      <a:pt x="151160" y="3"/>
                      <a:pt x="150530" y="30"/>
                      <a:pt x="149900" y="81"/>
                    </a:cubicBezTo>
                    <a:cubicBezTo>
                      <a:pt x="146352" y="367"/>
                      <a:pt x="142851" y="1581"/>
                      <a:pt x="139851" y="3581"/>
                    </a:cubicBezTo>
                    <a:cubicBezTo>
                      <a:pt x="138351" y="4570"/>
                      <a:pt x="136982" y="5760"/>
                      <a:pt x="135767" y="7106"/>
                    </a:cubicBezTo>
                    <a:cubicBezTo>
                      <a:pt x="134565" y="8451"/>
                      <a:pt x="133505" y="9939"/>
                      <a:pt x="132671" y="11559"/>
                    </a:cubicBezTo>
                    <a:lnTo>
                      <a:pt x="132362" y="12166"/>
                    </a:lnTo>
                    <a:lnTo>
                      <a:pt x="132076" y="12785"/>
                    </a:lnTo>
                    <a:cubicBezTo>
                      <a:pt x="131886" y="13202"/>
                      <a:pt x="131731" y="13630"/>
                      <a:pt x="131564" y="14047"/>
                    </a:cubicBezTo>
                    <a:cubicBezTo>
                      <a:pt x="131255" y="14916"/>
                      <a:pt x="130981" y="15785"/>
                      <a:pt x="130790" y="16678"/>
                    </a:cubicBezTo>
                    <a:cubicBezTo>
                      <a:pt x="130576" y="17571"/>
                      <a:pt x="130445" y="18476"/>
                      <a:pt x="130338" y="19381"/>
                    </a:cubicBezTo>
                    <a:cubicBezTo>
                      <a:pt x="130314" y="19833"/>
                      <a:pt x="130255" y="20286"/>
                      <a:pt x="130255" y="20738"/>
                    </a:cubicBezTo>
                    <a:lnTo>
                      <a:pt x="130231" y="21810"/>
                    </a:lnTo>
                    <a:cubicBezTo>
                      <a:pt x="130183" y="23703"/>
                      <a:pt x="129635" y="25560"/>
                      <a:pt x="128659" y="27191"/>
                    </a:cubicBezTo>
                    <a:cubicBezTo>
                      <a:pt x="127671" y="28799"/>
                      <a:pt x="126278" y="30192"/>
                      <a:pt x="124623" y="31120"/>
                    </a:cubicBezTo>
                    <a:cubicBezTo>
                      <a:pt x="123801" y="31597"/>
                      <a:pt x="122908" y="31942"/>
                      <a:pt x="121992" y="32192"/>
                    </a:cubicBezTo>
                    <a:cubicBezTo>
                      <a:pt x="121075" y="32430"/>
                      <a:pt x="120134" y="32549"/>
                      <a:pt x="119170" y="32549"/>
                    </a:cubicBezTo>
                    <a:cubicBezTo>
                      <a:pt x="118205" y="32549"/>
                      <a:pt x="117265" y="32430"/>
                      <a:pt x="116348" y="32192"/>
                    </a:cubicBezTo>
                    <a:cubicBezTo>
                      <a:pt x="115431" y="31942"/>
                      <a:pt x="114538" y="31597"/>
                      <a:pt x="113717" y="31120"/>
                    </a:cubicBezTo>
                    <a:cubicBezTo>
                      <a:pt x="112062" y="30192"/>
                      <a:pt x="110669" y="28799"/>
                      <a:pt x="109681" y="27191"/>
                    </a:cubicBezTo>
                    <a:cubicBezTo>
                      <a:pt x="108704" y="25560"/>
                      <a:pt x="108157" y="23703"/>
                      <a:pt x="108109" y="21810"/>
                    </a:cubicBezTo>
                    <a:lnTo>
                      <a:pt x="108085" y="20738"/>
                    </a:lnTo>
                    <a:cubicBezTo>
                      <a:pt x="108085" y="20286"/>
                      <a:pt x="108026" y="19833"/>
                      <a:pt x="108002" y="19381"/>
                    </a:cubicBezTo>
                    <a:cubicBezTo>
                      <a:pt x="107895" y="18476"/>
                      <a:pt x="107764" y="17571"/>
                      <a:pt x="107549" y="16678"/>
                    </a:cubicBezTo>
                    <a:cubicBezTo>
                      <a:pt x="107359" y="15785"/>
                      <a:pt x="107085" y="14916"/>
                      <a:pt x="106775" y="14047"/>
                    </a:cubicBezTo>
                    <a:cubicBezTo>
                      <a:pt x="106609" y="13630"/>
                      <a:pt x="106454" y="13202"/>
                      <a:pt x="106263" y="12785"/>
                    </a:cubicBezTo>
                    <a:lnTo>
                      <a:pt x="105978" y="12166"/>
                    </a:lnTo>
                    <a:lnTo>
                      <a:pt x="105668" y="11559"/>
                    </a:lnTo>
                    <a:cubicBezTo>
                      <a:pt x="104835" y="9939"/>
                      <a:pt x="103775" y="8451"/>
                      <a:pt x="102572" y="7106"/>
                    </a:cubicBezTo>
                    <a:cubicBezTo>
                      <a:pt x="101358" y="5760"/>
                      <a:pt x="99989" y="4570"/>
                      <a:pt x="98489" y="3581"/>
                    </a:cubicBezTo>
                    <a:cubicBezTo>
                      <a:pt x="95488" y="1581"/>
                      <a:pt x="91988" y="367"/>
                      <a:pt x="88440" y="81"/>
                    </a:cubicBezTo>
                    <a:cubicBezTo>
                      <a:pt x="87809" y="30"/>
                      <a:pt x="87179" y="3"/>
                      <a:pt x="86550" y="3"/>
                    </a:cubicBezTo>
                    <a:cubicBezTo>
                      <a:pt x="85408" y="3"/>
                      <a:pt x="84270" y="91"/>
                      <a:pt x="83141" y="283"/>
                    </a:cubicBezTo>
                    <a:cubicBezTo>
                      <a:pt x="81391" y="569"/>
                      <a:pt x="79677" y="1057"/>
                      <a:pt x="78069" y="1772"/>
                    </a:cubicBezTo>
                    <a:cubicBezTo>
                      <a:pt x="74831" y="3165"/>
                      <a:pt x="71997" y="5355"/>
                      <a:pt x="69842" y="8058"/>
                    </a:cubicBezTo>
                    <a:cubicBezTo>
                      <a:pt x="67663" y="10749"/>
                      <a:pt x="66187" y="13964"/>
                      <a:pt x="65532" y="17309"/>
                    </a:cubicBezTo>
                    <a:cubicBezTo>
                      <a:pt x="65365" y="18143"/>
                      <a:pt x="65246" y="18988"/>
                      <a:pt x="65187" y="19821"/>
                    </a:cubicBezTo>
                    <a:cubicBezTo>
                      <a:pt x="65175" y="20036"/>
                      <a:pt x="65151" y="20250"/>
                      <a:pt x="65151" y="20452"/>
                    </a:cubicBezTo>
                    <a:lnTo>
                      <a:pt x="65127" y="21083"/>
                    </a:lnTo>
                    <a:lnTo>
                      <a:pt x="65104" y="21941"/>
                    </a:lnTo>
                    <a:cubicBezTo>
                      <a:pt x="65080" y="22810"/>
                      <a:pt x="64937" y="23667"/>
                      <a:pt x="64711" y="24489"/>
                    </a:cubicBezTo>
                    <a:cubicBezTo>
                      <a:pt x="64246" y="26132"/>
                      <a:pt x="63389" y="27644"/>
                      <a:pt x="62270" y="28894"/>
                    </a:cubicBezTo>
                    <a:cubicBezTo>
                      <a:pt x="61139" y="30144"/>
                      <a:pt x="59746" y="31120"/>
                      <a:pt x="58234" y="31728"/>
                    </a:cubicBezTo>
                    <a:cubicBezTo>
                      <a:pt x="56909" y="32274"/>
                      <a:pt x="55491" y="32552"/>
                      <a:pt x="54071" y="32552"/>
                    </a:cubicBezTo>
                    <a:cubicBezTo>
                      <a:pt x="53883" y="32552"/>
                      <a:pt x="53695" y="32547"/>
                      <a:pt x="53507" y="32537"/>
                    </a:cubicBezTo>
                    <a:cubicBezTo>
                      <a:pt x="51911" y="32466"/>
                      <a:pt x="50387" y="32037"/>
                      <a:pt x="49018" y="31347"/>
                    </a:cubicBezTo>
                    <a:cubicBezTo>
                      <a:pt x="47649" y="30644"/>
                      <a:pt x="46458" y="29668"/>
                      <a:pt x="45506" y="28525"/>
                    </a:cubicBezTo>
                    <a:cubicBezTo>
                      <a:pt x="44565" y="27370"/>
                      <a:pt x="43875" y="26060"/>
                      <a:pt x="43458" y="24703"/>
                    </a:cubicBezTo>
                    <a:cubicBezTo>
                      <a:pt x="43256" y="24024"/>
                      <a:pt x="43113" y="23334"/>
                      <a:pt x="43041" y="22631"/>
                    </a:cubicBezTo>
                    <a:cubicBezTo>
                      <a:pt x="43029" y="22465"/>
                      <a:pt x="43017" y="22286"/>
                      <a:pt x="43006" y="22107"/>
                    </a:cubicBezTo>
                    <a:cubicBezTo>
                      <a:pt x="42994" y="21941"/>
                      <a:pt x="42994" y="21762"/>
                      <a:pt x="42982" y="21584"/>
                    </a:cubicBezTo>
                    <a:cubicBezTo>
                      <a:pt x="42982" y="21286"/>
                      <a:pt x="42970" y="20988"/>
                      <a:pt x="42970" y="20691"/>
                    </a:cubicBezTo>
                    <a:cubicBezTo>
                      <a:pt x="42958" y="20357"/>
                      <a:pt x="42922" y="20024"/>
                      <a:pt x="42910" y="19690"/>
                    </a:cubicBezTo>
                    <a:cubicBezTo>
                      <a:pt x="42684" y="17059"/>
                      <a:pt x="41982" y="14511"/>
                      <a:pt x="40886" y="12225"/>
                    </a:cubicBezTo>
                    <a:cubicBezTo>
                      <a:pt x="39803" y="9951"/>
                      <a:pt x="38338" y="7939"/>
                      <a:pt x="36648" y="6248"/>
                    </a:cubicBezTo>
                    <a:cubicBezTo>
                      <a:pt x="34945" y="4570"/>
                      <a:pt x="33028" y="3212"/>
                      <a:pt x="31016" y="2224"/>
                    </a:cubicBezTo>
                    <a:cubicBezTo>
                      <a:pt x="30004" y="1724"/>
                      <a:pt x="28968" y="1307"/>
                      <a:pt x="27932" y="974"/>
                    </a:cubicBezTo>
                    <a:cubicBezTo>
                      <a:pt x="26884" y="652"/>
                      <a:pt x="25837" y="414"/>
                      <a:pt x="24801" y="248"/>
                    </a:cubicBezTo>
                    <a:cubicBezTo>
                      <a:pt x="23681" y="81"/>
                      <a:pt x="22579" y="1"/>
                      <a:pt x="21497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Lora" pitchFamily="2" charset="0"/>
                  <a:ea typeface="Roboto" pitchFamily="2" charset="0"/>
                </a:endParaRPr>
              </a:p>
            </p:txBody>
          </p:sp>
          <p:sp>
            <p:nvSpPr>
              <p:cNvPr id="65" name="Google Shape;231;p17">
                <a:extLst>
                  <a:ext uri="{FF2B5EF4-FFF2-40B4-BE49-F238E27FC236}">
                    <a16:creationId xmlns:a16="http://schemas.microsoft.com/office/drawing/2014/main" id="{26ED7DD2-0FFC-4F43-BC97-7D203CC46A5C}"/>
                  </a:ext>
                </a:extLst>
              </p:cNvPr>
              <p:cNvSpPr/>
              <p:nvPr/>
            </p:nvSpPr>
            <p:spPr>
              <a:xfrm>
                <a:off x="2016910" y="2721790"/>
                <a:ext cx="8147904" cy="1182533"/>
              </a:xfrm>
              <a:custGeom>
                <a:avLst/>
                <a:gdLst/>
                <a:ahLst/>
                <a:cxnLst/>
                <a:rect l="l" t="t" r="r" b="b"/>
                <a:pathLst>
                  <a:path w="227577" h="33029" extrusionOk="0">
                    <a:moveTo>
                      <a:pt x="81023" y="0"/>
                    </a:moveTo>
                    <a:lnTo>
                      <a:pt x="81035" y="477"/>
                    </a:lnTo>
                    <a:lnTo>
                      <a:pt x="81237" y="477"/>
                    </a:lnTo>
                    <a:cubicBezTo>
                      <a:pt x="81952" y="477"/>
                      <a:pt x="82678" y="524"/>
                      <a:pt x="83380" y="608"/>
                    </a:cubicBezTo>
                    <a:lnTo>
                      <a:pt x="83440" y="143"/>
                    </a:lnTo>
                    <a:cubicBezTo>
                      <a:pt x="82714" y="48"/>
                      <a:pt x="81975" y="0"/>
                      <a:pt x="81237" y="0"/>
                    </a:cubicBezTo>
                    <a:close/>
                    <a:moveTo>
                      <a:pt x="146364" y="0"/>
                    </a:moveTo>
                    <a:cubicBezTo>
                      <a:pt x="145579" y="0"/>
                      <a:pt x="144805" y="48"/>
                      <a:pt x="144031" y="155"/>
                    </a:cubicBezTo>
                    <a:lnTo>
                      <a:pt x="144102" y="631"/>
                    </a:lnTo>
                    <a:cubicBezTo>
                      <a:pt x="144840" y="524"/>
                      <a:pt x="145602" y="477"/>
                      <a:pt x="146364" y="477"/>
                    </a:cubicBezTo>
                    <a:lnTo>
                      <a:pt x="146448" y="477"/>
                    </a:lnTo>
                    <a:lnTo>
                      <a:pt x="146448" y="0"/>
                    </a:lnTo>
                    <a:close/>
                    <a:moveTo>
                      <a:pt x="211873" y="0"/>
                    </a:moveTo>
                    <a:lnTo>
                      <a:pt x="211861" y="477"/>
                    </a:lnTo>
                    <a:cubicBezTo>
                      <a:pt x="212646" y="489"/>
                      <a:pt x="213432" y="572"/>
                      <a:pt x="214206" y="703"/>
                    </a:cubicBezTo>
                    <a:lnTo>
                      <a:pt x="214278" y="227"/>
                    </a:lnTo>
                    <a:cubicBezTo>
                      <a:pt x="213492" y="96"/>
                      <a:pt x="212682" y="24"/>
                      <a:pt x="211873" y="0"/>
                    </a:cubicBezTo>
                    <a:close/>
                    <a:moveTo>
                      <a:pt x="15598" y="0"/>
                    </a:moveTo>
                    <a:cubicBezTo>
                      <a:pt x="14788" y="24"/>
                      <a:pt x="13979" y="108"/>
                      <a:pt x="13193" y="250"/>
                    </a:cubicBezTo>
                    <a:lnTo>
                      <a:pt x="13276" y="727"/>
                    </a:lnTo>
                    <a:cubicBezTo>
                      <a:pt x="14038" y="584"/>
                      <a:pt x="14824" y="500"/>
                      <a:pt x="15610" y="477"/>
                    </a:cubicBezTo>
                    <a:lnTo>
                      <a:pt x="15598" y="0"/>
                    </a:lnTo>
                    <a:close/>
                    <a:moveTo>
                      <a:pt x="18015" y="108"/>
                    </a:moveTo>
                    <a:lnTo>
                      <a:pt x="17955" y="572"/>
                    </a:lnTo>
                    <a:cubicBezTo>
                      <a:pt x="18741" y="667"/>
                      <a:pt x="19515" y="810"/>
                      <a:pt x="20265" y="1012"/>
                    </a:cubicBezTo>
                    <a:lnTo>
                      <a:pt x="20396" y="548"/>
                    </a:lnTo>
                    <a:cubicBezTo>
                      <a:pt x="19610" y="346"/>
                      <a:pt x="18813" y="191"/>
                      <a:pt x="18015" y="108"/>
                    </a:cubicBezTo>
                    <a:close/>
                    <a:moveTo>
                      <a:pt x="209456" y="119"/>
                    </a:moveTo>
                    <a:cubicBezTo>
                      <a:pt x="208658" y="215"/>
                      <a:pt x="207860" y="369"/>
                      <a:pt x="207086" y="584"/>
                    </a:cubicBezTo>
                    <a:lnTo>
                      <a:pt x="207217" y="1048"/>
                    </a:lnTo>
                    <a:cubicBezTo>
                      <a:pt x="207967" y="834"/>
                      <a:pt x="208741" y="679"/>
                      <a:pt x="209515" y="596"/>
                    </a:cubicBezTo>
                    <a:lnTo>
                      <a:pt x="209456" y="119"/>
                    </a:lnTo>
                    <a:close/>
                    <a:moveTo>
                      <a:pt x="148865" y="179"/>
                    </a:moveTo>
                    <a:lnTo>
                      <a:pt x="148793" y="655"/>
                    </a:lnTo>
                    <a:cubicBezTo>
                      <a:pt x="149567" y="774"/>
                      <a:pt x="150329" y="953"/>
                      <a:pt x="151079" y="1179"/>
                    </a:cubicBezTo>
                    <a:lnTo>
                      <a:pt x="151222" y="727"/>
                    </a:lnTo>
                    <a:cubicBezTo>
                      <a:pt x="150448" y="489"/>
                      <a:pt x="149651" y="298"/>
                      <a:pt x="148865" y="179"/>
                    </a:cubicBezTo>
                    <a:close/>
                    <a:moveTo>
                      <a:pt x="78618" y="203"/>
                    </a:moveTo>
                    <a:cubicBezTo>
                      <a:pt x="77820" y="334"/>
                      <a:pt x="77022" y="512"/>
                      <a:pt x="76260" y="762"/>
                    </a:cubicBezTo>
                    <a:lnTo>
                      <a:pt x="76403" y="1215"/>
                    </a:lnTo>
                    <a:cubicBezTo>
                      <a:pt x="77153" y="977"/>
                      <a:pt x="77915" y="798"/>
                      <a:pt x="78689" y="679"/>
                    </a:cubicBezTo>
                    <a:lnTo>
                      <a:pt x="78618" y="203"/>
                    </a:lnTo>
                    <a:close/>
                    <a:moveTo>
                      <a:pt x="85809" y="631"/>
                    </a:moveTo>
                    <a:lnTo>
                      <a:pt x="85678" y="1096"/>
                    </a:lnTo>
                    <a:cubicBezTo>
                      <a:pt x="86428" y="1310"/>
                      <a:pt x="87167" y="1584"/>
                      <a:pt x="87881" y="1905"/>
                    </a:cubicBezTo>
                    <a:lnTo>
                      <a:pt x="88071" y="1477"/>
                    </a:lnTo>
                    <a:cubicBezTo>
                      <a:pt x="87345" y="1143"/>
                      <a:pt x="86583" y="858"/>
                      <a:pt x="85809" y="631"/>
                    </a:cubicBezTo>
                    <a:close/>
                    <a:moveTo>
                      <a:pt x="141673" y="667"/>
                    </a:moveTo>
                    <a:cubicBezTo>
                      <a:pt x="140899" y="893"/>
                      <a:pt x="140137" y="1179"/>
                      <a:pt x="139411" y="1524"/>
                    </a:cubicBezTo>
                    <a:lnTo>
                      <a:pt x="139614" y="1953"/>
                    </a:lnTo>
                    <a:cubicBezTo>
                      <a:pt x="140316" y="1632"/>
                      <a:pt x="141054" y="1346"/>
                      <a:pt x="141804" y="1131"/>
                    </a:cubicBezTo>
                    <a:lnTo>
                      <a:pt x="141673" y="667"/>
                    </a:lnTo>
                    <a:close/>
                    <a:moveTo>
                      <a:pt x="216635" y="810"/>
                    </a:moveTo>
                    <a:lnTo>
                      <a:pt x="216480" y="1262"/>
                    </a:lnTo>
                    <a:cubicBezTo>
                      <a:pt x="217218" y="1512"/>
                      <a:pt x="217957" y="1810"/>
                      <a:pt x="218659" y="2167"/>
                    </a:cubicBezTo>
                    <a:lnTo>
                      <a:pt x="218873" y="1739"/>
                    </a:lnTo>
                    <a:cubicBezTo>
                      <a:pt x="218147" y="1370"/>
                      <a:pt x="217397" y="1060"/>
                      <a:pt x="216635" y="810"/>
                    </a:cubicBezTo>
                    <a:close/>
                    <a:moveTo>
                      <a:pt x="10847" y="858"/>
                    </a:moveTo>
                    <a:cubicBezTo>
                      <a:pt x="10085" y="1108"/>
                      <a:pt x="9335" y="1429"/>
                      <a:pt x="8621" y="1798"/>
                    </a:cubicBezTo>
                    <a:lnTo>
                      <a:pt x="8835" y="2215"/>
                    </a:lnTo>
                    <a:cubicBezTo>
                      <a:pt x="9538" y="1858"/>
                      <a:pt x="10264" y="1560"/>
                      <a:pt x="11002" y="1310"/>
                    </a:cubicBezTo>
                    <a:lnTo>
                      <a:pt x="10847" y="858"/>
                    </a:lnTo>
                    <a:close/>
                    <a:moveTo>
                      <a:pt x="22682" y="1346"/>
                    </a:moveTo>
                    <a:lnTo>
                      <a:pt x="22492" y="1786"/>
                    </a:lnTo>
                    <a:cubicBezTo>
                      <a:pt x="23206" y="2096"/>
                      <a:pt x="23909" y="2465"/>
                      <a:pt x="24575" y="2870"/>
                    </a:cubicBezTo>
                    <a:lnTo>
                      <a:pt x="24825" y="2465"/>
                    </a:lnTo>
                    <a:cubicBezTo>
                      <a:pt x="24135" y="2048"/>
                      <a:pt x="23420" y="1667"/>
                      <a:pt x="22682" y="1346"/>
                    </a:cubicBezTo>
                    <a:close/>
                    <a:moveTo>
                      <a:pt x="204812" y="1393"/>
                    </a:moveTo>
                    <a:cubicBezTo>
                      <a:pt x="204074" y="1727"/>
                      <a:pt x="203360" y="2108"/>
                      <a:pt x="202669" y="2536"/>
                    </a:cubicBezTo>
                    <a:lnTo>
                      <a:pt x="202931" y="2941"/>
                    </a:lnTo>
                    <a:cubicBezTo>
                      <a:pt x="203586" y="2524"/>
                      <a:pt x="204288" y="2143"/>
                      <a:pt x="205003" y="1834"/>
                    </a:cubicBezTo>
                    <a:lnTo>
                      <a:pt x="204812" y="1393"/>
                    </a:lnTo>
                    <a:close/>
                    <a:moveTo>
                      <a:pt x="153472" y="1596"/>
                    </a:moveTo>
                    <a:lnTo>
                      <a:pt x="153270" y="2036"/>
                    </a:lnTo>
                    <a:cubicBezTo>
                      <a:pt x="153972" y="2370"/>
                      <a:pt x="154663" y="2763"/>
                      <a:pt x="155306" y="3191"/>
                    </a:cubicBezTo>
                    <a:lnTo>
                      <a:pt x="155580" y="2798"/>
                    </a:lnTo>
                    <a:cubicBezTo>
                      <a:pt x="154901" y="2346"/>
                      <a:pt x="154199" y="1953"/>
                      <a:pt x="153472" y="1596"/>
                    </a:cubicBezTo>
                    <a:close/>
                    <a:moveTo>
                      <a:pt x="74010" y="1655"/>
                    </a:moveTo>
                    <a:cubicBezTo>
                      <a:pt x="73296" y="2013"/>
                      <a:pt x="72593" y="2417"/>
                      <a:pt x="71927" y="2870"/>
                    </a:cubicBezTo>
                    <a:lnTo>
                      <a:pt x="72188" y="3263"/>
                    </a:lnTo>
                    <a:cubicBezTo>
                      <a:pt x="72843" y="2822"/>
                      <a:pt x="73522" y="2429"/>
                      <a:pt x="74224" y="2084"/>
                    </a:cubicBezTo>
                    <a:lnTo>
                      <a:pt x="74010" y="1655"/>
                    </a:lnTo>
                    <a:close/>
                    <a:moveTo>
                      <a:pt x="90203" y="2632"/>
                    </a:moveTo>
                    <a:lnTo>
                      <a:pt x="89941" y="3036"/>
                    </a:lnTo>
                    <a:cubicBezTo>
                      <a:pt x="90596" y="3453"/>
                      <a:pt x="91227" y="3929"/>
                      <a:pt x="91810" y="4453"/>
                    </a:cubicBezTo>
                    <a:lnTo>
                      <a:pt x="92131" y="4096"/>
                    </a:lnTo>
                    <a:cubicBezTo>
                      <a:pt x="91524" y="3560"/>
                      <a:pt x="90869" y="3072"/>
                      <a:pt x="90203" y="2632"/>
                    </a:cubicBezTo>
                    <a:close/>
                    <a:moveTo>
                      <a:pt x="137292" y="2703"/>
                    </a:moveTo>
                    <a:cubicBezTo>
                      <a:pt x="136625" y="3144"/>
                      <a:pt x="135982" y="3632"/>
                      <a:pt x="135375" y="4168"/>
                    </a:cubicBezTo>
                    <a:lnTo>
                      <a:pt x="135696" y="4525"/>
                    </a:lnTo>
                    <a:cubicBezTo>
                      <a:pt x="136280" y="4013"/>
                      <a:pt x="136911" y="3525"/>
                      <a:pt x="137554" y="3096"/>
                    </a:cubicBezTo>
                    <a:lnTo>
                      <a:pt x="137292" y="2703"/>
                    </a:lnTo>
                    <a:close/>
                    <a:moveTo>
                      <a:pt x="220945" y="2977"/>
                    </a:moveTo>
                    <a:lnTo>
                      <a:pt x="220671" y="3370"/>
                    </a:lnTo>
                    <a:cubicBezTo>
                      <a:pt x="221314" y="3810"/>
                      <a:pt x="221921" y="4310"/>
                      <a:pt x="222493" y="4846"/>
                    </a:cubicBezTo>
                    <a:lnTo>
                      <a:pt x="222826" y="4501"/>
                    </a:lnTo>
                    <a:cubicBezTo>
                      <a:pt x="222231" y="3953"/>
                      <a:pt x="221600" y="3441"/>
                      <a:pt x="220945" y="2977"/>
                    </a:cubicBezTo>
                    <a:close/>
                    <a:moveTo>
                      <a:pt x="6549" y="3048"/>
                    </a:moveTo>
                    <a:cubicBezTo>
                      <a:pt x="5894" y="3513"/>
                      <a:pt x="5275" y="4037"/>
                      <a:pt x="4692" y="4596"/>
                    </a:cubicBezTo>
                    <a:lnTo>
                      <a:pt x="5025" y="4941"/>
                    </a:lnTo>
                    <a:cubicBezTo>
                      <a:pt x="5585" y="4394"/>
                      <a:pt x="6192" y="3894"/>
                      <a:pt x="6835" y="3441"/>
                    </a:cubicBezTo>
                    <a:lnTo>
                      <a:pt x="6549" y="3048"/>
                    </a:lnTo>
                    <a:close/>
                    <a:moveTo>
                      <a:pt x="26778" y="3894"/>
                    </a:moveTo>
                    <a:lnTo>
                      <a:pt x="26468" y="4251"/>
                    </a:lnTo>
                    <a:cubicBezTo>
                      <a:pt x="27064" y="4763"/>
                      <a:pt x="27635" y="5311"/>
                      <a:pt x="28147" y="5894"/>
                    </a:cubicBezTo>
                    <a:lnTo>
                      <a:pt x="28504" y="5584"/>
                    </a:lnTo>
                    <a:cubicBezTo>
                      <a:pt x="27969" y="4977"/>
                      <a:pt x="27397" y="4406"/>
                      <a:pt x="26778" y="3894"/>
                    </a:cubicBezTo>
                    <a:close/>
                    <a:moveTo>
                      <a:pt x="200728" y="3965"/>
                    </a:moveTo>
                    <a:cubicBezTo>
                      <a:pt x="200121" y="4489"/>
                      <a:pt x="199538" y="5072"/>
                      <a:pt x="199014" y="5680"/>
                    </a:cubicBezTo>
                    <a:lnTo>
                      <a:pt x="199371" y="5989"/>
                    </a:lnTo>
                    <a:cubicBezTo>
                      <a:pt x="199883" y="5394"/>
                      <a:pt x="200443" y="4846"/>
                      <a:pt x="201038" y="4334"/>
                    </a:cubicBezTo>
                    <a:lnTo>
                      <a:pt x="200728" y="3965"/>
                    </a:lnTo>
                    <a:close/>
                    <a:moveTo>
                      <a:pt x="157473" y="4299"/>
                    </a:moveTo>
                    <a:lnTo>
                      <a:pt x="157151" y="4644"/>
                    </a:lnTo>
                    <a:cubicBezTo>
                      <a:pt x="157735" y="5180"/>
                      <a:pt x="158283" y="5751"/>
                      <a:pt x="158771" y="6346"/>
                    </a:cubicBezTo>
                    <a:lnTo>
                      <a:pt x="159140" y="6049"/>
                    </a:lnTo>
                    <a:cubicBezTo>
                      <a:pt x="158628" y="5430"/>
                      <a:pt x="158068" y="4834"/>
                      <a:pt x="157473" y="4299"/>
                    </a:cubicBezTo>
                    <a:close/>
                    <a:moveTo>
                      <a:pt x="70033" y="4382"/>
                    </a:moveTo>
                    <a:cubicBezTo>
                      <a:pt x="69438" y="4930"/>
                      <a:pt x="68890" y="5525"/>
                      <a:pt x="68378" y="6144"/>
                    </a:cubicBezTo>
                    <a:lnTo>
                      <a:pt x="68748" y="6442"/>
                    </a:lnTo>
                    <a:cubicBezTo>
                      <a:pt x="69248" y="5834"/>
                      <a:pt x="69783" y="5263"/>
                      <a:pt x="70355" y="4727"/>
                    </a:cubicBezTo>
                    <a:lnTo>
                      <a:pt x="70033" y="4382"/>
                    </a:lnTo>
                    <a:close/>
                    <a:moveTo>
                      <a:pt x="93822" y="5811"/>
                    </a:moveTo>
                    <a:lnTo>
                      <a:pt x="93465" y="6120"/>
                    </a:lnTo>
                    <a:cubicBezTo>
                      <a:pt x="93977" y="6715"/>
                      <a:pt x="94441" y="7358"/>
                      <a:pt x="94846" y="8013"/>
                    </a:cubicBezTo>
                    <a:lnTo>
                      <a:pt x="95251" y="7763"/>
                    </a:lnTo>
                    <a:cubicBezTo>
                      <a:pt x="94834" y="7085"/>
                      <a:pt x="94346" y="6430"/>
                      <a:pt x="93822" y="5811"/>
                    </a:cubicBezTo>
                    <a:close/>
                    <a:moveTo>
                      <a:pt x="133696" y="5906"/>
                    </a:moveTo>
                    <a:cubicBezTo>
                      <a:pt x="133172" y="6525"/>
                      <a:pt x="132696" y="7192"/>
                      <a:pt x="132279" y="7870"/>
                    </a:cubicBezTo>
                    <a:lnTo>
                      <a:pt x="132684" y="8120"/>
                    </a:lnTo>
                    <a:cubicBezTo>
                      <a:pt x="133101" y="7454"/>
                      <a:pt x="133553" y="6811"/>
                      <a:pt x="134065" y="6215"/>
                    </a:cubicBezTo>
                    <a:lnTo>
                      <a:pt x="133696" y="5906"/>
                    </a:lnTo>
                    <a:close/>
                    <a:moveTo>
                      <a:pt x="224457" y="6287"/>
                    </a:moveTo>
                    <a:lnTo>
                      <a:pt x="224076" y="6585"/>
                    </a:lnTo>
                    <a:cubicBezTo>
                      <a:pt x="224565" y="7204"/>
                      <a:pt x="225005" y="7858"/>
                      <a:pt x="225398" y="8525"/>
                    </a:cubicBezTo>
                    <a:lnTo>
                      <a:pt x="225803" y="8287"/>
                    </a:lnTo>
                    <a:cubicBezTo>
                      <a:pt x="225410" y="7597"/>
                      <a:pt x="224946" y="6918"/>
                      <a:pt x="224457" y="6287"/>
                    </a:cubicBezTo>
                    <a:close/>
                    <a:moveTo>
                      <a:pt x="3073" y="6394"/>
                    </a:moveTo>
                    <a:cubicBezTo>
                      <a:pt x="2573" y="7025"/>
                      <a:pt x="2132" y="7704"/>
                      <a:pt x="1727" y="8406"/>
                    </a:cubicBezTo>
                    <a:lnTo>
                      <a:pt x="2144" y="8632"/>
                    </a:lnTo>
                    <a:cubicBezTo>
                      <a:pt x="2525" y="7954"/>
                      <a:pt x="2966" y="7299"/>
                      <a:pt x="3442" y="6680"/>
                    </a:cubicBezTo>
                    <a:lnTo>
                      <a:pt x="3073" y="6394"/>
                    </a:lnTo>
                    <a:close/>
                    <a:moveTo>
                      <a:pt x="29969" y="7501"/>
                    </a:moveTo>
                    <a:lnTo>
                      <a:pt x="29576" y="7763"/>
                    </a:lnTo>
                    <a:cubicBezTo>
                      <a:pt x="30005" y="8418"/>
                      <a:pt x="30386" y="9109"/>
                      <a:pt x="30707" y="9823"/>
                    </a:cubicBezTo>
                    <a:lnTo>
                      <a:pt x="31136" y="9621"/>
                    </a:lnTo>
                    <a:cubicBezTo>
                      <a:pt x="30802" y="8894"/>
                      <a:pt x="30409" y="8180"/>
                      <a:pt x="29969" y="7501"/>
                    </a:cubicBezTo>
                    <a:close/>
                    <a:moveTo>
                      <a:pt x="197561" y="7608"/>
                    </a:moveTo>
                    <a:cubicBezTo>
                      <a:pt x="197121" y="8287"/>
                      <a:pt x="196740" y="9001"/>
                      <a:pt x="196406" y="9740"/>
                    </a:cubicBezTo>
                    <a:lnTo>
                      <a:pt x="196847" y="9930"/>
                    </a:lnTo>
                    <a:cubicBezTo>
                      <a:pt x="197168" y="9228"/>
                      <a:pt x="197537" y="8525"/>
                      <a:pt x="197966" y="7870"/>
                    </a:cubicBezTo>
                    <a:lnTo>
                      <a:pt x="197561" y="7608"/>
                    </a:lnTo>
                    <a:close/>
                    <a:moveTo>
                      <a:pt x="160533" y="8025"/>
                    </a:moveTo>
                    <a:lnTo>
                      <a:pt x="160128" y="8275"/>
                    </a:lnTo>
                    <a:cubicBezTo>
                      <a:pt x="160533" y="8942"/>
                      <a:pt x="160878" y="9644"/>
                      <a:pt x="161188" y="10371"/>
                    </a:cubicBezTo>
                    <a:lnTo>
                      <a:pt x="161628" y="10180"/>
                    </a:lnTo>
                    <a:cubicBezTo>
                      <a:pt x="161319" y="9442"/>
                      <a:pt x="160950" y="8716"/>
                      <a:pt x="160533" y="8025"/>
                    </a:cubicBezTo>
                    <a:close/>
                    <a:moveTo>
                      <a:pt x="66997" y="8132"/>
                    </a:moveTo>
                    <a:cubicBezTo>
                      <a:pt x="66593" y="8835"/>
                      <a:pt x="66235" y="9561"/>
                      <a:pt x="65926" y="10299"/>
                    </a:cubicBezTo>
                    <a:lnTo>
                      <a:pt x="66366" y="10490"/>
                    </a:lnTo>
                    <a:cubicBezTo>
                      <a:pt x="66664" y="9763"/>
                      <a:pt x="67021" y="9049"/>
                      <a:pt x="67414" y="8382"/>
                    </a:cubicBezTo>
                    <a:lnTo>
                      <a:pt x="66997" y="8132"/>
                    </a:lnTo>
                    <a:close/>
                    <a:moveTo>
                      <a:pt x="96382" y="9906"/>
                    </a:moveTo>
                    <a:lnTo>
                      <a:pt x="95953" y="10097"/>
                    </a:lnTo>
                    <a:cubicBezTo>
                      <a:pt x="96263" y="10811"/>
                      <a:pt x="96525" y="11561"/>
                      <a:pt x="96727" y="12311"/>
                    </a:cubicBezTo>
                    <a:lnTo>
                      <a:pt x="97192" y="12180"/>
                    </a:lnTo>
                    <a:cubicBezTo>
                      <a:pt x="96977" y="11407"/>
                      <a:pt x="96703" y="10645"/>
                      <a:pt x="96382" y="9906"/>
                    </a:cubicBezTo>
                    <a:close/>
                    <a:moveTo>
                      <a:pt x="131172" y="10025"/>
                    </a:moveTo>
                    <a:cubicBezTo>
                      <a:pt x="130851" y="10764"/>
                      <a:pt x="130589" y="11538"/>
                      <a:pt x="130386" y="12311"/>
                    </a:cubicBezTo>
                    <a:lnTo>
                      <a:pt x="130839" y="12430"/>
                    </a:lnTo>
                    <a:cubicBezTo>
                      <a:pt x="131041" y="11680"/>
                      <a:pt x="131303" y="10930"/>
                      <a:pt x="131601" y="10204"/>
                    </a:cubicBezTo>
                    <a:lnTo>
                      <a:pt x="131172" y="10025"/>
                    </a:lnTo>
                    <a:close/>
                    <a:moveTo>
                      <a:pt x="226851" y="10466"/>
                    </a:moveTo>
                    <a:lnTo>
                      <a:pt x="226410" y="10645"/>
                    </a:lnTo>
                    <a:cubicBezTo>
                      <a:pt x="226696" y="11371"/>
                      <a:pt x="226934" y="12133"/>
                      <a:pt x="227113" y="12895"/>
                    </a:cubicBezTo>
                    <a:lnTo>
                      <a:pt x="227577" y="12788"/>
                    </a:lnTo>
                    <a:cubicBezTo>
                      <a:pt x="227386" y="12002"/>
                      <a:pt x="227148" y="11216"/>
                      <a:pt x="226851" y="10466"/>
                    </a:cubicBezTo>
                    <a:close/>
                    <a:moveTo>
                      <a:pt x="703" y="10597"/>
                    </a:moveTo>
                    <a:cubicBezTo>
                      <a:pt x="406" y="11347"/>
                      <a:pt x="179" y="12121"/>
                      <a:pt x="1" y="12907"/>
                    </a:cubicBezTo>
                    <a:lnTo>
                      <a:pt x="465" y="13014"/>
                    </a:lnTo>
                    <a:cubicBezTo>
                      <a:pt x="632" y="12252"/>
                      <a:pt x="858" y="11490"/>
                      <a:pt x="1144" y="10764"/>
                    </a:cubicBezTo>
                    <a:lnTo>
                      <a:pt x="703" y="10597"/>
                    </a:lnTo>
                    <a:close/>
                    <a:moveTo>
                      <a:pt x="31981" y="11895"/>
                    </a:moveTo>
                    <a:lnTo>
                      <a:pt x="31529" y="12026"/>
                    </a:lnTo>
                    <a:cubicBezTo>
                      <a:pt x="31743" y="12776"/>
                      <a:pt x="31910" y="13550"/>
                      <a:pt x="32017" y="14324"/>
                    </a:cubicBezTo>
                    <a:lnTo>
                      <a:pt x="32493" y="14252"/>
                    </a:lnTo>
                    <a:cubicBezTo>
                      <a:pt x="32374" y="13454"/>
                      <a:pt x="32207" y="12657"/>
                      <a:pt x="31981" y="11895"/>
                    </a:cubicBezTo>
                    <a:close/>
                    <a:moveTo>
                      <a:pt x="195585" y="12014"/>
                    </a:moveTo>
                    <a:cubicBezTo>
                      <a:pt x="195359" y="12788"/>
                      <a:pt x="195204" y="13585"/>
                      <a:pt x="195097" y="14383"/>
                    </a:cubicBezTo>
                    <a:lnTo>
                      <a:pt x="195573" y="14443"/>
                    </a:lnTo>
                    <a:cubicBezTo>
                      <a:pt x="195668" y="13669"/>
                      <a:pt x="195823" y="12895"/>
                      <a:pt x="196037" y="12145"/>
                    </a:cubicBezTo>
                    <a:lnTo>
                      <a:pt x="195585" y="12014"/>
                    </a:lnTo>
                    <a:close/>
                    <a:moveTo>
                      <a:pt x="162378" y="12478"/>
                    </a:moveTo>
                    <a:lnTo>
                      <a:pt x="161926" y="12597"/>
                    </a:lnTo>
                    <a:cubicBezTo>
                      <a:pt x="162104" y="13359"/>
                      <a:pt x="162247" y="14133"/>
                      <a:pt x="162319" y="14907"/>
                    </a:cubicBezTo>
                    <a:lnTo>
                      <a:pt x="162795" y="14871"/>
                    </a:lnTo>
                    <a:cubicBezTo>
                      <a:pt x="162712" y="14062"/>
                      <a:pt x="162581" y="13264"/>
                      <a:pt x="162378" y="12478"/>
                    </a:cubicBezTo>
                    <a:close/>
                    <a:moveTo>
                      <a:pt x="65188" y="12609"/>
                    </a:moveTo>
                    <a:cubicBezTo>
                      <a:pt x="64997" y="13395"/>
                      <a:pt x="64866" y="14193"/>
                      <a:pt x="64795" y="14990"/>
                    </a:cubicBezTo>
                    <a:lnTo>
                      <a:pt x="65271" y="15038"/>
                    </a:lnTo>
                    <a:cubicBezTo>
                      <a:pt x="65342" y="14264"/>
                      <a:pt x="65473" y="13478"/>
                      <a:pt x="65652" y="12716"/>
                    </a:cubicBezTo>
                    <a:lnTo>
                      <a:pt x="65188" y="12609"/>
                    </a:lnTo>
                    <a:close/>
                    <a:moveTo>
                      <a:pt x="97644" y="14562"/>
                    </a:moveTo>
                    <a:lnTo>
                      <a:pt x="97168" y="14621"/>
                    </a:lnTo>
                    <a:cubicBezTo>
                      <a:pt x="97251" y="15240"/>
                      <a:pt x="97287" y="15883"/>
                      <a:pt x="97287" y="16514"/>
                    </a:cubicBezTo>
                    <a:cubicBezTo>
                      <a:pt x="97287" y="16669"/>
                      <a:pt x="97287" y="16824"/>
                      <a:pt x="97287" y="16979"/>
                    </a:cubicBezTo>
                    <a:lnTo>
                      <a:pt x="97763" y="16967"/>
                    </a:lnTo>
                    <a:cubicBezTo>
                      <a:pt x="97763" y="16812"/>
                      <a:pt x="97763" y="16669"/>
                      <a:pt x="97763" y="16514"/>
                    </a:cubicBezTo>
                    <a:cubicBezTo>
                      <a:pt x="97763" y="15859"/>
                      <a:pt x="97715" y="15205"/>
                      <a:pt x="97644" y="14562"/>
                    </a:cubicBezTo>
                    <a:close/>
                    <a:moveTo>
                      <a:pt x="129946" y="14693"/>
                    </a:moveTo>
                    <a:cubicBezTo>
                      <a:pt x="129874" y="15288"/>
                      <a:pt x="129839" y="15907"/>
                      <a:pt x="129839" y="16514"/>
                    </a:cubicBezTo>
                    <a:cubicBezTo>
                      <a:pt x="129839" y="16717"/>
                      <a:pt x="129839" y="16895"/>
                      <a:pt x="129827" y="17086"/>
                    </a:cubicBezTo>
                    <a:lnTo>
                      <a:pt x="130303" y="17110"/>
                    </a:lnTo>
                    <a:cubicBezTo>
                      <a:pt x="130315" y="16907"/>
                      <a:pt x="130315" y="16717"/>
                      <a:pt x="130315" y="16514"/>
                    </a:cubicBezTo>
                    <a:cubicBezTo>
                      <a:pt x="130315" y="15919"/>
                      <a:pt x="130350" y="15324"/>
                      <a:pt x="130410" y="14740"/>
                    </a:cubicBezTo>
                    <a:lnTo>
                      <a:pt x="129946" y="14693"/>
                    </a:lnTo>
                    <a:close/>
                    <a:moveTo>
                      <a:pt x="32172" y="16669"/>
                    </a:moveTo>
                    <a:cubicBezTo>
                      <a:pt x="32172" y="17479"/>
                      <a:pt x="32243" y="18288"/>
                      <a:pt x="32362" y="19074"/>
                    </a:cubicBezTo>
                    <a:lnTo>
                      <a:pt x="32838" y="19003"/>
                    </a:lnTo>
                    <a:cubicBezTo>
                      <a:pt x="32719" y="18241"/>
                      <a:pt x="32648" y="17443"/>
                      <a:pt x="32648" y="16669"/>
                    </a:cubicBezTo>
                    <a:close/>
                    <a:moveTo>
                      <a:pt x="194954" y="16788"/>
                    </a:moveTo>
                    <a:cubicBezTo>
                      <a:pt x="194942" y="17574"/>
                      <a:pt x="194870" y="18360"/>
                      <a:pt x="194751" y="19134"/>
                    </a:cubicBezTo>
                    <a:lnTo>
                      <a:pt x="195216" y="19205"/>
                    </a:lnTo>
                    <a:cubicBezTo>
                      <a:pt x="195347" y="18419"/>
                      <a:pt x="195418" y="17610"/>
                      <a:pt x="195430" y="16800"/>
                    </a:cubicBezTo>
                    <a:lnTo>
                      <a:pt x="194954" y="16788"/>
                    </a:lnTo>
                    <a:close/>
                    <a:moveTo>
                      <a:pt x="162890" y="17264"/>
                    </a:moveTo>
                    <a:lnTo>
                      <a:pt x="162414" y="17288"/>
                    </a:lnTo>
                    <a:cubicBezTo>
                      <a:pt x="162462" y="18086"/>
                      <a:pt x="162557" y="18896"/>
                      <a:pt x="162700" y="19681"/>
                    </a:cubicBezTo>
                    <a:lnTo>
                      <a:pt x="163176" y="19598"/>
                    </a:lnTo>
                    <a:cubicBezTo>
                      <a:pt x="163021" y="18824"/>
                      <a:pt x="162926" y="18038"/>
                      <a:pt x="162890" y="17264"/>
                    </a:cubicBezTo>
                    <a:close/>
                    <a:moveTo>
                      <a:pt x="64699" y="17383"/>
                    </a:moveTo>
                    <a:cubicBezTo>
                      <a:pt x="64664" y="18169"/>
                      <a:pt x="64557" y="18955"/>
                      <a:pt x="64402" y="19717"/>
                    </a:cubicBezTo>
                    <a:lnTo>
                      <a:pt x="64866" y="19812"/>
                    </a:lnTo>
                    <a:cubicBezTo>
                      <a:pt x="65033" y="19027"/>
                      <a:pt x="65128" y="18217"/>
                      <a:pt x="65176" y="17419"/>
                    </a:cubicBezTo>
                    <a:lnTo>
                      <a:pt x="64699" y="17383"/>
                    </a:lnTo>
                    <a:close/>
                    <a:moveTo>
                      <a:pt x="98001" y="19300"/>
                    </a:moveTo>
                    <a:lnTo>
                      <a:pt x="97537" y="19384"/>
                    </a:lnTo>
                    <a:cubicBezTo>
                      <a:pt x="97668" y="20170"/>
                      <a:pt x="97870" y="20967"/>
                      <a:pt x="98120" y="21729"/>
                    </a:cubicBezTo>
                    <a:lnTo>
                      <a:pt x="98573" y="21574"/>
                    </a:lnTo>
                    <a:cubicBezTo>
                      <a:pt x="98323" y="20836"/>
                      <a:pt x="98132" y="20074"/>
                      <a:pt x="98001" y="19300"/>
                    </a:cubicBezTo>
                    <a:close/>
                    <a:moveTo>
                      <a:pt x="129577" y="19419"/>
                    </a:moveTo>
                    <a:cubicBezTo>
                      <a:pt x="129434" y="20193"/>
                      <a:pt x="129243" y="20955"/>
                      <a:pt x="128981" y="21694"/>
                    </a:cubicBezTo>
                    <a:lnTo>
                      <a:pt x="129434" y="21848"/>
                    </a:lnTo>
                    <a:cubicBezTo>
                      <a:pt x="129696" y="21086"/>
                      <a:pt x="129898" y="20300"/>
                      <a:pt x="130053" y="19515"/>
                    </a:cubicBezTo>
                    <a:lnTo>
                      <a:pt x="129577" y="19419"/>
                    </a:lnTo>
                    <a:close/>
                    <a:moveTo>
                      <a:pt x="33362" y="21289"/>
                    </a:moveTo>
                    <a:lnTo>
                      <a:pt x="32910" y="21432"/>
                    </a:lnTo>
                    <a:cubicBezTo>
                      <a:pt x="33148" y="22205"/>
                      <a:pt x="33446" y="22956"/>
                      <a:pt x="33803" y="23682"/>
                    </a:cubicBezTo>
                    <a:lnTo>
                      <a:pt x="34231" y="23479"/>
                    </a:lnTo>
                    <a:cubicBezTo>
                      <a:pt x="33886" y="22777"/>
                      <a:pt x="33600" y="22039"/>
                      <a:pt x="33362" y="21289"/>
                    </a:cubicBezTo>
                    <a:close/>
                    <a:moveTo>
                      <a:pt x="194204" y="21408"/>
                    </a:moveTo>
                    <a:cubicBezTo>
                      <a:pt x="193966" y="22158"/>
                      <a:pt x="193668" y="22884"/>
                      <a:pt x="193323" y="23587"/>
                    </a:cubicBezTo>
                    <a:lnTo>
                      <a:pt x="193751" y="23801"/>
                    </a:lnTo>
                    <a:cubicBezTo>
                      <a:pt x="194097" y="23075"/>
                      <a:pt x="194406" y="22325"/>
                      <a:pt x="194656" y="21563"/>
                    </a:cubicBezTo>
                    <a:lnTo>
                      <a:pt x="194204" y="21408"/>
                    </a:lnTo>
                    <a:close/>
                    <a:moveTo>
                      <a:pt x="163795" y="21860"/>
                    </a:moveTo>
                    <a:lnTo>
                      <a:pt x="163343" y="22015"/>
                    </a:lnTo>
                    <a:cubicBezTo>
                      <a:pt x="163605" y="22777"/>
                      <a:pt x="163938" y="23527"/>
                      <a:pt x="164319" y="24241"/>
                    </a:cubicBezTo>
                    <a:lnTo>
                      <a:pt x="164736" y="24015"/>
                    </a:lnTo>
                    <a:cubicBezTo>
                      <a:pt x="164367" y="23325"/>
                      <a:pt x="164057" y="22598"/>
                      <a:pt x="163795" y="21860"/>
                    </a:cubicBezTo>
                    <a:close/>
                    <a:moveTo>
                      <a:pt x="63771" y="21979"/>
                    </a:moveTo>
                    <a:cubicBezTo>
                      <a:pt x="63509" y="22717"/>
                      <a:pt x="63175" y="23432"/>
                      <a:pt x="62806" y="24122"/>
                    </a:cubicBezTo>
                    <a:lnTo>
                      <a:pt x="63223" y="24349"/>
                    </a:lnTo>
                    <a:cubicBezTo>
                      <a:pt x="63616" y="23634"/>
                      <a:pt x="63937" y="22896"/>
                      <a:pt x="64211" y="22146"/>
                    </a:cubicBezTo>
                    <a:lnTo>
                      <a:pt x="63771" y="21979"/>
                    </a:lnTo>
                    <a:close/>
                    <a:moveTo>
                      <a:pt x="99478" y="23741"/>
                    </a:moveTo>
                    <a:lnTo>
                      <a:pt x="99049" y="23968"/>
                    </a:lnTo>
                    <a:cubicBezTo>
                      <a:pt x="99418" y="24682"/>
                      <a:pt x="99835" y="25373"/>
                      <a:pt x="100299" y="26039"/>
                    </a:cubicBezTo>
                    <a:lnTo>
                      <a:pt x="100692" y="25765"/>
                    </a:lnTo>
                    <a:cubicBezTo>
                      <a:pt x="100240" y="25123"/>
                      <a:pt x="99835" y="24444"/>
                      <a:pt x="99478" y="23741"/>
                    </a:cubicBezTo>
                    <a:close/>
                    <a:moveTo>
                      <a:pt x="128064" y="23860"/>
                    </a:moveTo>
                    <a:cubicBezTo>
                      <a:pt x="127707" y="24551"/>
                      <a:pt x="127291" y="25230"/>
                      <a:pt x="126838" y="25861"/>
                    </a:cubicBezTo>
                    <a:lnTo>
                      <a:pt x="127231" y="26135"/>
                    </a:lnTo>
                    <a:cubicBezTo>
                      <a:pt x="127695" y="25480"/>
                      <a:pt x="128124" y="24789"/>
                      <a:pt x="128493" y="24075"/>
                    </a:cubicBezTo>
                    <a:lnTo>
                      <a:pt x="128064" y="23860"/>
                    </a:lnTo>
                    <a:close/>
                    <a:moveTo>
                      <a:pt x="35398" y="25515"/>
                    </a:moveTo>
                    <a:lnTo>
                      <a:pt x="35005" y="25777"/>
                    </a:lnTo>
                    <a:cubicBezTo>
                      <a:pt x="35458" y="26444"/>
                      <a:pt x="35970" y="27087"/>
                      <a:pt x="36505" y="27682"/>
                    </a:cubicBezTo>
                    <a:lnTo>
                      <a:pt x="36863" y="27361"/>
                    </a:lnTo>
                    <a:cubicBezTo>
                      <a:pt x="36339" y="26777"/>
                      <a:pt x="35839" y="26158"/>
                      <a:pt x="35398" y="25515"/>
                    </a:cubicBezTo>
                    <a:close/>
                    <a:moveTo>
                      <a:pt x="192132" y="25611"/>
                    </a:moveTo>
                    <a:cubicBezTo>
                      <a:pt x="191680" y="26254"/>
                      <a:pt x="191191" y="26873"/>
                      <a:pt x="190656" y="27444"/>
                    </a:cubicBezTo>
                    <a:lnTo>
                      <a:pt x="191001" y="27766"/>
                    </a:lnTo>
                    <a:cubicBezTo>
                      <a:pt x="191561" y="27182"/>
                      <a:pt x="192061" y="26551"/>
                      <a:pt x="192525" y="25885"/>
                    </a:cubicBezTo>
                    <a:lnTo>
                      <a:pt x="192132" y="25611"/>
                    </a:lnTo>
                    <a:close/>
                    <a:moveTo>
                      <a:pt x="165986" y="26004"/>
                    </a:moveTo>
                    <a:lnTo>
                      <a:pt x="165605" y="26289"/>
                    </a:lnTo>
                    <a:cubicBezTo>
                      <a:pt x="166081" y="26932"/>
                      <a:pt x="166605" y="27551"/>
                      <a:pt x="167177" y="28123"/>
                    </a:cubicBezTo>
                    <a:lnTo>
                      <a:pt x="167510" y="27789"/>
                    </a:lnTo>
                    <a:cubicBezTo>
                      <a:pt x="166962" y="27230"/>
                      <a:pt x="166450" y="26635"/>
                      <a:pt x="165986" y="26004"/>
                    </a:cubicBezTo>
                    <a:close/>
                    <a:moveTo>
                      <a:pt x="61544" y="26099"/>
                    </a:moveTo>
                    <a:cubicBezTo>
                      <a:pt x="61080" y="26730"/>
                      <a:pt x="60556" y="27325"/>
                      <a:pt x="60008" y="27873"/>
                    </a:cubicBezTo>
                    <a:lnTo>
                      <a:pt x="60342" y="28218"/>
                    </a:lnTo>
                    <a:cubicBezTo>
                      <a:pt x="60913" y="27647"/>
                      <a:pt x="61449" y="27028"/>
                      <a:pt x="61925" y="26385"/>
                    </a:cubicBezTo>
                    <a:lnTo>
                      <a:pt x="61544" y="26099"/>
                    </a:lnTo>
                    <a:close/>
                    <a:moveTo>
                      <a:pt x="102180" y="27575"/>
                    </a:moveTo>
                    <a:lnTo>
                      <a:pt x="101835" y="27909"/>
                    </a:lnTo>
                    <a:cubicBezTo>
                      <a:pt x="102395" y="28480"/>
                      <a:pt x="103002" y="29028"/>
                      <a:pt x="103633" y="29528"/>
                    </a:cubicBezTo>
                    <a:lnTo>
                      <a:pt x="103919" y="29159"/>
                    </a:lnTo>
                    <a:cubicBezTo>
                      <a:pt x="103311" y="28671"/>
                      <a:pt x="102728" y="28135"/>
                      <a:pt x="102180" y="27575"/>
                    </a:cubicBezTo>
                    <a:close/>
                    <a:moveTo>
                      <a:pt x="125338" y="27659"/>
                    </a:moveTo>
                    <a:cubicBezTo>
                      <a:pt x="124790" y="28230"/>
                      <a:pt x="124195" y="28754"/>
                      <a:pt x="123576" y="29230"/>
                    </a:cubicBezTo>
                    <a:lnTo>
                      <a:pt x="123873" y="29611"/>
                    </a:lnTo>
                    <a:cubicBezTo>
                      <a:pt x="124505" y="29111"/>
                      <a:pt x="125112" y="28575"/>
                      <a:pt x="125671" y="27992"/>
                    </a:cubicBezTo>
                    <a:lnTo>
                      <a:pt x="125338" y="27659"/>
                    </a:lnTo>
                    <a:close/>
                    <a:moveTo>
                      <a:pt x="38577" y="28968"/>
                    </a:moveTo>
                    <a:lnTo>
                      <a:pt x="38268" y="29337"/>
                    </a:lnTo>
                    <a:cubicBezTo>
                      <a:pt x="38899" y="29849"/>
                      <a:pt x="39565" y="30314"/>
                      <a:pt x="40256" y="30718"/>
                    </a:cubicBezTo>
                    <a:lnTo>
                      <a:pt x="40494" y="30314"/>
                    </a:lnTo>
                    <a:cubicBezTo>
                      <a:pt x="39827" y="29909"/>
                      <a:pt x="39184" y="29456"/>
                      <a:pt x="38577" y="28968"/>
                    </a:cubicBezTo>
                    <a:close/>
                    <a:moveTo>
                      <a:pt x="188929" y="29040"/>
                    </a:moveTo>
                    <a:cubicBezTo>
                      <a:pt x="188322" y="29528"/>
                      <a:pt x="187667" y="29980"/>
                      <a:pt x="187000" y="30373"/>
                    </a:cubicBezTo>
                    <a:lnTo>
                      <a:pt x="187239" y="30790"/>
                    </a:lnTo>
                    <a:cubicBezTo>
                      <a:pt x="187929" y="30385"/>
                      <a:pt x="188608" y="29921"/>
                      <a:pt x="189227" y="29421"/>
                    </a:cubicBezTo>
                    <a:lnTo>
                      <a:pt x="188929" y="29040"/>
                    </a:lnTo>
                    <a:close/>
                    <a:moveTo>
                      <a:pt x="169284" y="29337"/>
                    </a:moveTo>
                    <a:lnTo>
                      <a:pt x="168998" y="29718"/>
                    </a:lnTo>
                    <a:cubicBezTo>
                      <a:pt x="169641" y="30206"/>
                      <a:pt x="170320" y="30647"/>
                      <a:pt x="171022" y="31028"/>
                    </a:cubicBezTo>
                    <a:lnTo>
                      <a:pt x="171248" y="30611"/>
                    </a:lnTo>
                    <a:cubicBezTo>
                      <a:pt x="170570" y="30230"/>
                      <a:pt x="169903" y="29802"/>
                      <a:pt x="169284" y="29337"/>
                    </a:cubicBezTo>
                    <a:close/>
                    <a:moveTo>
                      <a:pt x="58222" y="29409"/>
                    </a:moveTo>
                    <a:cubicBezTo>
                      <a:pt x="57591" y="29873"/>
                      <a:pt x="56925" y="30302"/>
                      <a:pt x="56246" y="30671"/>
                    </a:cubicBezTo>
                    <a:lnTo>
                      <a:pt x="56460" y="31088"/>
                    </a:lnTo>
                    <a:cubicBezTo>
                      <a:pt x="57175" y="30707"/>
                      <a:pt x="57865" y="30266"/>
                      <a:pt x="58508" y="29790"/>
                    </a:cubicBezTo>
                    <a:lnTo>
                      <a:pt x="58222" y="29409"/>
                    </a:lnTo>
                    <a:close/>
                    <a:moveTo>
                      <a:pt x="105871" y="30456"/>
                    </a:moveTo>
                    <a:lnTo>
                      <a:pt x="105633" y="30873"/>
                    </a:lnTo>
                    <a:cubicBezTo>
                      <a:pt x="106336" y="31278"/>
                      <a:pt x="107074" y="31623"/>
                      <a:pt x="107824" y="31909"/>
                    </a:cubicBezTo>
                    <a:lnTo>
                      <a:pt x="107991" y="31469"/>
                    </a:lnTo>
                    <a:cubicBezTo>
                      <a:pt x="107264" y="31183"/>
                      <a:pt x="106550" y="30849"/>
                      <a:pt x="105871" y="30456"/>
                    </a:cubicBezTo>
                    <a:close/>
                    <a:moveTo>
                      <a:pt x="121623" y="30528"/>
                    </a:moveTo>
                    <a:cubicBezTo>
                      <a:pt x="120933" y="30909"/>
                      <a:pt x="120218" y="31242"/>
                      <a:pt x="119492" y="31516"/>
                    </a:cubicBezTo>
                    <a:lnTo>
                      <a:pt x="119659" y="31957"/>
                    </a:lnTo>
                    <a:cubicBezTo>
                      <a:pt x="120409" y="31671"/>
                      <a:pt x="121147" y="31338"/>
                      <a:pt x="121849" y="30945"/>
                    </a:cubicBezTo>
                    <a:lnTo>
                      <a:pt x="121623" y="30528"/>
                    </a:lnTo>
                    <a:close/>
                    <a:moveTo>
                      <a:pt x="42601" y="31361"/>
                    </a:moveTo>
                    <a:lnTo>
                      <a:pt x="42423" y="31802"/>
                    </a:lnTo>
                    <a:cubicBezTo>
                      <a:pt x="43161" y="32111"/>
                      <a:pt x="43935" y="32361"/>
                      <a:pt x="44721" y="32552"/>
                    </a:cubicBezTo>
                    <a:lnTo>
                      <a:pt x="44828" y="32088"/>
                    </a:lnTo>
                    <a:cubicBezTo>
                      <a:pt x="44078" y="31897"/>
                      <a:pt x="43316" y="31659"/>
                      <a:pt x="42601" y="31361"/>
                    </a:cubicBezTo>
                    <a:close/>
                    <a:moveTo>
                      <a:pt x="184881" y="31409"/>
                    </a:moveTo>
                    <a:cubicBezTo>
                      <a:pt x="184167" y="31695"/>
                      <a:pt x="183405" y="31933"/>
                      <a:pt x="182643" y="32123"/>
                    </a:cubicBezTo>
                    <a:lnTo>
                      <a:pt x="182762" y="32576"/>
                    </a:lnTo>
                    <a:cubicBezTo>
                      <a:pt x="183536" y="32397"/>
                      <a:pt x="184322" y="32147"/>
                      <a:pt x="185060" y="31850"/>
                    </a:cubicBezTo>
                    <a:lnTo>
                      <a:pt x="184881" y="31409"/>
                    </a:lnTo>
                    <a:close/>
                    <a:moveTo>
                      <a:pt x="173392" y="31576"/>
                    </a:moveTo>
                    <a:lnTo>
                      <a:pt x="173225" y="32028"/>
                    </a:lnTo>
                    <a:cubicBezTo>
                      <a:pt x="173987" y="32302"/>
                      <a:pt x="174761" y="32528"/>
                      <a:pt x="175559" y="32683"/>
                    </a:cubicBezTo>
                    <a:lnTo>
                      <a:pt x="175654" y="32219"/>
                    </a:lnTo>
                    <a:cubicBezTo>
                      <a:pt x="174880" y="32064"/>
                      <a:pt x="174130" y="31850"/>
                      <a:pt x="173392" y="31576"/>
                    </a:cubicBezTo>
                    <a:close/>
                    <a:moveTo>
                      <a:pt x="54091" y="31623"/>
                    </a:moveTo>
                    <a:cubicBezTo>
                      <a:pt x="53353" y="31885"/>
                      <a:pt x="52591" y="32088"/>
                      <a:pt x="51829" y="32242"/>
                    </a:cubicBezTo>
                    <a:lnTo>
                      <a:pt x="51924" y="32719"/>
                    </a:lnTo>
                    <a:cubicBezTo>
                      <a:pt x="52710" y="32552"/>
                      <a:pt x="53496" y="32338"/>
                      <a:pt x="54258" y="32064"/>
                    </a:cubicBezTo>
                    <a:lnTo>
                      <a:pt x="54091" y="31623"/>
                    </a:lnTo>
                    <a:close/>
                    <a:moveTo>
                      <a:pt x="110241" y="32159"/>
                    </a:moveTo>
                    <a:lnTo>
                      <a:pt x="110134" y="32623"/>
                    </a:lnTo>
                    <a:cubicBezTo>
                      <a:pt x="110919" y="32802"/>
                      <a:pt x="111717" y="32921"/>
                      <a:pt x="112527" y="32981"/>
                    </a:cubicBezTo>
                    <a:lnTo>
                      <a:pt x="112563" y="32504"/>
                    </a:lnTo>
                    <a:cubicBezTo>
                      <a:pt x="111777" y="32445"/>
                      <a:pt x="111003" y="32326"/>
                      <a:pt x="110241" y="32159"/>
                    </a:cubicBezTo>
                    <a:close/>
                    <a:moveTo>
                      <a:pt x="117242" y="32183"/>
                    </a:moveTo>
                    <a:cubicBezTo>
                      <a:pt x="116480" y="32350"/>
                      <a:pt x="115694" y="32469"/>
                      <a:pt x="114908" y="32516"/>
                    </a:cubicBezTo>
                    <a:lnTo>
                      <a:pt x="114944" y="32993"/>
                    </a:lnTo>
                    <a:cubicBezTo>
                      <a:pt x="115753" y="32933"/>
                      <a:pt x="116551" y="32826"/>
                      <a:pt x="117337" y="32647"/>
                    </a:cubicBezTo>
                    <a:lnTo>
                      <a:pt x="117242" y="32183"/>
                    </a:lnTo>
                    <a:close/>
                    <a:moveTo>
                      <a:pt x="47150" y="32481"/>
                    </a:moveTo>
                    <a:lnTo>
                      <a:pt x="47102" y="32957"/>
                    </a:lnTo>
                    <a:cubicBezTo>
                      <a:pt x="47626" y="33004"/>
                      <a:pt x="48150" y="33028"/>
                      <a:pt x="48686" y="33028"/>
                    </a:cubicBezTo>
                    <a:cubicBezTo>
                      <a:pt x="48959" y="33028"/>
                      <a:pt x="49245" y="33028"/>
                      <a:pt x="49519" y="33004"/>
                    </a:cubicBezTo>
                    <a:lnTo>
                      <a:pt x="49495" y="32528"/>
                    </a:lnTo>
                    <a:cubicBezTo>
                      <a:pt x="49221" y="32552"/>
                      <a:pt x="48947" y="32552"/>
                      <a:pt x="48686" y="32552"/>
                    </a:cubicBezTo>
                    <a:cubicBezTo>
                      <a:pt x="48174" y="32552"/>
                      <a:pt x="47650" y="32528"/>
                      <a:pt x="47150" y="32481"/>
                    </a:cubicBezTo>
                    <a:close/>
                    <a:moveTo>
                      <a:pt x="180333" y="32492"/>
                    </a:moveTo>
                    <a:cubicBezTo>
                      <a:pt x="179857" y="32528"/>
                      <a:pt x="179392" y="32552"/>
                      <a:pt x="178916" y="32552"/>
                    </a:cubicBezTo>
                    <a:cubicBezTo>
                      <a:pt x="178607" y="32552"/>
                      <a:pt x="178297" y="32540"/>
                      <a:pt x="177975" y="32528"/>
                    </a:cubicBezTo>
                    <a:lnTo>
                      <a:pt x="177952" y="33004"/>
                    </a:lnTo>
                    <a:cubicBezTo>
                      <a:pt x="178273" y="33016"/>
                      <a:pt x="178595" y="33028"/>
                      <a:pt x="178916" y="33028"/>
                    </a:cubicBezTo>
                    <a:cubicBezTo>
                      <a:pt x="179404" y="33028"/>
                      <a:pt x="179892" y="33004"/>
                      <a:pt x="180369" y="32969"/>
                    </a:cubicBezTo>
                    <a:lnTo>
                      <a:pt x="180333" y="32492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Lora" pitchFamily="2" charset="0"/>
                  <a:ea typeface="Roboto" pitchFamily="2" charset="0"/>
                </a:endParaRPr>
              </a:p>
            </p:txBody>
          </p:sp>
          <p:sp>
            <p:nvSpPr>
              <p:cNvPr id="68" name="Google Shape;234;p17">
                <a:extLst>
                  <a:ext uri="{FF2B5EF4-FFF2-40B4-BE49-F238E27FC236}">
                    <a16:creationId xmlns:a16="http://schemas.microsoft.com/office/drawing/2014/main" id="{339A5AC5-EC1B-4401-A80C-A81426A3F961}"/>
                  </a:ext>
                </a:extLst>
              </p:cNvPr>
              <p:cNvSpPr/>
              <p:nvPr/>
            </p:nvSpPr>
            <p:spPr>
              <a:xfrm>
                <a:off x="1695506" y="3163849"/>
                <a:ext cx="653939" cy="980461"/>
              </a:xfrm>
              <a:custGeom>
                <a:avLst/>
                <a:gdLst/>
                <a:ahLst/>
                <a:cxnLst/>
                <a:rect l="l" t="t" r="r" b="b"/>
                <a:pathLst>
                  <a:path w="18265" h="27385" extrusionOk="0">
                    <a:moveTo>
                      <a:pt x="9133" y="0"/>
                    </a:moveTo>
                    <a:cubicBezTo>
                      <a:pt x="4084" y="0"/>
                      <a:pt x="1" y="4084"/>
                      <a:pt x="1" y="9132"/>
                    </a:cubicBezTo>
                    <a:cubicBezTo>
                      <a:pt x="1" y="14061"/>
                      <a:pt x="3894" y="18074"/>
                      <a:pt x="8775" y="18252"/>
                    </a:cubicBezTo>
                    <a:lnTo>
                      <a:pt x="8775" y="27051"/>
                    </a:lnTo>
                    <a:cubicBezTo>
                      <a:pt x="8775" y="27230"/>
                      <a:pt x="8930" y="27384"/>
                      <a:pt x="9109" y="27384"/>
                    </a:cubicBezTo>
                    <a:lnTo>
                      <a:pt x="9180" y="27384"/>
                    </a:lnTo>
                    <a:cubicBezTo>
                      <a:pt x="9371" y="27384"/>
                      <a:pt x="9526" y="27230"/>
                      <a:pt x="9526" y="27051"/>
                    </a:cubicBezTo>
                    <a:lnTo>
                      <a:pt x="9526" y="18252"/>
                    </a:lnTo>
                    <a:cubicBezTo>
                      <a:pt x="14383" y="18050"/>
                      <a:pt x="18265" y="14049"/>
                      <a:pt x="18265" y="9132"/>
                    </a:cubicBezTo>
                    <a:cubicBezTo>
                      <a:pt x="18265" y="4084"/>
                      <a:pt x="14169" y="0"/>
                      <a:pt x="91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Lora" pitchFamily="2" charset="0"/>
                  <a:ea typeface="Roboto" pitchFamily="2" charset="0"/>
                </a:endParaRPr>
              </a:p>
            </p:txBody>
          </p:sp>
          <p:sp>
            <p:nvSpPr>
              <p:cNvPr id="75" name="Google Shape;241;p17">
                <a:extLst>
                  <a:ext uri="{FF2B5EF4-FFF2-40B4-BE49-F238E27FC236}">
                    <a16:creationId xmlns:a16="http://schemas.microsoft.com/office/drawing/2014/main" id="{1CDB4774-2B99-490B-9C05-6D2202BB4FDA}"/>
                  </a:ext>
                </a:extLst>
              </p:cNvPr>
              <p:cNvSpPr/>
              <p:nvPr/>
            </p:nvSpPr>
            <p:spPr>
              <a:xfrm>
                <a:off x="9842553" y="3163849"/>
                <a:ext cx="653939" cy="980461"/>
              </a:xfrm>
              <a:custGeom>
                <a:avLst/>
                <a:gdLst/>
                <a:ahLst/>
                <a:cxnLst/>
                <a:rect l="l" t="t" r="r" b="b"/>
                <a:pathLst>
                  <a:path w="18265" h="27385" extrusionOk="0">
                    <a:moveTo>
                      <a:pt x="9133" y="0"/>
                    </a:moveTo>
                    <a:cubicBezTo>
                      <a:pt x="4085" y="0"/>
                      <a:pt x="1" y="4084"/>
                      <a:pt x="1" y="9132"/>
                    </a:cubicBezTo>
                    <a:cubicBezTo>
                      <a:pt x="1" y="14061"/>
                      <a:pt x="3906" y="18074"/>
                      <a:pt x="8788" y="18252"/>
                    </a:cubicBezTo>
                    <a:lnTo>
                      <a:pt x="8788" y="27051"/>
                    </a:lnTo>
                    <a:cubicBezTo>
                      <a:pt x="8788" y="27230"/>
                      <a:pt x="8930" y="27384"/>
                      <a:pt x="9121" y="27384"/>
                    </a:cubicBezTo>
                    <a:lnTo>
                      <a:pt x="9192" y="27384"/>
                    </a:lnTo>
                    <a:cubicBezTo>
                      <a:pt x="9371" y="27384"/>
                      <a:pt x="9526" y="27230"/>
                      <a:pt x="9526" y="27051"/>
                    </a:cubicBezTo>
                    <a:lnTo>
                      <a:pt x="9526" y="18252"/>
                    </a:lnTo>
                    <a:cubicBezTo>
                      <a:pt x="14384" y="18050"/>
                      <a:pt x="18265" y="14049"/>
                      <a:pt x="18265" y="9132"/>
                    </a:cubicBezTo>
                    <a:cubicBezTo>
                      <a:pt x="18265" y="4084"/>
                      <a:pt x="14181" y="0"/>
                      <a:pt x="91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Lora" pitchFamily="2" charset="0"/>
                  <a:ea typeface="Roboto" pitchFamily="2" charset="0"/>
                </a:endParaRPr>
              </a:p>
            </p:txBody>
          </p:sp>
          <p:sp>
            <p:nvSpPr>
              <p:cNvPr id="83" name="Google Shape;249;p17">
                <a:extLst>
                  <a:ext uri="{FF2B5EF4-FFF2-40B4-BE49-F238E27FC236}">
                    <a16:creationId xmlns:a16="http://schemas.microsoft.com/office/drawing/2014/main" id="{F6E90CF0-0B3D-4A91-B033-D29ABF300AD0}"/>
                  </a:ext>
                </a:extLst>
              </p:cNvPr>
              <p:cNvSpPr/>
              <p:nvPr/>
            </p:nvSpPr>
            <p:spPr>
              <a:xfrm>
                <a:off x="6987334" y="1772977"/>
                <a:ext cx="653939" cy="980461"/>
              </a:xfrm>
              <a:custGeom>
                <a:avLst/>
                <a:gdLst/>
                <a:ahLst/>
                <a:cxnLst/>
                <a:rect l="l" t="t" r="r" b="b"/>
                <a:pathLst>
                  <a:path w="18265" h="27385" extrusionOk="0">
                    <a:moveTo>
                      <a:pt x="9049" y="0"/>
                    </a:moveTo>
                    <a:cubicBezTo>
                      <a:pt x="8871" y="0"/>
                      <a:pt x="8764" y="155"/>
                      <a:pt x="8764" y="334"/>
                    </a:cubicBezTo>
                    <a:lnTo>
                      <a:pt x="8764" y="9132"/>
                    </a:lnTo>
                    <a:cubicBezTo>
                      <a:pt x="3846" y="9335"/>
                      <a:pt x="1" y="13335"/>
                      <a:pt x="1" y="18252"/>
                    </a:cubicBezTo>
                    <a:cubicBezTo>
                      <a:pt x="1" y="23301"/>
                      <a:pt x="4073" y="27385"/>
                      <a:pt x="9121" y="27385"/>
                    </a:cubicBezTo>
                    <a:cubicBezTo>
                      <a:pt x="14169" y="27385"/>
                      <a:pt x="18265" y="23301"/>
                      <a:pt x="18265" y="18252"/>
                    </a:cubicBezTo>
                    <a:cubicBezTo>
                      <a:pt x="18265" y="13323"/>
                      <a:pt x="14419" y="9311"/>
                      <a:pt x="9502" y="9132"/>
                    </a:cubicBezTo>
                    <a:lnTo>
                      <a:pt x="9502" y="334"/>
                    </a:lnTo>
                    <a:cubicBezTo>
                      <a:pt x="9502" y="155"/>
                      <a:pt x="9311" y="0"/>
                      <a:pt x="91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Lora" pitchFamily="2" charset="0"/>
                  <a:ea typeface="Roboto" pitchFamily="2" charset="0"/>
                </a:endParaRPr>
              </a:p>
            </p:txBody>
          </p:sp>
          <p:sp>
            <p:nvSpPr>
              <p:cNvPr id="90" name="Google Shape;256;p17">
                <a:extLst>
                  <a:ext uri="{FF2B5EF4-FFF2-40B4-BE49-F238E27FC236}">
                    <a16:creationId xmlns:a16="http://schemas.microsoft.com/office/drawing/2014/main" id="{F833795A-A2F0-4CB9-8483-9E87509A881A}"/>
                  </a:ext>
                </a:extLst>
              </p:cNvPr>
              <p:cNvSpPr/>
              <p:nvPr/>
            </p:nvSpPr>
            <p:spPr>
              <a:xfrm>
                <a:off x="4615958" y="1799755"/>
                <a:ext cx="654369" cy="980461"/>
              </a:xfrm>
              <a:custGeom>
                <a:avLst/>
                <a:gdLst/>
                <a:ahLst/>
                <a:cxnLst/>
                <a:rect l="l" t="t" r="r" b="b"/>
                <a:pathLst>
                  <a:path w="18277" h="27385" extrusionOk="0">
                    <a:moveTo>
                      <a:pt x="9061" y="0"/>
                    </a:moveTo>
                    <a:cubicBezTo>
                      <a:pt x="8870" y="0"/>
                      <a:pt x="8763" y="155"/>
                      <a:pt x="8763" y="334"/>
                    </a:cubicBezTo>
                    <a:lnTo>
                      <a:pt x="8763" y="9132"/>
                    </a:lnTo>
                    <a:cubicBezTo>
                      <a:pt x="3858" y="9335"/>
                      <a:pt x="0" y="13335"/>
                      <a:pt x="0" y="18252"/>
                    </a:cubicBezTo>
                    <a:cubicBezTo>
                      <a:pt x="0" y="23301"/>
                      <a:pt x="4084" y="27385"/>
                      <a:pt x="9120" y="27385"/>
                    </a:cubicBezTo>
                    <a:cubicBezTo>
                      <a:pt x="14169" y="27385"/>
                      <a:pt x="18276" y="23301"/>
                      <a:pt x="18276" y="18252"/>
                    </a:cubicBezTo>
                    <a:cubicBezTo>
                      <a:pt x="18276" y="13323"/>
                      <a:pt x="14419" y="9311"/>
                      <a:pt x="9513" y="9132"/>
                    </a:cubicBezTo>
                    <a:lnTo>
                      <a:pt x="9513" y="334"/>
                    </a:lnTo>
                    <a:cubicBezTo>
                      <a:pt x="9513" y="155"/>
                      <a:pt x="9311" y="0"/>
                      <a:pt x="9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Lora" pitchFamily="2" charset="0"/>
                  <a:ea typeface="Roboto" pitchFamily="2" charset="0"/>
                </a:endParaRPr>
              </a:p>
            </p:txBody>
          </p:sp>
          <p:sp>
            <p:nvSpPr>
              <p:cNvPr id="114" name="Google Shape;280;p17">
                <a:extLst>
                  <a:ext uri="{FF2B5EF4-FFF2-40B4-BE49-F238E27FC236}">
                    <a16:creationId xmlns:a16="http://schemas.microsoft.com/office/drawing/2014/main" id="{44348E0A-2E95-4EFA-901F-D00A3585A5DC}"/>
                  </a:ext>
                </a:extLst>
              </p:cNvPr>
              <p:cNvSpPr/>
              <p:nvPr/>
            </p:nvSpPr>
            <p:spPr>
              <a:xfrm>
                <a:off x="5766488" y="3819009"/>
                <a:ext cx="653939" cy="980496"/>
              </a:xfrm>
              <a:custGeom>
                <a:avLst/>
                <a:gdLst/>
                <a:ahLst/>
                <a:cxnLst/>
                <a:rect l="l" t="t" r="r" b="b"/>
                <a:pathLst>
                  <a:path w="18265" h="27386" extrusionOk="0">
                    <a:moveTo>
                      <a:pt x="9132" y="1"/>
                    </a:moveTo>
                    <a:cubicBezTo>
                      <a:pt x="4084" y="1"/>
                      <a:pt x="0" y="4097"/>
                      <a:pt x="0" y="9145"/>
                    </a:cubicBezTo>
                    <a:cubicBezTo>
                      <a:pt x="0" y="14062"/>
                      <a:pt x="3894" y="18075"/>
                      <a:pt x="8775" y="18265"/>
                    </a:cubicBezTo>
                    <a:lnTo>
                      <a:pt x="8775" y="27052"/>
                    </a:lnTo>
                    <a:cubicBezTo>
                      <a:pt x="8775" y="27242"/>
                      <a:pt x="8930" y="27385"/>
                      <a:pt x="9109" y="27385"/>
                    </a:cubicBezTo>
                    <a:lnTo>
                      <a:pt x="9180" y="27385"/>
                    </a:lnTo>
                    <a:cubicBezTo>
                      <a:pt x="9370" y="27385"/>
                      <a:pt x="9525" y="27242"/>
                      <a:pt x="9525" y="27052"/>
                    </a:cubicBezTo>
                    <a:lnTo>
                      <a:pt x="9525" y="18265"/>
                    </a:lnTo>
                    <a:cubicBezTo>
                      <a:pt x="14383" y="18051"/>
                      <a:pt x="18264" y="14050"/>
                      <a:pt x="18264" y="9145"/>
                    </a:cubicBezTo>
                    <a:cubicBezTo>
                      <a:pt x="18264" y="4097"/>
                      <a:pt x="14169" y="1"/>
                      <a:pt x="91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Lora" pitchFamily="2" charset="0"/>
                  <a:ea typeface="Roboto" pitchFamily="2" charset="0"/>
                </a:endParaRP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3F6480F-3B43-4F30-8932-4411E411D8C5}"/>
                </a:ext>
              </a:extLst>
            </p:cNvPr>
            <p:cNvSpPr txBox="1"/>
            <p:nvPr/>
          </p:nvSpPr>
          <p:spPr>
            <a:xfrm>
              <a:off x="1015936" y="3429515"/>
              <a:ext cx="8187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ora" pitchFamily="2" charset="0"/>
                  <a:ea typeface="Roboto" pitchFamily="2" charset="0"/>
                </a:rPr>
                <a:t>01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9C1F705-70B3-457C-B371-1D2FB11665F4}"/>
                </a:ext>
              </a:extLst>
            </p:cNvPr>
            <p:cNvSpPr txBox="1"/>
            <p:nvPr/>
          </p:nvSpPr>
          <p:spPr>
            <a:xfrm>
              <a:off x="4351775" y="2230752"/>
              <a:ext cx="8187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ora" pitchFamily="2" charset="0"/>
                  <a:ea typeface="Roboto" pitchFamily="2" charset="0"/>
                </a:rPr>
                <a:t>02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6F4CBD4-BD48-4EDB-97CB-12C876D75235}"/>
                </a:ext>
              </a:extLst>
            </p:cNvPr>
            <p:cNvSpPr txBox="1"/>
            <p:nvPr/>
          </p:nvSpPr>
          <p:spPr>
            <a:xfrm>
              <a:off x="7060244" y="2194540"/>
              <a:ext cx="8187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ora" pitchFamily="2" charset="0"/>
                  <a:ea typeface="Roboto" pitchFamily="2" charset="0"/>
                </a:rPr>
                <a:t>04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CC3326B-89A2-48AA-97FF-91FA50C338E5}"/>
                </a:ext>
              </a:extLst>
            </p:cNvPr>
            <p:cNvSpPr txBox="1"/>
            <p:nvPr/>
          </p:nvSpPr>
          <p:spPr>
            <a:xfrm>
              <a:off x="5662642" y="4176080"/>
              <a:ext cx="8187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ora" pitchFamily="2" charset="0"/>
                  <a:ea typeface="Roboto" pitchFamily="2" charset="0"/>
                </a:rPr>
                <a:t>03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23520AB-14BF-4B23-8460-719D3CBC3087}"/>
                </a:ext>
              </a:extLst>
            </p:cNvPr>
            <p:cNvSpPr txBox="1"/>
            <p:nvPr/>
          </p:nvSpPr>
          <p:spPr>
            <a:xfrm>
              <a:off x="10325986" y="3454700"/>
              <a:ext cx="8187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ora" pitchFamily="2" charset="0"/>
                  <a:ea typeface="Roboto" pitchFamily="2" charset="0"/>
                </a:rPr>
                <a:t>05</a:t>
              </a:r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7A810FE6-D3FB-4A38-BDA9-92D8DA95F00A}"/>
              </a:ext>
            </a:extLst>
          </p:cNvPr>
          <p:cNvSpPr txBox="1"/>
          <p:nvPr/>
        </p:nvSpPr>
        <p:spPr>
          <a:xfrm>
            <a:off x="0" y="13546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Lora" pitchFamily="2" charset="0"/>
                <a:ea typeface="Roboto" pitchFamily="2" charset="0"/>
                <a:cs typeface="+mj-cs"/>
              </a:rPr>
              <a:t>Roadmap Template</a:t>
            </a:r>
            <a:endParaRPr lang="en-IN" sz="2800" b="1" dirty="0">
              <a:latin typeface="Lora" pitchFamily="2" charset="0"/>
              <a:ea typeface="Roboto" pitchFamily="2" charset="0"/>
              <a:cs typeface="+mj-cs"/>
            </a:endParaRPr>
          </a:p>
        </p:txBody>
      </p:sp>
      <p:sp>
        <p:nvSpPr>
          <p:cNvPr id="2" name="TextBox 60">
            <a:extLst>
              <a:ext uri="{FF2B5EF4-FFF2-40B4-BE49-F238E27FC236}">
                <a16:creationId xmlns:a16="http://schemas.microsoft.com/office/drawing/2014/main" id="{AD9B0174-0325-6AFB-DFFE-A62900601957}"/>
              </a:ext>
            </a:extLst>
          </p:cNvPr>
          <p:cNvSpPr txBox="1"/>
          <p:nvPr/>
        </p:nvSpPr>
        <p:spPr>
          <a:xfrm>
            <a:off x="585160" y="4721100"/>
            <a:ext cx="171662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1200" b="1" i="0" dirty="0">
                <a:solidFill>
                  <a:srgbClr val="374151"/>
                </a:solidFill>
                <a:effectLst/>
                <a:latin typeface="Lora" pitchFamily="2" charset="0"/>
              </a:rPr>
              <a:t>Strategic plan</a:t>
            </a:r>
          </a:p>
          <a:p>
            <a:pPr algn="ctr">
              <a:spcAft>
                <a:spcPts val="600"/>
              </a:spcAft>
            </a:pPr>
            <a:r>
              <a:rPr lang="en-US" sz="1100" b="0" i="0" dirty="0">
                <a:solidFill>
                  <a:srgbClr val="374151"/>
                </a:solidFill>
                <a:effectLst/>
                <a:latin typeface="Lora" pitchFamily="2" charset="0"/>
              </a:rPr>
              <a:t>A roadmap is a strategic plan that outlines the goals and objectives an organization aims to achieve.</a:t>
            </a:r>
          </a:p>
        </p:txBody>
      </p:sp>
      <p:sp>
        <p:nvSpPr>
          <p:cNvPr id="3" name="TextBox 61">
            <a:extLst>
              <a:ext uri="{FF2B5EF4-FFF2-40B4-BE49-F238E27FC236}">
                <a16:creationId xmlns:a16="http://schemas.microsoft.com/office/drawing/2014/main" id="{427D62AF-9790-7548-D738-86789EDD7CD7}"/>
              </a:ext>
            </a:extLst>
          </p:cNvPr>
          <p:cNvSpPr txBox="1"/>
          <p:nvPr/>
        </p:nvSpPr>
        <p:spPr>
          <a:xfrm>
            <a:off x="3787349" y="963809"/>
            <a:ext cx="1986619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1200" b="1" i="0" dirty="0">
                <a:solidFill>
                  <a:srgbClr val="374151"/>
                </a:solidFill>
                <a:effectLst/>
                <a:latin typeface="Lora" pitchFamily="2" charset="0"/>
              </a:rPr>
              <a:t>Timeline</a:t>
            </a:r>
          </a:p>
          <a:p>
            <a:pPr algn="ctr">
              <a:spcAft>
                <a:spcPts val="600"/>
              </a:spcAft>
            </a:pPr>
            <a:r>
              <a:rPr lang="en-US" sz="1100" b="0" i="0" dirty="0">
                <a:solidFill>
                  <a:srgbClr val="374151"/>
                </a:solidFill>
                <a:effectLst/>
                <a:latin typeface="Lora" pitchFamily="2" charset="0"/>
              </a:rPr>
              <a:t>A roadmap includes a timeline or schedule that outlines the sequence of tasks.</a:t>
            </a:r>
          </a:p>
        </p:txBody>
      </p:sp>
      <p:sp>
        <p:nvSpPr>
          <p:cNvPr id="4" name="TextBox 62">
            <a:extLst>
              <a:ext uri="{FF2B5EF4-FFF2-40B4-BE49-F238E27FC236}">
                <a16:creationId xmlns:a16="http://schemas.microsoft.com/office/drawing/2014/main" id="{08FA30C9-D7F7-B134-FCCD-1CBD7FD45072}"/>
              </a:ext>
            </a:extLst>
          </p:cNvPr>
          <p:cNvSpPr txBox="1"/>
          <p:nvPr/>
        </p:nvSpPr>
        <p:spPr>
          <a:xfrm>
            <a:off x="9856729" y="4811416"/>
            <a:ext cx="1767271" cy="9387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1200" b="1" i="0" dirty="0">
                <a:solidFill>
                  <a:srgbClr val="374151"/>
                </a:solidFill>
                <a:effectLst/>
                <a:latin typeface="Lora" pitchFamily="2" charset="0"/>
              </a:rPr>
              <a:t>Communication tool</a:t>
            </a:r>
          </a:p>
          <a:p>
            <a:pPr algn="ctr">
              <a:spcAft>
                <a:spcPts val="600"/>
              </a:spcAft>
            </a:pPr>
            <a:r>
              <a:rPr lang="en-US" sz="1100" b="0" i="0" dirty="0">
                <a:solidFill>
                  <a:srgbClr val="374151"/>
                </a:solidFill>
                <a:effectLst/>
                <a:latin typeface="Lora" pitchFamily="2" charset="0"/>
              </a:rPr>
              <a:t>A roadmap is a communication tool that helps stakeholders align on priorities.</a:t>
            </a:r>
          </a:p>
        </p:txBody>
      </p:sp>
      <p:sp>
        <p:nvSpPr>
          <p:cNvPr id="5" name="TextBox 63">
            <a:extLst>
              <a:ext uri="{FF2B5EF4-FFF2-40B4-BE49-F238E27FC236}">
                <a16:creationId xmlns:a16="http://schemas.microsoft.com/office/drawing/2014/main" id="{8463A70F-FF4F-D08B-CCDF-28B99300685C}"/>
              </a:ext>
            </a:extLst>
          </p:cNvPr>
          <p:cNvSpPr txBox="1"/>
          <p:nvPr/>
        </p:nvSpPr>
        <p:spPr>
          <a:xfrm>
            <a:off x="6397181" y="963809"/>
            <a:ext cx="2180610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1200" b="1" i="0" dirty="0">
                <a:solidFill>
                  <a:srgbClr val="374151"/>
                </a:solidFill>
                <a:effectLst/>
                <a:latin typeface="Lora" pitchFamily="2" charset="0"/>
              </a:rPr>
              <a:t>Key Performance Indicators (KPIs)</a:t>
            </a:r>
          </a:p>
          <a:p>
            <a:pPr algn="ctr">
              <a:spcAft>
                <a:spcPts val="600"/>
              </a:spcAft>
            </a:pPr>
            <a:r>
              <a:rPr lang="en-US" sz="1100" b="0" i="0" dirty="0">
                <a:solidFill>
                  <a:srgbClr val="374151"/>
                </a:solidFill>
                <a:effectLst/>
                <a:latin typeface="Lora" pitchFamily="2" charset="0"/>
              </a:rPr>
              <a:t> A roadmap includes KPIs or metrics to measure progress towards the goals.</a:t>
            </a:r>
          </a:p>
        </p:txBody>
      </p:sp>
      <p:sp>
        <p:nvSpPr>
          <p:cNvPr id="6" name="TextBox 62">
            <a:extLst>
              <a:ext uri="{FF2B5EF4-FFF2-40B4-BE49-F238E27FC236}">
                <a16:creationId xmlns:a16="http://schemas.microsoft.com/office/drawing/2014/main" id="{B136209A-3DB3-10CE-5A29-77CA940E8127}"/>
              </a:ext>
            </a:extLst>
          </p:cNvPr>
          <p:cNvSpPr txBox="1"/>
          <p:nvPr/>
        </p:nvSpPr>
        <p:spPr>
          <a:xfrm>
            <a:off x="5216330" y="5450005"/>
            <a:ext cx="1767271" cy="9387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1200" b="1" i="0" dirty="0">
                <a:solidFill>
                  <a:srgbClr val="374151"/>
                </a:solidFill>
                <a:effectLst/>
                <a:latin typeface="Lora" pitchFamily="2" charset="0"/>
              </a:rPr>
              <a:t>Resource allocation</a:t>
            </a:r>
          </a:p>
          <a:p>
            <a:pPr algn="ctr">
              <a:spcAft>
                <a:spcPts val="600"/>
              </a:spcAft>
            </a:pPr>
            <a:r>
              <a:rPr lang="en-US" sz="1100" b="0" i="0" dirty="0">
                <a:solidFill>
                  <a:srgbClr val="374151"/>
                </a:solidFill>
                <a:effectLst/>
                <a:latin typeface="Lora" pitchFamily="2" charset="0"/>
              </a:rPr>
              <a:t> A roadmap typically includes a plan for allocating resources, such as budget, personnel.</a:t>
            </a:r>
          </a:p>
        </p:txBody>
      </p:sp>
    </p:spTree>
    <p:extLst>
      <p:ext uri="{BB962C8B-B14F-4D97-AF65-F5344CB8AC3E}">
        <p14:creationId xmlns:p14="http://schemas.microsoft.com/office/powerpoint/2010/main" val="140455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1CC1B0D-38FF-4353-983C-C31721910B2A}"/>
              </a:ext>
            </a:extLst>
          </p:cNvPr>
          <p:cNvGrpSpPr/>
          <p:nvPr/>
        </p:nvGrpSpPr>
        <p:grpSpPr>
          <a:xfrm>
            <a:off x="0" y="7462"/>
            <a:ext cx="11333978" cy="6513521"/>
            <a:chOff x="-1" y="286604"/>
            <a:chExt cx="10357944" cy="5952606"/>
          </a:xfrm>
        </p:grpSpPr>
        <p:grpSp>
          <p:nvGrpSpPr>
            <p:cNvPr id="3" name="Google Shape;2062;p44">
              <a:extLst>
                <a:ext uri="{FF2B5EF4-FFF2-40B4-BE49-F238E27FC236}">
                  <a16:creationId xmlns:a16="http://schemas.microsoft.com/office/drawing/2014/main" id="{47B166E0-92B1-4F99-B1BB-63E6E3491850}"/>
                </a:ext>
              </a:extLst>
            </p:cNvPr>
            <p:cNvGrpSpPr/>
            <p:nvPr/>
          </p:nvGrpSpPr>
          <p:grpSpPr>
            <a:xfrm>
              <a:off x="-1" y="286604"/>
              <a:ext cx="9952083" cy="5928812"/>
              <a:chOff x="1646325" y="1452975"/>
              <a:chExt cx="5075950" cy="3023925"/>
            </a:xfrm>
          </p:grpSpPr>
          <p:sp>
            <p:nvSpPr>
              <p:cNvPr id="21" name="Google Shape;2063;p44">
                <a:extLst>
                  <a:ext uri="{FF2B5EF4-FFF2-40B4-BE49-F238E27FC236}">
                    <a16:creationId xmlns:a16="http://schemas.microsoft.com/office/drawing/2014/main" id="{AC7DCE66-CC6C-4DF2-82D3-94125EAB7A23}"/>
                  </a:ext>
                </a:extLst>
              </p:cNvPr>
              <p:cNvSpPr/>
              <p:nvPr/>
            </p:nvSpPr>
            <p:spPr>
              <a:xfrm>
                <a:off x="1646325" y="1800625"/>
                <a:ext cx="5075950" cy="2676275"/>
              </a:xfrm>
              <a:custGeom>
                <a:avLst/>
                <a:gdLst/>
                <a:ahLst/>
                <a:cxnLst/>
                <a:rect l="l" t="t" r="r" b="b"/>
                <a:pathLst>
                  <a:path w="203038" h="107051" extrusionOk="0">
                    <a:moveTo>
                      <a:pt x="113594" y="0"/>
                    </a:moveTo>
                    <a:cubicBezTo>
                      <a:pt x="110685" y="0"/>
                      <a:pt x="108776" y="97"/>
                      <a:pt x="108776" y="97"/>
                    </a:cubicBezTo>
                    <a:cubicBezTo>
                      <a:pt x="108776" y="97"/>
                      <a:pt x="135125" y="752"/>
                      <a:pt x="136541" y="7598"/>
                    </a:cubicBezTo>
                    <a:cubicBezTo>
                      <a:pt x="137934" y="14420"/>
                      <a:pt x="83951" y="12836"/>
                      <a:pt x="87333" y="25088"/>
                    </a:cubicBezTo>
                    <a:cubicBezTo>
                      <a:pt x="90714" y="37339"/>
                      <a:pt x="158711" y="39221"/>
                      <a:pt x="163235" y="51270"/>
                    </a:cubicBezTo>
                    <a:cubicBezTo>
                      <a:pt x="167748" y="63283"/>
                      <a:pt x="0" y="72856"/>
                      <a:pt x="0" y="72856"/>
                    </a:cubicBezTo>
                    <a:lnTo>
                      <a:pt x="0" y="107050"/>
                    </a:lnTo>
                    <a:cubicBezTo>
                      <a:pt x="65187" y="103979"/>
                      <a:pt x="203038" y="76951"/>
                      <a:pt x="192858" y="47495"/>
                    </a:cubicBezTo>
                    <a:cubicBezTo>
                      <a:pt x="186309" y="28469"/>
                      <a:pt x="102287" y="28160"/>
                      <a:pt x="101727" y="22969"/>
                    </a:cubicBezTo>
                    <a:cubicBezTo>
                      <a:pt x="101168" y="17777"/>
                      <a:pt x="143209" y="19194"/>
                      <a:pt x="142364" y="8836"/>
                    </a:cubicBezTo>
                    <a:cubicBezTo>
                      <a:pt x="141713" y="952"/>
                      <a:pt x="122727" y="0"/>
                      <a:pt x="113594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22" name="Google Shape;2064;p44">
                <a:extLst>
                  <a:ext uri="{FF2B5EF4-FFF2-40B4-BE49-F238E27FC236}">
                    <a16:creationId xmlns:a16="http://schemas.microsoft.com/office/drawing/2014/main" id="{20FB8D99-686C-49EC-B125-ACE3846B7139}"/>
                  </a:ext>
                </a:extLst>
              </p:cNvPr>
              <p:cNvSpPr/>
              <p:nvPr/>
            </p:nvSpPr>
            <p:spPr>
              <a:xfrm>
                <a:off x="1646325" y="2909725"/>
                <a:ext cx="5074775" cy="1567175"/>
              </a:xfrm>
              <a:custGeom>
                <a:avLst/>
                <a:gdLst/>
                <a:ahLst/>
                <a:cxnLst/>
                <a:rect l="l" t="t" r="r" b="b"/>
                <a:pathLst>
                  <a:path w="202991" h="62687" extrusionOk="0">
                    <a:moveTo>
                      <a:pt x="190917" y="0"/>
                    </a:moveTo>
                    <a:cubicBezTo>
                      <a:pt x="190429" y="4334"/>
                      <a:pt x="188381" y="8596"/>
                      <a:pt x="185428" y="12204"/>
                    </a:cubicBezTo>
                    <a:cubicBezTo>
                      <a:pt x="181071" y="17514"/>
                      <a:pt x="174879" y="21598"/>
                      <a:pt x="168402" y="25039"/>
                    </a:cubicBezTo>
                    <a:cubicBezTo>
                      <a:pt x="136422" y="41993"/>
                      <a:pt x="90357" y="43994"/>
                      <a:pt x="52602" y="45518"/>
                    </a:cubicBezTo>
                    <a:cubicBezTo>
                      <a:pt x="52112" y="45537"/>
                      <a:pt x="51453" y="45547"/>
                      <a:pt x="50651" y="45547"/>
                    </a:cubicBezTo>
                    <a:cubicBezTo>
                      <a:pt x="39419" y="45547"/>
                      <a:pt x="45" y="43732"/>
                      <a:pt x="0" y="43732"/>
                    </a:cubicBezTo>
                    <a:lnTo>
                      <a:pt x="0" y="62686"/>
                    </a:lnTo>
                    <a:cubicBezTo>
                      <a:pt x="65187" y="59615"/>
                      <a:pt x="202990" y="32587"/>
                      <a:pt x="192810" y="3131"/>
                    </a:cubicBezTo>
                    <a:cubicBezTo>
                      <a:pt x="192441" y="2012"/>
                      <a:pt x="191810" y="988"/>
                      <a:pt x="190917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23" name="Google Shape;2065;p44">
                <a:extLst>
                  <a:ext uri="{FF2B5EF4-FFF2-40B4-BE49-F238E27FC236}">
                    <a16:creationId xmlns:a16="http://schemas.microsoft.com/office/drawing/2014/main" id="{5AE629BA-CAC9-46AE-91E8-23B2E5E3C869}"/>
                  </a:ext>
                </a:extLst>
              </p:cNvPr>
              <p:cNvSpPr/>
              <p:nvPr/>
            </p:nvSpPr>
            <p:spPr>
              <a:xfrm>
                <a:off x="3810275" y="2273025"/>
                <a:ext cx="1968150" cy="835850"/>
              </a:xfrm>
              <a:custGeom>
                <a:avLst/>
                <a:gdLst/>
                <a:ahLst/>
                <a:cxnLst/>
                <a:rect l="l" t="t" r="r" b="b"/>
                <a:pathLst>
                  <a:path w="78726" h="33434" extrusionOk="0">
                    <a:moveTo>
                      <a:pt x="5359" y="1"/>
                    </a:moveTo>
                    <a:cubicBezTo>
                      <a:pt x="1918" y="1584"/>
                      <a:pt x="1" y="3561"/>
                      <a:pt x="727" y="6192"/>
                    </a:cubicBezTo>
                    <a:cubicBezTo>
                      <a:pt x="4109" y="18443"/>
                      <a:pt x="72105" y="20325"/>
                      <a:pt x="76630" y="32362"/>
                    </a:cubicBezTo>
                    <a:cubicBezTo>
                      <a:pt x="76761" y="32719"/>
                      <a:pt x="76784" y="33088"/>
                      <a:pt x="76701" y="33433"/>
                    </a:cubicBezTo>
                    <a:cubicBezTo>
                      <a:pt x="78725" y="30040"/>
                      <a:pt x="72486" y="24337"/>
                      <a:pt x="56484" y="19586"/>
                    </a:cubicBezTo>
                    <a:cubicBezTo>
                      <a:pt x="40458" y="14860"/>
                      <a:pt x="10347" y="12526"/>
                      <a:pt x="5252" y="6823"/>
                    </a:cubicBezTo>
                    <a:cubicBezTo>
                      <a:pt x="2656" y="3930"/>
                      <a:pt x="3704" y="1608"/>
                      <a:pt x="5359" y="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24" name="Google Shape;2066;p44">
                <a:extLst>
                  <a:ext uri="{FF2B5EF4-FFF2-40B4-BE49-F238E27FC236}">
                    <a16:creationId xmlns:a16="http://schemas.microsoft.com/office/drawing/2014/main" id="{5DC274D9-8356-4C19-8B5B-56D21CE10992}"/>
                  </a:ext>
                </a:extLst>
              </p:cNvPr>
              <p:cNvSpPr/>
              <p:nvPr/>
            </p:nvSpPr>
            <p:spPr>
              <a:xfrm>
                <a:off x="4193375" y="2011975"/>
                <a:ext cx="1030800" cy="345325"/>
              </a:xfrm>
              <a:custGeom>
                <a:avLst/>
                <a:gdLst/>
                <a:ahLst/>
                <a:cxnLst/>
                <a:rect l="l" t="t" r="r" b="b"/>
                <a:pathLst>
                  <a:path w="41232" h="13813" extrusionOk="0">
                    <a:moveTo>
                      <a:pt x="40386" y="1"/>
                    </a:moveTo>
                    <a:cubicBezTo>
                      <a:pt x="37600" y="6716"/>
                      <a:pt x="23134" y="6990"/>
                      <a:pt x="15097" y="8502"/>
                    </a:cubicBezTo>
                    <a:cubicBezTo>
                      <a:pt x="7180" y="9990"/>
                      <a:pt x="1310" y="10502"/>
                      <a:pt x="0" y="13812"/>
                    </a:cubicBezTo>
                    <a:cubicBezTo>
                      <a:pt x="3155" y="9431"/>
                      <a:pt x="41232" y="10252"/>
                      <a:pt x="40434" y="382"/>
                    </a:cubicBezTo>
                    <a:cubicBezTo>
                      <a:pt x="40410" y="239"/>
                      <a:pt x="40386" y="120"/>
                      <a:pt x="40386" y="1"/>
                    </a:cubicBezTo>
                    <a:close/>
                  </a:path>
                </a:pathLst>
              </a:custGeom>
              <a:solidFill>
                <a:srgbClr val="5D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25" name="Google Shape;2067;p44">
                <a:extLst>
                  <a:ext uri="{FF2B5EF4-FFF2-40B4-BE49-F238E27FC236}">
                    <a16:creationId xmlns:a16="http://schemas.microsoft.com/office/drawing/2014/main" id="{951404FA-B41F-4EF6-8AFD-6427745C001C}"/>
                  </a:ext>
                </a:extLst>
              </p:cNvPr>
              <p:cNvSpPr/>
              <p:nvPr/>
            </p:nvSpPr>
            <p:spPr>
              <a:xfrm>
                <a:off x="2935775" y="3880975"/>
                <a:ext cx="188325" cy="35950"/>
              </a:xfrm>
              <a:custGeom>
                <a:avLst/>
                <a:gdLst/>
                <a:ahLst/>
                <a:cxnLst/>
                <a:rect l="l" t="t" r="r" b="b"/>
                <a:pathLst>
                  <a:path w="7533" h="1438" extrusionOk="0">
                    <a:moveTo>
                      <a:pt x="6731" y="70"/>
                    </a:moveTo>
                    <a:cubicBezTo>
                      <a:pt x="6714" y="70"/>
                      <a:pt x="6697" y="70"/>
                      <a:pt x="6680" y="71"/>
                    </a:cubicBezTo>
                    <a:cubicBezTo>
                      <a:pt x="4632" y="143"/>
                      <a:pt x="2513" y="0"/>
                      <a:pt x="512" y="333"/>
                    </a:cubicBezTo>
                    <a:cubicBezTo>
                      <a:pt x="0" y="405"/>
                      <a:pt x="0" y="1119"/>
                      <a:pt x="512" y="1191"/>
                    </a:cubicBezTo>
                    <a:cubicBezTo>
                      <a:pt x="1491" y="1354"/>
                      <a:pt x="2501" y="1437"/>
                      <a:pt x="3510" y="1437"/>
                    </a:cubicBezTo>
                    <a:cubicBezTo>
                      <a:pt x="4638" y="1437"/>
                      <a:pt x="5766" y="1333"/>
                      <a:pt x="6846" y="1119"/>
                    </a:cubicBezTo>
                    <a:cubicBezTo>
                      <a:pt x="7532" y="991"/>
                      <a:pt x="7412" y="70"/>
                      <a:pt x="6731" y="70"/>
                    </a:cubicBez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26" name="Google Shape;2068;p44">
                <a:extLst>
                  <a:ext uri="{FF2B5EF4-FFF2-40B4-BE49-F238E27FC236}">
                    <a16:creationId xmlns:a16="http://schemas.microsoft.com/office/drawing/2014/main" id="{80029C30-0591-47D6-A1A2-07939037FF7C}"/>
                  </a:ext>
                </a:extLst>
              </p:cNvPr>
              <p:cNvSpPr/>
              <p:nvPr/>
            </p:nvSpPr>
            <p:spPr>
              <a:xfrm>
                <a:off x="3437025" y="3853425"/>
                <a:ext cx="236950" cy="46525"/>
              </a:xfrm>
              <a:custGeom>
                <a:avLst/>
                <a:gdLst/>
                <a:ahLst/>
                <a:cxnLst/>
                <a:rect l="l" t="t" r="r" b="b"/>
                <a:pathLst>
                  <a:path w="9478" h="1861" extrusionOk="0">
                    <a:moveTo>
                      <a:pt x="7414" y="1"/>
                    </a:moveTo>
                    <a:cubicBezTo>
                      <a:pt x="5232" y="1"/>
                      <a:pt x="3070" y="648"/>
                      <a:pt x="882" y="709"/>
                    </a:cubicBezTo>
                    <a:cubicBezTo>
                      <a:pt x="0" y="733"/>
                      <a:pt x="0" y="1828"/>
                      <a:pt x="882" y="1852"/>
                    </a:cubicBezTo>
                    <a:cubicBezTo>
                      <a:pt x="1093" y="1858"/>
                      <a:pt x="1305" y="1861"/>
                      <a:pt x="1518" y="1861"/>
                    </a:cubicBezTo>
                    <a:cubicBezTo>
                      <a:pt x="3879" y="1861"/>
                      <a:pt x="6306" y="1514"/>
                      <a:pt x="8633" y="1197"/>
                    </a:cubicBezTo>
                    <a:cubicBezTo>
                      <a:pt x="9478" y="1078"/>
                      <a:pt x="9156" y="126"/>
                      <a:pt x="8454" y="54"/>
                    </a:cubicBezTo>
                    <a:cubicBezTo>
                      <a:pt x="8107" y="17"/>
                      <a:pt x="7760" y="1"/>
                      <a:pt x="7414" y="1"/>
                    </a:cubicBez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27" name="Google Shape;2069;p44">
                <a:extLst>
                  <a:ext uri="{FF2B5EF4-FFF2-40B4-BE49-F238E27FC236}">
                    <a16:creationId xmlns:a16="http://schemas.microsoft.com/office/drawing/2014/main" id="{8CF1595E-1B0B-4C5C-8DAF-E72F710D39BA}"/>
                  </a:ext>
                </a:extLst>
              </p:cNvPr>
              <p:cNvSpPr/>
              <p:nvPr/>
            </p:nvSpPr>
            <p:spPr>
              <a:xfrm>
                <a:off x="4001375" y="3780325"/>
                <a:ext cx="201700" cy="43975"/>
              </a:xfrm>
              <a:custGeom>
                <a:avLst/>
                <a:gdLst/>
                <a:ahLst/>
                <a:cxnLst/>
                <a:rect l="l" t="t" r="r" b="b"/>
                <a:pathLst>
                  <a:path w="8068" h="1759" extrusionOk="0">
                    <a:moveTo>
                      <a:pt x="7117" y="0"/>
                    </a:moveTo>
                    <a:cubicBezTo>
                      <a:pt x="7098" y="0"/>
                      <a:pt x="7080" y="1"/>
                      <a:pt x="7061" y="2"/>
                    </a:cubicBezTo>
                    <a:cubicBezTo>
                      <a:pt x="4966" y="73"/>
                      <a:pt x="2930" y="442"/>
                      <a:pt x="834" y="657"/>
                    </a:cubicBezTo>
                    <a:cubicBezTo>
                      <a:pt x="263" y="692"/>
                      <a:pt x="1" y="1490"/>
                      <a:pt x="703" y="1585"/>
                    </a:cubicBezTo>
                    <a:cubicBezTo>
                      <a:pt x="1545" y="1698"/>
                      <a:pt x="2381" y="1758"/>
                      <a:pt x="3213" y="1758"/>
                    </a:cubicBezTo>
                    <a:cubicBezTo>
                      <a:pt x="4572" y="1758"/>
                      <a:pt x="5920" y="1599"/>
                      <a:pt x="7264" y="1252"/>
                    </a:cubicBezTo>
                    <a:cubicBezTo>
                      <a:pt x="8068" y="1077"/>
                      <a:pt x="7971" y="0"/>
                      <a:pt x="7117" y="0"/>
                    </a:cubicBez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28" name="Google Shape;2070;p44">
                <a:extLst>
                  <a:ext uri="{FF2B5EF4-FFF2-40B4-BE49-F238E27FC236}">
                    <a16:creationId xmlns:a16="http://schemas.microsoft.com/office/drawing/2014/main" id="{8EF0DD7D-14B8-419C-B9EC-4E9C39FBDD18}"/>
                  </a:ext>
                </a:extLst>
              </p:cNvPr>
              <p:cNvSpPr/>
              <p:nvPr/>
            </p:nvSpPr>
            <p:spPr>
              <a:xfrm>
                <a:off x="2425000" y="3903800"/>
                <a:ext cx="202125" cy="3785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1514" extrusionOk="0">
                    <a:moveTo>
                      <a:pt x="5687" y="1"/>
                    </a:moveTo>
                    <a:cubicBezTo>
                      <a:pt x="4096" y="1"/>
                      <a:pt x="2514" y="114"/>
                      <a:pt x="905" y="123"/>
                    </a:cubicBezTo>
                    <a:cubicBezTo>
                      <a:pt x="322" y="123"/>
                      <a:pt x="0" y="885"/>
                      <a:pt x="691" y="1040"/>
                    </a:cubicBezTo>
                    <a:cubicBezTo>
                      <a:pt x="2022" y="1345"/>
                      <a:pt x="3354" y="1513"/>
                      <a:pt x="4694" y="1513"/>
                    </a:cubicBezTo>
                    <a:cubicBezTo>
                      <a:pt x="5546" y="1513"/>
                      <a:pt x="6402" y="1445"/>
                      <a:pt x="7263" y="1302"/>
                    </a:cubicBezTo>
                    <a:cubicBezTo>
                      <a:pt x="8085" y="1194"/>
                      <a:pt x="8073" y="63"/>
                      <a:pt x="7168" y="40"/>
                    </a:cubicBezTo>
                    <a:cubicBezTo>
                      <a:pt x="6673" y="11"/>
                      <a:pt x="6179" y="1"/>
                      <a:pt x="5687" y="1"/>
                    </a:cubicBez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29" name="Google Shape;2071;p44">
                <a:extLst>
                  <a:ext uri="{FF2B5EF4-FFF2-40B4-BE49-F238E27FC236}">
                    <a16:creationId xmlns:a16="http://schemas.microsoft.com/office/drawing/2014/main" id="{384535A5-8BC0-478C-B3D3-FA82E9FD2599}"/>
                  </a:ext>
                </a:extLst>
              </p:cNvPr>
              <p:cNvSpPr/>
              <p:nvPr/>
            </p:nvSpPr>
            <p:spPr>
              <a:xfrm>
                <a:off x="4451425" y="3713950"/>
                <a:ext cx="203900" cy="53700"/>
              </a:xfrm>
              <a:custGeom>
                <a:avLst/>
                <a:gdLst/>
                <a:ahLst/>
                <a:cxnLst/>
                <a:rect l="l" t="t" r="r" b="b"/>
                <a:pathLst>
                  <a:path w="8156" h="2148" extrusionOk="0">
                    <a:moveTo>
                      <a:pt x="7172" y="0"/>
                    </a:moveTo>
                    <a:cubicBezTo>
                      <a:pt x="7151" y="0"/>
                      <a:pt x="7130" y="1"/>
                      <a:pt x="7109" y="2"/>
                    </a:cubicBezTo>
                    <a:cubicBezTo>
                      <a:pt x="4990" y="97"/>
                      <a:pt x="2978" y="657"/>
                      <a:pt x="882" y="907"/>
                    </a:cubicBezTo>
                    <a:cubicBezTo>
                      <a:pt x="1" y="1002"/>
                      <a:pt x="263" y="2145"/>
                      <a:pt x="1096" y="2145"/>
                    </a:cubicBezTo>
                    <a:cubicBezTo>
                      <a:pt x="1277" y="2147"/>
                      <a:pt x="1457" y="2148"/>
                      <a:pt x="1638" y="2148"/>
                    </a:cubicBezTo>
                    <a:cubicBezTo>
                      <a:pt x="3579" y="2148"/>
                      <a:pt x="5527" y="2014"/>
                      <a:pt x="7335" y="1371"/>
                    </a:cubicBezTo>
                    <a:cubicBezTo>
                      <a:pt x="8117" y="1103"/>
                      <a:pt x="8155" y="0"/>
                      <a:pt x="7172" y="0"/>
                    </a:cubicBez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30" name="Google Shape;2072;p44">
                <a:extLst>
                  <a:ext uri="{FF2B5EF4-FFF2-40B4-BE49-F238E27FC236}">
                    <a16:creationId xmlns:a16="http://schemas.microsoft.com/office/drawing/2014/main" id="{6EDCDBB5-52A1-4DA2-98B9-2643DB4161B1}"/>
                  </a:ext>
                </a:extLst>
              </p:cNvPr>
              <p:cNvSpPr/>
              <p:nvPr/>
            </p:nvSpPr>
            <p:spPr>
              <a:xfrm>
                <a:off x="1919925" y="3901275"/>
                <a:ext cx="205650" cy="42875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1715" extrusionOk="0">
                    <a:moveTo>
                      <a:pt x="5713" y="0"/>
                    </a:moveTo>
                    <a:cubicBezTo>
                      <a:pt x="4146" y="0"/>
                      <a:pt x="2601" y="165"/>
                      <a:pt x="1017" y="165"/>
                    </a:cubicBezTo>
                    <a:cubicBezTo>
                      <a:pt x="975" y="165"/>
                      <a:pt x="933" y="165"/>
                      <a:pt x="891" y="164"/>
                    </a:cubicBezTo>
                    <a:cubicBezTo>
                      <a:pt x="882" y="164"/>
                      <a:pt x="873" y="164"/>
                      <a:pt x="865" y="164"/>
                    </a:cubicBezTo>
                    <a:cubicBezTo>
                      <a:pt x="1" y="164"/>
                      <a:pt x="126" y="1308"/>
                      <a:pt x="939" y="1415"/>
                    </a:cubicBezTo>
                    <a:cubicBezTo>
                      <a:pt x="2139" y="1584"/>
                      <a:pt x="3346" y="1715"/>
                      <a:pt x="4544" y="1715"/>
                    </a:cubicBezTo>
                    <a:cubicBezTo>
                      <a:pt x="5450" y="1715"/>
                      <a:pt x="6350" y="1640"/>
                      <a:pt x="7237" y="1450"/>
                    </a:cubicBezTo>
                    <a:cubicBezTo>
                      <a:pt x="8059" y="1272"/>
                      <a:pt x="8226" y="141"/>
                      <a:pt x="7178" y="57"/>
                    </a:cubicBezTo>
                    <a:cubicBezTo>
                      <a:pt x="6686" y="16"/>
                      <a:pt x="6199" y="0"/>
                      <a:pt x="5713" y="0"/>
                    </a:cubicBez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31" name="Google Shape;2073;p44">
                <a:extLst>
                  <a:ext uri="{FF2B5EF4-FFF2-40B4-BE49-F238E27FC236}">
                    <a16:creationId xmlns:a16="http://schemas.microsoft.com/office/drawing/2014/main" id="{C2B7F600-9744-47A0-8A2A-A87A53A051F2}"/>
                  </a:ext>
                </a:extLst>
              </p:cNvPr>
              <p:cNvSpPr/>
              <p:nvPr/>
            </p:nvSpPr>
            <p:spPr>
              <a:xfrm>
                <a:off x="4869250" y="3608625"/>
                <a:ext cx="205950" cy="75750"/>
              </a:xfrm>
              <a:custGeom>
                <a:avLst/>
                <a:gdLst/>
                <a:ahLst/>
                <a:cxnLst/>
                <a:rect l="l" t="t" r="r" b="b"/>
                <a:pathLst>
                  <a:path w="8238" h="3030" extrusionOk="0">
                    <a:moveTo>
                      <a:pt x="7082" y="1"/>
                    </a:moveTo>
                    <a:cubicBezTo>
                      <a:pt x="7012" y="1"/>
                      <a:pt x="6939" y="8"/>
                      <a:pt x="6862" y="24"/>
                    </a:cubicBezTo>
                    <a:cubicBezTo>
                      <a:pt x="4803" y="464"/>
                      <a:pt x="2874" y="1190"/>
                      <a:pt x="850" y="1655"/>
                    </a:cubicBezTo>
                    <a:cubicBezTo>
                      <a:pt x="1" y="1850"/>
                      <a:pt x="114" y="3029"/>
                      <a:pt x="954" y="3029"/>
                    </a:cubicBezTo>
                    <a:cubicBezTo>
                      <a:pt x="986" y="3029"/>
                      <a:pt x="1018" y="3028"/>
                      <a:pt x="1052" y="3024"/>
                    </a:cubicBezTo>
                    <a:cubicBezTo>
                      <a:pt x="3338" y="2774"/>
                      <a:pt x="5553" y="2345"/>
                      <a:pt x="7505" y="1298"/>
                    </a:cubicBezTo>
                    <a:cubicBezTo>
                      <a:pt x="8238" y="915"/>
                      <a:pt x="7866" y="1"/>
                      <a:pt x="7082" y="1"/>
                    </a:cubicBez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32" name="Google Shape;2074;p44">
                <a:extLst>
                  <a:ext uri="{FF2B5EF4-FFF2-40B4-BE49-F238E27FC236}">
                    <a16:creationId xmlns:a16="http://schemas.microsoft.com/office/drawing/2014/main" id="{6C5864EB-A6DE-487F-90DD-F8DC36ADD21C}"/>
                  </a:ext>
                </a:extLst>
              </p:cNvPr>
              <p:cNvSpPr/>
              <p:nvPr/>
            </p:nvSpPr>
            <p:spPr>
              <a:xfrm>
                <a:off x="5287275" y="3492725"/>
                <a:ext cx="162300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2479" extrusionOk="0">
                    <a:moveTo>
                      <a:pt x="5690" y="1"/>
                    </a:moveTo>
                    <a:cubicBezTo>
                      <a:pt x="5644" y="1"/>
                      <a:pt x="5597" y="6"/>
                      <a:pt x="5548" y="16"/>
                    </a:cubicBezTo>
                    <a:cubicBezTo>
                      <a:pt x="3810" y="445"/>
                      <a:pt x="2250" y="1207"/>
                      <a:pt x="524" y="1719"/>
                    </a:cubicBezTo>
                    <a:cubicBezTo>
                      <a:pt x="0" y="1875"/>
                      <a:pt x="154" y="2478"/>
                      <a:pt x="662" y="2478"/>
                    </a:cubicBezTo>
                    <a:cubicBezTo>
                      <a:pt x="698" y="2478"/>
                      <a:pt x="735" y="2475"/>
                      <a:pt x="774" y="2469"/>
                    </a:cubicBezTo>
                    <a:cubicBezTo>
                      <a:pt x="2619" y="2136"/>
                      <a:pt x="4322" y="1600"/>
                      <a:pt x="5977" y="885"/>
                    </a:cubicBezTo>
                    <a:cubicBezTo>
                      <a:pt x="6491" y="645"/>
                      <a:pt x="6210" y="1"/>
                      <a:pt x="5690" y="1"/>
                    </a:cubicBez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33" name="Google Shape;2075;p44">
                <a:extLst>
                  <a:ext uri="{FF2B5EF4-FFF2-40B4-BE49-F238E27FC236}">
                    <a16:creationId xmlns:a16="http://schemas.microsoft.com/office/drawing/2014/main" id="{1B4AF0FD-664B-42F3-BBAC-7DA8C8C03BBC}"/>
                  </a:ext>
                </a:extLst>
              </p:cNvPr>
              <p:cNvSpPr/>
              <p:nvPr/>
            </p:nvSpPr>
            <p:spPr>
              <a:xfrm>
                <a:off x="5640725" y="3341025"/>
                <a:ext cx="133800" cy="75225"/>
              </a:xfrm>
              <a:custGeom>
                <a:avLst/>
                <a:gdLst/>
                <a:ahLst/>
                <a:cxnLst/>
                <a:rect l="l" t="t" r="r" b="b"/>
                <a:pathLst>
                  <a:path w="5352" h="3009" extrusionOk="0">
                    <a:moveTo>
                      <a:pt x="4748" y="0"/>
                    </a:moveTo>
                    <a:cubicBezTo>
                      <a:pt x="4677" y="0"/>
                      <a:pt x="4603" y="18"/>
                      <a:pt x="4531" y="60"/>
                    </a:cubicBezTo>
                    <a:cubicBezTo>
                      <a:pt x="3269" y="774"/>
                      <a:pt x="1876" y="1357"/>
                      <a:pt x="566" y="2036"/>
                    </a:cubicBezTo>
                    <a:cubicBezTo>
                      <a:pt x="1" y="2324"/>
                      <a:pt x="344" y="3008"/>
                      <a:pt x="853" y="3008"/>
                    </a:cubicBezTo>
                    <a:cubicBezTo>
                      <a:pt x="955" y="3008"/>
                      <a:pt x="1064" y="2981"/>
                      <a:pt x="1173" y="2917"/>
                    </a:cubicBezTo>
                    <a:cubicBezTo>
                      <a:pt x="2542" y="2203"/>
                      <a:pt x="3900" y="1572"/>
                      <a:pt x="5067" y="643"/>
                    </a:cubicBezTo>
                    <a:cubicBezTo>
                      <a:pt x="5352" y="407"/>
                      <a:pt x="5084" y="0"/>
                      <a:pt x="4748" y="0"/>
                    </a:cubicBez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34" name="Google Shape;2076;p44">
                <a:extLst>
                  <a:ext uri="{FF2B5EF4-FFF2-40B4-BE49-F238E27FC236}">
                    <a16:creationId xmlns:a16="http://schemas.microsoft.com/office/drawing/2014/main" id="{554247F5-9572-482F-A1E7-FB653C9E8616}"/>
                  </a:ext>
                </a:extLst>
              </p:cNvPr>
              <p:cNvSpPr/>
              <p:nvPr/>
            </p:nvSpPr>
            <p:spPr>
              <a:xfrm>
                <a:off x="5862275" y="3203925"/>
                <a:ext cx="79775" cy="80875"/>
              </a:xfrm>
              <a:custGeom>
                <a:avLst/>
                <a:gdLst/>
                <a:ahLst/>
                <a:cxnLst/>
                <a:rect l="l" t="t" r="r" b="b"/>
                <a:pathLst>
                  <a:path w="3191" h="3235" extrusionOk="0">
                    <a:moveTo>
                      <a:pt x="2671" y="0"/>
                    </a:moveTo>
                    <a:cubicBezTo>
                      <a:pt x="2550" y="0"/>
                      <a:pt x="2423" y="48"/>
                      <a:pt x="2324" y="162"/>
                    </a:cubicBezTo>
                    <a:cubicBezTo>
                      <a:pt x="1622" y="960"/>
                      <a:pt x="979" y="1769"/>
                      <a:pt x="276" y="2555"/>
                    </a:cubicBezTo>
                    <a:cubicBezTo>
                      <a:pt x="0" y="2858"/>
                      <a:pt x="385" y="3235"/>
                      <a:pt x="770" y="3235"/>
                    </a:cubicBezTo>
                    <a:cubicBezTo>
                      <a:pt x="900" y="3235"/>
                      <a:pt x="1029" y="3193"/>
                      <a:pt x="1134" y="3091"/>
                    </a:cubicBezTo>
                    <a:cubicBezTo>
                      <a:pt x="1515" y="2722"/>
                      <a:pt x="1884" y="2329"/>
                      <a:pt x="2229" y="1936"/>
                    </a:cubicBezTo>
                    <a:cubicBezTo>
                      <a:pt x="2586" y="1507"/>
                      <a:pt x="2812" y="996"/>
                      <a:pt x="3051" y="531"/>
                    </a:cubicBezTo>
                    <a:cubicBezTo>
                      <a:pt x="3191" y="243"/>
                      <a:pt x="2943" y="0"/>
                      <a:pt x="2671" y="0"/>
                    </a:cubicBez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35" name="Google Shape;2077;p44">
                <a:extLst>
                  <a:ext uri="{FF2B5EF4-FFF2-40B4-BE49-F238E27FC236}">
                    <a16:creationId xmlns:a16="http://schemas.microsoft.com/office/drawing/2014/main" id="{83E57589-6C1E-4B83-B119-5615968D4578}"/>
                  </a:ext>
                </a:extLst>
              </p:cNvPr>
              <p:cNvSpPr/>
              <p:nvPr/>
            </p:nvSpPr>
            <p:spPr>
              <a:xfrm>
                <a:off x="5977275" y="3025075"/>
                <a:ext cx="51700" cy="966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3864" extrusionOk="0">
                    <a:moveTo>
                      <a:pt x="1571" y="0"/>
                    </a:moveTo>
                    <a:cubicBezTo>
                      <a:pt x="1403" y="0"/>
                      <a:pt x="1234" y="79"/>
                      <a:pt x="1153" y="256"/>
                    </a:cubicBezTo>
                    <a:cubicBezTo>
                      <a:pt x="725" y="1220"/>
                      <a:pt x="403" y="2149"/>
                      <a:pt x="129" y="3125"/>
                    </a:cubicBezTo>
                    <a:cubicBezTo>
                      <a:pt x="1" y="3576"/>
                      <a:pt x="461" y="3863"/>
                      <a:pt x="880" y="3863"/>
                    </a:cubicBezTo>
                    <a:cubicBezTo>
                      <a:pt x="1158" y="3863"/>
                      <a:pt x="1418" y="3736"/>
                      <a:pt x="1475" y="3447"/>
                    </a:cubicBezTo>
                    <a:cubicBezTo>
                      <a:pt x="1641" y="2446"/>
                      <a:pt x="1820" y="1446"/>
                      <a:pt x="2011" y="470"/>
                    </a:cubicBezTo>
                    <a:cubicBezTo>
                      <a:pt x="2068" y="177"/>
                      <a:pt x="1821" y="0"/>
                      <a:pt x="1571" y="0"/>
                    </a:cubicBez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36" name="Google Shape;2078;p44">
                <a:extLst>
                  <a:ext uri="{FF2B5EF4-FFF2-40B4-BE49-F238E27FC236}">
                    <a16:creationId xmlns:a16="http://schemas.microsoft.com/office/drawing/2014/main" id="{33A222B7-495A-4158-B301-2F750AC810D0}"/>
                  </a:ext>
                </a:extLst>
              </p:cNvPr>
              <p:cNvSpPr/>
              <p:nvPr/>
            </p:nvSpPr>
            <p:spPr>
              <a:xfrm>
                <a:off x="5944300" y="2874950"/>
                <a:ext cx="68350" cy="65525"/>
              </a:xfrm>
              <a:custGeom>
                <a:avLst/>
                <a:gdLst/>
                <a:ahLst/>
                <a:cxnLst/>
                <a:rect l="l" t="t" r="r" b="b"/>
                <a:pathLst>
                  <a:path w="2734" h="2621" extrusionOk="0">
                    <a:moveTo>
                      <a:pt x="566" y="1"/>
                    </a:moveTo>
                    <a:cubicBezTo>
                      <a:pt x="264" y="1"/>
                      <a:pt x="0" y="257"/>
                      <a:pt x="163" y="558"/>
                    </a:cubicBezTo>
                    <a:cubicBezTo>
                      <a:pt x="484" y="1236"/>
                      <a:pt x="948" y="1820"/>
                      <a:pt x="1425" y="2403"/>
                    </a:cubicBezTo>
                    <a:cubicBezTo>
                      <a:pt x="1550" y="2557"/>
                      <a:pt x="1729" y="2620"/>
                      <a:pt x="1907" y="2620"/>
                    </a:cubicBezTo>
                    <a:cubicBezTo>
                      <a:pt x="2324" y="2620"/>
                      <a:pt x="2733" y="2273"/>
                      <a:pt x="2425" y="1915"/>
                    </a:cubicBezTo>
                    <a:cubicBezTo>
                      <a:pt x="1937" y="1355"/>
                      <a:pt x="1472" y="748"/>
                      <a:pt x="972" y="189"/>
                    </a:cubicBezTo>
                    <a:cubicBezTo>
                      <a:pt x="855" y="56"/>
                      <a:pt x="707" y="1"/>
                      <a:pt x="566" y="1"/>
                    </a:cubicBez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37" name="Google Shape;2079;p44">
                <a:extLst>
                  <a:ext uri="{FF2B5EF4-FFF2-40B4-BE49-F238E27FC236}">
                    <a16:creationId xmlns:a16="http://schemas.microsoft.com/office/drawing/2014/main" id="{2E81EFD4-8142-4FC5-B986-155949D308D4}"/>
                  </a:ext>
                </a:extLst>
              </p:cNvPr>
              <p:cNvSpPr/>
              <p:nvPr/>
            </p:nvSpPr>
            <p:spPr>
              <a:xfrm>
                <a:off x="5760700" y="2770725"/>
                <a:ext cx="106550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1844" extrusionOk="0">
                    <a:moveTo>
                      <a:pt x="504" y="1"/>
                    </a:moveTo>
                    <a:cubicBezTo>
                      <a:pt x="170" y="1"/>
                      <a:pt x="0" y="459"/>
                      <a:pt x="339" y="607"/>
                    </a:cubicBezTo>
                    <a:cubicBezTo>
                      <a:pt x="1387" y="1071"/>
                      <a:pt x="2411" y="1488"/>
                      <a:pt x="3518" y="1821"/>
                    </a:cubicBezTo>
                    <a:cubicBezTo>
                      <a:pt x="3572" y="1836"/>
                      <a:pt x="3623" y="1843"/>
                      <a:pt x="3671" y="1843"/>
                    </a:cubicBezTo>
                    <a:cubicBezTo>
                      <a:pt x="4116" y="1843"/>
                      <a:pt x="4262" y="1246"/>
                      <a:pt x="3756" y="1095"/>
                    </a:cubicBezTo>
                    <a:cubicBezTo>
                      <a:pt x="2708" y="798"/>
                      <a:pt x="1708" y="345"/>
                      <a:pt x="637" y="24"/>
                    </a:cubicBezTo>
                    <a:cubicBezTo>
                      <a:pt x="590" y="8"/>
                      <a:pt x="546" y="1"/>
                      <a:pt x="504" y="1"/>
                    </a:cubicBez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38" name="Google Shape;2080;p44">
                <a:extLst>
                  <a:ext uri="{FF2B5EF4-FFF2-40B4-BE49-F238E27FC236}">
                    <a16:creationId xmlns:a16="http://schemas.microsoft.com/office/drawing/2014/main" id="{26384E41-E83B-46E5-B674-65FE0045259D}"/>
                  </a:ext>
                </a:extLst>
              </p:cNvPr>
              <p:cNvSpPr/>
              <p:nvPr/>
            </p:nvSpPr>
            <p:spPr>
              <a:xfrm>
                <a:off x="5013725" y="1895175"/>
                <a:ext cx="43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073" extrusionOk="0">
                    <a:moveTo>
                      <a:pt x="519" y="0"/>
                    </a:moveTo>
                    <a:cubicBezTo>
                      <a:pt x="190" y="0"/>
                      <a:pt x="1" y="451"/>
                      <a:pt x="333" y="601"/>
                    </a:cubicBezTo>
                    <a:cubicBezTo>
                      <a:pt x="607" y="696"/>
                      <a:pt x="845" y="863"/>
                      <a:pt x="1083" y="994"/>
                    </a:cubicBezTo>
                    <a:cubicBezTo>
                      <a:pt x="1154" y="1049"/>
                      <a:pt x="1234" y="1073"/>
                      <a:pt x="1311" y="1073"/>
                    </a:cubicBezTo>
                    <a:cubicBezTo>
                      <a:pt x="1532" y="1073"/>
                      <a:pt x="1728" y="876"/>
                      <a:pt x="1595" y="672"/>
                    </a:cubicBezTo>
                    <a:cubicBezTo>
                      <a:pt x="1476" y="506"/>
                      <a:pt x="1357" y="387"/>
                      <a:pt x="1167" y="279"/>
                    </a:cubicBezTo>
                    <a:cubicBezTo>
                      <a:pt x="1012" y="184"/>
                      <a:pt x="821" y="89"/>
                      <a:pt x="631" y="18"/>
                    </a:cubicBezTo>
                    <a:cubicBezTo>
                      <a:pt x="592" y="6"/>
                      <a:pt x="555" y="0"/>
                      <a:pt x="519" y="0"/>
                    </a:cubicBez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39" name="Google Shape;2081;p44">
                <a:extLst>
                  <a:ext uri="{FF2B5EF4-FFF2-40B4-BE49-F238E27FC236}">
                    <a16:creationId xmlns:a16="http://schemas.microsoft.com/office/drawing/2014/main" id="{0BF76787-ACE9-4C83-8528-3B7FCC23AA23}"/>
                  </a:ext>
                </a:extLst>
              </p:cNvPr>
              <p:cNvSpPr/>
              <p:nvPr/>
            </p:nvSpPr>
            <p:spPr>
              <a:xfrm>
                <a:off x="5089025" y="1943650"/>
                <a:ext cx="3682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427" extrusionOk="0">
                    <a:moveTo>
                      <a:pt x="404" y="0"/>
                    </a:moveTo>
                    <a:cubicBezTo>
                      <a:pt x="377" y="0"/>
                      <a:pt x="349" y="3"/>
                      <a:pt x="322" y="7"/>
                    </a:cubicBezTo>
                    <a:cubicBezTo>
                      <a:pt x="95" y="55"/>
                      <a:pt x="0" y="245"/>
                      <a:pt x="48" y="436"/>
                    </a:cubicBezTo>
                    <a:cubicBezTo>
                      <a:pt x="95" y="615"/>
                      <a:pt x="167" y="805"/>
                      <a:pt x="274" y="996"/>
                    </a:cubicBezTo>
                    <a:cubicBezTo>
                      <a:pt x="393" y="1174"/>
                      <a:pt x="631" y="1293"/>
                      <a:pt x="834" y="1388"/>
                    </a:cubicBezTo>
                    <a:cubicBezTo>
                      <a:pt x="887" y="1415"/>
                      <a:pt x="943" y="1427"/>
                      <a:pt x="999" y="1427"/>
                    </a:cubicBezTo>
                    <a:cubicBezTo>
                      <a:pt x="1244" y="1427"/>
                      <a:pt x="1473" y="1199"/>
                      <a:pt x="1298" y="996"/>
                    </a:cubicBezTo>
                    <a:cubicBezTo>
                      <a:pt x="1191" y="877"/>
                      <a:pt x="1143" y="734"/>
                      <a:pt x="1024" y="615"/>
                    </a:cubicBezTo>
                    <a:cubicBezTo>
                      <a:pt x="929" y="507"/>
                      <a:pt x="857" y="388"/>
                      <a:pt x="810" y="245"/>
                    </a:cubicBezTo>
                    <a:cubicBezTo>
                      <a:pt x="748" y="100"/>
                      <a:pt x="586" y="0"/>
                      <a:pt x="404" y="0"/>
                    </a:cubicBez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40" name="Google Shape;2082;p44">
                <a:extLst>
                  <a:ext uri="{FF2B5EF4-FFF2-40B4-BE49-F238E27FC236}">
                    <a16:creationId xmlns:a16="http://schemas.microsoft.com/office/drawing/2014/main" id="{91E01F38-FEB8-44B7-A621-BFAB6FCB2C84}"/>
                  </a:ext>
                </a:extLst>
              </p:cNvPr>
              <p:cNvSpPr/>
              <p:nvPr/>
            </p:nvSpPr>
            <p:spPr>
              <a:xfrm>
                <a:off x="5108075" y="2029700"/>
                <a:ext cx="21750" cy="3082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1233" extrusionOk="0">
                    <a:moveTo>
                      <a:pt x="444" y="0"/>
                    </a:moveTo>
                    <a:cubicBezTo>
                      <a:pt x="289" y="0"/>
                      <a:pt x="131" y="78"/>
                      <a:pt x="95" y="232"/>
                    </a:cubicBezTo>
                    <a:cubicBezTo>
                      <a:pt x="72" y="316"/>
                      <a:pt x="0" y="482"/>
                      <a:pt x="24" y="602"/>
                    </a:cubicBezTo>
                    <a:cubicBezTo>
                      <a:pt x="48" y="744"/>
                      <a:pt x="72" y="875"/>
                      <a:pt x="95" y="1018"/>
                    </a:cubicBezTo>
                    <a:cubicBezTo>
                      <a:pt x="119" y="1161"/>
                      <a:pt x="277" y="1233"/>
                      <a:pt x="435" y="1233"/>
                    </a:cubicBezTo>
                    <a:cubicBezTo>
                      <a:pt x="593" y="1233"/>
                      <a:pt x="750" y="1161"/>
                      <a:pt x="774" y="1018"/>
                    </a:cubicBezTo>
                    <a:cubicBezTo>
                      <a:pt x="798" y="899"/>
                      <a:pt x="846" y="768"/>
                      <a:pt x="869" y="649"/>
                    </a:cubicBezTo>
                    <a:cubicBezTo>
                      <a:pt x="869" y="506"/>
                      <a:pt x="822" y="340"/>
                      <a:pt x="774" y="232"/>
                    </a:cubicBezTo>
                    <a:cubicBezTo>
                      <a:pt x="750" y="78"/>
                      <a:pt x="598" y="0"/>
                      <a:pt x="444" y="0"/>
                    </a:cubicBez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41" name="Google Shape;2083;p44">
                <a:extLst>
                  <a:ext uri="{FF2B5EF4-FFF2-40B4-BE49-F238E27FC236}">
                    <a16:creationId xmlns:a16="http://schemas.microsoft.com/office/drawing/2014/main" id="{461616E7-AD67-414C-85B5-021EDC4D6223}"/>
                  </a:ext>
                </a:extLst>
              </p:cNvPr>
              <p:cNvSpPr/>
              <p:nvPr/>
            </p:nvSpPr>
            <p:spPr>
              <a:xfrm>
                <a:off x="5004250" y="2089600"/>
                <a:ext cx="62100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1305" extrusionOk="0">
                    <a:moveTo>
                      <a:pt x="1856" y="1"/>
                    </a:moveTo>
                    <a:cubicBezTo>
                      <a:pt x="1761" y="1"/>
                      <a:pt x="1661" y="27"/>
                      <a:pt x="1570" y="87"/>
                    </a:cubicBezTo>
                    <a:cubicBezTo>
                      <a:pt x="1415" y="206"/>
                      <a:pt x="1200" y="301"/>
                      <a:pt x="1010" y="396"/>
                    </a:cubicBezTo>
                    <a:cubicBezTo>
                      <a:pt x="784" y="492"/>
                      <a:pt x="546" y="575"/>
                      <a:pt x="319" y="694"/>
                    </a:cubicBezTo>
                    <a:cubicBezTo>
                      <a:pt x="1" y="831"/>
                      <a:pt x="95" y="1304"/>
                      <a:pt x="468" y="1304"/>
                    </a:cubicBezTo>
                    <a:cubicBezTo>
                      <a:pt x="486" y="1304"/>
                      <a:pt x="503" y="1303"/>
                      <a:pt x="522" y="1301"/>
                    </a:cubicBezTo>
                    <a:cubicBezTo>
                      <a:pt x="855" y="1277"/>
                      <a:pt x="1105" y="1230"/>
                      <a:pt x="1415" y="1087"/>
                    </a:cubicBezTo>
                    <a:cubicBezTo>
                      <a:pt x="1689" y="956"/>
                      <a:pt x="1951" y="765"/>
                      <a:pt x="2177" y="575"/>
                    </a:cubicBezTo>
                    <a:cubicBezTo>
                      <a:pt x="2483" y="324"/>
                      <a:pt x="2196" y="1"/>
                      <a:pt x="1856" y="1"/>
                    </a:cubicBez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42" name="Google Shape;2084;p44">
                <a:extLst>
                  <a:ext uri="{FF2B5EF4-FFF2-40B4-BE49-F238E27FC236}">
                    <a16:creationId xmlns:a16="http://schemas.microsoft.com/office/drawing/2014/main" id="{6A0D53DD-33AC-4FD3-A428-722C9FC082DB}"/>
                  </a:ext>
                </a:extLst>
              </p:cNvPr>
              <p:cNvSpPr/>
              <p:nvPr/>
            </p:nvSpPr>
            <p:spPr>
              <a:xfrm>
                <a:off x="4802575" y="2141775"/>
                <a:ext cx="65025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1076" extrusionOk="0">
                    <a:moveTo>
                      <a:pt x="1978" y="1"/>
                    </a:moveTo>
                    <a:cubicBezTo>
                      <a:pt x="1918" y="1"/>
                      <a:pt x="1854" y="15"/>
                      <a:pt x="1790" y="48"/>
                    </a:cubicBezTo>
                    <a:cubicBezTo>
                      <a:pt x="1326" y="286"/>
                      <a:pt x="862" y="476"/>
                      <a:pt x="350" y="583"/>
                    </a:cubicBezTo>
                    <a:cubicBezTo>
                      <a:pt x="0" y="696"/>
                      <a:pt x="120" y="1075"/>
                      <a:pt x="457" y="1075"/>
                    </a:cubicBezTo>
                    <a:cubicBezTo>
                      <a:pt x="476" y="1075"/>
                      <a:pt x="496" y="1074"/>
                      <a:pt x="516" y="1072"/>
                    </a:cubicBezTo>
                    <a:cubicBezTo>
                      <a:pt x="1088" y="1012"/>
                      <a:pt x="1647" y="845"/>
                      <a:pt x="2183" y="655"/>
                    </a:cubicBezTo>
                    <a:cubicBezTo>
                      <a:pt x="2601" y="502"/>
                      <a:pt x="2339" y="1"/>
                      <a:pt x="1978" y="1"/>
                    </a:cubicBez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43" name="Google Shape;2085;p44">
                <a:extLst>
                  <a:ext uri="{FF2B5EF4-FFF2-40B4-BE49-F238E27FC236}">
                    <a16:creationId xmlns:a16="http://schemas.microsoft.com/office/drawing/2014/main" id="{2FF1791B-F15E-4E4B-B21B-B6444F4E211B}"/>
                  </a:ext>
                </a:extLst>
              </p:cNvPr>
              <p:cNvSpPr/>
              <p:nvPr/>
            </p:nvSpPr>
            <p:spPr>
              <a:xfrm>
                <a:off x="4573025" y="2174950"/>
                <a:ext cx="8490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3396" h="1119" extrusionOk="0">
                    <a:moveTo>
                      <a:pt x="2814" y="0"/>
                    </a:moveTo>
                    <a:cubicBezTo>
                      <a:pt x="2788" y="0"/>
                      <a:pt x="2761" y="2"/>
                      <a:pt x="2733" y="6"/>
                    </a:cubicBezTo>
                    <a:cubicBezTo>
                      <a:pt x="1912" y="102"/>
                      <a:pt x="1173" y="245"/>
                      <a:pt x="400" y="518"/>
                    </a:cubicBezTo>
                    <a:cubicBezTo>
                      <a:pt x="1" y="648"/>
                      <a:pt x="100" y="1118"/>
                      <a:pt x="466" y="1118"/>
                    </a:cubicBezTo>
                    <a:cubicBezTo>
                      <a:pt x="504" y="1118"/>
                      <a:pt x="546" y="1113"/>
                      <a:pt x="590" y="1102"/>
                    </a:cubicBezTo>
                    <a:cubicBezTo>
                      <a:pt x="1376" y="935"/>
                      <a:pt x="2150" y="816"/>
                      <a:pt x="2936" y="638"/>
                    </a:cubicBezTo>
                    <a:cubicBezTo>
                      <a:pt x="3396" y="525"/>
                      <a:pt x="3242" y="0"/>
                      <a:pt x="2814" y="0"/>
                    </a:cubicBez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44" name="Google Shape;2086;p44">
                <a:extLst>
                  <a:ext uri="{FF2B5EF4-FFF2-40B4-BE49-F238E27FC236}">
                    <a16:creationId xmlns:a16="http://schemas.microsoft.com/office/drawing/2014/main" id="{EE82D6CC-1D7E-48F9-A35C-D0E72C89F8F5}"/>
                  </a:ext>
                </a:extLst>
              </p:cNvPr>
              <p:cNvSpPr/>
              <p:nvPr/>
            </p:nvSpPr>
            <p:spPr>
              <a:xfrm>
                <a:off x="4354225" y="2211050"/>
                <a:ext cx="83975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1107" extrusionOk="0">
                    <a:moveTo>
                      <a:pt x="2892" y="1"/>
                    </a:moveTo>
                    <a:cubicBezTo>
                      <a:pt x="2875" y="1"/>
                      <a:pt x="2859" y="2"/>
                      <a:pt x="2841" y="3"/>
                    </a:cubicBezTo>
                    <a:cubicBezTo>
                      <a:pt x="1960" y="75"/>
                      <a:pt x="1139" y="265"/>
                      <a:pt x="353" y="587"/>
                    </a:cubicBezTo>
                    <a:cubicBezTo>
                      <a:pt x="0" y="719"/>
                      <a:pt x="198" y="1106"/>
                      <a:pt x="523" y="1106"/>
                    </a:cubicBezTo>
                    <a:cubicBezTo>
                      <a:pt x="549" y="1106"/>
                      <a:pt x="575" y="1104"/>
                      <a:pt x="603" y="1099"/>
                    </a:cubicBezTo>
                    <a:cubicBezTo>
                      <a:pt x="1353" y="932"/>
                      <a:pt x="2067" y="753"/>
                      <a:pt x="2841" y="682"/>
                    </a:cubicBezTo>
                    <a:cubicBezTo>
                      <a:pt x="3359" y="636"/>
                      <a:pt x="3354" y="1"/>
                      <a:pt x="2892" y="1"/>
                    </a:cubicBez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45" name="Google Shape;2087;p44">
                <a:extLst>
                  <a:ext uri="{FF2B5EF4-FFF2-40B4-BE49-F238E27FC236}">
                    <a16:creationId xmlns:a16="http://schemas.microsoft.com/office/drawing/2014/main" id="{A96BBCC2-ECC0-48E4-A93A-C87322A05925}"/>
                  </a:ext>
                </a:extLst>
              </p:cNvPr>
              <p:cNvSpPr/>
              <p:nvPr/>
            </p:nvSpPr>
            <p:spPr>
              <a:xfrm>
                <a:off x="4167150" y="2260900"/>
                <a:ext cx="66275" cy="29300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1172" extrusionOk="0">
                    <a:moveTo>
                      <a:pt x="2171" y="1"/>
                    </a:moveTo>
                    <a:cubicBezTo>
                      <a:pt x="2144" y="1"/>
                      <a:pt x="2115" y="3"/>
                      <a:pt x="2085" y="9"/>
                    </a:cubicBezTo>
                    <a:cubicBezTo>
                      <a:pt x="1406" y="152"/>
                      <a:pt x="752" y="367"/>
                      <a:pt x="216" y="759"/>
                    </a:cubicBezTo>
                    <a:cubicBezTo>
                      <a:pt x="1" y="944"/>
                      <a:pt x="208" y="1172"/>
                      <a:pt x="445" y="1172"/>
                    </a:cubicBezTo>
                    <a:cubicBezTo>
                      <a:pt x="483" y="1172"/>
                      <a:pt x="523" y="1166"/>
                      <a:pt x="561" y="1152"/>
                    </a:cubicBezTo>
                    <a:cubicBezTo>
                      <a:pt x="1121" y="926"/>
                      <a:pt x="1656" y="688"/>
                      <a:pt x="2264" y="569"/>
                    </a:cubicBezTo>
                    <a:cubicBezTo>
                      <a:pt x="2651" y="469"/>
                      <a:pt x="2524" y="1"/>
                      <a:pt x="2171" y="1"/>
                    </a:cubicBez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46" name="Google Shape;2088;p44">
                <a:extLst>
                  <a:ext uri="{FF2B5EF4-FFF2-40B4-BE49-F238E27FC236}">
                    <a16:creationId xmlns:a16="http://schemas.microsoft.com/office/drawing/2014/main" id="{45514BCB-E924-4C59-BDF5-7E5D89FAEB0D}"/>
                  </a:ext>
                </a:extLst>
              </p:cNvPr>
              <p:cNvSpPr/>
              <p:nvPr/>
            </p:nvSpPr>
            <p:spPr>
              <a:xfrm>
                <a:off x="4047525" y="2340450"/>
                <a:ext cx="29700" cy="53925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2157" extrusionOk="0">
                    <a:moveTo>
                      <a:pt x="537" y="1"/>
                    </a:moveTo>
                    <a:cubicBezTo>
                      <a:pt x="503" y="1"/>
                      <a:pt x="470" y="6"/>
                      <a:pt x="441" y="18"/>
                    </a:cubicBezTo>
                    <a:cubicBezTo>
                      <a:pt x="107" y="185"/>
                      <a:pt x="107" y="554"/>
                      <a:pt x="60" y="864"/>
                    </a:cubicBezTo>
                    <a:cubicBezTo>
                      <a:pt x="0" y="1280"/>
                      <a:pt x="155" y="1721"/>
                      <a:pt x="465" y="2054"/>
                    </a:cubicBezTo>
                    <a:cubicBezTo>
                      <a:pt x="529" y="2126"/>
                      <a:pt x="626" y="2157"/>
                      <a:pt x="728" y="2157"/>
                    </a:cubicBezTo>
                    <a:cubicBezTo>
                      <a:pt x="947" y="2157"/>
                      <a:pt x="1188" y="2011"/>
                      <a:pt x="1155" y="1816"/>
                    </a:cubicBezTo>
                    <a:cubicBezTo>
                      <a:pt x="1107" y="1495"/>
                      <a:pt x="1084" y="1161"/>
                      <a:pt x="1024" y="840"/>
                    </a:cubicBezTo>
                    <a:cubicBezTo>
                      <a:pt x="929" y="578"/>
                      <a:pt x="953" y="256"/>
                      <a:pt x="715" y="42"/>
                    </a:cubicBezTo>
                    <a:cubicBezTo>
                      <a:pt x="668" y="19"/>
                      <a:pt x="601" y="1"/>
                      <a:pt x="537" y="1"/>
                    </a:cubicBez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47" name="Google Shape;2089;p44">
                <a:extLst>
                  <a:ext uri="{FF2B5EF4-FFF2-40B4-BE49-F238E27FC236}">
                    <a16:creationId xmlns:a16="http://schemas.microsoft.com/office/drawing/2014/main" id="{53F31AE4-CD80-44FD-BC45-FFA7880FAE4E}"/>
                  </a:ext>
                </a:extLst>
              </p:cNvPr>
              <p:cNvSpPr/>
              <p:nvPr/>
            </p:nvSpPr>
            <p:spPr>
              <a:xfrm>
                <a:off x="4110100" y="2441950"/>
                <a:ext cx="60775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31" h="1416" extrusionOk="0">
                    <a:moveTo>
                      <a:pt x="595" y="1"/>
                    </a:moveTo>
                    <a:cubicBezTo>
                      <a:pt x="285" y="1"/>
                      <a:pt x="1" y="310"/>
                      <a:pt x="283" y="602"/>
                    </a:cubicBezTo>
                    <a:cubicBezTo>
                      <a:pt x="688" y="1018"/>
                      <a:pt x="1200" y="1316"/>
                      <a:pt x="1843" y="1411"/>
                    </a:cubicBezTo>
                    <a:cubicBezTo>
                      <a:pt x="1863" y="1414"/>
                      <a:pt x="1883" y="1415"/>
                      <a:pt x="1902" y="1415"/>
                    </a:cubicBezTo>
                    <a:cubicBezTo>
                      <a:pt x="2227" y="1415"/>
                      <a:pt x="2431" y="1058"/>
                      <a:pt x="2105" y="923"/>
                    </a:cubicBezTo>
                    <a:cubicBezTo>
                      <a:pt x="1664" y="733"/>
                      <a:pt x="1236" y="506"/>
                      <a:pt x="938" y="161"/>
                    </a:cubicBezTo>
                    <a:cubicBezTo>
                      <a:pt x="841" y="48"/>
                      <a:pt x="716" y="1"/>
                      <a:pt x="595" y="1"/>
                    </a:cubicBez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48" name="Google Shape;2090;p44">
                <a:extLst>
                  <a:ext uri="{FF2B5EF4-FFF2-40B4-BE49-F238E27FC236}">
                    <a16:creationId xmlns:a16="http://schemas.microsoft.com/office/drawing/2014/main" id="{C20D3B15-863C-4FAA-BAC8-6D48E7FFD68A}"/>
                  </a:ext>
                </a:extLst>
              </p:cNvPr>
              <p:cNvSpPr/>
              <p:nvPr/>
            </p:nvSpPr>
            <p:spPr>
              <a:xfrm>
                <a:off x="4257400" y="2487300"/>
                <a:ext cx="80650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3226" h="894" extrusionOk="0">
                    <a:moveTo>
                      <a:pt x="503" y="1"/>
                    </a:moveTo>
                    <a:cubicBezTo>
                      <a:pt x="116" y="1"/>
                      <a:pt x="1" y="488"/>
                      <a:pt x="404" y="597"/>
                    </a:cubicBezTo>
                    <a:cubicBezTo>
                      <a:pt x="1094" y="780"/>
                      <a:pt x="1776" y="894"/>
                      <a:pt x="2463" y="894"/>
                    </a:cubicBezTo>
                    <a:cubicBezTo>
                      <a:pt x="2582" y="894"/>
                      <a:pt x="2701" y="890"/>
                      <a:pt x="2821" y="883"/>
                    </a:cubicBezTo>
                    <a:cubicBezTo>
                      <a:pt x="3226" y="883"/>
                      <a:pt x="3226" y="443"/>
                      <a:pt x="2821" y="395"/>
                    </a:cubicBezTo>
                    <a:cubicBezTo>
                      <a:pt x="2083" y="300"/>
                      <a:pt x="1333" y="205"/>
                      <a:pt x="618" y="14"/>
                    </a:cubicBezTo>
                    <a:cubicBezTo>
                      <a:pt x="578" y="5"/>
                      <a:pt x="539" y="1"/>
                      <a:pt x="503" y="1"/>
                    </a:cubicBez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49" name="Google Shape;2091;p44">
                <a:extLst>
                  <a:ext uri="{FF2B5EF4-FFF2-40B4-BE49-F238E27FC236}">
                    <a16:creationId xmlns:a16="http://schemas.microsoft.com/office/drawing/2014/main" id="{39959B26-287C-4F5C-B8C9-52FE007E0806}"/>
                  </a:ext>
                </a:extLst>
              </p:cNvPr>
              <p:cNvSpPr/>
              <p:nvPr/>
            </p:nvSpPr>
            <p:spPr>
              <a:xfrm>
                <a:off x="4436675" y="2515450"/>
                <a:ext cx="97225" cy="35950"/>
              </a:xfrm>
              <a:custGeom>
                <a:avLst/>
                <a:gdLst/>
                <a:ahLst/>
                <a:cxnLst/>
                <a:rect l="l" t="t" r="r" b="b"/>
                <a:pathLst>
                  <a:path w="3889" h="1438" extrusionOk="0">
                    <a:moveTo>
                      <a:pt x="500" y="0"/>
                    </a:moveTo>
                    <a:cubicBezTo>
                      <a:pt x="177" y="0"/>
                      <a:pt x="0" y="402"/>
                      <a:pt x="317" y="591"/>
                    </a:cubicBezTo>
                    <a:cubicBezTo>
                      <a:pt x="1270" y="1174"/>
                      <a:pt x="2294" y="1317"/>
                      <a:pt x="3437" y="1436"/>
                    </a:cubicBezTo>
                    <a:cubicBezTo>
                      <a:pt x="3449" y="1437"/>
                      <a:pt x="3461" y="1438"/>
                      <a:pt x="3473" y="1438"/>
                    </a:cubicBezTo>
                    <a:cubicBezTo>
                      <a:pt x="3834" y="1438"/>
                      <a:pt x="3889" y="922"/>
                      <a:pt x="3520" y="853"/>
                    </a:cubicBezTo>
                    <a:cubicBezTo>
                      <a:pt x="2567" y="662"/>
                      <a:pt x="1543" y="472"/>
                      <a:pt x="710" y="55"/>
                    </a:cubicBezTo>
                    <a:cubicBezTo>
                      <a:pt x="636" y="17"/>
                      <a:pt x="565" y="0"/>
                      <a:pt x="500" y="0"/>
                    </a:cubicBez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50" name="Google Shape;2092;p44">
                <a:extLst>
                  <a:ext uri="{FF2B5EF4-FFF2-40B4-BE49-F238E27FC236}">
                    <a16:creationId xmlns:a16="http://schemas.microsoft.com/office/drawing/2014/main" id="{F9A0F5F4-94D6-49C9-84B7-70098AB677CC}"/>
                  </a:ext>
                </a:extLst>
              </p:cNvPr>
              <p:cNvSpPr/>
              <p:nvPr/>
            </p:nvSpPr>
            <p:spPr>
              <a:xfrm>
                <a:off x="4643725" y="2556975"/>
                <a:ext cx="97675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3907" h="853" extrusionOk="0">
                    <a:moveTo>
                      <a:pt x="1357" y="0"/>
                    </a:moveTo>
                    <a:cubicBezTo>
                      <a:pt x="943" y="0"/>
                      <a:pt x="536" y="49"/>
                      <a:pt x="155" y="168"/>
                    </a:cubicBezTo>
                    <a:cubicBezTo>
                      <a:pt x="12" y="215"/>
                      <a:pt x="0" y="370"/>
                      <a:pt x="155" y="394"/>
                    </a:cubicBezTo>
                    <a:cubicBezTo>
                      <a:pt x="1203" y="656"/>
                      <a:pt x="2346" y="656"/>
                      <a:pt x="3418" y="847"/>
                    </a:cubicBezTo>
                    <a:cubicBezTo>
                      <a:pt x="3441" y="850"/>
                      <a:pt x="3463" y="852"/>
                      <a:pt x="3484" y="852"/>
                    </a:cubicBezTo>
                    <a:cubicBezTo>
                      <a:pt x="3803" y="852"/>
                      <a:pt x="3906" y="460"/>
                      <a:pt x="3560" y="370"/>
                    </a:cubicBezTo>
                    <a:cubicBezTo>
                      <a:pt x="2885" y="163"/>
                      <a:pt x="2110" y="0"/>
                      <a:pt x="1357" y="0"/>
                    </a:cubicBez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51" name="Google Shape;2093;p44">
                <a:extLst>
                  <a:ext uri="{FF2B5EF4-FFF2-40B4-BE49-F238E27FC236}">
                    <a16:creationId xmlns:a16="http://schemas.microsoft.com/office/drawing/2014/main" id="{0FD44339-3713-4EBF-B9B2-D3354F3CDB25}"/>
                  </a:ext>
                </a:extLst>
              </p:cNvPr>
              <p:cNvSpPr/>
              <p:nvPr/>
            </p:nvSpPr>
            <p:spPr>
              <a:xfrm>
                <a:off x="4876700" y="2592225"/>
                <a:ext cx="1127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1393" extrusionOk="0">
                    <a:moveTo>
                      <a:pt x="602" y="0"/>
                    </a:moveTo>
                    <a:cubicBezTo>
                      <a:pt x="159" y="0"/>
                      <a:pt x="0" y="550"/>
                      <a:pt x="480" y="639"/>
                    </a:cubicBezTo>
                    <a:cubicBezTo>
                      <a:pt x="1647" y="877"/>
                      <a:pt x="2790" y="1199"/>
                      <a:pt x="3993" y="1389"/>
                    </a:cubicBezTo>
                    <a:cubicBezTo>
                      <a:pt x="4012" y="1392"/>
                      <a:pt x="4031" y="1393"/>
                      <a:pt x="4049" y="1393"/>
                    </a:cubicBezTo>
                    <a:cubicBezTo>
                      <a:pt x="4388" y="1393"/>
                      <a:pt x="4508" y="991"/>
                      <a:pt x="4135" y="901"/>
                    </a:cubicBezTo>
                    <a:cubicBezTo>
                      <a:pt x="2992" y="591"/>
                      <a:pt x="1873" y="222"/>
                      <a:pt x="695" y="8"/>
                    </a:cubicBezTo>
                    <a:cubicBezTo>
                      <a:pt x="662" y="3"/>
                      <a:pt x="631" y="0"/>
                      <a:pt x="602" y="0"/>
                    </a:cubicBez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52" name="Google Shape;2094;p44">
                <a:extLst>
                  <a:ext uri="{FF2B5EF4-FFF2-40B4-BE49-F238E27FC236}">
                    <a16:creationId xmlns:a16="http://schemas.microsoft.com/office/drawing/2014/main" id="{EC504066-D10D-4158-A179-496E9AA9945F}"/>
                  </a:ext>
                </a:extLst>
              </p:cNvPr>
              <p:cNvSpPr/>
              <p:nvPr/>
            </p:nvSpPr>
            <p:spPr>
              <a:xfrm>
                <a:off x="5122850" y="2639150"/>
                <a:ext cx="101925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4077" h="1247" extrusionOk="0">
                    <a:moveTo>
                      <a:pt x="598" y="0"/>
                    </a:moveTo>
                    <a:cubicBezTo>
                      <a:pt x="124" y="0"/>
                      <a:pt x="0" y="625"/>
                      <a:pt x="505" y="786"/>
                    </a:cubicBezTo>
                    <a:cubicBezTo>
                      <a:pt x="1392" y="1082"/>
                      <a:pt x="2233" y="1247"/>
                      <a:pt x="3176" y="1247"/>
                    </a:cubicBezTo>
                    <a:cubicBezTo>
                      <a:pt x="3296" y="1247"/>
                      <a:pt x="3417" y="1244"/>
                      <a:pt x="3541" y="1239"/>
                    </a:cubicBezTo>
                    <a:cubicBezTo>
                      <a:pt x="4076" y="1215"/>
                      <a:pt x="4076" y="584"/>
                      <a:pt x="3541" y="536"/>
                    </a:cubicBezTo>
                    <a:cubicBezTo>
                      <a:pt x="2600" y="465"/>
                      <a:pt x="1648" y="250"/>
                      <a:pt x="766" y="24"/>
                    </a:cubicBezTo>
                    <a:cubicBezTo>
                      <a:pt x="706" y="8"/>
                      <a:pt x="650" y="0"/>
                      <a:pt x="598" y="0"/>
                    </a:cubicBez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53" name="Google Shape;2095;p44">
                <a:extLst>
                  <a:ext uri="{FF2B5EF4-FFF2-40B4-BE49-F238E27FC236}">
                    <a16:creationId xmlns:a16="http://schemas.microsoft.com/office/drawing/2014/main" id="{79C6D65C-BBBF-4455-B3EF-56CA2AB5E08A}"/>
                  </a:ext>
                </a:extLst>
              </p:cNvPr>
              <p:cNvSpPr/>
              <p:nvPr/>
            </p:nvSpPr>
            <p:spPr>
              <a:xfrm>
                <a:off x="5344500" y="2670650"/>
                <a:ext cx="102775" cy="37650"/>
              </a:xfrm>
              <a:custGeom>
                <a:avLst/>
                <a:gdLst/>
                <a:ahLst/>
                <a:cxnLst/>
                <a:rect l="l" t="t" r="r" b="b"/>
                <a:pathLst>
                  <a:path w="4111" h="1506" extrusionOk="0">
                    <a:moveTo>
                      <a:pt x="627" y="0"/>
                    </a:moveTo>
                    <a:cubicBezTo>
                      <a:pt x="86" y="0"/>
                      <a:pt x="1" y="767"/>
                      <a:pt x="544" y="860"/>
                    </a:cubicBezTo>
                    <a:cubicBezTo>
                      <a:pt x="1473" y="1002"/>
                      <a:pt x="2354" y="1276"/>
                      <a:pt x="3259" y="1491"/>
                    </a:cubicBezTo>
                    <a:cubicBezTo>
                      <a:pt x="3307" y="1501"/>
                      <a:pt x="3352" y="1505"/>
                      <a:pt x="3396" y="1505"/>
                    </a:cubicBezTo>
                    <a:cubicBezTo>
                      <a:pt x="3869" y="1505"/>
                      <a:pt x="4111" y="958"/>
                      <a:pt x="3664" y="741"/>
                    </a:cubicBezTo>
                    <a:cubicBezTo>
                      <a:pt x="2723" y="300"/>
                      <a:pt x="1723" y="110"/>
                      <a:pt x="675" y="2"/>
                    </a:cubicBezTo>
                    <a:cubicBezTo>
                      <a:pt x="659" y="1"/>
                      <a:pt x="642" y="0"/>
                      <a:pt x="627" y="0"/>
                    </a:cubicBez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54" name="Google Shape;2096;p44">
                <a:extLst>
                  <a:ext uri="{FF2B5EF4-FFF2-40B4-BE49-F238E27FC236}">
                    <a16:creationId xmlns:a16="http://schemas.microsoft.com/office/drawing/2014/main" id="{320F220B-8231-4A77-9197-11B23C81F96F}"/>
                  </a:ext>
                </a:extLst>
              </p:cNvPr>
              <p:cNvSpPr/>
              <p:nvPr/>
            </p:nvSpPr>
            <p:spPr>
              <a:xfrm>
                <a:off x="5543525" y="2705050"/>
                <a:ext cx="118875" cy="38900"/>
              </a:xfrm>
              <a:custGeom>
                <a:avLst/>
                <a:gdLst/>
                <a:ahLst/>
                <a:cxnLst/>
                <a:rect l="l" t="t" r="r" b="b"/>
                <a:pathLst>
                  <a:path w="4755" h="1556" extrusionOk="0">
                    <a:moveTo>
                      <a:pt x="883" y="0"/>
                    </a:moveTo>
                    <a:cubicBezTo>
                      <a:pt x="219" y="0"/>
                      <a:pt x="1" y="844"/>
                      <a:pt x="703" y="1019"/>
                    </a:cubicBezTo>
                    <a:cubicBezTo>
                      <a:pt x="1870" y="1305"/>
                      <a:pt x="2966" y="1508"/>
                      <a:pt x="4180" y="1555"/>
                    </a:cubicBezTo>
                    <a:cubicBezTo>
                      <a:pt x="4190" y="1556"/>
                      <a:pt x="4201" y="1556"/>
                      <a:pt x="4211" y="1556"/>
                    </a:cubicBezTo>
                    <a:cubicBezTo>
                      <a:pt x="4740" y="1556"/>
                      <a:pt x="4755" y="945"/>
                      <a:pt x="4287" y="781"/>
                    </a:cubicBezTo>
                    <a:cubicBezTo>
                      <a:pt x="3216" y="460"/>
                      <a:pt x="2168" y="246"/>
                      <a:pt x="1061" y="19"/>
                    </a:cubicBezTo>
                    <a:cubicBezTo>
                      <a:pt x="998" y="6"/>
                      <a:pt x="939" y="0"/>
                      <a:pt x="883" y="0"/>
                    </a:cubicBez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55" name="Google Shape;2097;p44">
                <a:extLst>
                  <a:ext uri="{FF2B5EF4-FFF2-40B4-BE49-F238E27FC236}">
                    <a16:creationId xmlns:a16="http://schemas.microsoft.com/office/drawing/2014/main" id="{2BE810BF-378D-4D1B-B099-86CB66E70FB9}"/>
                  </a:ext>
                </a:extLst>
              </p:cNvPr>
              <p:cNvSpPr/>
              <p:nvPr/>
            </p:nvSpPr>
            <p:spPr>
              <a:xfrm>
                <a:off x="4506800" y="1452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48A87"/>
              </a:solidFill>
              <a:ln w="7450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651831D-8203-4A88-A5A3-81E7FBBF5EAA}"/>
                </a:ext>
              </a:extLst>
            </p:cNvPr>
            <p:cNvGrpSpPr/>
            <p:nvPr/>
          </p:nvGrpSpPr>
          <p:grpSpPr>
            <a:xfrm>
              <a:off x="526490" y="1057879"/>
              <a:ext cx="9831453" cy="5181331"/>
              <a:chOff x="526490" y="1057879"/>
              <a:chExt cx="9831453" cy="518133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ADA00E5-7B71-45F1-88EF-96069AC60296}"/>
                  </a:ext>
                </a:extLst>
              </p:cNvPr>
              <p:cNvGrpSpPr/>
              <p:nvPr/>
            </p:nvGrpSpPr>
            <p:grpSpPr>
              <a:xfrm>
                <a:off x="534125" y="4431927"/>
                <a:ext cx="584407" cy="750389"/>
                <a:chOff x="4575666" y="3559871"/>
                <a:chExt cx="584407" cy="750389"/>
              </a:xfrm>
            </p:grpSpPr>
            <p:sp>
              <p:nvSpPr>
                <p:cNvPr id="19" name="Google Shape;1789;p39">
                  <a:extLst>
                    <a:ext uri="{FF2B5EF4-FFF2-40B4-BE49-F238E27FC236}">
                      <a16:creationId xmlns:a16="http://schemas.microsoft.com/office/drawing/2014/main" id="{5C4C9000-D638-4521-84EB-DAB434D656F0}"/>
                    </a:ext>
                  </a:extLst>
                </p:cNvPr>
                <p:cNvSpPr/>
                <p:nvPr/>
              </p:nvSpPr>
              <p:spPr>
                <a:xfrm>
                  <a:off x="4575666" y="3559871"/>
                  <a:ext cx="584407" cy="750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77" h="23468" extrusionOk="0">
                      <a:moveTo>
                        <a:pt x="9165" y="0"/>
                      </a:moveTo>
                      <a:cubicBezTo>
                        <a:pt x="9150" y="0"/>
                        <a:pt x="9136" y="0"/>
                        <a:pt x="9121" y="0"/>
                      </a:cubicBezTo>
                      <a:cubicBezTo>
                        <a:pt x="4085" y="0"/>
                        <a:pt x="1" y="4084"/>
                        <a:pt x="1" y="9121"/>
                      </a:cubicBezTo>
                      <a:cubicBezTo>
                        <a:pt x="1" y="14193"/>
                        <a:pt x="9121" y="23468"/>
                        <a:pt x="9121" y="23468"/>
                      </a:cubicBezTo>
                      <a:cubicBezTo>
                        <a:pt x="9121" y="23468"/>
                        <a:pt x="18277" y="14193"/>
                        <a:pt x="18277" y="9121"/>
                      </a:cubicBezTo>
                      <a:cubicBezTo>
                        <a:pt x="18277" y="4099"/>
                        <a:pt x="14217" y="0"/>
                        <a:pt x="91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20" name="Google Shape;1790;p39">
                  <a:extLst>
                    <a:ext uri="{FF2B5EF4-FFF2-40B4-BE49-F238E27FC236}">
                      <a16:creationId xmlns:a16="http://schemas.microsoft.com/office/drawing/2014/main" id="{B3CD850B-19F1-411E-8A3B-FDFC0A9551B0}"/>
                    </a:ext>
                  </a:extLst>
                </p:cNvPr>
                <p:cNvSpPr/>
                <p:nvPr/>
              </p:nvSpPr>
              <p:spPr>
                <a:xfrm>
                  <a:off x="4633539" y="3617743"/>
                  <a:ext cx="468690" cy="468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8" h="14657" extrusionOk="0">
                      <a:moveTo>
                        <a:pt x="7311" y="0"/>
                      </a:moveTo>
                      <a:cubicBezTo>
                        <a:pt x="3287" y="0"/>
                        <a:pt x="1" y="3286"/>
                        <a:pt x="1" y="7311"/>
                      </a:cubicBezTo>
                      <a:cubicBezTo>
                        <a:pt x="1" y="11371"/>
                        <a:pt x="3287" y="14657"/>
                        <a:pt x="7311" y="14657"/>
                      </a:cubicBezTo>
                      <a:cubicBezTo>
                        <a:pt x="11371" y="14657"/>
                        <a:pt x="14657" y="11371"/>
                        <a:pt x="14657" y="7311"/>
                      </a:cubicBezTo>
                      <a:cubicBezTo>
                        <a:pt x="14657" y="3286"/>
                        <a:pt x="11371" y="0"/>
                        <a:pt x="731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200" dirty="0">
                      <a:latin typeface="Lora" pitchFamily="2" charset="0"/>
                    </a:rPr>
                    <a:t>01</a:t>
                  </a:r>
                  <a:endParaRPr sz="1200" dirty="0">
                    <a:latin typeface="Lora" pitchFamily="2" charset="0"/>
                  </a:endParaRP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4A331CA-DA8F-4A58-8BCE-B6C962B80CD2}"/>
                  </a:ext>
                </a:extLst>
              </p:cNvPr>
              <p:cNvGrpSpPr/>
              <p:nvPr/>
            </p:nvGrpSpPr>
            <p:grpSpPr>
              <a:xfrm>
                <a:off x="3981470" y="4517601"/>
                <a:ext cx="584407" cy="750389"/>
                <a:chOff x="4575666" y="3559871"/>
                <a:chExt cx="584407" cy="750389"/>
              </a:xfrm>
            </p:grpSpPr>
            <p:sp>
              <p:nvSpPr>
                <p:cNvPr id="17" name="Google Shape;1789;p39">
                  <a:extLst>
                    <a:ext uri="{FF2B5EF4-FFF2-40B4-BE49-F238E27FC236}">
                      <a16:creationId xmlns:a16="http://schemas.microsoft.com/office/drawing/2014/main" id="{28D3FD0B-6DCB-42D2-B47E-543D169E41EB}"/>
                    </a:ext>
                  </a:extLst>
                </p:cNvPr>
                <p:cNvSpPr/>
                <p:nvPr/>
              </p:nvSpPr>
              <p:spPr>
                <a:xfrm>
                  <a:off x="4575666" y="3559871"/>
                  <a:ext cx="584407" cy="750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77" h="23468" extrusionOk="0">
                      <a:moveTo>
                        <a:pt x="9165" y="0"/>
                      </a:moveTo>
                      <a:cubicBezTo>
                        <a:pt x="9150" y="0"/>
                        <a:pt x="9136" y="0"/>
                        <a:pt x="9121" y="0"/>
                      </a:cubicBezTo>
                      <a:cubicBezTo>
                        <a:pt x="4085" y="0"/>
                        <a:pt x="1" y="4084"/>
                        <a:pt x="1" y="9121"/>
                      </a:cubicBezTo>
                      <a:cubicBezTo>
                        <a:pt x="1" y="14193"/>
                        <a:pt x="9121" y="23468"/>
                        <a:pt x="9121" y="23468"/>
                      </a:cubicBezTo>
                      <a:cubicBezTo>
                        <a:pt x="9121" y="23468"/>
                        <a:pt x="18277" y="14193"/>
                        <a:pt x="18277" y="9121"/>
                      </a:cubicBezTo>
                      <a:cubicBezTo>
                        <a:pt x="18277" y="4099"/>
                        <a:pt x="14217" y="0"/>
                        <a:pt x="916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18" name="Google Shape;1790;p39">
                  <a:extLst>
                    <a:ext uri="{FF2B5EF4-FFF2-40B4-BE49-F238E27FC236}">
                      <a16:creationId xmlns:a16="http://schemas.microsoft.com/office/drawing/2014/main" id="{B8C3A1FD-501C-43A3-AC1A-BC8D64808679}"/>
                    </a:ext>
                  </a:extLst>
                </p:cNvPr>
                <p:cNvSpPr/>
                <p:nvPr/>
              </p:nvSpPr>
              <p:spPr>
                <a:xfrm>
                  <a:off x="4633539" y="3617743"/>
                  <a:ext cx="468690" cy="468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8" h="14657" extrusionOk="0">
                      <a:moveTo>
                        <a:pt x="7311" y="0"/>
                      </a:moveTo>
                      <a:cubicBezTo>
                        <a:pt x="3287" y="0"/>
                        <a:pt x="1" y="3286"/>
                        <a:pt x="1" y="7311"/>
                      </a:cubicBezTo>
                      <a:cubicBezTo>
                        <a:pt x="1" y="11371"/>
                        <a:pt x="3287" y="14657"/>
                        <a:pt x="7311" y="14657"/>
                      </a:cubicBezTo>
                      <a:cubicBezTo>
                        <a:pt x="11371" y="14657"/>
                        <a:pt x="14657" y="11371"/>
                        <a:pt x="14657" y="7311"/>
                      </a:cubicBezTo>
                      <a:cubicBezTo>
                        <a:pt x="14657" y="3286"/>
                        <a:pt x="11371" y="0"/>
                        <a:pt x="731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200" dirty="0">
                      <a:latin typeface="Lora" pitchFamily="2" charset="0"/>
                    </a:rPr>
                    <a:t>02</a:t>
                  </a:r>
                  <a:endParaRPr sz="1200" dirty="0">
                    <a:latin typeface="Lora" pitchFamily="2" charset="0"/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B2F4104-E6BD-4DDC-996F-C5897E916714}"/>
                  </a:ext>
                </a:extLst>
              </p:cNvPr>
              <p:cNvGrpSpPr/>
              <p:nvPr/>
            </p:nvGrpSpPr>
            <p:grpSpPr>
              <a:xfrm>
                <a:off x="7470193" y="3673395"/>
                <a:ext cx="584407" cy="750389"/>
                <a:chOff x="5491262" y="3857339"/>
                <a:chExt cx="584407" cy="750389"/>
              </a:xfrm>
            </p:grpSpPr>
            <p:sp>
              <p:nvSpPr>
                <p:cNvPr id="15" name="Google Shape;1789;p39">
                  <a:extLst>
                    <a:ext uri="{FF2B5EF4-FFF2-40B4-BE49-F238E27FC236}">
                      <a16:creationId xmlns:a16="http://schemas.microsoft.com/office/drawing/2014/main" id="{2738B535-E317-407B-AA78-B94F1EA044B8}"/>
                    </a:ext>
                  </a:extLst>
                </p:cNvPr>
                <p:cNvSpPr/>
                <p:nvPr/>
              </p:nvSpPr>
              <p:spPr>
                <a:xfrm>
                  <a:off x="5491262" y="3857339"/>
                  <a:ext cx="584407" cy="750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77" h="23468" extrusionOk="0">
                      <a:moveTo>
                        <a:pt x="9165" y="0"/>
                      </a:moveTo>
                      <a:cubicBezTo>
                        <a:pt x="9150" y="0"/>
                        <a:pt x="9136" y="0"/>
                        <a:pt x="9121" y="0"/>
                      </a:cubicBezTo>
                      <a:cubicBezTo>
                        <a:pt x="4085" y="0"/>
                        <a:pt x="1" y="4084"/>
                        <a:pt x="1" y="9121"/>
                      </a:cubicBezTo>
                      <a:cubicBezTo>
                        <a:pt x="1" y="14193"/>
                        <a:pt x="9121" y="23468"/>
                        <a:pt x="9121" y="23468"/>
                      </a:cubicBezTo>
                      <a:cubicBezTo>
                        <a:pt x="9121" y="23468"/>
                        <a:pt x="18277" y="14193"/>
                        <a:pt x="18277" y="9121"/>
                      </a:cubicBezTo>
                      <a:cubicBezTo>
                        <a:pt x="18277" y="4099"/>
                        <a:pt x="14217" y="0"/>
                        <a:pt x="916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16" name="Google Shape;1790;p39">
                  <a:extLst>
                    <a:ext uri="{FF2B5EF4-FFF2-40B4-BE49-F238E27FC236}">
                      <a16:creationId xmlns:a16="http://schemas.microsoft.com/office/drawing/2014/main" id="{5D08C2F7-082B-4A59-B100-25B459814B4A}"/>
                    </a:ext>
                  </a:extLst>
                </p:cNvPr>
                <p:cNvSpPr/>
                <p:nvPr/>
              </p:nvSpPr>
              <p:spPr>
                <a:xfrm>
                  <a:off x="5560788" y="3906820"/>
                  <a:ext cx="468690" cy="468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8" h="14657" extrusionOk="0">
                      <a:moveTo>
                        <a:pt x="7311" y="0"/>
                      </a:moveTo>
                      <a:cubicBezTo>
                        <a:pt x="3287" y="0"/>
                        <a:pt x="1" y="3286"/>
                        <a:pt x="1" y="7311"/>
                      </a:cubicBezTo>
                      <a:cubicBezTo>
                        <a:pt x="1" y="11371"/>
                        <a:pt x="3287" y="14657"/>
                        <a:pt x="7311" y="14657"/>
                      </a:cubicBezTo>
                      <a:cubicBezTo>
                        <a:pt x="11371" y="14657"/>
                        <a:pt x="14657" y="11371"/>
                        <a:pt x="14657" y="7311"/>
                      </a:cubicBezTo>
                      <a:cubicBezTo>
                        <a:pt x="14657" y="3286"/>
                        <a:pt x="11371" y="0"/>
                        <a:pt x="731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200" dirty="0">
                      <a:latin typeface="Lora" pitchFamily="2" charset="0"/>
                    </a:rPr>
                    <a:t>03</a:t>
                  </a:r>
                  <a:endParaRPr sz="1200" dirty="0">
                    <a:latin typeface="Lora" pitchFamily="2" charset="0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AB20707-F96E-4898-BF51-BC4FDEC5D6EA}"/>
                  </a:ext>
                </a:extLst>
              </p:cNvPr>
              <p:cNvGrpSpPr/>
              <p:nvPr/>
            </p:nvGrpSpPr>
            <p:grpSpPr>
              <a:xfrm>
                <a:off x="5078358" y="1184948"/>
                <a:ext cx="1657935" cy="1291105"/>
                <a:chOff x="3502138" y="3019155"/>
                <a:chExt cx="1657935" cy="1291105"/>
              </a:xfrm>
            </p:grpSpPr>
            <p:sp>
              <p:nvSpPr>
                <p:cNvPr id="13" name="Google Shape;1789;p39">
                  <a:extLst>
                    <a:ext uri="{FF2B5EF4-FFF2-40B4-BE49-F238E27FC236}">
                      <a16:creationId xmlns:a16="http://schemas.microsoft.com/office/drawing/2014/main" id="{5E83FDA3-5700-4A6E-A5F0-76C2B9B43A8A}"/>
                    </a:ext>
                  </a:extLst>
                </p:cNvPr>
                <p:cNvSpPr/>
                <p:nvPr/>
              </p:nvSpPr>
              <p:spPr>
                <a:xfrm>
                  <a:off x="4575666" y="3559871"/>
                  <a:ext cx="584407" cy="750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77" h="23468" extrusionOk="0">
                      <a:moveTo>
                        <a:pt x="9165" y="0"/>
                      </a:moveTo>
                      <a:cubicBezTo>
                        <a:pt x="9150" y="0"/>
                        <a:pt x="9136" y="0"/>
                        <a:pt x="9121" y="0"/>
                      </a:cubicBezTo>
                      <a:cubicBezTo>
                        <a:pt x="4085" y="0"/>
                        <a:pt x="1" y="4084"/>
                        <a:pt x="1" y="9121"/>
                      </a:cubicBezTo>
                      <a:cubicBezTo>
                        <a:pt x="1" y="14193"/>
                        <a:pt x="9121" y="23468"/>
                        <a:pt x="9121" y="23468"/>
                      </a:cubicBezTo>
                      <a:cubicBezTo>
                        <a:pt x="9121" y="23468"/>
                        <a:pt x="18277" y="14193"/>
                        <a:pt x="18277" y="9121"/>
                      </a:cubicBezTo>
                      <a:cubicBezTo>
                        <a:pt x="18277" y="4099"/>
                        <a:pt x="14217" y="0"/>
                        <a:pt x="916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14" name="Google Shape;1790;p39">
                  <a:extLst>
                    <a:ext uri="{FF2B5EF4-FFF2-40B4-BE49-F238E27FC236}">
                      <a16:creationId xmlns:a16="http://schemas.microsoft.com/office/drawing/2014/main" id="{209641FD-241E-4BE0-922C-CA4B9E4D9B72}"/>
                    </a:ext>
                  </a:extLst>
                </p:cNvPr>
                <p:cNvSpPr/>
                <p:nvPr/>
              </p:nvSpPr>
              <p:spPr>
                <a:xfrm>
                  <a:off x="4633539" y="3617743"/>
                  <a:ext cx="468690" cy="468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8" h="14657" extrusionOk="0">
                      <a:moveTo>
                        <a:pt x="7311" y="0"/>
                      </a:moveTo>
                      <a:cubicBezTo>
                        <a:pt x="3287" y="0"/>
                        <a:pt x="1" y="3286"/>
                        <a:pt x="1" y="7311"/>
                      </a:cubicBezTo>
                      <a:cubicBezTo>
                        <a:pt x="1" y="11371"/>
                        <a:pt x="3287" y="14657"/>
                        <a:pt x="7311" y="14657"/>
                      </a:cubicBezTo>
                      <a:cubicBezTo>
                        <a:pt x="11371" y="14657"/>
                        <a:pt x="14657" y="11371"/>
                        <a:pt x="14657" y="7311"/>
                      </a:cubicBezTo>
                      <a:cubicBezTo>
                        <a:pt x="14657" y="3286"/>
                        <a:pt x="11371" y="0"/>
                        <a:pt x="731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200" dirty="0">
                      <a:latin typeface="Lora" pitchFamily="2" charset="0"/>
                    </a:rPr>
                    <a:t>04</a:t>
                  </a:r>
                  <a:endParaRPr sz="1200" dirty="0">
                    <a:latin typeface="Lora" pitchFamily="2" charset="0"/>
                  </a:endParaRPr>
                </a:p>
              </p:txBody>
            </p:sp>
            <p:sp>
              <p:nvSpPr>
                <p:cNvPr id="57" name="Google Shape;1789;p39">
                  <a:extLst>
                    <a:ext uri="{FF2B5EF4-FFF2-40B4-BE49-F238E27FC236}">
                      <a16:creationId xmlns:a16="http://schemas.microsoft.com/office/drawing/2014/main" id="{6D914D93-F946-F3D2-E558-070B70B774AD}"/>
                    </a:ext>
                  </a:extLst>
                </p:cNvPr>
                <p:cNvSpPr/>
                <p:nvPr/>
              </p:nvSpPr>
              <p:spPr>
                <a:xfrm>
                  <a:off x="3502138" y="3019155"/>
                  <a:ext cx="444870" cy="571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77" h="23468" extrusionOk="0">
                      <a:moveTo>
                        <a:pt x="9165" y="0"/>
                      </a:moveTo>
                      <a:cubicBezTo>
                        <a:pt x="9150" y="0"/>
                        <a:pt x="9136" y="0"/>
                        <a:pt x="9121" y="0"/>
                      </a:cubicBezTo>
                      <a:cubicBezTo>
                        <a:pt x="4085" y="0"/>
                        <a:pt x="1" y="4084"/>
                        <a:pt x="1" y="9121"/>
                      </a:cubicBezTo>
                      <a:cubicBezTo>
                        <a:pt x="1" y="14193"/>
                        <a:pt x="9121" y="23468"/>
                        <a:pt x="9121" y="23468"/>
                      </a:cubicBezTo>
                      <a:cubicBezTo>
                        <a:pt x="9121" y="23468"/>
                        <a:pt x="18277" y="14193"/>
                        <a:pt x="18277" y="9121"/>
                      </a:cubicBezTo>
                      <a:cubicBezTo>
                        <a:pt x="18277" y="4099"/>
                        <a:pt x="14217" y="0"/>
                        <a:pt x="916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Lora" pitchFamily="2" charset="0"/>
                  </a:endParaRPr>
                </a:p>
              </p:txBody>
            </p:sp>
            <p:sp>
              <p:nvSpPr>
                <p:cNvPr id="58" name="Google Shape;1790;p39">
                  <a:extLst>
                    <a:ext uri="{FF2B5EF4-FFF2-40B4-BE49-F238E27FC236}">
                      <a16:creationId xmlns:a16="http://schemas.microsoft.com/office/drawing/2014/main" id="{EA3BF561-8001-219F-8DBE-9C82EB136970}"/>
                    </a:ext>
                  </a:extLst>
                </p:cNvPr>
                <p:cNvSpPr/>
                <p:nvPr/>
              </p:nvSpPr>
              <p:spPr>
                <a:xfrm>
                  <a:off x="3566224" y="3071790"/>
                  <a:ext cx="326547" cy="3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8" h="14657" extrusionOk="0">
                      <a:moveTo>
                        <a:pt x="7311" y="0"/>
                      </a:moveTo>
                      <a:cubicBezTo>
                        <a:pt x="3287" y="0"/>
                        <a:pt x="1" y="3286"/>
                        <a:pt x="1" y="7311"/>
                      </a:cubicBezTo>
                      <a:cubicBezTo>
                        <a:pt x="1" y="11371"/>
                        <a:pt x="3287" y="14657"/>
                        <a:pt x="7311" y="14657"/>
                      </a:cubicBezTo>
                      <a:cubicBezTo>
                        <a:pt x="11371" y="14657"/>
                        <a:pt x="14657" y="11371"/>
                        <a:pt x="14657" y="7311"/>
                      </a:cubicBezTo>
                      <a:cubicBezTo>
                        <a:pt x="14657" y="3286"/>
                        <a:pt x="11371" y="0"/>
                        <a:pt x="731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900" dirty="0">
                      <a:latin typeface="Lora" pitchFamily="2" charset="0"/>
                    </a:rPr>
                    <a:t>05</a:t>
                  </a:r>
                  <a:endParaRPr sz="900" dirty="0">
                    <a:latin typeface="Lora" pitchFamily="2" charset="0"/>
                  </a:endParaRPr>
                </a:p>
              </p:txBody>
            </p:sp>
          </p:grpSp>
          <p:sp>
            <p:nvSpPr>
              <p:cNvPr id="9" name="TextBox 60">
                <a:extLst>
                  <a:ext uri="{FF2B5EF4-FFF2-40B4-BE49-F238E27FC236}">
                    <a16:creationId xmlns:a16="http://schemas.microsoft.com/office/drawing/2014/main" id="{24EAC04A-D0C6-4F62-9F43-2683CE2BF507}"/>
                  </a:ext>
                </a:extLst>
              </p:cNvPr>
              <p:cNvSpPr txBox="1"/>
              <p:nvPr/>
            </p:nvSpPr>
            <p:spPr>
              <a:xfrm>
                <a:off x="526490" y="3597936"/>
                <a:ext cx="2380552" cy="7031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spcAft>
                    <a:spcPts val="600"/>
                  </a:spcAft>
                </a:pPr>
                <a:r>
                  <a:rPr lang="en-US" sz="1200" b="1" i="0" dirty="0">
                    <a:solidFill>
                      <a:srgbClr val="374151"/>
                    </a:solidFill>
                    <a:effectLst/>
                    <a:latin typeface="Lora" pitchFamily="2" charset="0"/>
                  </a:rPr>
                  <a:t>Strategic plan</a:t>
                </a:r>
              </a:p>
              <a:p>
                <a:pPr algn="l">
                  <a:spcAft>
                    <a:spcPts val="600"/>
                  </a:spcAft>
                </a:pPr>
                <a:r>
                  <a:rPr lang="en-US" sz="1100" b="0" i="0" dirty="0">
                    <a:solidFill>
                      <a:srgbClr val="374151"/>
                    </a:solidFill>
                    <a:effectLst/>
                    <a:latin typeface="Lora" pitchFamily="2" charset="0"/>
                  </a:rPr>
                  <a:t>A roadmap is a strategic plan that outlines the goals and objectives an organization aims to achieve.</a:t>
                </a:r>
              </a:p>
            </p:txBody>
          </p:sp>
          <p:sp>
            <p:nvSpPr>
              <p:cNvPr id="10" name="TextBox 61">
                <a:extLst>
                  <a:ext uri="{FF2B5EF4-FFF2-40B4-BE49-F238E27FC236}">
                    <a16:creationId xmlns:a16="http://schemas.microsoft.com/office/drawing/2014/main" id="{019A0D1F-9AA8-4420-A758-CFFA1C164CD2}"/>
                  </a:ext>
                </a:extLst>
              </p:cNvPr>
              <p:cNvSpPr txBox="1"/>
              <p:nvPr/>
            </p:nvSpPr>
            <p:spPr>
              <a:xfrm>
                <a:off x="4259881" y="5690729"/>
                <a:ext cx="2754974" cy="548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spcAft>
                    <a:spcPts val="600"/>
                  </a:spcAft>
                </a:pPr>
                <a:r>
                  <a:rPr lang="en-US" sz="1200" b="1" i="0" dirty="0">
                    <a:solidFill>
                      <a:srgbClr val="374151"/>
                    </a:solidFill>
                    <a:effectLst/>
                    <a:latin typeface="Lora" pitchFamily="2" charset="0"/>
                  </a:rPr>
                  <a:t>Timeline</a:t>
                </a:r>
              </a:p>
              <a:p>
                <a:pPr algn="l">
                  <a:spcAft>
                    <a:spcPts val="600"/>
                  </a:spcAft>
                </a:pPr>
                <a:r>
                  <a:rPr lang="en-US" sz="1100" b="0" i="0" dirty="0">
                    <a:solidFill>
                      <a:srgbClr val="374151"/>
                    </a:solidFill>
                    <a:effectLst/>
                    <a:latin typeface="Lora" pitchFamily="2" charset="0"/>
                  </a:rPr>
                  <a:t>A roadmap includes a timeline or schedule that outlines the sequence of tasks.</a:t>
                </a:r>
              </a:p>
            </p:txBody>
          </p:sp>
          <p:sp>
            <p:nvSpPr>
              <p:cNvPr id="11" name="TextBox 62">
                <a:extLst>
                  <a:ext uri="{FF2B5EF4-FFF2-40B4-BE49-F238E27FC236}">
                    <a16:creationId xmlns:a16="http://schemas.microsoft.com/office/drawing/2014/main" id="{0D50C850-3CCA-4815-89D9-FAECC6C27051}"/>
                  </a:ext>
                </a:extLst>
              </p:cNvPr>
              <p:cNvSpPr txBox="1"/>
              <p:nvPr/>
            </p:nvSpPr>
            <p:spPr>
              <a:xfrm>
                <a:off x="2475971" y="1057879"/>
                <a:ext cx="2450790" cy="548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spcAft>
                    <a:spcPts val="600"/>
                  </a:spcAft>
                </a:pPr>
                <a:r>
                  <a:rPr lang="en-US" sz="1200" b="1" i="0" dirty="0">
                    <a:solidFill>
                      <a:srgbClr val="374151"/>
                    </a:solidFill>
                    <a:effectLst/>
                    <a:latin typeface="Lora" pitchFamily="2" charset="0"/>
                  </a:rPr>
                  <a:t>Communication tool</a:t>
                </a:r>
              </a:p>
              <a:p>
                <a:pPr algn="r">
                  <a:spcAft>
                    <a:spcPts val="600"/>
                  </a:spcAft>
                </a:pPr>
                <a:r>
                  <a:rPr lang="en-US" sz="1100" b="0" i="0" dirty="0">
                    <a:solidFill>
                      <a:srgbClr val="374151"/>
                    </a:solidFill>
                    <a:effectLst/>
                    <a:latin typeface="Lora" pitchFamily="2" charset="0"/>
                  </a:rPr>
                  <a:t>A roadmap is a communication tool that helps stakeholders align on priorities.</a:t>
                </a:r>
              </a:p>
            </p:txBody>
          </p:sp>
          <p:sp>
            <p:nvSpPr>
              <p:cNvPr id="12" name="TextBox 63">
                <a:extLst>
                  <a:ext uri="{FF2B5EF4-FFF2-40B4-BE49-F238E27FC236}">
                    <a16:creationId xmlns:a16="http://schemas.microsoft.com/office/drawing/2014/main" id="{9DD381C6-C9D8-4EC5-9580-94CE66C43F09}"/>
                  </a:ext>
                </a:extLst>
              </p:cNvPr>
              <p:cNvSpPr txBox="1"/>
              <p:nvPr/>
            </p:nvSpPr>
            <p:spPr>
              <a:xfrm>
                <a:off x="6798035" y="1713067"/>
                <a:ext cx="3023994" cy="548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spcAft>
                    <a:spcPts val="600"/>
                  </a:spcAft>
                </a:pPr>
                <a:r>
                  <a:rPr lang="en-US" sz="1200" b="1" i="0" dirty="0">
                    <a:solidFill>
                      <a:srgbClr val="374151"/>
                    </a:solidFill>
                    <a:effectLst/>
                    <a:latin typeface="Lora" pitchFamily="2" charset="0"/>
                  </a:rPr>
                  <a:t>Key Performance Indicators (KPIs)</a:t>
                </a:r>
              </a:p>
              <a:p>
                <a:pPr algn="l">
                  <a:spcAft>
                    <a:spcPts val="600"/>
                  </a:spcAft>
                </a:pPr>
                <a:r>
                  <a:rPr lang="en-US" sz="1100" b="0" i="0" dirty="0">
                    <a:solidFill>
                      <a:srgbClr val="374151"/>
                    </a:solidFill>
                    <a:effectLst/>
                    <a:latin typeface="Lora" pitchFamily="2" charset="0"/>
                  </a:rPr>
                  <a:t> A roadmap includes KPIs or metrics to measure progress towards the goals.</a:t>
                </a:r>
              </a:p>
            </p:txBody>
          </p:sp>
          <p:sp>
            <p:nvSpPr>
              <p:cNvPr id="56" name="TextBox 62">
                <a:extLst>
                  <a:ext uri="{FF2B5EF4-FFF2-40B4-BE49-F238E27FC236}">
                    <a16:creationId xmlns:a16="http://schemas.microsoft.com/office/drawing/2014/main" id="{C30E630C-9AAE-1BCF-3A7E-EF757338E915}"/>
                  </a:ext>
                </a:extLst>
              </p:cNvPr>
              <p:cNvSpPr txBox="1"/>
              <p:nvPr/>
            </p:nvSpPr>
            <p:spPr>
              <a:xfrm>
                <a:off x="7907153" y="4719550"/>
                <a:ext cx="2450790" cy="7031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spcAft>
                    <a:spcPts val="600"/>
                  </a:spcAft>
                </a:pPr>
                <a:r>
                  <a:rPr lang="en-US" sz="1200" b="1" i="0" dirty="0">
                    <a:solidFill>
                      <a:srgbClr val="374151"/>
                    </a:solidFill>
                    <a:effectLst/>
                    <a:latin typeface="Lora" pitchFamily="2" charset="0"/>
                  </a:rPr>
                  <a:t>Resource allocation</a:t>
                </a:r>
              </a:p>
              <a:p>
                <a:pPr algn="l">
                  <a:spcAft>
                    <a:spcPts val="600"/>
                  </a:spcAft>
                </a:pPr>
                <a:r>
                  <a:rPr lang="en-US" sz="1100" b="0" i="0" dirty="0">
                    <a:solidFill>
                      <a:srgbClr val="374151"/>
                    </a:solidFill>
                    <a:effectLst/>
                    <a:latin typeface="Lora" pitchFamily="2" charset="0"/>
                  </a:rPr>
                  <a:t> A roadmap typically includes a plan for allocating resources, such as budget, personnel.</a:t>
                </a: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88D2CC1-7E20-88F3-A8AB-FE9173E5A8FA}"/>
              </a:ext>
            </a:extLst>
          </p:cNvPr>
          <p:cNvSpPr txBox="1"/>
          <p:nvPr/>
        </p:nvSpPr>
        <p:spPr>
          <a:xfrm>
            <a:off x="0" y="13546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Lora" pitchFamily="2" charset="0"/>
                <a:ea typeface="Roboto" pitchFamily="2" charset="0"/>
                <a:cs typeface="+mj-cs"/>
              </a:rPr>
              <a:t>Roadmap Template</a:t>
            </a:r>
            <a:endParaRPr lang="en-IN" sz="2800" b="1" dirty="0">
              <a:latin typeface="Lora" pitchFamily="2" charset="0"/>
              <a:ea typeface="Roboto" pitchFamily="2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4145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C48A5F-6113-1BA3-7220-E274DF840A65}"/>
              </a:ext>
            </a:extLst>
          </p:cNvPr>
          <p:cNvGrpSpPr/>
          <p:nvPr/>
        </p:nvGrpSpPr>
        <p:grpSpPr>
          <a:xfrm>
            <a:off x="0" y="1262748"/>
            <a:ext cx="12192000" cy="5345635"/>
            <a:chOff x="0" y="1015098"/>
            <a:chExt cx="12192000" cy="534563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D405CF8-1978-5791-66B8-248BBBF99144}"/>
                </a:ext>
              </a:extLst>
            </p:cNvPr>
            <p:cNvGrpSpPr/>
            <p:nvPr/>
          </p:nvGrpSpPr>
          <p:grpSpPr>
            <a:xfrm>
              <a:off x="0" y="1016908"/>
              <a:ext cx="12192000" cy="5343825"/>
              <a:chOff x="0" y="1437755"/>
              <a:chExt cx="12192000" cy="534382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0C5A679-043B-39B9-B1E8-435D63BB5954}"/>
                  </a:ext>
                </a:extLst>
              </p:cNvPr>
              <p:cNvSpPr/>
              <p:nvPr/>
            </p:nvSpPr>
            <p:spPr>
              <a:xfrm>
                <a:off x="8256146" y="4456705"/>
                <a:ext cx="137504" cy="1645877"/>
              </a:xfrm>
              <a:custGeom>
                <a:avLst/>
                <a:gdLst>
                  <a:gd name="connsiteX0" fmla="*/ 0 w 65426"/>
                  <a:gd name="connsiteY0" fmla="*/ 0 h 769251"/>
                  <a:gd name="connsiteX1" fmla="*/ 65426 w 65426"/>
                  <a:gd name="connsiteY1" fmla="*/ 0 h 769251"/>
                  <a:gd name="connsiteX2" fmla="*/ 65426 w 65426"/>
                  <a:gd name="connsiteY2" fmla="*/ 769251 h 769251"/>
                  <a:gd name="connsiteX3" fmla="*/ 0 w 65426"/>
                  <a:gd name="connsiteY3" fmla="*/ 769251 h 769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426" h="769251">
                    <a:moveTo>
                      <a:pt x="0" y="0"/>
                    </a:moveTo>
                    <a:lnTo>
                      <a:pt x="65426" y="0"/>
                    </a:lnTo>
                    <a:lnTo>
                      <a:pt x="65426" y="769251"/>
                    </a:lnTo>
                    <a:lnTo>
                      <a:pt x="0" y="769251"/>
                    </a:lnTo>
                    <a:close/>
                  </a:path>
                </a:pathLst>
              </a:custGeom>
              <a:solidFill>
                <a:srgbClr val="666666"/>
              </a:solidFill>
              <a:ln w="19800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D" dirty="0">
                  <a:latin typeface="Lora" pitchFamily="2" charset="0"/>
                </a:endParaRPr>
              </a:p>
            </p:txBody>
          </p:sp>
          <p:sp>
            <p:nvSpPr>
              <p:cNvPr id="13" name="Rounded Rectangle 7">
                <a:extLst>
                  <a:ext uri="{FF2B5EF4-FFF2-40B4-BE49-F238E27FC236}">
                    <a16:creationId xmlns:a16="http://schemas.microsoft.com/office/drawing/2014/main" id="{CC577351-6BB9-525E-E41D-3513DF5E431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7882042" y="3691448"/>
                <a:ext cx="885713" cy="88571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9144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sz="2000" b="1" dirty="0">
                  <a:latin typeface="Lora" pitchFamily="2" charset="0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AB955A-A665-1D58-B4ED-E2DA13992831}"/>
                  </a:ext>
                </a:extLst>
              </p:cNvPr>
              <p:cNvSpPr/>
              <p:nvPr/>
            </p:nvSpPr>
            <p:spPr>
              <a:xfrm>
                <a:off x="6465268" y="2348832"/>
                <a:ext cx="87501" cy="1004194"/>
              </a:xfrm>
              <a:custGeom>
                <a:avLst/>
                <a:gdLst>
                  <a:gd name="connsiteX0" fmla="*/ 0 w 41634"/>
                  <a:gd name="connsiteY0" fmla="*/ 0 h 477808"/>
                  <a:gd name="connsiteX1" fmla="*/ 41635 w 41634"/>
                  <a:gd name="connsiteY1" fmla="*/ 0 h 477808"/>
                  <a:gd name="connsiteX2" fmla="*/ 41635 w 41634"/>
                  <a:gd name="connsiteY2" fmla="*/ 477808 h 477808"/>
                  <a:gd name="connsiteX3" fmla="*/ 0 w 41634"/>
                  <a:gd name="connsiteY3" fmla="*/ 477808 h 477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34" h="477808">
                    <a:moveTo>
                      <a:pt x="0" y="0"/>
                    </a:moveTo>
                    <a:lnTo>
                      <a:pt x="41635" y="0"/>
                    </a:lnTo>
                    <a:lnTo>
                      <a:pt x="41635" y="477808"/>
                    </a:lnTo>
                    <a:lnTo>
                      <a:pt x="0" y="477808"/>
                    </a:lnTo>
                    <a:close/>
                  </a:path>
                </a:pathLst>
              </a:custGeom>
              <a:solidFill>
                <a:srgbClr val="666666"/>
              </a:solidFill>
              <a:ln w="19800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D" dirty="0">
                  <a:latin typeface="Lora" pitchFamily="2" charset="0"/>
                </a:endParaRPr>
              </a:p>
            </p:txBody>
          </p:sp>
          <p:sp>
            <p:nvSpPr>
              <p:cNvPr id="15" name="Rounded Rectangle 59">
                <a:extLst>
                  <a:ext uri="{FF2B5EF4-FFF2-40B4-BE49-F238E27FC236}">
                    <a16:creationId xmlns:a16="http://schemas.microsoft.com/office/drawing/2014/main" id="{58E38622-397A-BBD6-3789-358B5FC824C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6176293" y="1680864"/>
                <a:ext cx="665450" cy="6654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9144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sz="1400" b="1" dirty="0">
                  <a:latin typeface="Lora" pitchFamily="2" charset="0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74C636F-A7D0-71F0-A3D1-AE4BC89D0963}"/>
                  </a:ext>
                </a:extLst>
              </p:cNvPr>
              <p:cNvSpPr/>
              <p:nvPr/>
            </p:nvSpPr>
            <p:spPr>
              <a:xfrm>
                <a:off x="998" y="2565226"/>
                <a:ext cx="6085215" cy="1001946"/>
              </a:xfrm>
              <a:custGeom>
                <a:avLst/>
                <a:gdLst>
                  <a:gd name="connsiteX0" fmla="*/ 5850592 w 5866651"/>
                  <a:gd name="connsiteY0" fmla="*/ 965958 h 965958"/>
                  <a:gd name="connsiteX1" fmla="*/ 5371461 w 5866651"/>
                  <a:gd name="connsiteY1" fmla="*/ 651349 h 965958"/>
                  <a:gd name="connsiteX2" fmla="*/ 4550781 w 5866651"/>
                  <a:gd name="connsiteY2" fmla="*/ 436798 h 965958"/>
                  <a:gd name="connsiteX3" fmla="*/ 3380855 w 5866651"/>
                  <a:gd name="connsiteY3" fmla="*/ 280936 h 965958"/>
                  <a:gd name="connsiteX4" fmla="*/ 1863607 w 5866651"/>
                  <a:gd name="connsiteY4" fmla="*/ 185687 h 965958"/>
                  <a:gd name="connsiteX5" fmla="*/ 0 w 5866651"/>
                  <a:gd name="connsiteY5" fmla="*/ 127961 h 965958"/>
                  <a:gd name="connsiteX6" fmla="*/ 0 w 5866651"/>
                  <a:gd name="connsiteY6" fmla="*/ 0 h 965958"/>
                  <a:gd name="connsiteX7" fmla="*/ 1863607 w 5866651"/>
                  <a:gd name="connsiteY7" fmla="*/ 57727 h 965958"/>
                  <a:gd name="connsiteX8" fmla="*/ 3380855 w 5866651"/>
                  <a:gd name="connsiteY8" fmla="*/ 152975 h 965958"/>
                  <a:gd name="connsiteX9" fmla="*/ 4550781 w 5866651"/>
                  <a:gd name="connsiteY9" fmla="*/ 308837 h 965958"/>
                  <a:gd name="connsiteX10" fmla="*/ 5371461 w 5866651"/>
                  <a:gd name="connsiteY10" fmla="*/ 523388 h 965958"/>
                  <a:gd name="connsiteX11" fmla="*/ 5865985 w 5866651"/>
                  <a:gd name="connsiteY11" fmla="*/ 891876 h 965958"/>
                  <a:gd name="connsiteX12" fmla="*/ 5850592 w 5866651"/>
                  <a:gd name="connsiteY12" fmla="*/ 965958 h 965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66651" h="965958">
                    <a:moveTo>
                      <a:pt x="5850592" y="965958"/>
                    </a:moveTo>
                    <a:cubicBezTo>
                      <a:pt x="5783244" y="824528"/>
                      <a:pt x="5514815" y="705227"/>
                      <a:pt x="5371461" y="651349"/>
                    </a:cubicBezTo>
                    <a:cubicBezTo>
                      <a:pt x="5113615" y="554175"/>
                      <a:pt x="4826907" y="487790"/>
                      <a:pt x="4550781" y="436798"/>
                    </a:cubicBezTo>
                    <a:cubicBezTo>
                      <a:pt x="4165937" y="365602"/>
                      <a:pt x="3772434" y="317496"/>
                      <a:pt x="3380855" y="280936"/>
                    </a:cubicBezTo>
                    <a:cubicBezTo>
                      <a:pt x="2877671" y="233793"/>
                      <a:pt x="2369677" y="204929"/>
                      <a:pt x="1863607" y="185687"/>
                    </a:cubicBezTo>
                    <a:cubicBezTo>
                      <a:pt x="1243046" y="161634"/>
                      <a:pt x="621523" y="130847"/>
                      <a:pt x="0" y="127961"/>
                    </a:cubicBezTo>
                    <a:lnTo>
                      <a:pt x="0" y="0"/>
                    </a:lnTo>
                    <a:cubicBezTo>
                      <a:pt x="621523" y="2886"/>
                      <a:pt x="1243046" y="33674"/>
                      <a:pt x="1863607" y="57727"/>
                    </a:cubicBezTo>
                    <a:cubicBezTo>
                      <a:pt x="2369677" y="76969"/>
                      <a:pt x="2876709" y="105832"/>
                      <a:pt x="3380855" y="152975"/>
                    </a:cubicBezTo>
                    <a:cubicBezTo>
                      <a:pt x="3772434" y="189536"/>
                      <a:pt x="4165937" y="236679"/>
                      <a:pt x="4550781" y="308837"/>
                    </a:cubicBezTo>
                    <a:cubicBezTo>
                      <a:pt x="4825944" y="359829"/>
                      <a:pt x="5113615" y="426215"/>
                      <a:pt x="5371461" y="523388"/>
                    </a:cubicBezTo>
                    <a:cubicBezTo>
                      <a:pt x="5532133" y="584001"/>
                      <a:pt x="5851553" y="727355"/>
                      <a:pt x="5865985" y="891876"/>
                    </a:cubicBezTo>
                    <a:cubicBezTo>
                      <a:pt x="5868872" y="917853"/>
                      <a:pt x="5862137" y="942868"/>
                      <a:pt x="5850592" y="965958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61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D" dirty="0">
                  <a:latin typeface="Lora" pitchFamily="2" charset="0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BECCF7C-BA1F-9864-E487-B6187797BE14}"/>
                  </a:ext>
                </a:extLst>
              </p:cNvPr>
              <p:cNvSpPr/>
              <p:nvPr/>
            </p:nvSpPr>
            <p:spPr>
              <a:xfrm>
                <a:off x="4349669" y="3552203"/>
                <a:ext cx="2275885" cy="1471981"/>
              </a:xfrm>
              <a:custGeom>
                <a:avLst/>
                <a:gdLst>
                  <a:gd name="connsiteX0" fmla="*/ 2191122 w 2194141"/>
                  <a:gd name="connsiteY0" fmla="*/ 139506 h 1419112"/>
                  <a:gd name="connsiteX1" fmla="*/ 2191122 w 2194141"/>
                  <a:gd name="connsiteY1" fmla="*/ 140468 h 1419112"/>
                  <a:gd name="connsiteX2" fmla="*/ 2191122 w 2194141"/>
                  <a:gd name="connsiteY2" fmla="*/ 139506 h 1419112"/>
                  <a:gd name="connsiteX3" fmla="*/ 1845724 w 2194141"/>
                  <a:gd name="connsiteY3" fmla="*/ 534933 h 1419112"/>
                  <a:gd name="connsiteX4" fmla="*/ 1094317 w 2194141"/>
                  <a:gd name="connsiteY4" fmla="*/ 856278 h 1419112"/>
                  <a:gd name="connsiteX5" fmla="*/ 364075 w 2194141"/>
                  <a:gd name="connsiteY5" fmla="*/ 1140101 h 1419112"/>
                  <a:gd name="connsiteX6" fmla="*/ 11943 w 2194141"/>
                  <a:gd name="connsiteY6" fmla="*/ 1419113 h 1419112"/>
                  <a:gd name="connsiteX7" fmla="*/ 4246 w 2194141"/>
                  <a:gd name="connsiteY7" fmla="*/ 1318091 h 1419112"/>
                  <a:gd name="connsiteX8" fmla="*/ 364075 w 2194141"/>
                  <a:gd name="connsiteY8" fmla="*/ 1012140 h 1419112"/>
                  <a:gd name="connsiteX9" fmla="*/ 1094317 w 2194141"/>
                  <a:gd name="connsiteY9" fmla="*/ 728317 h 1419112"/>
                  <a:gd name="connsiteX10" fmla="*/ 1845724 w 2194141"/>
                  <a:gd name="connsiteY10" fmla="*/ 406973 h 1419112"/>
                  <a:gd name="connsiteX11" fmla="*/ 2193046 w 2194141"/>
                  <a:gd name="connsiteY11" fmla="*/ 0 h 1419112"/>
                  <a:gd name="connsiteX12" fmla="*/ 2192084 w 2194141"/>
                  <a:gd name="connsiteY12" fmla="*/ 61575 h 1419112"/>
                  <a:gd name="connsiteX13" fmla="*/ 2191122 w 2194141"/>
                  <a:gd name="connsiteY13" fmla="*/ 139506 h 141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94141" h="1419112">
                    <a:moveTo>
                      <a:pt x="2191122" y="139506"/>
                    </a:moveTo>
                    <a:lnTo>
                      <a:pt x="2191122" y="140468"/>
                    </a:lnTo>
                    <a:lnTo>
                      <a:pt x="2191122" y="139506"/>
                    </a:lnTo>
                    <a:cubicBezTo>
                      <a:pt x="2167070" y="306913"/>
                      <a:pt x="2007359" y="440646"/>
                      <a:pt x="1845724" y="534933"/>
                    </a:cubicBezTo>
                    <a:cubicBezTo>
                      <a:pt x="1621553" y="665780"/>
                      <a:pt x="1345427" y="765840"/>
                      <a:pt x="1094317" y="856278"/>
                    </a:cubicBezTo>
                    <a:cubicBezTo>
                      <a:pt x="851865" y="943830"/>
                      <a:pt x="593057" y="1030420"/>
                      <a:pt x="364075" y="1140101"/>
                    </a:cubicBezTo>
                    <a:cubicBezTo>
                      <a:pt x="241887" y="1198789"/>
                      <a:pt x="60048" y="1296924"/>
                      <a:pt x="11943" y="1419113"/>
                    </a:cubicBezTo>
                    <a:cubicBezTo>
                      <a:pt x="-565" y="1386401"/>
                      <a:pt x="-3451" y="1352727"/>
                      <a:pt x="4246" y="1318091"/>
                    </a:cubicBezTo>
                    <a:cubicBezTo>
                      <a:pt x="34071" y="1183396"/>
                      <a:pt x="233228" y="1074677"/>
                      <a:pt x="364075" y="1012140"/>
                    </a:cubicBezTo>
                    <a:cubicBezTo>
                      <a:pt x="593057" y="902459"/>
                      <a:pt x="851865" y="815869"/>
                      <a:pt x="1094317" y="728317"/>
                    </a:cubicBezTo>
                    <a:cubicBezTo>
                      <a:pt x="1345427" y="637879"/>
                      <a:pt x="1621553" y="537820"/>
                      <a:pt x="1845724" y="406973"/>
                    </a:cubicBezTo>
                    <a:cubicBezTo>
                      <a:pt x="2011208" y="309799"/>
                      <a:pt x="2175728" y="172218"/>
                      <a:pt x="2193046" y="0"/>
                    </a:cubicBezTo>
                    <a:lnTo>
                      <a:pt x="2192084" y="61575"/>
                    </a:lnTo>
                    <a:cubicBezTo>
                      <a:pt x="2194970" y="87552"/>
                      <a:pt x="2194970" y="113529"/>
                      <a:pt x="2191122" y="139506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61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D" dirty="0">
                  <a:latin typeface="Lora" pitchFamily="2" charset="0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E45143F-DDC5-D6CE-6425-4F61D8004C0E}"/>
                  </a:ext>
                </a:extLst>
              </p:cNvPr>
              <p:cNvSpPr/>
              <p:nvPr/>
            </p:nvSpPr>
            <p:spPr>
              <a:xfrm>
                <a:off x="6624418" y="3495319"/>
                <a:ext cx="9980" cy="9980"/>
              </a:xfrm>
              <a:custGeom>
                <a:avLst/>
                <a:gdLst>
                  <a:gd name="connsiteX0" fmla="*/ 0 w 9621"/>
                  <a:gd name="connsiteY0" fmla="*/ 0 h 9621"/>
                  <a:gd name="connsiteX1" fmla="*/ 0 w 9621"/>
                  <a:gd name="connsiteY1" fmla="*/ 0 h 9621"/>
                  <a:gd name="connsiteX2" fmla="*/ 0 w 9621"/>
                  <a:gd name="connsiteY2" fmla="*/ 0 h 9621"/>
                  <a:gd name="connsiteX3" fmla="*/ 0 w 9621"/>
                  <a:gd name="connsiteY3" fmla="*/ 0 h 9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21" h="9621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61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D" dirty="0">
                  <a:latin typeface="Lora" pitchFamily="2" charset="0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AEA5B1B-9D79-3082-22D2-63B708B172D3}"/>
                  </a:ext>
                </a:extLst>
              </p:cNvPr>
              <p:cNvSpPr/>
              <p:nvPr/>
            </p:nvSpPr>
            <p:spPr>
              <a:xfrm>
                <a:off x="3441707" y="5083064"/>
                <a:ext cx="6418075" cy="1555809"/>
              </a:xfrm>
              <a:custGeom>
                <a:avLst/>
                <a:gdLst>
                  <a:gd name="connsiteX0" fmla="*/ 6187557 w 6187556"/>
                  <a:gd name="connsiteY0" fmla="*/ 1383514 h 1499929"/>
                  <a:gd name="connsiteX1" fmla="*/ 6117323 w 6187556"/>
                  <a:gd name="connsiteY1" fmla="*/ 1429696 h 1499929"/>
                  <a:gd name="connsiteX2" fmla="*/ 6004756 w 6187556"/>
                  <a:gd name="connsiteY2" fmla="*/ 1499930 h 1499929"/>
                  <a:gd name="connsiteX3" fmla="*/ 5035911 w 6187556"/>
                  <a:gd name="connsiteY3" fmla="*/ 1421999 h 1499929"/>
                  <a:gd name="connsiteX4" fmla="*/ 3187698 w 6187556"/>
                  <a:gd name="connsiteY4" fmla="*/ 1208410 h 1499929"/>
                  <a:gd name="connsiteX5" fmla="*/ 2013924 w 6187556"/>
                  <a:gd name="connsiteY5" fmla="*/ 1011178 h 1499929"/>
                  <a:gd name="connsiteX6" fmla="*/ 995049 w 6187556"/>
                  <a:gd name="connsiteY6" fmla="*/ 759105 h 1499929"/>
                  <a:gd name="connsiteX7" fmla="*/ 227 w 6187556"/>
                  <a:gd name="connsiteY7" fmla="*/ 51954 h 1499929"/>
                  <a:gd name="connsiteX8" fmla="*/ 6962 w 6187556"/>
                  <a:gd name="connsiteY8" fmla="*/ 0 h 1499929"/>
                  <a:gd name="connsiteX9" fmla="*/ 995049 w 6187556"/>
                  <a:gd name="connsiteY9" fmla="*/ 631144 h 1499929"/>
                  <a:gd name="connsiteX10" fmla="*/ 2013924 w 6187556"/>
                  <a:gd name="connsiteY10" fmla="*/ 883217 h 1499929"/>
                  <a:gd name="connsiteX11" fmla="*/ 3187698 w 6187556"/>
                  <a:gd name="connsiteY11" fmla="*/ 1080450 h 1499929"/>
                  <a:gd name="connsiteX12" fmla="*/ 5035911 w 6187556"/>
                  <a:gd name="connsiteY12" fmla="*/ 1294038 h 1499929"/>
                  <a:gd name="connsiteX13" fmla="*/ 6187557 w 6187556"/>
                  <a:gd name="connsiteY13" fmla="*/ 1383514 h 1499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87556" h="1499929">
                    <a:moveTo>
                      <a:pt x="6187557" y="1383514"/>
                    </a:moveTo>
                    <a:lnTo>
                      <a:pt x="6117323" y="1429696"/>
                    </a:lnTo>
                    <a:lnTo>
                      <a:pt x="6004756" y="1499930"/>
                    </a:lnTo>
                    <a:cubicBezTo>
                      <a:pt x="5681488" y="1478763"/>
                      <a:pt x="5357256" y="1451824"/>
                      <a:pt x="5035911" y="1421999"/>
                    </a:cubicBezTo>
                    <a:cubicBezTo>
                      <a:pt x="4418237" y="1365234"/>
                      <a:pt x="3799600" y="1295962"/>
                      <a:pt x="3187698" y="1208410"/>
                    </a:cubicBezTo>
                    <a:cubicBezTo>
                      <a:pt x="2794195" y="1152608"/>
                      <a:pt x="2401654" y="1088147"/>
                      <a:pt x="2013924" y="1011178"/>
                    </a:cubicBezTo>
                    <a:cubicBezTo>
                      <a:pt x="1671413" y="942868"/>
                      <a:pt x="1325053" y="863013"/>
                      <a:pt x="995049" y="759105"/>
                    </a:cubicBezTo>
                    <a:cubicBezTo>
                      <a:pt x="662159" y="655197"/>
                      <a:pt x="-14204" y="417556"/>
                      <a:pt x="227" y="51954"/>
                    </a:cubicBezTo>
                    <a:cubicBezTo>
                      <a:pt x="1189" y="34636"/>
                      <a:pt x="3114" y="16356"/>
                      <a:pt x="6962" y="0"/>
                    </a:cubicBezTo>
                    <a:cubicBezTo>
                      <a:pt x="79120" y="323269"/>
                      <a:pt x="685250" y="534933"/>
                      <a:pt x="995049" y="631144"/>
                    </a:cubicBezTo>
                    <a:cubicBezTo>
                      <a:pt x="1325053" y="735052"/>
                      <a:pt x="1671413" y="814907"/>
                      <a:pt x="2013924" y="883217"/>
                    </a:cubicBezTo>
                    <a:cubicBezTo>
                      <a:pt x="2401654" y="961148"/>
                      <a:pt x="2794195" y="1024647"/>
                      <a:pt x="3187698" y="1080450"/>
                    </a:cubicBezTo>
                    <a:cubicBezTo>
                      <a:pt x="3800562" y="1168002"/>
                      <a:pt x="4418237" y="1237274"/>
                      <a:pt x="5035911" y="1294038"/>
                    </a:cubicBezTo>
                    <a:cubicBezTo>
                      <a:pt x="5416907" y="1329636"/>
                      <a:pt x="5802713" y="1361386"/>
                      <a:pt x="6187557" y="1383514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61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D" dirty="0">
                  <a:latin typeface="Lora" pitchFamily="2" charset="0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D1DE8EE-BB42-B788-EF42-F3545F56B595}"/>
                  </a:ext>
                </a:extLst>
              </p:cNvPr>
              <p:cNvSpPr/>
              <p:nvPr/>
            </p:nvSpPr>
            <p:spPr>
              <a:xfrm>
                <a:off x="9654204" y="6358448"/>
                <a:ext cx="2537796" cy="423132"/>
              </a:xfrm>
              <a:custGeom>
                <a:avLst/>
                <a:gdLst>
                  <a:gd name="connsiteX0" fmla="*/ 2446646 w 2446645"/>
                  <a:gd name="connsiteY0" fmla="*/ 0 h 407934"/>
                  <a:gd name="connsiteX1" fmla="*/ 2446646 w 2446645"/>
                  <a:gd name="connsiteY1" fmla="*/ 127961 h 407934"/>
                  <a:gd name="connsiteX2" fmla="*/ 2296557 w 2446645"/>
                  <a:gd name="connsiteY2" fmla="*/ 145279 h 407934"/>
                  <a:gd name="connsiteX3" fmla="*/ 1227653 w 2446645"/>
                  <a:gd name="connsiteY3" fmla="*/ 267467 h 407934"/>
                  <a:gd name="connsiteX4" fmla="*/ 167407 w 2446645"/>
                  <a:gd name="connsiteY4" fmla="*/ 388692 h 407934"/>
                  <a:gd name="connsiteX5" fmla="*/ 0 w 2446645"/>
                  <a:gd name="connsiteY5" fmla="*/ 407935 h 407934"/>
                  <a:gd name="connsiteX6" fmla="*/ 0 w 2446645"/>
                  <a:gd name="connsiteY6" fmla="*/ 279974 h 407934"/>
                  <a:gd name="connsiteX7" fmla="*/ 133733 w 2446645"/>
                  <a:gd name="connsiteY7" fmla="*/ 264581 h 407934"/>
                  <a:gd name="connsiteX8" fmla="*/ 167407 w 2446645"/>
                  <a:gd name="connsiteY8" fmla="*/ 260732 h 407934"/>
                  <a:gd name="connsiteX9" fmla="*/ 1227653 w 2446645"/>
                  <a:gd name="connsiteY9" fmla="*/ 139506 h 407934"/>
                  <a:gd name="connsiteX10" fmla="*/ 2171483 w 2446645"/>
                  <a:gd name="connsiteY10" fmla="*/ 31750 h 407934"/>
                  <a:gd name="connsiteX11" fmla="*/ 2296557 w 2446645"/>
                  <a:gd name="connsiteY11" fmla="*/ 17318 h 407934"/>
                  <a:gd name="connsiteX12" fmla="*/ 2446646 w 2446645"/>
                  <a:gd name="connsiteY12" fmla="*/ 0 h 407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46645" h="407934">
                    <a:moveTo>
                      <a:pt x="2446646" y="0"/>
                    </a:moveTo>
                    <a:lnTo>
                      <a:pt x="2446646" y="127961"/>
                    </a:lnTo>
                    <a:lnTo>
                      <a:pt x="2296557" y="145279"/>
                    </a:lnTo>
                    <a:cubicBezTo>
                      <a:pt x="1940576" y="185687"/>
                      <a:pt x="1583634" y="227058"/>
                      <a:pt x="1227653" y="267467"/>
                    </a:cubicBezTo>
                    <a:cubicBezTo>
                      <a:pt x="874558" y="307876"/>
                      <a:pt x="521464" y="348284"/>
                      <a:pt x="167407" y="388692"/>
                    </a:cubicBezTo>
                    <a:lnTo>
                      <a:pt x="0" y="407935"/>
                    </a:lnTo>
                    <a:lnTo>
                      <a:pt x="0" y="279974"/>
                    </a:lnTo>
                    <a:lnTo>
                      <a:pt x="133733" y="264581"/>
                    </a:lnTo>
                    <a:lnTo>
                      <a:pt x="167407" y="260732"/>
                    </a:lnTo>
                    <a:cubicBezTo>
                      <a:pt x="520501" y="220323"/>
                      <a:pt x="873596" y="179915"/>
                      <a:pt x="1227653" y="139506"/>
                    </a:cubicBezTo>
                    <a:cubicBezTo>
                      <a:pt x="1542262" y="103908"/>
                      <a:pt x="1856872" y="67348"/>
                      <a:pt x="2171483" y="31750"/>
                    </a:cubicBezTo>
                    <a:cubicBezTo>
                      <a:pt x="2212853" y="26939"/>
                      <a:pt x="2255186" y="22129"/>
                      <a:pt x="2296557" y="17318"/>
                    </a:cubicBezTo>
                    <a:lnTo>
                      <a:pt x="244664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61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D" dirty="0">
                  <a:latin typeface="Lora" pitchFamily="2" charset="0"/>
                </a:endParaRPr>
              </a:p>
            </p:txBody>
          </p:sp>
          <p:grpSp>
            <p:nvGrpSpPr>
              <p:cNvPr id="21" name="Graphic 4">
                <a:extLst>
                  <a:ext uri="{FF2B5EF4-FFF2-40B4-BE49-F238E27FC236}">
                    <a16:creationId xmlns:a16="http://schemas.microsoft.com/office/drawing/2014/main" id="{5825358A-0530-BD1B-8132-424D665BC273}"/>
                  </a:ext>
                </a:extLst>
              </p:cNvPr>
              <p:cNvGrpSpPr/>
              <p:nvPr/>
            </p:nvGrpSpPr>
            <p:grpSpPr>
              <a:xfrm>
                <a:off x="0" y="2319730"/>
                <a:ext cx="12192000" cy="4329123"/>
                <a:chOff x="275093" y="1690774"/>
                <a:chExt cx="11754098" cy="4173633"/>
              </a:xfrm>
              <a:solidFill>
                <a:srgbClr val="414042"/>
              </a:solidFill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5AA5A00B-42BE-F765-29C9-F4956595D7CD}"/>
                    </a:ext>
                  </a:extLst>
                </p:cNvPr>
                <p:cNvSpPr/>
                <p:nvPr/>
              </p:nvSpPr>
              <p:spPr>
                <a:xfrm>
                  <a:off x="275093" y="1690774"/>
                  <a:ext cx="11754098" cy="4173633"/>
                </a:xfrm>
                <a:custGeom>
                  <a:avLst/>
                  <a:gdLst>
                    <a:gd name="connsiteX0" fmla="*/ 11754099 w 11754098"/>
                    <a:gd name="connsiteY0" fmla="*/ 3893659 h 4173633"/>
                    <a:gd name="connsiteX1" fmla="*/ 11604010 w 11754098"/>
                    <a:gd name="connsiteY1" fmla="*/ 3910978 h 4173633"/>
                    <a:gd name="connsiteX2" fmla="*/ 11478935 w 11754098"/>
                    <a:gd name="connsiteY2" fmla="*/ 3925409 h 4173633"/>
                    <a:gd name="connsiteX3" fmla="*/ 10535106 w 11754098"/>
                    <a:gd name="connsiteY3" fmla="*/ 4033165 h 4173633"/>
                    <a:gd name="connsiteX4" fmla="*/ 9474860 w 11754098"/>
                    <a:gd name="connsiteY4" fmla="*/ 4154391 h 4173633"/>
                    <a:gd name="connsiteX5" fmla="*/ 9441186 w 11754098"/>
                    <a:gd name="connsiteY5" fmla="*/ 4158240 h 4173633"/>
                    <a:gd name="connsiteX6" fmla="*/ 9307453 w 11754098"/>
                    <a:gd name="connsiteY6" fmla="*/ 4173634 h 4173633"/>
                    <a:gd name="connsiteX7" fmla="*/ 9362293 w 11754098"/>
                    <a:gd name="connsiteY7" fmla="*/ 4166899 h 4173633"/>
                    <a:gd name="connsiteX8" fmla="*/ 9321885 w 11754098"/>
                    <a:gd name="connsiteY8" fmla="*/ 4164012 h 4173633"/>
                    <a:gd name="connsiteX9" fmla="*/ 9434452 w 11754098"/>
                    <a:gd name="connsiteY9" fmla="*/ 4093779 h 4173633"/>
                    <a:gd name="connsiteX10" fmla="*/ 9504685 w 11754098"/>
                    <a:gd name="connsiteY10" fmla="*/ 4047597 h 4173633"/>
                    <a:gd name="connsiteX11" fmla="*/ 8352078 w 11754098"/>
                    <a:gd name="connsiteY11" fmla="*/ 3959083 h 4173633"/>
                    <a:gd name="connsiteX12" fmla="*/ 6503864 w 11754098"/>
                    <a:gd name="connsiteY12" fmla="*/ 3745495 h 4173633"/>
                    <a:gd name="connsiteX13" fmla="*/ 5330090 w 11754098"/>
                    <a:gd name="connsiteY13" fmla="*/ 3548262 h 4173633"/>
                    <a:gd name="connsiteX14" fmla="*/ 4311215 w 11754098"/>
                    <a:gd name="connsiteY14" fmla="*/ 3296189 h 4173633"/>
                    <a:gd name="connsiteX15" fmla="*/ 3323128 w 11754098"/>
                    <a:gd name="connsiteY15" fmla="*/ 2665045 h 4173633"/>
                    <a:gd name="connsiteX16" fmla="*/ 3316394 w 11754098"/>
                    <a:gd name="connsiteY16" fmla="*/ 2589038 h 4173633"/>
                    <a:gd name="connsiteX17" fmla="*/ 3712783 w 11754098"/>
                    <a:gd name="connsiteY17" fmla="*/ 2134922 h 4173633"/>
                    <a:gd name="connsiteX18" fmla="*/ 4540198 w 11754098"/>
                    <a:gd name="connsiteY18" fmla="*/ 1778942 h 4173633"/>
                    <a:gd name="connsiteX19" fmla="*/ 5142478 w 11754098"/>
                    <a:gd name="connsiteY19" fmla="*/ 1570164 h 4173633"/>
                    <a:gd name="connsiteX20" fmla="*/ 5620647 w 11754098"/>
                    <a:gd name="connsiteY20" fmla="*/ 1382552 h 4173633"/>
                    <a:gd name="connsiteX21" fmla="*/ 5850592 w 11754098"/>
                    <a:gd name="connsiteY21" fmla="*/ 1201676 h 4173633"/>
                    <a:gd name="connsiteX22" fmla="*/ 5865985 w 11754098"/>
                    <a:gd name="connsiteY22" fmla="*/ 1127593 h 4173633"/>
                    <a:gd name="connsiteX23" fmla="*/ 5371461 w 11754098"/>
                    <a:gd name="connsiteY23" fmla="*/ 759105 h 4173633"/>
                    <a:gd name="connsiteX24" fmla="*/ 4550781 w 11754098"/>
                    <a:gd name="connsiteY24" fmla="*/ 544554 h 4173633"/>
                    <a:gd name="connsiteX25" fmla="*/ 3380855 w 11754098"/>
                    <a:gd name="connsiteY25" fmla="*/ 388692 h 4173633"/>
                    <a:gd name="connsiteX26" fmla="*/ 1863607 w 11754098"/>
                    <a:gd name="connsiteY26" fmla="*/ 293444 h 4173633"/>
                    <a:gd name="connsiteX27" fmla="*/ 0 w 11754098"/>
                    <a:gd name="connsiteY27" fmla="*/ 235717 h 4173633"/>
                    <a:gd name="connsiteX28" fmla="*/ 0 w 11754098"/>
                    <a:gd name="connsiteY28" fmla="*/ 0 h 4173633"/>
                    <a:gd name="connsiteX29" fmla="*/ 1990606 w 11754098"/>
                    <a:gd name="connsiteY29" fmla="*/ 59651 h 4173633"/>
                    <a:gd name="connsiteX30" fmla="*/ 3616572 w 11754098"/>
                    <a:gd name="connsiteY30" fmla="*/ 181839 h 4173633"/>
                    <a:gd name="connsiteX31" fmla="*/ 4872126 w 11754098"/>
                    <a:gd name="connsiteY31" fmla="*/ 354057 h 4173633"/>
                    <a:gd name="connsiteX32" fmla="*/ 5752456 w 11754098"/>
                    <a:gd name="connsiteY32" fmla="*/ 580152 h 4173633"/>
                    <a:gd name="connsiteX33" fmla="*/ 6381676 w 11754098"/>
                    <a:gd name="connsiteY33" fmla="*/ 1116048 h 4173633"/>
                    <a:gd name="connsiteX34" fmla="*/ 6383600 w 11754098"/>
                    <a:gd name="connsiteY34" fmla="*/ 1132404 h 4173633"/>
                    <a:gd name="connsiteX35" fmla="*/ 6383600 w 11754098"/>
                    <a:gd name="connsiteY35" fmla="*/ 1133366 h 4173633"/>
                    <a:gd name="connsiteX36" fmla="*/ 6382639 w 11754098"/>
                    <a:gd name="connsiteY36" fmla="*/ 1187244 h 4173633"/>
                    <a:gd name="connsiteX37" fmla="*/ 6035316 w 11754098"/>
                    <a:gd name="connsiteY37" fmla="*/ 1594216 h 4173633"/>
                    <a:gd name="connsiteX38" fmla="*/ 5283909 w 11754098"/>
                    <a:gd name="connsiteY38" fmla="*/ 1915561 h 4173633"/>
                    <a:gd name="connsiteX39" fmla="*/ 4553667 w 11754098"/>
                    <a:gd name="connsiteY39" fmla="*/ 2199384 h 4173633"/>
                    <a:gd name="connsiteX40" fmla="*/ 4193838 w 11754098"/>
                    <a:gd name="connsiteY40" fmla="*/ 2505335 h 4173633"/>
                    <a:gd name="connsiteX41" fmla="*/ 4201535 w 11754098"/>
                    <a:gd name="connsiteY41" fmla="*/ 2606356 h 4173633"/>
                    <a:gd name="connsiteX42" fmla="*/ 4204421 w 11754098"/>
                    <a:gd name="connsiteY42" fmla="*/ 2613091 h 4173633"/>
                    <a:gd name="connsiteX43" fmla="*/ 6939700 w 11754098"/>
                    <a:gd name="connsiteY43" fmla="*/ 3358726 h 4173633"/>
                    <a:gd name="connsiteX44" fmla="*/ 8508902 w 11754098"/>
                    <a:gd name="connsiteY44" fmla="*/ 3511702 h 4173633"/>
                    <a:gd name="connsiteX45" fmla="*/ 9614366 w 11754098"/>
                    <a:gd name="connsiteY45" fmla="*/ 3580974 h 4173633"/>
                    <a:gd name="connsiteX46" fmla="*/ 10180087 w 11754098"/>
                    <a:gd name="connsiteY46" fmla="*/ 3603102 h 4173633"/>
                    <a:gd name="connsiteX47" fmla="*/ 10439857 w 11754098"/>
                    <a:gd name="connsiteY47" fmla="*/ 3432809 h 4173633"/>
                    <a:gd name="connsiteX48" fmla="*/ 10461984 w 11754098"/>
                    <a:gd name="connsiteY48" fmla="*/ 3440506 h 4173633"/>
                    <a:gd name="connsiteX49" fmla="*/ 11035403 w 11754098"/>
                    <a:gd name="connsiteY49" fmla="*/ 3642549 h 4173633"/>
                    <a:gd name="connsiteX50" fmla="*/ 11609782 w 11754098"/>
                    <a:gd name="connsiteY50" fmla="*/ 3844592 h 4173633"/>
                    <a:gd name="connsiteX51" fmla="*/ 11754099 w 11754098"/>
                    <a:gd name="connsiteY51" fmla="*/ 3893659 h 4173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11754098" h="4173633">
                      <a:moveTo>
                        <a:pt x="11754099" y="3893659"/>
                      </a:moveTo>
                      <a:lnTo>
                        <a:pt x="11604010" y="3910978"/>
                      </a:lnTo>
                      <a:cubicBezTo>
                        <a:pt x="11562639" y="3915788"/>
                        <a:pt x="11520305" y="3920599"/>
                        <a:pt x="11478935" y="3925409"/>
                      </a:cubicBezTo>
                      <a:cubicBezTo>
                        <a:pt x="11164325" y="3961969"/>
                        <a:pt x="10849715" y="3997568"/>
                        <a:pt x="10535106" y="4033165"/>
                      </a:cubicBezTo>
                      <a:cubicBezTo>
                        <a:pt x="10182011" y="4073574"/>
                        <a:pt x="9828917" y="4113983"/>
                        <a:pt x="9474860" y="4154391"/>
                      </a:cubicBezTo>
                      <a:lnTo>
                        <a:pt x="9441186" y="4158240"/>
                      </a:lnTo>
                      <a:lnTo>
                        <a:pt x="9307453" y="4173634"/>
                      </a:lnTo>
                      <a:lnTo>
                        <a:pt x="9362293" y="4166899"/>
                      </a:lnTo>
                      <a:cubicBezTo>
                        <a:pt x="9348824" y="4165937"/>
                        <a:pt x="9335354" y="4164974"/>
                        <a:pt x="9321885" y="4164012"/>
                      </a:cubicBezTo>
                      <a:lnTo>
                        <a:pt x="9434452" y="4093779"/>
                      </a:lnTo>
                      <a:lnTo>
                        <a:pt x="9504685" y="4047597"/>
                      </a:lnTo>
                      <a:cubicBezTo>
                        <a:pt x="9120803" y="4025469"/>
                        <a:pt x="8734997" y="3993719"/>
                        <a:pt x="8352078" y="3959083"/>
                      </a:cubicBezTo>
                      <a:cubicBezTo>
                        <a:pt x="7734403" y="3902318"/>
                        <a:pt x="7115767" y="3833047"/>
                        <a:pt x="6503864" y="3745495"/>
                      </a:cubicBezTo>
                      <a:cubicBezTo>
                        <a:pt x="6110362" y="3689692"/>
                        <a:pt x="5717820" y="3625231"/>
                        <a:pt x="5330090" y="3548262"/>
                      </a:cubicBezTo>
                      <a:cubicBezTo>
                        <a:pt x="4987579" y="3479952"/>
                        <a:pt x="4641219" y="3400097"/>
                        <a:pt x="4311215" y="3296189"/>
                      </a:cubicBezTo>
                      <a:cubicBezTo>
                        <a:pt x="4002378" y="3199016"/>
                        <a:pt x="3395287" y="2987352"/>
                        <a:pt x="3323128" y="2665045"/>
                      </a:cubicBezTo>
                      <a:cubicBezTo>
                        <a:pt x="3317356" y="2640992"/>
                        <a:pt x="3315431" y="2615015"/>
                        <a:pt x="3316394" y="2589038"/>
                      </a:cubicBezTo>
                      <a:cubicBezTo>
                        <a:pt x="3324090" y="2392768"/>
                        <a:pt x="3532868" y="2238830"/>
                        <a:pt x="3712783" y="2134922"/>
                      </a:cubicBezTo>
                      <a:cubicBezTo>
                        <a:pt x="3961969" y="1990606"/>
                        <a:pt x="4262148" y="1878039"/>
                        <a:pt x="4540198" y="1778942"/>
                      </a:cubicBezTo>
                      <a:cubicBezTo>
                        <a:pt x="4740317" y="1707746"/>
                        <a:pt x="4942360" y="1640398"/>
                        <a:pt x="5142478" y="1570164"/>
                      </a:cubicBezTo>
                      <a:cubicBezTo>
                        <a:pt x="5302189" y="1514361"/>
                        <a:pt x="5470558" y="1454710"/>
                        <a:pt x="5620647" y="1382552"/>
                      </a:cubicBezTo>
                      <a:cubicBezTo>
                        <a:pt x="5701465" y="1344068"/>
                        <a:pt x="5810183" y="1281531"/>
                        <a:pt x="5850592" y="1201676"/>
                      </a:cubicBezTo>
                      <a:cubicBezTo>
                        <a:pt x="5862137" y="1178585"/>
                        <a:pt x="5867910" y="1153570"/>
                        <a:pt x="5865985" y="1127593"/>
                      </a:cubicBezTo>
                      <a:cubicBezTo>
                        <a:pt x="5851554" y="963072"/>
                        <a:pt x="5532133" y="819718"/>
                        <a:pt x="5371461" y="759105"/>
                      </a:cubicBezTo>
                      <a:cubicBezTo>
                        <a:pt x="5113615" y="661932"/>
                        <a:pt x="4826906" y="595546"/>
                        <a:pt x="4550781" y="544554"/>
                      </a:cubicBezTo>
                      <a:cubicBezTo>
                        <a:pt x="4165937" y="473358"/>
                        <a:pt x="3772434" y="425253"/>
                        <a:pt x="3380855" y="388692"/>
                      </a:cubicBezTo>
                      <a:cubicBezTo>
                        <a:pt x="2877671" y="341549"/>
                        <a:pt x="2369677" y="312686"/>
                        <a:pt x="1863607" y="293444"/>
                      </a:cubicBezTo>
                      <a:cubicBezTo>
                        <a:pt x="1243046" y="269391"/>
                        <a:pt x="621523" y="238603"/>
                        <a:pt x="0" y="235717"/>
                      </a:cubicBezTo>
                      <a:lnTo>
                        <a:pt x="0" y="0"/>
                      </a:lnTo>
                      <a:cubicBezTo>
                        <a:pt x="663856" y="16356"/>
                        <a:pt x="1327712" y="24053"/>
                        <a:pt x="1990606" y="59651"/>
                      </a:cubicBezTo>
                      <a:cubicBezTo>
                        <a:pt x="2533236" y="89476"/>
                        <a:pt x="3076828" y="126999"/>
                        <a:pt x="3616572" y="181839"/>
                      </a:cubicBezTo>
                      <a:cubicBezTo>
                        <a:pt x="4036052" y="224172"/>
                        <a:pt x="4459380" y="277088"/>
                        <a:pt x="4872126" y="354057"/>
                      </a:cubicBezTo>
                      <a:cubicBezTo>
                        <a:pt x="5166531" y="408897"/>
                        <a:pt x="5476331" y="478169"/>
                        <a:pt x="5752456" y="580152"/>
                      </a:cubicBezTo>
                      <a:cubicBezTo>
                        <a:pt x="6009340" y="675401"/>
                        <a:pt x="6348002" y="860127"/>
                        <a:pt x="6381676" y="1116048"/>
                      </a:cubicBezTo>
                      <a:cubicBezTo>
                        <a:pt x="6382639" y="1121820"/>
                        <a:pt x="6382639" y="1126631"/>
                        <a:pt x="6383600" y="1132404"/>
                      </a:cubicBezTo>
                      <a:cubicBezTo>
                        <a:pt x="6383600" y="1132404"/>
                        <a:pt x="6383600" y="1132404"/>
                        <a:pt x="6383600" y="1133366"/>
                      </a:cubicBezTo>
                      <a:lnTo>
                        <a:pt x="6382639" y="1187244"/>
                      </a:lnTo>
                      <a:cubicBezTo>
                        <a:pt x="6365321" y="1360424"/>
                        <a:pt x="6201762" y="1498005"/>
                        <a:pt x="6035316" y="1594216"/>
                      </a:cubicBezTo>
                      <a:cubicBezTo>
                        <a:pt x="5811145" y="1725063"/>
                        <a:pt x="5535019" y="1825123"/>
                        <a:pt x="5283909" y="1915561"/>
                      </a:cubicBezTo>
                      <a:cubicBezTo>
                        <a:pt x="5041457" y="2003113"/>
                        <a:pt x="4782649" y="2089703"/>
                        <a:pt x="4553667" y="2199384"/>
                      </a:cubicBezTo>
                      <a:cubicBezTo>
                        <a:pt x="4421858" y="2262883"/>
                        <a:pt x="4222701" y="2370639"/>
                        <a:pt x="4193838" y="2505335"/>
                      </a:cubicBezTo>
                      <a:cubicBezTo>
                        <a:pt x="4186141" y="2539009"/>
                        <a:pt x="4189989" y="2573645"/>
                        <a:pt x="4201535" y="2606356"/>
                      </a:cubicBezTo>
                      <a:cubicBezTo>
                        <a:pt x="4202497" y="2608280"/>
                        <a:pt x="4203459" y="2611167"/>
                        <a:pt x="4204421" y="2613091"/>
                      </a:cubicBezTo>
                      <a:cubicBezTo>
                        <a:pt x="4376639" y="3041230"/>
                        <a:pt x="6467304" y="3301000"/>
                        <a:pt x="6939700" y="3358726"/>
                      </a:cubicBezTo>
                      <a:cubicBezTo>
                        <a:pt x="7460202" y="3422226"/>
                        <a:pt x="7985514" y="3472255"/>
                        <a:pt x="8508902" y="3511702"/>
                      </a:cubicBezTo>
                      <a:cubicBezTo>
                        <a:pt x="8877390" y="3539603"/>
                        <a:pt x="9245878" y="3562694"/>
                        <a:pt x="9614366" y="3580974"/>
                      </a:cubicBezTo>
                      <a:cubicBezTo>
                        <a:pt x="9801015" y="3590595"/>
                        <a:pt x="9992475" y="3601178"/>
                        <a:pt x="10180087" y="3603102"/>
                      </a:cubicBezTo>
                      <a:lnTo>
                        <a:pt x="10439857" y="3432809"/>
                      </a:lnTo>
                      <a:lnTo>
                        <a:pt x="10461984" y="3440506"/>
                      </a:lnTo>
                      <a:cubicBezTo>
                        <a:pt x="10653445" y="3507853"/>
                        <a:pt x="10843943" y="3575201"/>
                        <a:pt x="11035403" y="3642549"/>
                      </a:cubicBezTo>
                      <a:cubicBezTo>
                        <a:pt x="11226862" y="3709896"/>
                        <a:pt x="11418322" y="3777244"/>
                        <a:pt x="11609782" y="3844592"/>
                      </a:cubicBezTo>
                      <a:lnTo>
                        <a:pt x="11754099" y="389365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619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ID" dirty="0">
                    <a:latin typeface="Lora" pitchFamily="2" charset="0"/>
                  </a:endParaRPr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31E39FCB-9A49-D83F-D287-2EE692B2B74C}"/>
                    </a:ext>
                  </a:extLst>
                </p:cNvPr>
                <p:cNvSpPr/>
                <p:nvPr/>
              </p:nvSpPr>
              <p:spPr>
                <a:xfrm>
                  <a:off x="6661580" y="2824139"/>
                  <a:ext cx="1360" cy="53878"/>
                </a:xfrm>
                <a:custGeom>
                  <a:avLst/>
                  <a:gdLst>
                    <a:gd name="connsiteX0" fmla="*/ 0 w 1360"/>
                    <a:gd name="connsiteY0" fmla="*/ 53878 h 53878"/>
                    <a:gd name="connsiteX1" fmla="*/ 962 w 1360"/>
                    <a:gd name="connsiteY1" fmla="*/ 0 h 53878"/>
                    <a:gd name="connsiteX2" fmla="*/ 0 w 1360"/>
                    <a:gd name="connsiteY2" fmla="*/ 53878 h 538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60" h="53878">
                      <a:moveTo>
                        <a:pt x="0" y="53878"/>
                      </a:moveTo>
                      <a:lnTo>
                        <a:pt x="962" y="0"/>
                      </a:lnTo>
                      <a:cubicBezTo>
                        <a:pt x="1924" y="19242"/>
                        <a:pt x="962" y="36560"/>
                        <a:pt x="0" y="53878"/>
                      </a:cubicBezTo>
                      <a:close/>
                    </a:path>
                  </a:pathLst>
                </a:custGeom>
                <a:solidFill>
                  <a:srgbClr val="414042"/>
                </a:solidFill>
                <a:ln w="9619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ID" dirty="0">
                    <a:latin typeface="Lora" pitchFamily="2" charset="0"/>
                  </a:endParaRPr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2348C433-8067-77B5-B79F-A54B8CD4ACC5}"/>
                    </a:ext>
                  </a:extLst>
                </p:cNvPr>
                <p:cNvSpPr/>
                <p:nvPr/>
              </p:nvSpPr>
              <p:spPr>
                <a:xfrm>
                  <a:off x="9582546" y="5855748"/>
                  <a:ext cx="54840" cy="8659"/>
                </a:xfrm>
                <a:custGeom>
                  <a:avLst/>
                  <a:gdLst>
                    <a:gd name="connsiteX0" fmla="*/ 54840 w 54840"/>
                    <a:gd name="connsiteY0" fmla="*/ 1924 h 8659"/>
                    <a:gd name="connsiteX1" fmla="*/ 0 w 54840"/>
                    <a:gd name="connsiteY1" fmla="*/ 8659 h 8659"/>
                    <a:gd name="connsiteX2" fmla="*/ 14432 w 54840"/>
                    <a:gd name="connsiteY2" fmla="*/ 0 h 8659"/>
                    <a:gd name="connsiteX3" fmla="*/ 54840 w 54840"/>
                    <a:gd name="connsiteY3" fmla="*/ 1924 h 8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840" h="8659">
                      <a:moveTo>
                        <a:pt x="54840" y="1924"/>
                      </a:moveTo>
                      <a:lnTo>
                        <a:pt x="0" y="8659"/>
                      </a:lnTo>
                      <a:lnTo>
                        <a:pt x="14432" y="0"/>
                      </a:lnTo>
                      <a:cubicBezTo>
                        <a:pt x="27901" y="0"/>
                        <a:pt x="41371" y="962"/>
                        <a:pt x="54840" y="1924"/>
                      </a:cubicBezTo>
                      <a:close/>
                    </a:path>
                  </a:pathLst>
                </a:custGeom>
                <a:solidFill>
                  <a:srgbClr val="414042"/>
                </a:solidFill>
                <a:ln w="9619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ID" dirty="0">
                    <a:latin typeface="Lora" pitchFamily="2" charset="0"/>
                  </a:endParaRPr>
                </a:p>
              </p:txBody>
            </p:sp>
          </p:grp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D20A4EA-3049-AD34-0AE4-83A33418D083}"/>
                  </a:ext>
                </a:extLst>
              </p:cNvPr>
              <p:cNvSpPr/>
              <p:nvPr/>
            </p:nvSpPr>
            <p:spPr>
              <a:xfrm>
                <a:off x="1997" y="2339688"/>
                <a:ext cx="12028336" cy="4254277"/>
              </a:xfrm>
              <a:custGeom>
                <a:avLst/>
                <a:gdLst>
                  <a:gd name="connsiteX0" fmla="*/ 9458504 w 11596313"/>
                  <a:gd name="connsiteY0" fmla="*/ 4101475 h 4101475"/>
                  <a:gd name="connsiteX1" fmla="*/ 9458504 w 11596313"/>
                  <a:gd name="connsiteY1" fmla="*/ 4101475 h 4101475"/>
                  <a:gd name="connsiteX2" fmla="*/ 9458504 w 11596313"/>
                  <a:gd name="connsiteY2" fmla="*/ 4101475 h 4101475"/>
                  <a:gd name="connsiteX3" fmla="*/ 10527408 w 11596313"/>
                  <a:gd name="connsiteY3" fmla="*/ 3979287 h 4101475"/>
                  <a:gd name="connsiteX4" fmla="*/ 11596313 w 11596313"/>
                  <a:gd name="connsiteY4" fmla="*/ 3857099 h 4101475"/>
                  <a:gd name="connsiteX5" fmla="*/ 11021933 w 11596313"/>
                  <a:gd name="connsiteY5" fmla="*/ 3656018 h 4101475"/>
                  <a:gd name="connsiteX6" fmla="*/ 10448515 w 11596313"/>
                  <a:gd name="connsiteY6" fmla="*/ 3453975 h 4101475"/>
                  <a:gd name="connsiteX7" fmla="*/ 10448515 w 11596313"/>
                  <a:gd name="connsiteY7" fmla="*/ 3453975 h 4101475"/>
                  <a:gd name="connsiteX8" fmla="*/ 10448515 w 11596313"/>
                  <a:gd name="connsiteY8" fmla="*/ 3453975 h 4101475"/>
                  <a:gd name="connsiteX9" fmla="*/ 10448515 w 11596313"/>
                  <a:gd name="connsiteY9" fmla="*/ 3453975 h 4101475"/>
                  <a:gd name="connsiteX10" fmla="*/ 10196443 w 11596313"/>
                  <a:gd name="connsiteY10" fmla="*/ 3618496 h 4101475"/>
                  <a:gd name="connsiteX11" fmla="*/ 8506977 w 11596313"/>
                  <a:gd name="connsiteY11" fmla="*/ 3527096 h 4101475"/>
                  <a:gd name="connsiteX12" fmla="*/ 4166899 w 11596313"/>
                  <a:gd name="connsiteY12" fmla="*/ 2605394 h 4101475"/>
                  <a:gd name="connsiteX13" fmla="*/ 6013188 w 11596313"/>
                  <a:gd name="connsiteY13" fmla="*/ 1547073 h 4101475"/>
                  <a:gd name="connsiteX14" fmla="*/ 5736101 w 11596313"/>
                  <a:gd name="connsiteY14" fmla="*/ 592660 h 4101475"/>
                  <a:gd name="connsiteX15" fmla="*/ 0 w 11596313"/>
                  <a:gd name="connsiteY15" fmla="*/ 0 h 4101475"/>
                  <a:gd name="connsiteX16" fmla="*/ 0 w 11596313"/>
                  <a:gd name="connsiteY16" fmla="*/ 25977 h 4101475"/>
                  <a:gd name="connsiteX17" fmla="*/ 3624269 w 11596313"/>
                  <a:gd name="connsiteY17" fmla="*/ 224172 h 4101475"/>
                  <a:gd name="connsiteX18" fmla="*/ 5719745 w 11596313"/>
                  <a:gd name="connsiteY18" fmla="*/ 624410 h 4101475"/>
                  <a:gd name="connsiteX19" fmla="*/ 5990097 w 11596313"/>
                  <a:gd name="connsiteY19" fmla="*/ 1519172 h 4101475"/>
                  <a:gd name="connsiteX20" fmla="*/ 5254083 w 11596313"/>
                  <a:gd name="connsiteY20" fmla="*/ 1833782 h 4101475"/>
                  <a:gd name="connsiteX21" fmla="*/ 4515183 w 11596313"/>
                  <a:gd name="connsiteY21" fmla="*/ 2121453 h 4101475"/>
                  <a:gd name="connsiteX22" fmla="*/ 4114945 w 11596313"/>
                  <a:gd name="connsiteY22" fmla="*/ 2475509 h 4101475"/>
                  <a:gd name="connsiteX23" fmla="*/ 4128414 w 11596313"/>
                  <a:gd name="connsiteY23" fmla="*/ 2616940 h 4101475"/>
                  <a:gd name="connsiteX24" fmla="*/ 5098222 w 11596313"/>
                  <a:gd name="connsiteY24" fmla="*/ 3096070 h 4101475"/>
                  <a:gd name="connsiteX25" fmla="*/ 5958348 w 11596313"/>
                  <a:gd name="connsiteY25" fmla="*/ 3270212 h 4101475"/>
                  <a:gd name="connsiteX26" fmla="*/ 6930079 w 11596313"/>
                  <a:gd name="connsiteY26" fmla="*/ 3408756 h 4101475"/>
                  <a:gd name="connsiteX27" fmla="*/ 8504091 w 11596313"/>
                  <a:gd name="connsiteY27" fmla="*/ 3562694 h 4101475"/>
                  <a:gd name="connsiteX28" fmla="*/ 9612441 w 11596313"/>
                  <a:gd name="connsiteY28" fmla="*/ 3631966 h 4101475"/>
                  <a:gd name="connsiteX29" fmla="*/ 10196443 w 11596313"/>
                  <a:gd name="connsiteY29" fmla="*/ 3654094 h 4101475"/>
                  <a:gd name="connsiteX30" fmla="*/ 10210875 w 11596313"/>
                  <a:gd name="connsiteY30" fmla="*/ 3654094 h 4101475"/>
                  <a:gd name="connsiteX31" fmla="*/ 10455250 w 11596313"/>
                  <a:gd name="connsiteY31" fmla="*/ 3494384 h 4101475"/>
                  <a:gd name="connsiteX32" fmla="*/ 11006539 w 11596313"/>
                  <a:gd name="connsiteY32" fmla="*/ 3687768 h 4101475"/>
                  <a:gd name="connsiteX33" fmla="*/ 11441412 w 11596313"/>
                  <a:gd name="connsiteY33" fmla="*/ 3840743 h 4101475"/>
                  <a:gd name="connsiteX34" fmla="*/ 10521635 w 11596313"/>
                  <a:gd name="connsiteY34" fmla="*/ 3945613 h 4101475"/>
                  <a:gd name="connsiteX35" fmla="*/ 9604745 w 11596313"/>
                  <a:gd name="connsiteY35" fmla="*/ 4050484 h 4101475"/>
                  <a:gd name="connsiteX36" fmla="*/ 9725971 w 11596313"/>
                  <a:gd name="connsiteY36" fmla="*/ 3971590 h 4101475"/>
                  <a:gd name="connsiteX37" fmla="*/ 9617252 w 11596313"/>
                  <a:gd name="connsiteY37" fmla="*/ 3965818 h 4101475"/>
                  <a:gd name="connsiteX38" fmla="*/ 8360737 w 11596313"/>
                  <a:gd name="connsiteY38" fmla="*/ 3871531 h 4101475"/>
                  <a:gd name="connsiteX39" fmla="*/ 6517334 w 11596313"/>
                  <a:gd name="connsiteY39" fmla="*/ 3658905 h 4101475"/>
                  <a:gd name="connsiteX40" fmla="*/ 3399135 w 11596313"/>
                  <a:gd name="connsiteY40" fmla="*/ 2572683 h 4101475"/>
                  <a:gd name="connsiteX41" fmla="*/ 3759926 w 11596313"/>
                  <a:gd name="connsiteY41" fmla="*/ 2173407 h 4101475"/>
                  <a:gd name="connsiteX42" fmla="*/ 4572909 w 11596313"/>
                  <a:gd name="connsiteY42" fmla="*/ 1824161 h 4101475"/>
                  <a:gd name="connsiteX43" fmla="*/ 5174228 w 11596313"/>
                  <a:gd name="connsiteY43" fmla="*/ 1615383 h 4101475"/>
                  <a:gd name="connsiteX44" fmla="*/ 5662018 w 11596313"/>
                  <a:gd name="connsiteY44" fmla="*/ 1423923 h 4101475"/>
                  <a:gd name="connsiteX45" fmla="*/ 5948727 w 11596313"/>
                  <a:gd name="connsiteY45" fmla="*/ 1104502 h 4101475"/>
                  <a:gd name="connsiteX46" fmla="*/ 5406097 w 11596313"/>
                  <a:gd name="connsiteY46" fmla="*/ 678288 h 4101475"/>
                  <a:gd name="connsiteX47" fmla="*/ 3391438 w 11596313"/>
                  <a:gd name="connsiteY47" fmla="*/ 313648 h 4101475"/>
                  <a:gd name="connsiteX48" fmla="*/ 0 w 11596313"/>
                  <a:gd name="connsiteY48" fmla="*/ 180877 h 4101475"/>
                  <a:gd name="connsiteX49" fmla="*/ 0 w 11596313"/>
                  <a:gd name="connsiteY49" fmla="*/ 206854 h 4101475"/>
                  <a:gd name="connsiteX50" fmla="*/ 5387817 w 11596313"/>
                  <a:gd name="connsiteY50" fmla="*/ 709075 h 4101475"/>
                  <a:gd name="connsiteX51" fmla="*/ 5640851 w 11596313"/>
                  <a:gd name="connsiteY51" fmla="*/ 1393135 h 4101475"/>
                  <a:gd name="connsiteX52" fmla="*/ 3356802 w 11596313"/>
                  <a:gd name="connsiteY52" fmla="*/ 2569796 h 4101475"/>
                  <a:gd name="connsiteX53" fmla="*/ 9613404 w 11596313"/>
                  <a:gd name="connsiteY53" fmla="*/ 3999492 h 4101475"/>
                  <a:gd name="connsiteX54" fmla="*/ 9586465 w 11596313"/>
                  <a:gd name="connsiteY54" fmla="*/ 4016810 h 4101475"/>
                  <a:gd name="connsiteX55" fmla="*/ 9576844 w 11596313"/>
                  <a:gd name="connsiteY55" fmla="*/ 4022582 h 4101475"/>
                  <a:gd name="connsiteX56" fmla="*/ 9569146 w 11596313"/>
                  <a:gd name="connsiteY56" fmla="*/ 4027393 h 4101475"/>
                  <a:gd name="connsiteX57" fmla="*/ 9458504 w 11596313"/>
                  <a:gd name="connsiteY57" fmla="*/ 4101475 h 410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1596313" h="4101475">
                    <a:moveTo>
                      <a:pt x="9458504" y="4101475"/>
                    </a:moveTo>
                    <a:lnTo>
                      <a:pt x="9458504" y="4101475"/>
                    </a:lnTo>
                    <a:lnTo>
                      <a:pt x="9458504" y="4101475"/>
                    </a:lnTo>
                    <a:cubicBezTo>
                      <a:pt x="9814485" y="4061067"/>
                      <a:pt x="10170465" y="4020658"/>
                      <a:pt x="10527408" y="3979287"/>
                    </a:cubicBezTo>
                    <a:cubicBezTo>
                      <a:pt x="10883389" y="3938879"/>
                      <a:pt x="11240332" y="3898470"/>
                      <a:pt x="11596313" y="3857099"/>
                    </a:cubicBezTo>
                    <a:cubicBezTo>
                      <a:pt x="11404853" y="3789752"/>
                      <a:pt x="11213393" y="3722404"/>
                      <a:pt x="11021933" y="3656018"/>
                    </a:cubicBezTo>
                    <a:cubicBezTo>
                      <a:pt x="10830473" y="3588671"/>
                      <a:pt x="10639014" y="3521323"/>
                      <a:pt x="10448515" y="3453975"/>
                    </a:cubicBezTo>
                    <a:lnTo>
                      <a:pt x="10448515" y="3453975"/>
                    </a:lnTo>
                    <a:lnTo>
                      <a:pt x="10448515" y="3453975"/>
                    </a:lnTo>
                    <a:lnTo>
                      <a:pt x="10448515" y="3453975"/>
                    </a:lnTo>
                    <a:lnTo>
                      <a:pt x="10196443" y="3618496"/>
                    </a:lnTo>
                    <a:cubicBezTo>
                      <a:pt x="10046353" y="3617534"/>
                      <a:pt x="9357482" y="3591557"/>
                      <a:pt x="8506977" y="3527096"/>
                    </a:cubicBezTo>
                    <a:cubicBezTo>
                      <a:pt x="6898329" y="3405870"/>
                      <a:pt x="4368942" y="3107616"/>
                      <a:pt x="4166899" y="2605394"/>
                    </a:cubicBezTo>
                    <a:cubicBezTo>
                      <a:pt x="3983136" y="2146468"/>
                      <a:pt x="5360878" y="1928069"/>
                      <a:pt x="6013188" y="1547073"/>
                    </a:cubicBezTo>
                    <a:cubicBezTo>
                      <a:pt x="6631825" y="1186282"/>
                      <a:pt x="6292200" y="798551"/>
                      <a:pt x="5736101" y="592660"/>
                    </a:cubicBezTo>
                    <a:cubicBezTo>
                      <a:pt x="4829793" y="257846"/>
                      <a:pt x="2890179" y="70234"/>
                      <a:pt x="0" y="0"/>
                    </a:cubicBezTo>
                    <a:lnTo>
                      <a:pt x="0" y="25977"/>
                    </a:lnTo>
                    <a:cubicBezTo>
                      <a:pt x="1192054" y="55802"/>
                      <a:pt x="2444722" y="103908"/>
                      <a:pt x="3624269" y="224172"/>
                    </a:cubicBezTo>
                    <a:cubicBezTo>
                      <a:pt x="4258299" y="288633"/>
                      <a:pt x="5135744" y="408897"/>
                      <a:pt x="5719745" y="624410"/>
                    </a:cubicBezTo>
                    <a:cubicBezTo>
                      <a:pt x="6245056" y="818756"/>
                      <a:pt x="6579871" y="1174737"/>
                      <a:pt x="5990097" y="1519172"/>
                    </a:cubicBezTo>
                    <a:cubicBezTo>
                      <a:pt x="5770736" y="1647132"/>
                      <a:pt x="5498459" y="1745268"/>
                      <a:pt x="5254083" y="1833782"/>
                    </a:cubicBezTo>
                    <a:cubicBezTo>
                      <a:pt x="5007783" y="1922296"/>
                      <a:pt x="4747051" y="2009848"/>
                      <a:pt x="4515183" y="2121453"/>
                    </a:cubicBezTo>
                    <a:cubicBezTo>
                      <a:pt x="4357397" y="2197460"/>
                      <a:pt x="4149581" y="2314837"/>
                      <a:pt x="4114945" y="2475509"/>
                    </a:cubicBezTo>
                    <a:cubicBezTo>
                      <a:pt x="4104362" y="2523615"/>
                      <a:pt x="4110134" y="2570758"/>
                      <a:pt x="4128414" y="2616940"/>
                    </a:cubicBezTo>
                    <a:cubicBezTo>
                      <a:pt x="4228474" y="2867088"/>
                      <a:pt x="4827868" y="3027760"/>
                      <a:pt x="5098222" y="3096070"/>
                    </a:cubicBezTo>
                    <a:cubicBezTo>
                      <a:pt x="5380120" y="3166304"/>
                      <a:pt x="5669715" y="3222107"/>
                      <a:pt x="5958348" y="3270212"/>
                    </a:cubicBezTo>
                    <a:cubicBezTo>
                      <a:pt x="6280655" y="3324091"/>
                      <a:pt x="6604886" y="3369310"/>
                      <a:pt x="6930079" y="3408756"/>
                    </a:cubicBezTo>
                    <a:cubicBezTo>
                      <a:pt x="7452505" y="3472255"/>
                      <a:pt x="7978779" y="3522285"/>
                      <a:pt x="8504091" y="3562694"/>
                    </a:cubicBezTo>
                    <a:cubicBezTo>
                      <a:pt x="8872579" y="3590595"/>
                      <a:pt x="9242992" y="3613685"/>
                      <a:pt x="9612441" y="3631966"/>
                    </a:cubicBezTo>
                    <a:cubicBezTo>
                      <a:pt x="9804863" y="3641587"/>
                      <a:pt x="10004021" y="3652170"/>
                      <a:pt x="10196443" y="3654094"/>
                    </a:cubicBezTo>
                    <a:lnTo>
                      <a:pt x="10210875" y="3654094"/>
                    </a:lnTo>
                    <a:lnTo>
                      <a:pt x="10455250" y="3494384"/>
                    </a:lnTo>
                    <a:cubicBezTo>
                      <a:pt x="10639014" y="3558845"/>
                      <a:pt x="10822776" y="3623307"/>
                      <a:pt x="11006539" y="3687768"/>
                    </a:cubicBezTo>
                    <a:cubicBezTo>
                      <a:pt x="11151818" y="3738760"/>
                      <a:pt x="11297096" y="3789752"/>
                      <a:pt x="11441412" y="3840743"/>
                    </a:cubicBezTo>
                    <a:cubicBezTo>
                      <a:pt x="11134500" y="3875379"/>
                      <a:pt x="10828549" y="3910978"/>
                      <a:pt x="10521635" y="3945613"/>
                    </a:cubicBezTo>
                    <a:cubicBezTo>
                      <a:pt x="10215685" y="3980249"/>
                      <a:pt x="9909734" y="4015848"/>
                      <a:pt x="9604745" y="4050484"/>
                    </a:cubicBezTo>
                    <a:lnTo>
                      <a:pt x="9725971" y="3971590"/>
                    </a:lnTo>
                    <a:lnTo>
                      <a:pt x="9617252" y="3965818"/>
                    </a:lnTo>
                    <a:cubicBezTo>
                      <a:pt x="9198734" y="3943689"/>
                      <a:pt x="8777330" y="3910015"/>
                      <a:pt x="8360737" y="3871531"/>
                    </a:cubicBezTo>
                    <a:cubicBezTo>
                      <a:pt x="7744024" y="3814767"/>
                      <a:pt x="7128274" y="3746457"/>
                      <a:pt x="6517334" y="3658905"/>
                    </a:cubicBezTo>
                    <a:cubicBezTo>
                      <a:pt x="5983363" y="3582898"/>
                      <a:pt x="3373158" y="3212486"/>
                      <a:pt x="3399135" y="2572683"/>
                    </a:cubicBezTo>
                    <a:cubicBezTo>
                      <a:pt x="3405870" y="2402389"/>
                      <a:pt x="3605027" y="2261921"/>
                      <a:pt x="3759926" y="2173407"/>
                    </a:cubicBezTo>
                    <a:cubicBezTo>
                      <a:pt x="4004302" y="2031976"/>
                      <a:pt x="4300632" y="1921334"/>
                      <a:pt x="4572909" y="1824161"/>
                    </a:cubicBezTo>
                    <a:cubicBezTo>
                      <a:pt x="4773028" y="1752965"/>
                      <a:pt x="4974109" y="1685617"/>
                      <a:pt x="5174228" y="1615383"/>
                    </a:cubicBezTo>
                    <a:cubicBezTo>
                      <a:pt x="5336825" y="1558618"/>
                      <a:pt x="5508080" y="1498005"/>
                      <a:pt x="5662018" y="1423923"/>
                    </a:cubicBezTo>
                    <a:cubicBezTo>
                      <a:pt x="5799600" y="1358499"/>
                      <a:pt x="5961234" y="1251705"/>
                      <a:pt x="5948727" y="1104502"/>
                    </a:cubicBezTo>
                    <a:cubicBezTo>
                      <a:pt x="5931409" y="905346"/>
                      <a:pt x="5601405" y="751408"/>
                      <a:pt x="5406097" y="678288"/>
                    </a:cubicBezTo>
                    <a:cubicBezTo>
                      <a:pt x="4791308" y="446419"/>
                      <a:pt x="4055294" y="376185"/>
                      <a:pt x="3391438" y="313648"/>
                    </a:cubicBezTo>
                    <a:cubicBezTo>
                      <a:pt x="2257110" y="207816"/>
                      <a:pt x="1137214" y="185687"/>
                      <a:pt x="0" y="180877"/>
                    </a:cubicBezTo>
                    <a:lnTo>
                      <a:pt x="0" y="206854"/>
                    </a:lnTo>
                    <a:cubicBezTo>
                      <a:pt x="2717961" y="212626"/>
                      <a:pt x="4514221" y="380033"/>
                      <a:pt x="5387817" y="709075"/>
                    </a:cubicBezTo>
                    <a:cubicBezTo>
                      <a:pt x="5795752" y="863013"/>
                      <a:pt x="6181557" y="1134328"/>
                      <a:pt x="5640851" y="1393135"/>
                    </a:cubicBezTo>
                    <a:cubicBezTo>
                      <a:pt x="5017404" y="1691390"/>
                      <a:pt x="3378931" y="2042560"/>
                      <a:pt x="3356802" y="2569796"/>
                    </a:cubicBezTo>
                    <a:cubicBezTo>
                      <a:pt x="3318318" y="3526134"/>
                      <a:pt x="8479076" y="3939841"/>
                      <a:pt x="9613404" y="3999492"/>
                    </a:cubicBezTo>
                    <a:lnTo>
                      <a:pt x="9586465" y="4016810"/>
                    </a:lnTo>
                    <a:lnTo>
                      <a:pt x="9576844" y="4022582"/>
                    </a:lnTo>
                    <a:lnTo>
                      <a:pt x="9569146" y="4027393"/>
                    </a:lnTo>
                    <a:lnTo>
                      <a:pt x="9458504" y="4101475"/>
                    </a:lnTo>
                    <a:close/>
                  </a:path>
                </a:pathLst>
              </a:custGeom>
              <a:solidFill>
                <a:schemeClr val="bg1"/>
              </a:solidFill>
              <a:ln w="961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D" dirty="0">
                  <a:latin typeface="Lora" pitchFamily="2" charset="0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36419C6-688E-A617-D799-3BBD20B27E96}"/>
                  </a:ext>
                </a:extLst>
              </p:cNvPr>
              <p:cNvSpPr/>
              <p:nvPr/>
            </p:nvSpPr>
            <p:spPr>
              <a:xfrm>
                <a:off x="1997" y="2365636"/>
                <a:ext cx="11865669" cy="4175438"/>
              </a:xfrm>
              <a:custGeom>
                <a:avLst/>
                <a:gdLst>
                  <a:gd name="connsiteX0" fmla="*/ 0 w 11439488"/>
                  <a:gd name="connsiteY0" fmla="*/ 155862 h 4025468"/>
                  <a:gd name="connsiteX1" fmla="*/ 3389514 w 11439488"/>
                  <a:gd name="connsiteY1" fmla="*/ 288633 h 4025468"/>
                  <a:gd name="connsiteX2" fmla="*/ 5404173 w 11439488"/>
                  <a:gd name="connsiteY2" fmla="*/ 653273 h 4025468"/>
                  <a:gd name="connsiteX3" fmla="*/ 5946802 w 11439488"/>
                  <a:gd name="connsiteY3" fmla="*/ 1079488 h 4025468"/>
                  <a:gd name="connsiteX4" fmla="*/ 5660094 w 11439488"/>
                  <a:gd name="connsiteY4" fmla="*/ 1398908 h 4025468"/>
                  <a:gd name="connsiteX5" fmla="*/ 5172304 w 11439488"/>
                  <a:gd name="connsiteY5" fmla="*/ 1590368 h 4025468"/>
                  <a:gd name="connsiteX6" fmla="*/ 4570985 w 11439488"/>
                  <a:gd name="connsiteY6" fmla="*/ 1799146 h 4025468"/>
                  <a:gd name="connsiteX7" fmla="*/ 3758002 w 11439488"/>
                  <a:gd name="connsiteY7" fmla="*/ 2148392 h 4025468"/>
                  <a:gd name="connsiteX8" fmla="*/ 3397211 w 11439488"/>
                  <a:gd name="connsiteY8" fmla="*/ 2547668 h 4025468"/>
                  <a:gd name="connsiteX9" fmla="*/ 6515410 w 11439488"/>
                  <a:gd name="connsiteY9" fmla="*/ 3633890 h 4025468"/>
                  <a:gd name="connsiteX10" fmla="*/ 8358812 w 11439488"/>
                  <a:gd name="connsiteY10" fmla="*/ 3846516 h 4025468"/>
                  <a:gd name="connsiteX11" fmla="*/ 9615328 w 11439488"/>
                  <a:gd name="connsiteY11" fmla="*/ 3940803 h 4025468"/>
                  <a:gd name="connsiteX12" fmla="*/ 9724047 w 11439488"/>
                  <a:gd name="connsiteY12" fmla="*/ 3946576 h 4025468"/>
                  <a:gd name="connsiteX13" fmla="*/ 9602820 w 11439488"/>
                  <a:gd name="connsiteY13" fmla="*/ 4025469 h 4025468"/>
                  <a:gd name="connsiteX14" fmla="*/ 10519712 w 11439488"/>
                  <a:gd name="connsiteY14" fmla="*/ 3920598 h 4025468"/>
                  <a:gd name="connsiteX15" fmla="*/ 11439489 w 11439488"/>
                  <a:gd name="connsiteY15" fmla="*/ 3815729 h 4025468"/>
                  <a:gd name="connsiteX16" fmla="*/ 11004615 w 11439488"/>
                  <a:gd name="connsiteY16" fmla="*/ 3662753 h 4025468"/>
                  <a:gd name="connsiteX17" fmla="*/ 10453326 w 11439488"/>
                  <a:gd name="connsiteY17" fmla="*/ 3469369 h 4025468"/>
                  <a:gd name="connsiteX18" fmla="*/ 10208950 w 11439488"/>
                  <a:gd name="connsiteY18" fmla="*/ 3629079 h 4025468"/>
                  <a:gd name="connsiteX19" fmla="*/ 10194518 w 11439488"/>
                  <a:gd name="connsiteY19" fmla="*/ 3629079 h 4025468"/>
                  <a:gd name="connsiteX20" fmla="*/ 9610518 w 11439488"/>
                  <a:gd name="connsiteY20" fmla="*/ 3606951 h 4025468"/>
                  <a:gd name="connsiteX21" fmla="*/ 8502167 w 11439488"/>
                  <a:gd name="connsiteY21" fmla="*/ 3537679 h 4025468"/>
                  <a:gd name="connsiteX22" fmla="*/ 6928155 w 11439488"/>
                  <a:gd name="connsiteY22" fmla="*/ 3383741 h 4025468"/>
                  <a:gd name="connsiteX23" fmla="*/ 5956423 w 11439488"/>
                  <a:gd name="connsiteY23" fmla="*/ 3245197 h 4025468"/>
                  <a:gd name="connsiteX24" fmla="*/ 5096297 w 11439488"/>
                  <a:gd name="connsiteY24" fmla="*/ 3071055 h 4025468"/>
                  <a:gd name="connsiteX25" fmla="*/ 4126490 w 11439488"/>
                  <a:gd name="connsiteY25" fmla="*/ 2591925 h 4025468"/>
                  <a:gd name="connsiteX26" fmla="*/ 4113021 w 11439488"/>
                  <a:gd name="connsiteY26" fmla="*/ 2450494 h 4025468"/>
                  <a:gd name="connsiteX27" fmla="*/ 4513259 w 11439488"/>
                  <a:gd name="connsiteY27" fmla="*/ 2096438 h 4025468"/>
                  <a:gd name="connsiteX28" fmla="*/ 5252159 w 11439488"/>
                  <a:gd name="connsiteY28" fmla="*/ 1808767 h 4025468"/>
                  <a:gd name="connsiteX29" fmla="*/ 5988174 w 11439488"/>
                  <a:gd name="connsiteY29" fmla="*/ 1494157 h 4025468"/>
                  <a:gd name="connsiteX30" fmla="*/ 5717820 w 11439488"/>
                  <a:gd name="connsiteY30" fmla="*/ 599395 h 4025468"/>
                  <a:gd name="connsiteX31" fmla="*/ 3622345 w 11439488"/>
                  <a:gd name="connsiteY31" fmla="*/ 199157 h 4025468"/>
                  <a:gd name="connsiteX32" fmla="*/ 0 w 11439488"/>
                  <a:gd name="connsiteY32" fmla="*/ 0 h 4025468"/>
                  <a:gd name="connsiteX33" fmla="*/ 0 w 11439488"/>
                  <a:gd name="connsiteY33" fmla="*/ 155862 h 4025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1439488" h="4025468">
                    <a:moveTo>
                      <a:pt x="0" y="155862"/>
                    </a:moveTo>
                    <a:cubicBezTo>
                      <a:pt x="1136252" y="160672"/>
                      <a:pt x="2257110" y="182801"/>
                      <a:pt x="3389514" y="288633"/>
                    </a:cubicBezTo>
                    <a:cubicBezTo>
                      <a:pt x="4054332" y="350208"/>
                      <a:pt x="4790346" y="421404"/>
                      <a:pt x="5404173" y="653273"/>
                    </a:cubicBezTo>
                    <a:cubicBezTo>
                      <a:pt x="5599481" y="726393"/>
                      <a:pt x="5929484" y="880331"/>
                      <a:pt x="5946802" y="1079488"/>
                    </a:cubicBezTo>
                    <a:cubicBezTo>
                      <a:pt x="5960272" y="1226690"/>
                      <a:pt x="5797675" y="1333485"/>
                      <a:pt x="5660094" y="1398908"/>
                    </a:cubicBezTo>
                    <a:cubicBezTo>
                      <a:pt x="5507118" y="1472028"/>
                      <a:pt x="5335862" y="1532641"/>
                      <a:pt x="5172304" y="1590368"/>
                    </a:cubicBezTo>
                    <a:cubicBezTo>
                      <a:pt x="4972185" y="1660602"/>
                      <a:pt x="4770142" y="1727950"/>
                      <a:pt x="4570985" y="1799146"/>
                    </a:cubicBezTo>
                    <a:cubicBezTo>
                      <a:pt x="4297746" y="1896319"/>
                      <a:pt x="4001416" y="2006962"/>
                      <a:pt x="3758002" y="2148392"/>
                    </a:cubicBezTo>
                    <a:cubicBezTo>
                      <a:pt x="3604064" y="2237868"/>
                      <a:pt x="3403945" y="2378336"/>
                      <a:pt x="3397211" y="2547668"/>
                    </a:cubicBezTo>
                    <a:cubicBezTo>
                      <a:pt x="3371234" y="3188433"/>
                      <a:pt x="5981439" y="3557883"/>
                      <a:pt x="6515410" y="3633890"/>
                    </a:cubicBezTo>
                    <a:cubicBezTo>
                      <a:pt x="7126350" y="3721442"/>
                      <a:pt x="7743062" y="3789752"/>
                      <a:pt x="8358812" y="3846516"/>
                    </a:cubicBezTo>
                    <a:cubicBezTo>
                      <a:pt x="8775406" y="3885001"/>
                      <a:pt x="9196810" y="3918674"/>
                      <a:pt x="9615328" y="3940803"/>
                    </a:cubicBezTo>
                    <a:lnTo>
                      <a:pt x="9724047" y="3946576"/>
                    </a:lnTo>
                    <a:lnTo>
                      <a:pt x="9602820" y="4025469"/>
                    </a:lnTo>
                    <a:cubicBezTo>
                      <a:pt x="9908772" y="3990833"/>
                      <a:pt x="10214722" y="3955234"/>
                      <a:pt x="10519712" y="3920598"/>
                    </a:cubicBezTo>
                    <a:cubicBezTo>
                      <a:pt x="10826625" y="3885963"/>
                      <a:pt x="11132575" y="3850365"/>
                      <a:pt x="11439489" y="3815729"/>
                    </a:cubicBezTo>
                    <a:cubicBezTo>
                      <a:pt x="11294210" y="3764737"/>
                      <a:pt x="11148932" y="3713745"/>
                      <a:pt x="11004615" y="3662753"/>
                    </a:cubicBezTo>
                    <a:cubicBezTo>
                      <a:pt x="10820851" y="3598292"/>
                      <a:pt x="10637089" y="3533830"/>
                      <a:pt x="10453326" y="3469369"/>
                    </a:cubicBezTo>
                    <a:lnTo>
                      <a:pt x="10208950" y="3629079"/>
                    </a:lnTo>
                    <a:lnTo>
                      <a:pt x="10194518" y="3629079"/>
                    </a:lnTo>
                    <a:cubicBezTo>
                      <a:pt x="10001134" y="3627155"/>
                      <a:pt x="9802940" y="3616572"/>
                      <a:pt x="9610518" y="3606951"/>
                    </a:cubicBezTo>
                    <a:cubicBezTo>
                      <a:pt x="9241067" y="3588670"/>
                      <a:pt x="8870655" y="3565580"/>
                      <a:pt x="8502167" y="3537679"/>
                    </a:cubicBezTo>
                    <a:cubicBezTo>
                      <a:pt x="7975893" y="3498232"/>
                      <a:pt x="7450581" y="3447240"/>
                      <a:pt x="6928155" y="3383741"/>
                    </a:cubicBezTo>
                    <a:cubicBezTo>
                      <a:pt x="6602962" y="3344295"/>
                      <a:pt x="6278730" y="3299076"/>
                      <a:pt x="5956423" y="3245197"/>
                    </a:cubicBezTo>
                    <a:cubicBezTo>
                      <a:pt x="5667790" y="3197092"/>
                      <a:pt x="5378196" y="3141289"/>
                      <a:pt x="5096297" y="3071055"/>
                    </a:cubicBezTo>
                    <a:cubicBezTo>
                      <a:pt x="4826907" y="3003708"/>
                      <a:pt x="4227512" y="2842073"/>
                      <a:pt x="4126490" y="2591925"/>
                    </a:cubicBezTo>
                    <a:cubicBezTo>
                      <a:pt x="4108210" y="2545743"/>
                      <a:pt x="4102437" y="2497638"/>
                      <a:pt x="4113021" y="2450494"/>
                    </a:cubicBezTo>
                    <a:cubicBezTo>
                      <a:pt x="4147657" y="2289822"/>
                      <a:pt x="4356435" y="2172445"/>
                      <a:pt x="4513259" y="2096438"/>
                    </a:cubicBezTo>
                    <a:cubicBezTo>
                      <a:pt x="4745127" y="1984833"/>
                      <a:pt x="5005859" y="1897281"/>
                      <a:pt x="5252159" y="1808767"/>
                    </a:cubicBezTo>
                    <a:cubicBezTo>
                      <a:pt x="5497497" y="1720253"/>
                      <a:pt x="5769774" y="1622118"/>
                      <a:pt x="5988174" y="1494157"/>
                    </a:cubicBezTo>
                    <a:cubicBezTo>
                      <a:pt x="6577947" y="1149722"/>
                      <a:pt x="6244095" y="794703"/>
                      <a:pt x="5717820" y="599395"/>
                    </a:cubicBezTo>
                    <a:cubicBezTo>
                      <a:pt x="5133819" y="382920"/>
                      <a:pt x="4256375" y="263618"/>
                      <a:pt x="3622345" y="199157"/>
                    </a:cubicBezTo>
                    <a:cubicBezTo>
                      <a:pt x="2444722" y="78893"/>
                      <a:pt x="1192054" y="30787"/>
                      <a:pt x="0" y="0"/>
                    </a:cubicBezTo>
                    <a:lnTo>
                      <a:pt x="0" y="155862"/>
                    </a:lnTo>
                    <a:close/>
                  </a:path>
                </a:pathLst>
              </a:custGeom>
              <a:solidFill>
                <a:schemeClr val="tx1"/>
              </a:solidFill>
              <a:ln w="961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D" dirty="0">
                  <a:latin typeface="Lora" pitchFamily="2" charset="0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766D8D2-3675-4ACC-88EF-892A118EA29D}"/>
                  </a:ext>
                </a:extLst>
              </p:cNvPr>
              <p:cNvSpPr/>
              <p:nvPr/>
            </p:nvSpPr>
            <p:spPr>
              <a:xfrm>
                <a:off x="1997" y="2439484"/>
                <a:ext cx="10489491" cy="3875054"/>
              </a:xfrm>
              <a:custGeom>
                <a:avLst/>
                <a:gdLst>
                  <a:gd name="connsiteX0" fmla="*/ 10111777 w 10112738"/>
                  <a:gd name="connsiteY0" fmla="*/ 3735874 h 3735873"/>
                  <a:gd name="connsiteX1" fmla="*/ 10051163 w 10112738"/>
                  <a:gd name="connsiteY1" fmla="*/ 3732987 h 3735873"/>
                  <a:gd name="connsiteX2" fmla="*/ 10052126 w 10112738"/>
                  <a:gd name="connsiteY2" fmla="*/ 3718556 h 3735873"/>
                  <a:gd name="connsiteX3" fmla="*/ 10112739 w 10112738"/>
                  <a:gd name="connsiteY3" fmla="*/ 3721442 h 3735873"/>
                  <a:gd name="connsiteX4" fmla="*/ 10111777 w 10112738"/>
                  <a:gd name="connsiteY4" fmla="*/ 3735874 h 3735873"/>
                  <a:gd name="connsiteX5" fmla="*/ 10007868 w 10112738"/>
                  <a:gd name="connsiteY5" fmla="*/ 3730101 h 3735873"/>
                  <a:gd name="connsiteX6" fmla="*/ 9862590 w 10112738"/>
                  <a:gd name="connsiteY6" fmla="*/ 3722404 h 3735873"/>
                  <a:gd name="connsiteX7" fmla="*/ 9863552 w 10112738"/>
                  <a:gd name="connsiteY7" fmla="*/ 3707972 h 3735873"/>
                  <a:gd name="connsiteX8" fmla="*/ 10008831 w 10112738"/>
                  <a:gd name="connsiteY8" fmla="*/ 3715669 h 3735873"/>
                  <a:gd name="connsiteX9" fmla="*/ 10007868 w 10112738"/>
                  <a:gd name="connsiteY9" fmla="*/ 3730101 h 3735873"/>
                  <a:gd name="connsiteX10" fmla="*/ 9819295 w 10112738"/>
                  <a:gd name="connsiteY10" fmla="*/ 3720480 h 3735873"/>
                  <a:gd name="connsiteX11" fmla="*/ 9674017 w 10112738"/>
                  <a:gd name="connsiteY11" fmla="*/ 3712783 h 3735873"/>
                  <a:gd name="connsiteX12" fmla="*/ 9674979 w 10112738"/>
                  <a:gd name="connsiteY12" fmla="*/ 3698351 h 3735873"/>
                  <a:gd name="connsiteX13" fmla="*/ 9820258 w 10112738"/>
                  <a:gd name="connsiteY13" fmla="*/ 3706048 h 3735873"/>
                  <a:gd name="connsiteX14" fmla="*/ 9819295 w 10112738"/>
                  <a:gd name="connsiteY14" fmla="*/ 3720480 h 3735873"/>
                  <a:gd name="connsiteX15" fmla="*/ 9630722 w 10112738"/>
                  <a:gd name="connsiteY15" fmla="*/ 3708935 h 3735873"/>
                  <a:gd name="connsiteX16" fmla="*/ 9485443 w 10112738"/>
                  <a:gd name="connsiteY16" fmla="*/ 3700275 h 3735873"/>
                  <a:gd name="connsiteX17" fmla="*/ 9486405 w 10112738"/>
                  <a:gd name="connsiteY17" fmla="*/ 3685844 h 3735873"/>
                  <a:gd name="connsiteX18" fmla="*/ 9631684 w 10112738"/>
                  <a:gd name="connsiteY18" fmla="*/ 3694503 h 3735873"/>
                  <a:gd name="connsiteX19" fmla="*/ 9630722 w 10112738"/>
                  <a:gd name="connsiteY19" fmla="*/ 3708935 h 3735873"/>
                  <a:gd name="connsiteX20" fmla="*/ 9442148 w 10112738"/>
                  <a:gd name="connsiteY20" fmla="*/ 3698351 h 3735873"/>
                  <a:gd name="connsiteX21" fmla="*/ 9296869 w 10112738"/>
                  <a:gd name="connsiteY21" fmla="*/ 3689692 h 3735873"/>
                  <a:gd name="connsiteX22" fmla="*/ 9297832 w 10112738"/>
                  <a:gd name="connsiteY22" fmla="*/ 3675261 h 3735873"/>
                  <a:gd name="connsiteX23" fmla="*/ 9442148 w 10112738"/>
                  <a:gd name="connsiteY23" fmla="*/ 3683920 h 3735873"/>
                  <a:gd name="connsiteX24" fmla="*/ 9442148 w 10112738"/>
                  <a:gd name="connsiteY24" fmla="*/ 3698351 h 3735873"/>
                  <a:gd name="connsiteX25" fmla="*/ 9254537 w 10112738"/>
                  <a:gd name="connsiteY25" fmla="*/ 3685844 h 3735873"/>
                  <a:gd name="connsiteX26" fmla="*/ 9110220 w 10112738"/>
                  <a:gd name="connsiteY26" fmla="*/ 3676223 h 3735873"/>
                  <a:gd name="connsiteX27" fmla="*/ 9111182 w 10112738"/>
                  <a:gd name="connsiteY27" fmla="*/ 3661791 h 3735873"/>
                  <a:gd name="connsiteX28" fmla="*/ 9255499 w 10112738"/>
                  <a:gd name="connsiteY28" fmla="*/ 3671412 h 3735873"/>
                  <a:gd name="connsiteX29" fmla="*/ 9254537 w 10112738"/>
                  <a:gd name="connsiteY29" fmla="*/ 3685844 h 3735873"/>
                  <a:gd name="connsiteX30" fmla="*/ 9065963 w 10112738"/>
                  <a:gd name="connsiteY30" fmla="*/ 3674299 h 3735873"/>
                  <a:gd name="connsiteX31" fmla="*/ 8921647 w 10112738"/>
                  <a:gd name="connsiteY31" fmla="*/ 3664677 h 3735873"/>
                  <a:gd name="connsiteX32" fmla="*/ 8922609 w 10112738"/>
                  <a:gd name="connsiteY32" fmla="*/ 3650246 h 3735873"/>
                  <a:gd name="connsiteX33" fmla="*/ 9066925 w 10112738"/>
                  <a:gd name="connsiteY33" fmla="*/ 3659867 h 3735873"/>
                  <a:gd name="connsiteX34" fmla="*/ 9065963 w 10112738"/>
                  <a:gd name="connsiteY34" fmla="*/ 3674299 h 3735873"/>
                  <a:gd name="connsiteX35" fmla="*/ 8878352 w 10112738"/>
                  <a:gd name="connsiteY35" fmla="*/ 3660829 h 3735873"/>
                  <a:gd name="connsiteX36" fmla="*/ 8734035 w 10112738"/>
                  <a:gd name="connsiteY36" fmla="*/ 3650246 h 3735873"/>
                  <a:gd name="connsiteX37" fmla="*/ 8734998 w 10112738"/>
                  <a:gd name="connsiteY37" fmla="*/ 3635814 h 3735873"/>
                  <a:gd name="connsiteX38" fmla="*/ 8879314 w 10112738"/>
                  <a:gd name="connsiteY38" fmla="*/ 3646397 h 3735873"/>
                  <a:gd name="connsiteX39" fmla="*/ 8878352 w 10112738"/>
                  <a:gd name="connsiteY39" fmla="*/ 3660829 h 3735873"/>
                  <a:gd name="connsiteX40" fmla="*/ 8689778 w 10112738"/>
                  <a:gd name="connsiteY40" fmla="*/ 3647359 h 3735873"/>
                  <a:gd name="connsiteX41" fmla="*/ 8545462 w 10112738"/>
                  <a:gd name="connsiteY41" fmla="*/ 3635814 h 3735873"/>
                  <a:gd name="connsiteX42" fmla="*/ 8546424 w 10112738"/>
                  <a:gd name="connsiteY42" fmla="*/ 3621382 h 3735873"/>
                  <a:gd name="connsiteX43" fmla="*/ 8690740 w 10112738"/>
                  <a:gd name="connsiteY43" fmla="*/ 3632928 h 3735873"/>
                  <a:gd name="connsiteX44" fmla="*/ 8689778 w 10112738"/>
                  <a:gd name="connsiteY44" fmla="*/ 3647359 h 3735873"/>
                  <a:gd name="connsiteX45" fmla="*/ 8502167 w 10112738"/>
                  <a:gd name="connsiteY45" fmla="*/ 3632928 h 3735873"/>
                  <a:gd name="connsiteX46" fmla="*/ 8357851 w 10112738"/>
                  <a:gd name="connsiteY46" fmla="*/ 3621382 h 3735873"/>
                  <a:gd name="connsiteX47" fmla="*/ 8358812 w 10112738"/>
                  <a:gd name="connsiteY47" fmla="*/ 3606951 h 3735873"/>
                  <a:gd name="connsiteX48" fmla="*/ 8503129 w 10112738"/>
                  <a:gd name="connsiteY48" fmla="*/ 3618496 h 3735873"/>
                  <a:gd name="connsiteX49" fmla="*/ 8502167 w 10112738"/>
                  <a:gd name="connsiteY49" fmla="*/ 3632928 h 3735873"/>
                  <a:gd name="connsiteX50" fmla="*/ 8314556 w 10112738"/>
                  <a:gd name="connsiteY50" fmla="*/ 3617534 h 3735873"/>
                  <a:gd name="connsiteX51" fmla="*/ 8170239 w 10112738"/>
                  <a:gd name="connsiteY51" fmla="*/ 3605026 h 3735873"/>
                  <a:gd name="connsiteX52" fmla="*/ 8171201 w 10112738"/>
                  <a:gd name="connsiteY52" fmla="*/ 3590595 h 3735873"/>
                  <a:gd name="connsiteX53" fmla="*/ 8315517 w 10112738"/>
                  <a:gd name="connsiteY53" fmla="*/ 3603102 h 3735873"/>
                  <a:gd name="connsiteX54" fmla="*/ 8314556 w 10112738"/>
                  <a:gd name="connsiteY54" fmla="*/ 3617534 h 3735873"/>
                  <a:gd name="connsiteX55" fmla="*/ 8126944 w 10112738"/>
                  <a:gd name="connsiteY55" fmla="*/ 3601178 h 3735873"/>
                  <a:gd name="connsiteX56" fmla="*/ 7982628 w 10112738"/>
                  <a:gd name="connsiteY56" fmla="*/ 3588671 h 3735873"/>
                  <a:gd name="connsiteX57" fmla="*/ 7983589 w 10112738"/>
                  <a:gd name="connsiteY57" fmla="*/ 3574239 h 3735873"/>
                  <a:gd name="connsiteX58" fmla="*/ 8127906 w 10112738"/>
                  <a:gd name="connsiteY58" fmla="*/ 3586746 h 3735873"/>
                  <a:gd name="connsiteX59" fmla="*/ 8126944 w 10112738"/>
                  <a:gd name="connsiteY59" fmla="*/ 3601178 h 3735873"/>
                  <a:gd name="connsiteX60" fmla="*/ 7939333 w 10112738"/>
                  <a:gd name="connsiteY60" fmla="*/ 3584822 h 3735873"/>
                  <a:gd name="connsiteX61" fmla="*/ 7795016 w 10112738"/>
                  <a:gd name="connsiteY61" fmla="*/ 3571353 h 3735873"/>
                  <a:gd name="connsiteX62" fmla="*/ 7795978 w 10112738"/>
                  <a:gd name="connsiteY62" fmla="*/ 3556921 h 3735873"/>
                  <a:gd name="connsiteX63" fmla="*/ 7940295 w 10112738"/>
                  <a:gd name="connsiteY63" fmla="*/ 3570390 h 3735873"/>
                  <a:gd name="connsiteX64" fmla="*/ 7939333 w 10112738"/>
                  <a:gd name="connsiteY64" fmla="*/ 3584822 h 3735873"/>
                  <a:gd name="connsiteX65" fmla="*/ 7751721 w 10112738"/>
                  <a:gd name="connsiteY65" fmla="*/ 3567504 h 3735873"/>
                  <a:gd name="connsiteX66" fmla="*/ 7607405 w 10112738"/>
                  <a:gd name="connsiteY66" fmla="*/ 3553073 h 3735873"/>
                  <a:gd name="connsiteX67" fmla="*/ 7608367 w 10112738"/>
                  <a:gd name="connsiteY67" fmla="*/ 3538641 h 3735873"/>
                  <a:gd name="connsiteX68" fmla="*/ 7752683 w 10112738"/>
                  <a:gd name="connsiteY68" fmla="*/ 3553073 h 3735873"/>
                  <a:gd name="connsiteX69" fmla="*/ 7751721 w 10112738"/>
                  <a:gd name="connsiteY69" fmla="*/ 3567504 h 3735873"/>
                  <a:gd name="connsiteX70" fmla="*/ 7564110 w 10112738"/>
                  <a:gd name="connsiteY70" fmla="*/ 3549224 h 3735873"/>
                  <a:gd name="connsiteX71" fmla="*/ 7419793 w 10112738"/>
                  <a:gd name="connsiteY71" fmla="*/ 3534793 h 3735873"/>
                  <a:gd name="connsiteX72" fmla="*/ 7421718 w 10112738"/>
                  <a:gd name="connsiteY72" fmla="*/ 3520361 h 3735873"/>
                  <a:gd name="connsiteX73" fmla="*/ 7566034 w 10112738"/>
                  <a:gd name="connsiteY73" fmla="*/ 3534793 h 3735873"/>
                  <a:gd name="connsiteX74" fmla="*/ 7564110 w 10112738"/>
                  <a:gd name="connsiteY74" fmla="*/ 3549224 h 3735873"/>
                  <a:gd name="connsiteX75" fmla="*/ 7376498 w 10112738"/>
                  <a:gd name="connsiteY75" fmla="*/ 3529982 h 3735873"/>
                  <a:gd name="connsiteX76" fmla="*/ 7232182 w 10112738"/>
                  <a:gd name="connsiteY76" fmla="*/ 3514588 h 3735873"/>
                  <a:gd name="connsiteX77" fmla="*/ 7234106 w 10112738"/>
                  <a:gd name="connsiteY77" fmla="*/ 3500157 h 3735873"/>
                  <a:gd name="connsiteX78" fmla="*/ 7378423 w 10112738"/>
                  <a:gd name="connsiteY78" fmla="*/ 3515550 h 3735873"/>
                  <a:gd name="connsiteX79" fmla="*/ 7376498 w 10112738"/>
                  <a:gd name="connsiteY79" fmla="*/ 3529982 h 3735873"/>
                  <a:gd name="connsiteX80" fmla="*/ 7188887 w 10112738"/>
                  <a:gd name="connsiteY80" fmla="*/ 3508815 h 3735873"/>
                  <a:gd name="connsiteX81" fmla="*/ 7044570 w 10112738"/>
                  <a:gd name="connsiteY81" fmla="*/ 3492460 h 3735873"/>
                  <a:gd name="connsiteX82" fmla="*/ 7046495 w 10112738"/>
                  <a:gd name="connsiteY82" fmla="*/ 3478028 h 3735873"/>
                  <a:gd name="connsiteX83" fmla="*/ 7190811 w 10112738"/>
                  <a:gd name="connsiteY83" fmla="*/ 3494384 h 3735873"/>
                  <a:gd name="connsiteX84" fmla="*/ 7188887 w 10112738"/>
                  <a:gd name="connsiteY84" fmla="*/ 3508815 h 3735873"/>
                  <a:gd name="connsiteX85" fmla="*/ 7002237 w 10112738"/>
                  <a:gd name="connsiteY85" fmla="*/ 3487649 h 3735873"/>
                  <a:gd name="connsiteX86" fmla="*/ 6857921 w 10112738"/>
                  <a:gd name="connsiteY86" fmla="*/ 3470331 h 3735873"/>
                  <a:gd name="connsiteX87" fmla="*/ 6859845 w 10112738"/>
                  <a:gd name="connsiteY87" fmla="*/ 3455899 h 3735873"/>
                  <a:gd name="connsiteX88" fmla="*/ 7004162 w 10112738"/>
                  <a:gd name="connsiteY88" fmla="*/ 3473218 h 3735873"/>
                  <a:gd name="connsiteX89" fmla="*/ 7002237 w 10112738"/>
                  <a:gd name="connsiteY89" fmla="*/ 3487649 h 3735873"/>
                  <a:gd name="connsiteX90" fmla="*/ 6814626 w 10112738"/>
                  <a:gd name="connsiteY90" fmla="*/ 3465521 h 3735873"/>
                  <a:gd name="connsiteX91" fmla="*/ 6671272 w 10112738"/>
                  <a:gd name="connsiteY91" fmla="*/ 3447240 h 3735873"/>
                  <a:gd name="connsiteX92" fmla="*/ 6673195 w 10112738"/>
                  <a:gd name="connsiteY92" fmla="*/ 3432809 h 3735873"/>
                  <a:gd name="connsiteX93" fmla="*/ 6816550 w 10112738"/>
                  <a:gd name="connsiteY93" fmla="*/ 3451089 h 3735873"/>
                  <a:gd name="connsiteX94" fmla="*/ 6814626 w 10112738"/>
                  <a:gd name="connsiteY94" fmla="*/ 3465521 h 3735873"/>
                  <a:gd name="connsiteX95" fmla="*/ 6627977 w 10112738"/>
                  <a:gd name="connsiteY95" fmla="*/ 3442430 h 3735873"/>
                  <a:gd name="connsiteX96" fmla="*/ 6484622 w 10112738"/>
                  <a:gd name="connsiteY96" fmla="*/ 3423188 h 3735873"/>
                  <a:gd name="connsiteX97" fmla="*/ 6486546 w 10112738"/>
                  <a:gd name="connsiteY97" fmla="*/ 3408756 h 3735873"/>
                  <a:gd name="connsiteX98" fmla="*/ 6629900 w 10112738"/>
                  <a:gd name="connsiteY98" fmla="*/ 3427998 h 3735873"/>
                  <a:gd name="connsiteX99" fmla="*/ 6627977 w 10112738"/>
                  <a:gd name="connsiteY99" fmla="*/ 3442430 h 3735873"/>
                  <a:gd name="connsiteX100" fmla="*/ 6441327 w 10112738"/>
                  <a:gd name="connsiteY100" fmla="*/ 3417415 h 3735873"/>
                  <a:gd name="connsiteX101" fmla="*/ 6297973 w 10112738"/>
                  <a:gd name="connsiteY101" fmla="*/ 3397211 h 3735873"/>
                  <a:gd name="connsiteX102" fmla="*/ 6299897 w 10112738"/>
                  <a:gd name="connsiteY102" fmla="*/ 3382779 h 3735873"/>
                  <a:gd name="connsiteX103" fmla="*/ 6443251 w 10112738"/>
                  <a:gd name="connsiteY103" fmla="*/ 3402983 h 3735873"/>
                  <a:gd name="connsiteX104" fmla="*/ 6441327 w 10112738"/>
                  <a:gd name="connsiteY104" fmla="*/ 3417415 h 3735873"/>
                  <a:gd name="connsiteX105" fmla="*/ 6254678 w 10112738"/>
                  <a:gd name="connsiteY105" fmla="*/ 3390476 h 3735873"/>
                  <a:gd name="connsiteX106" fmla="*/ 6111324 w 10112738"/>
                  <a:gd name="connsiteY106" fmla="*/ 3369310 h 3735873"/>
                  <a:gd name="connsiteX107" fmla="*/ 6113248 w 10112738"/>
                  <a:gd name="connsiteY107" fmla="*/ 3354878 h 3735873"/>
                  <a:gd name="connsiteX108" fmla="*/ 6256602 w 10112738"/>
                  <a:gd name="connsiteY108" fmla="*/ 3376044 h 3735873"/>
                  <a:gd name="connsiteX109" fmla="*/ 6254678 w 10112738"/>
                  <a:gd name="connsiteY109" fmla="*/ 3390476 h 3735873"/>
                  <a:gd name="connsiteX110" fmla="*/ 6068029 w 10112738"/>
                  <a:gd name="connsiteY110" fmla="*/ 3362575 h 3735873"/>
                  <a:gd name="connsiteX111" fmla="*/ 5924674 w 10112738"/>
                  <a:gd name="connsiteY111" fmla="*/ 3339484 h 3735873"/>
                  <a:gd name="connsiteX112" fmla="*/ 5926598 w 10112738"/>
                  <a:gd name="connsiteY112" fmla="*/ 3325052 h 3735873"/>
                  <a:gd name="connsiteX113" fmla="*/ 6069953 w 10112738"/>
                  <a:gd name="connsiteY113" fmla="*/ 3348143 h 3735873"/>
                  <a:gd name="connsiteX114" fmla="*/ 6068029 w 10112738"/>
                  <a:gd name="connsiteY114" fmla="*/ 3362575 h 3735873"/>
                  <a:gd name="connsiteX115" fmla="*/ 5882341 w 10112738"/>
                  <a:gd name="connsiteY115" fmla="*/ 3332749 h 3735873"/>
                  <a:gd name="connsiteX116" fmla="*/ 5738987 w 10112738"/>
                  <a:gd name="connsiteY116" fmla="*/ 3308697 h 3735873"/>
                  <a:gd name="connsiteX117" fmla="*/ 5741873 w 10112738"/>
                  <a:gd name="connsiteY117" fmla="*/ 3294265 h 3735873"/>
                  <a:gd name="connsiteX118" fmla="*/ 5884265 w 10112738"/>
                  <a:gd name="connsiteY118" fmla="*/ 3318318 h 3735873"/>
                  <a:gd name="connsiteX119" fmla="*/ 5882341 w 10112738"/>
                  <a:gd name="connsiteY119" fmla="*/ 3332749 h 3735873"/>
                  <a:gd name="connsiteX120" fmla="*/ 5696654 w 10112738"/>
                  <a:gd name="connsiteY120" fmla="*/ 3301000 h 3735873"/>
                  <a:gd name="connsiteX121" fmla="*/ 5554262 w 10112738"/>
                  <a:gd name="connsiteY121" fmla="*/ 3275023 h 3735873"/>
                  <a:gd name="connsiteX122" fmla="*/ 5557148 w 10112738"/>
                  <a:gd name="connsiteY122" fmla="*/ 3260591 h 3735873"/>
                  <a:gd name="connsiteX123" fmla="*/ 5699541 w 10112738"/>
                  <a:gd name="connsiteY123" fmla="*/ 3286568 h 3735873"/>
                  <a:gd name="connsiteX124" fmla="*/ 5696654 w 10112738"/>
                  <a:gd name="connsiteY124" fmla="*/ 3301000 h 3735873"/>
                  <a:gd name="connsiteX125" fmla="*/ 5510967 w 10112738"/>
                  <a:gd name="connsiteY125" fmla="*/ 3267326 h 3735873"/>
                  <a:gd name="connsiteX126" fmla="*/ 5368574 w 10112738"/>
                  <a:gd name="connsiteY126" fmla="*/ 3239425 h 3735873"/>
                  <a:gd name="connsiteX127" fmla="*/ 5371461 w 10112738"/>
                  <a:gd name="connsiteY127" fmla="*/ 3224993 h 3735873"/>
                  <a:gd name="connsiteX128" fmla="*/ 5513853 w 10112738"/>
                  <a:gd name="connsiteY128" fmla="*/ 3252894 h 3735873"/>
                  <a:gd name="connsiteX129" fmla="*/ 5510967 w 10112738"/>
                  <a:gd name="connsiteY129" fmla="*/ 3267326 h 3735873"/>
                  <a:gd name="connsiteX130" fmla="*/ 5326241 w 10112738"/>
                  <a:gd name="connsiteY130" fmla="*/ 3230766 h 3735873"/>
                  <a:gd name="connsiteX131" fmla="*/ 5184812 w 10112738"/>
                  <a:gd name="connsiteY131" fmla="*/ 3200940 h 3735873"/>
                  <a:gd name="connsiteX132" fmla="*/ 5187698 w 10112738"/>
                  <a:gd name="connsiteY132" fmla="*/ 3186509 h 3735873"/>
                  <a:gd name="connsiteX133" fmla="*/ 5329128 w 10112738"/>
                  <a:gd name="connsiteY133" fmla="*/ 3216334 h 3735873"/>
                  <a:gd name="connsiteX134" fmla="*/ 5326241 w 10112738"/>
                  <a:gd name="connsiteY134" fmla="*/ 3230766 h 3735873"/>
                  <a:gd name="connsiteX135" fmla="*/ 5142479 w 10112738"/>
                  <a:gd name="connsiteY135" fmla="*/ 3191319 h 3735873"/>
                  <a:gd name="connsiteX136" fmla="*/ 5001048 w 10112738"/>
                  <a:gd name="connsiteY136" fmla="*/ 3158607 h 3735873"/>
                  <a:gd name="connsiteX137" fmla="*/ 5004897 w 10112738"/>
                  <a:gd name="connsiteY137" fmla="*/ 3144176 h 3735873"/>
                  <a:gd name="connsiteX138" fmla="*/ 5146327 w 10112738"/>
                  <a:gd name="connsiteY138" fmla="*/ 3176888 h 3735873"/>
                  <a:gd name="connsiteX139" fmla="*/ 5142479 w 10112738"/>
                  <a:gd name="connsiteY139" fmla="*/ 3191319 h 3735873"/>
                  <a:gd name="connsiteX140" fmla="*/ 4958716 w 10112738"/>
                  <a:gd name="connsiteY140" fmla="*/ 3148024 h 3735873"/>
                  <a:gd name="connsiteX141" fmla="*/ 4818247 w 10112738"/>
                  <a:gd name="connsiteY141" fmla="*/ 3111464 h 3735873"/>
                  <a:gd name="connsiteX142" fmla="*/ 4822096 w 10112738"/>
                  <a:gd name="connsiteY142" fmla="*/ 3097032 h 3735873"/>
                  <a:gd name="connsiteX143" fmla="*/ 4962564 w 10112738"/>
                  <a:gd name="connsiteY143" fmla="*/ 3133593 h 3735873"/>
                  <a:gd name="connsiteX144" fmla="*/ 4958716 w 10112738"/>
                  <a:gd name="connsiteY144" fmla="*/ 3148024 h 3735873"/>
                  <a:gd name="connsiteX145" fmla="*/ 4775915 w 10112738"/>
                  <a:gd name="connsiteY145" fmla="*/ 3099919 h 3735873"/>
                  <a:gd name="connsiteX146" fmla="*/ 4636409 w 10112738"/>
                  <a:gd name="connsiteY146" fmla="*/ 3059510 h 3735873"/>
                  <a:gd name="connsiteX147" fmla="*/ 4640257 w 10112738"/>
                  <a:gd name="connsiteY147" fmla="*/ 3046040 h 3735873"/>
                  <a:gd name="connsiteX148" fmla="*/ 4779763 w 10112738"/>
                  <a:gd name="connsiteY148" fmla="*/ 3086449 h 3735873"/>
                  <a:gd name="connsiteX149" fmla="*/ 4775915 w 10112738"/>
                  <a:gd name="connsiteY149" fmla="*/ 3099919 h 3735873"/>
                  <a:gd name="connsiteX150" fmla="*/ 4595038 w 10112738"/>
                  <a:gd name="connsiteY150" fmla="*/ 3047003 h 3735873"/>
                  <a:gd name="connsiteX151" fmla="*/ 4457456 w 10112738"/>
                  <a:gd name="connsiteY151" fmla="*/ 3001784 h 3735873"/>
                  <a:gd name="connsiteX152" fmla="*/ 4462267 w 10112738"/>
                  <a:gd name="connsiteY152" fmla="*/ 2988314 h 3735873"/>
                  <a:gd name="connsiteX153" fmla="*/ 4599849 w 10112738"/>
                  <a:gd name="connsiteY153" fmla="*/ 3033533 h 3735873"/>
                  <a:gd name="connsiteX154" fmla="*/ 4595038 w 10112738"/>
                  <a:gd name="connsiteY154" fmla="*/ 3047003 h 3735873"/>
                  <a:gd name="connsiteX155" fmla="*/ 4416085 w 10112738"/>
                  <a:gd name="connsiteY155" fmla="*/ 2987352 h 3735873"/>
                  <a:gd name="connsiteX156" fmla="*/ 4280428 w 10112738"/>
                  <a:gd name="connsiteY156" fmla="*/ 2935398 h 3735873"/>
                  <a:gd name="connsiteX157" fmla="*/ 4286201 w 10112738"/>
                  <a:gd name="connsiteY157" fmla="*/ 2921928 h 3735873"/>
                  <a:gd name="connsiteX158" fmla="*/ 4420896 w 10112738"/>
                  <a:gd name="connsiteY158" fmla="*/ 2973882 h 3735873"/>
                  <a:gd name="connsiteX159" fmla="*/ 4416085 w 10112738"/>
                  <a:gd name="connsiteY159" fmla="*/ 2987352 h 3735873"/>
                  <a:gd name="connsiteX160" fmla="*/ 4240019 w 10112738"/>
                  <a:gd name="connsiteY160" fmla="*/ 2918080 h 3735873"/>
                  <a:gd name="connsiteX161" fmla="*/ 4108210 w 10112738"/>
                  <a:gd name="connsiteY161" fmla="*/ 2855543 h 3735873"/>
                  <a:gd name="connsiteX162" fmla="*/ 4114945 w 10112738"/>
                  <a:gd name="connsiteY162" fmla="*/ 2843035 h 3735873"/>
                  <a:gd name="connsiteX163" fmla="*/ 4245792 w 10112738"/>
                  <a:gd name="connsiteY163" fmla="*/ 2904610 h 3735873"/>
                  <a:gd name="connsiteX164" fmla="*/ 4240019 w 10112738"/>
                  <a:gd name="connsiteY164" fmla="*/ 2918080 h 3735873"/>
                  <a:gd name="connsiteX165" fmla="*/ 4070688 w 10112738"/>
                  <a:gd name="connsiteY165" fmla="*/ 2834376 h 3735873"/>
                  <a:gd name="connsiteX166" fmla="*/ 3947538 w 10112738"/>
                  <a:gd name="connsiteY166" fmla="*/ 2756446 h 3735873"/>
                  <a:gd name="connsiteX167" fmla="*/ 3956197 w 10112738"/>
                  <a:gd name="connsiteY167" fmla="*/ 2744900 h 3735873"/>
                  <a:gd name="connsiteX168" fmla="*/ 4077422 w 10112738"/>
                  <a:gd name="connsiteY168" fmla="*/ 2821869 h 3735873"/>
                  <a:gd name="connsiteX169" fmla="*/ 4070688 w 10112738"/>
                  <a:gd name="connsiteY169" fmla="*/ 2834376 h 3735873"/>
                  <a:gd name="connsiteX170" fmla="*/ 3912902 w 10112738"/>
                  <a:gd name="connsiteY170" fmla="*/ 2729506 h 3735873"/>
                  <a:gd name="connsiteX171" fmla="*/ 3811880 w 10112738"/>
                  <a:gd name="connsiteY171" fmla="*/ 2624636 h 3735873"/>
                  <a:gd name="connsiteX172" fmla="*/ 3823425 w 10112738"/>
                  <a:gd name="connsiteY172" fmla="*/ 2615977 h 3735873"/>
                  <a:gd name="connsiteX173" fmla="*/ 3921561 w 10112738"/>
                  <a:gd name="connsiteY173" fmla="*/ 2717961 h 3735873"/>
                  <a:gd name="connsiteX174" fmla="*/ 3912902 w 10112738"/>
                  <a:gd name="connsiteY174" fmla="*/ 2729506 h 3735873"/>
                  <a:gd name="connsiteX175" fmla="*/ 3788789 w 10112738"/>
                  <a:gd name="connsiteY175" fmla="*/ 2588076 h 3735873"/>
                  <a:gd name="connsiteX176" fmla="*/ 3756078 w 10112738"/>
                  <a:gd name="connsiteY176" fmla="*/ 2494752 h 3735873"/>
                  <a:gd name="connsiteX177" fmla="*/ 3754154 w 10112738"/>
                  <a:gd name="connsiteY177" fmla="*/ 2463964 h 3735873"/>
                  <a:gd name="connsiteX178" fmla="*/ 3755116 w 10112738"/>
                  <a:gd name="connsiteY178" fmla="*/ 2447608 h 3735873"/>
                  <a:gd name="connsiteX179" fmla="*/ 3769547 w 10112738"/>
                  <a:gd name="connsiteY179" fmla="*/ 2448570 h 3735873"/>
                  <a:gd name="connsiteX180" fmla="*/ 3768585 w 10112738"/>
                  <a:gd name="connsiteY180" fmla="*/ 2463964 h 3735873"/>
                  <a:gd name="connsiteX181" fmla="*/ 3770509 w 10112738"/>
                  <a:gd name="connsiteY181" fmla="*/ 2492827 h 3735873"/>
                  <a:gd name="connsiteX182" fmla="*/ 3801297 w 10112738"/>
                  <a:gd name="connsiteY182" fmla="*/ 2581341 h 3735873"/>
                  <a:gd name="connsiteX183" fmla="*/ 3788789 w 10112738"/>
                  <a:gd name="connsiteY183" fmla="*/ 2588076 h 3735873"/>
                  <a:gd name="connsiteX184" fmla="*/ 3777244 w 10112738"/>
                  <a:gd name="connsiteY184" fmla="*/ 2408162 h 3735873"/>
                  <a:gd name="connsiteX185" fmla="*/ 3763775 w 10112738"/>
                  <a:gd name="connsiteY185" fmla="*/ 2404313 h 3735873"/>
                  <a:gd name="connsiteX186" fmla="*/ 3837857 w 10112738"/>
                  <a:gd name="connsiteY186" fmla="*/ 2278277 h 3735873"/>
                  <a:gd name="connsiteX187" fmla="*/ 3848440 w 10112738"/>
                  <a:gd name="connsiteY187" fmla="*/ 2287898 h 3735873"/>
                  <a:gd name="connsiteX188" fmla="*/ 3777244 w 10112738"/>
                  <a:gd name="connsiteY188" fmla="*/ 2408162 h 3735873"/>
                  <a:gd name="connsiteX189" fmla="*/ 3877304 w 10112738"/>
                  <a:gd name="connsiteY189" fmla="*/ 2256148 h 3735873"/>
                  <a:gd name="connsiteX190" fmla="*/ 3866720 w 10112738"/>
                  <a:gd name="connsiteY190" fmla="*/ 2245565 h 3735873"/>
                  <a:gd name="connsiteX191" fmla="*/ 3979287 w 10112738"/>
                  <a:gd name="connsiteY191" fmla="*/ 2153202 h 3735873"/>
                  <a:gd name="connsiteX192" fmla="*/ 3987946 w 10112738"/>
                  <a:gd name="connsiteY192" fmla="*/ 2164748 h 3735873"/>
                  <a:gd name="connsiteX193" fmla="*/ 3877304 w 10112738"/>
                  <a:gd name="connsiteY193" fmla="*/ 2256148 h 3735873"/>
                  <a:gd name="connsiteX194" fmla="*/ 4023545 w 10112738"/>
                  <a:gd name="connsiteY194" fmla="*/ 2141657 h 3735873"/>
                  <a:gd name="connsiteX195" fmla="*/ 4015847 w 10112738"/>
                  <a:gd name="connsiteY195" fmla="*/ 2129150 h 3735873"/>
                  <a:gd name="connsiteX196" fmla="*/ 4140922 w 10112738"/>
                  <a:gd name="connsiteY196" fmla="*/ 2055067 h 3735873"/>
                  <a:gd name="connsiteX197" fmla="*/ 4147657 w 10112738"/>
                  <a:gd name="connsiteY197" fmla="*/ 2067575 h 3735873"/>
                  <a:gd name="connsiteX198" fmla="*/ 4023545 w 10112738"/>
                  <a:gd name="connsiteY198" fmla="*/ 2141657 h 3735873"/>
                  <a:gd name="connsiteX199" fmla="*/ 4186141 w 10112738"/>
                  <a:gd name="connsiteY199" fmla="*/ 2047370 h 3735873"/>
                  <a:gd name="connsiteX200" fmla="*/ 4179406 w 10112738"/>
                  <a:gd name="connsiteY200" fmla="*/ 2034863 h 3735873"/>
                  <a:gd name="connsiteX201" fmla="*/ 4310253 w 10112738"/>
                  <a:gd name="connsiteY201" fmla="*/ 1971364 h 3735873"/>
                  <a:gd name="connsiteX202" fmla="*/ 4316026 w 10112738"/>
                  <a:gd name="connsiteY202" fmla="*/ 1984833 h 3735873"/>
                  <a:gd name="connsiteX203" fmla="*/ 4186141 w 10112738"/>
                  <a:gd name="connsiteY203" fmla="*/ 2047370 h 3735873"/>
                  <a:gd name="connsiteX204" fmla="*/ 4355473 w 10112738"/>
                  <a:gd name="connsiteY204" fmla="*/ 1965591 h 3735873"/>
                  <a:gd name="connsiteX205" fmla="*/ 4349700 w 10112738"/>
                  <a:gd name="connsiteY205" fmla="*/ 1952121 h 3735873"/>
                  <a:gd name="connsiteX206" fmla="*/ 4483433 w 10112738"/>
                  <a:gd name="connsiteY206" fmla="*/ 1895357 h 3735873"/>
                  <a:gd name="connsiteX207" fmla="*/ 4489206 w 10112738"/>
                  <a:gd name="connsiteY207" fmla="*/ 1908827 h 3735873"/>
                  <a:gd name="connsiteX208" fmla="*/ 4355473 w 10112738"/>
                  <a:gd name="connsiteY208" fmla="*/ 1965591 h 3735873"/>
                  <a:gd name="connsiteX209" fmla="*/ 4528652 w 10112738"/>
                  <a:gd name="connsiteY209" fmla="*/ 1892471 h 3735873"/>
                  <a:gd name="connsiteX210" fmla="*/ 4522880 w 10112738"/>
                  <a:gd name="connsiteY210" fmla="*/ 1879001 h 3735873"/>
                  <a:gd name="connsiteX211" fmla="*/ 4658537 w 10112738"/>
                  <a:gd name="connsiteY211" fmla="*/ 1827047 h 3735873"/>
                  <a:gd name="connsiteX212" fmla="*/ 4663348 w 10112738"/>
                  <a:gd name="connsiteY212" fmla="*/ 1840517 h 3735873"/>
                  <a:gd name="connsiteX213" fmla="*/ 4528652 w 10112738"/>
                  <a:gd name="connsiteY213" fmla="*/ 1892471 h 3735873"/>
                  <a:gd name="connsiteX214" fmla="*/ 4704718 w 10112738"/>
                  <a:gd name="connsiteY214" fmla="*/ 1825123 h 3735873"/>
                  <a:gd name="connsiteX215" fmla="*/ 4699908 w 10112738"/>
                  <a:gd name="connsiteY215" fmla="*/ 1811653 h 3735873"/>
                  <a:gd name="connsiteX216" fmla="*/ 4781687 w 10112738"/>
                  <a:gd name="connsiteY216" fmla="*/ 1780866 h 3735873"/>
                  <a:gd name="connsiteX217" fmla="*/ 4835565 w 10112738"/>
                  <a:gd name="connsiteY217" fmla="*/ 1760662 h 3735873"/>
                  <a:gd name="connsiteX218" fmla="*/ 4840376 w 10112738"/>
                  <a:gd name="connsiteY218" fmla="*/ 1774131 h 3735873"/>
                  <a:gd name="connsiteX219" fmla="*/ 4786498 w 10112738"/>
                  <a:gd name="connsiteY219" fmla="*/ 1794335 h 3735873"/>
                  <a:gd name="connsiteX220" fmla="*/ 4704718 w 10112738"/>
                  <a:gd name="connsiteY220" fmla="*/ 1825123 h 3735873"/>
                  <a:gd name="connsiteX221" fmla="*/ 4881747 w 10112738"/>
                  <a:gd name="connsiteY221" fmla="*/ 1759699 h 3735873"/>
                  <a:gd name="connsiteX222" fmla="*/ 4876936 w 10112738"/>
                  <a:gd name="connsiteY222" fmla="*/ 1746230 h 3735873"/>
                  <a:gd name="connsiteX223" fmla="*/ 5012594 w 10112738"/>
                  <a:gd name="connsiteY223" fmla="*/ 1695238 h 3735873"/>
                  <a:gd name="connsiteX224" fmla="*/ 5017404 w 10112738"/>
                  <a:gd name="connsiteY224" fmla="*/ 1708707 h 3735873"/>
                  <a:gd name="connsiteX225" fmla="*/ 4881747 w 10112738"/>
                  <a:gd name="connsiteY225" fmla="*/ 1759699 h 3735873"/>
                  <a:gd name="connsiteX226" fmla="*/ 5057813 w 10112738"/>
                  <a:gd name="connsiteY226" fmla="*/ 1692352 h 3735873"/>
                  <a:gd name="connsiteX227" fmla="*/ 5053002 w 10112738"/>
                  <a:gd name="connsiteY227" fmla="*/ 1678882 h 3735873"/>
                  <a:gd name="connsiteX228" fmla="*/ 5060699 w 10112738"/>
                  <a:gd name="connsiteY228" fmla="*/ 1675996 h 3735873"/>
                  <a:gd name="connsiteX229" fmla="*/ 5188660 w 10112738"/>
                  <a:gd name="connsiteY229" fmla="*/ 1627890 h 3735873"/>
                  <a:gd name="connsiteX230" fmla="*/ 5193470 w 10112738"/>
                  <a:gd name="connsiteY230" fmla="*/ 1641360 h 3735873"/>
                  <a:gd name="connsiteX231" fmla="*/ 5065510 w 10112738"/>
                  <a:gd name="connsiteY231" fmla="*/ 1689465 h 3735873"/>
                  <a:gd name="connsiteX232" fmla="*/ 5057813 w 10112738"/>
                  <a:gd name="connsiteY232" fmla="*/ 1692352 h 3735873"/>
                  <a:gd name="connsiteX233" fmla="*/ 5233879 w 10112738"/>
                  <a:gd name="connsiteY233" fmla="*/ 1625966 h 3735873"/>
                  <a:gd name="connsiteX234" fmla="*/ 5229068 w 10112738"/>
                  <a:gd name="connsiteY234" fmla="*/ 1612496 h 3735873"/>
                  <a:gd name="connsiteX235" fmla="*/ 5363764 w 10112738"/>
                  <a:gd name="connsiteY235" fmla="*/ 1560543 h 3735873"/>
                  <a:gd name="connsiteX236" fmla="*/ 5369536 w 10112738"/>
                  <a:gd name="connsiteY236" fmla="*/ 1574012 h 3735873"/>
                  <a:gd name="connsiteX237" fmla="*/ 5233879 w 10112738"/>
                  <a:gd name="connsiteY237" fmla="*/ 1625966 h 3735873"/>
                  <a:gd name="connsiteX238" fmla="*/ 5408983 w 10112738"/>
                  <a:gd name="connsiteY238" fmla="*/ 1557656 h 3735873"/>
                  <a:gd name="connsiteX239" fmla="*/ 5403210 w 10112738"/>
                  <a:gd name="connsiteY239" fmla="*/ 1544187 h 3735873"/>
                  <a:gd name="connsiteX240" fmla="*/ 5536944 w 10112738"/>
                  <a:gd name="connsiteY240" fmla="*/ 1489346 h 3735873"/>
                  <a:gd name="connsiteX241" fmla="*/ 5542716 w 10112738"/>
                  <a:gd name="connsiteY241" fmla="*/ 1502816 h 3735873"/>
                  <a:gd name="connsiteX242" fmla="*/ 5408983 w 10112738"/>
                  <a:gd name="connsiteY242" fmla="*/ 1557656 h 3735873"/>
                  <a:gd name="connsiteX243" fmla="*/ 5583125 w 10112738"/>
                  <a:gd name="connsiteY243" fmla="*/ 1485498 h 3735873"/>
                  <a:gd name="connsiteX244" fmla="*/ 5577352 w 10112738"/>
                  <a:gd name="connsiteY244" fmla="*/ 1472028 h 3735873"/>
                  <a:gd name="connsiteX245" fmla="*/ 5709162 w 10112738"/>
                  <a:gd name="connsiteY245" fmla="*/ 1412378 h 3735873"/>
                  <a:gd name="connsiteX246" fmla="*/ 5715896 w 10112738"/>
                  <a:gd name="connsiteY246" fmla="*/ 1425847 h 3735873"/>
                  <a:gd name="connsiteX247" fmla="*/ 5583125 w 10112738"/>
                  <a:gd name="connsiteY247" fmla="*/ 1485498 h 3735873"/>
                  <a:gd name="connsiteX248" fmla="*/ 5754380 w 10112738"/>
                  <a:gd name="connsiteY248" fmla="*/ 1405643 h 3735873"/>
                  <a:gd name="connsiteX249" fmla="*/ 5747646 w 10112738"/>
                  <a:gd name="connsiteY249" fmla="*/ 1393135 h 3735873"/>
                  <a:gd name="connsiteX250" fmla="*/ 5873682 w 10112738"/>
                  <a:gd name="connsiteY250" fmla="*/ 1323864 h 3735873"/>
                  <a:gd name="connsiteX251" fmla="*/ 5881379 w 10112738"/>
                  <a:gd name="connsiteY251" fmla="*/ 1336371 h 3735873"/>
                  <a:gd name="connsiteX252" fmla="*/ 5754380 w 10112738"/>
                  <a:gd name="connsiteY252" fmla="*/ 1405643 h 3735873"/>
                  <a:gd name="connsiteX253" fmla="*/ 5918901 w 10112738"/>
                  <a:gd name="connsiteY253" fmla="*/ 1313280 h 3735873"/>
                  <a:gd name="connsiteX254" fmla="*/ 5911205 w 10112738"/>
                  <a:gd name="connsiteY254" fmla="*/ 1300773 h 3735873"/>
                  <a:gd name="connsiteX255" fmla="*/ 6023771 w 10112738"/>
                  <a:gd name="connsiteY255" fmla="*/ 1212259 h 3735873"/>
                  <a:gd name="connsiteX256" fmla="*/ 6034355 w 10112738"/>
                  <a:gd name="connsiteY256" fmla="*/ 1222842 h 3735873"/>
                  <a:gd name="connsiteX257" fmla="*/ 5918901 w 10112738"/>
                  <a:gd name="connsiteY257" fmla="*/ 1313280 h 3735873"/>
                  <a:gd name="connsiteX258" fmla="*/ 6064180 w 10112738"/>
                  <a:gd name="connsiteY258" fmla="*/ 1191092 h 3735873"/>
                  <a:gd name="connsiteX259" fmla="*/ 6052634 w 10112738"/>
                  <a:gd name="connsiteY259" fmla="*/ 1181471 h 3735873"/>
                  <a:gd name="connsiteX260" fmla="*/ 6105550 w 10112738"/>
                  <a:gd name="connsiteY260" fmla="*/ 1060245 h 3735873"/>
                  <a:gd name="connsiteX261" fmla="*/ 6105550 w 10112738"/>
                  <a:gd name="connsiteY261" fmla="*/ 1055435 h 3735873"/>
                  <a:gd name="connsiteX262" fmla="*/ 6119982 w 10112738"/>
                  <a:gd name="connsiteY262" fmla="*/ 1055435 h 3735873"/>
                  <a:gd name="connsiteX263" fmla="*/ 6119982 w 10112738"/>
                  <a:gd name="connsiteY263" fmla="*/ 1060245 h 3735873"/>
                  <a:gd name="connsiteX264" fmla="*/ 6064180 w 10112738"/>
                  <a:gd name="connsiteY264" fmla="*/ 1191092 h 3735873"/>
                  <a:gd name="connsiteX265" fmla="*/ 6103627 w 10112738"/>
                  <a:gd name="connsiteY265" fmla="*/ 1014064 h 3735873"/>
                  <a:gd name="connsiteX266" fmla="*/ 6050711 w 10112738"/>
                  <a:gd name="connsiteY266" fmla="*/ 884179 h 3735873"/>
                  <a:gd name="connsiteX267" fmla="*/ 6063218 w 10112738"/>
                  <a:gd name="connsiteY267" fmla="*/ 876482 h 3735873"/>
                  <a:gd name="connsiteX268" fmla="*/ 6118058 w 10112738"/>
                  <a:gd name="connsiteY268" fmla="*/ 1012140 h 3735873"/>
                  <a:gd name="connsiteX269" fmla="*/ 6103627 w 10112738"/>
                  <a:gd name="connsiteY269" fmla="*/ 1014064 h 3735873"/>
                  <a:gd name="connsiteX270" fmla="*/ 6024734 w 10112738"/>
                  <a:gd name="connsiteY270" fmla="*/ 849543 h 3735873"/>
                  <a:gd name="connsiteX271" fmla="*/ 5922750 w 10112738"/>
                  <a:gd name="connsiteY271" fmla="*/ 749484 h 3735873"/>
                  <a:gd name="connsiteX272" fmla="*/ 5931409 w 10112738"/>
                  <a:gd name="connsiteY272" fmla="*/ 737938 h 3735873"/>
                  <a:gd name="connsiteX273" fmla="*/ 6036279 w 10112738"/>
                  <a:gd name="connsiteY273" fmla="*/ 839922 h 3735873"/>
                  <a:gd name="connsiteX274" fmla="*/ 6024734 w 10112738"/>
                  <a:gd name="connsiteY274" fmla="*/ 849543 h 3735873"/>
                  <a:gd name="connsiteX275" fmla="*/ 5888114 w 10112738"/>
                  <a:gd name="connsiteY275" fmla="*/ 724469 h 3735873"/>
                  <a:gd name="connsiteX276" fmla="*/ 5765926 w 10112738"/>
                  <a:gd name="connsiteY276" fmla="*/ 649424 h 3735873"/>
                  <a:gd name="connsiteX277" fmla="*/ 5772661 w 10112738"/>
                  <a:gd name="connsiteY277" fmla="*/ 636917 h 3735873"/>
                  <a:gd name="connsiteX278" fmla="*/ 5896773 w 10112738"/>
                  <a:gd name="connsiteY278" fmla="*/ 712924 h 3735873"/>
                  <a:gd name="connsiteX279" fmla="*/ 5888114 w 10112738"/>
                  <a:gd name="connsiteY279" fmla="*/ 724469 h 3735873"/>
                  <a:gd name="connsiteX280" fmla="*/ 5727441 w 10112738"/>
                  <a:gd name="connsiteY280" fmla="*/ 629220 h 3735873"/>
                  <a:gd name="connsiteX281" fmla="*/ 5611026 w 10112738"/>
                  <a:gd name="connsiteY281" fmla="*/ 578228 h 3735873"/>
                  <a:gd name="connsiteX282" fmla="*/ 5595632 w 10112738"/>
                  <a:gd name="connsiteY282" fmla="*/ 572456 h 3735873"/>
                  <a:gd name="connsiteX283" fmla="*/ 5600443 w 10112738"/>
                  <a:gd name="connsiteY283" fmla="*/ 558986 h 3735873"/>
                  <a:gd name="connsiteX284" fmla="*/ 5615837 w 10112738"/>
                  <a:gd name="connsiteY284" fmla="*/ 564759 h 3735873"/>
                  <a:gd name="connsiteX285" fmla="*/ 5734176 w 10112738"/>
                  <a:gd name="connsiteY285" fmla="*/ 615750 h 3735873"/>
                  <a:gd name="connsiteX286" fmla="*/ 5727441 w 10112738"/>
                  <a:gd name="connsiteY286" fmla="*/ 629220 h 3735873"/>
                  <a:gd name="connsiteX287" fmla="*/ 5554262 w 10112738"/>
                  <a:gd name="connsiteY287" fmla="*/ 558024 h 3735873"/>
                  <a:gd name="connsiteX288" fmla="*/ 5417642 w 10112738"/>
                  <a:gd name="connsiteY288" fmla="*/ 510881 h 3735873"/>
                  <a:gd name="connsiteX289" fmla="*/ 5422452 w 10112738"/>
                  <a:gd name="connsiteY289" fmla="*/ 497411 h 3735873"/>
                  <a:gd name="connsiteX290" fmla="*/ 5559072 w 10112738"/>
                  <a:gd name="connsiteY290" fmla="*/ 544554 h 3735873"/>
                  <a:gd name="connsiteX291" fmla="*/ 5554262 w 10112738"/>
                  <a:gd name="connsiteY291" fmla="*/ 558024 h 3735873"/>
                  <a:gd name="connsiteX292" fmla="*/ 5376271 w 10112738"/>
                  <a:gd name="connsiteY292" fmla="*/ 497411 h 3735873"/>
                  <a:gd name="connsiteX293" fmla="*/ 5237728 w 10112738"/>
                  <a:gd name="connsiteY293" fmla="*/ 456040 h 3735873"/>
                  <a:gd name="connsiteX294" fmla="*/ 5241576 w 10112738"/>
                  <a:gd name="connsiteY294" fmla="*/ 442571 h 3735873"/>
                  <a:gd name="connsiteX295" fmla="*/ 5380120 w 10112738"/>
                  <a:gd name="connsiteY295" fmla="*/ 483941 h 3735873"/>
                  <a:gd name="connsiteX296" fmla="*/ 5376271 w 10112738"/>
                  <a:gd name="connsiteY296" fmla="*/ 497411 h 3735873"/>
                  <a:gd name="connsiteX297" fmla="*/ 5195395 w 10112738"/>
                  <a:gd name="connsiteY297" fmla="*/ 444495 h 3735873"/>
                  <a:gd name="connsiteX298" fmla="*/ 5054927 w 10112738"/>
                  <a:gd name="connsiteY298" fmla="*/ 408897 h 3735873"/>
                  <a:gd name="connsiteX299" fmla="*/ 5058775 w 10112738"/>
                  <a:gd name="connsiteY299" fmla="*/ 394465 h 3735873"/>
                  <a:gd name="connsiteX300" fmla="*/ 5199243 w 10112738"/>
                  <a:gd name="connsiteY300" fmla="*/ 430063 h 3735873"/>
                  <a:gd name="connsiteX301" fmla="*/ 5195395 w 10112738"/>
                  <a:gd name="connsiteY301" fmla="*/ 444495 h 3735873"/>
                  <a:gd name="connsiteX302" fmla="*/ 5013556 w 10112738"/>
                  <a:gd name="connsiteY302" fmla="*/ 399276 h 3735873"/>
                  <a:gd name="connsiteX303" fmla="*/ 4872126 w 10112738"/>
                  <a:gd name="connsiteY303" fmla="*/ 368488 h 3735873"/>
                  <a:gd name="connsiteX304" fmla="*/ 4875012 w 10112738"/>
                  <a:gd name="connsiteY304" fmla="*/ 354057 h 3735873"/>
                  <a:gd name="connsiteX305" fmla="*/ 5016442 w 10112738"/>
                  <a:gd name="connsiteY305" fmla="*/ 384844 h 3735873"/>
                  <a:gd name="connsiteX306" fmla="*/ 5013556 w 10112738"/>
                  <a:gd name="connsiteY306" fmla="*/ 399276 h 3735873"/>
                  <a:gd name="connsiteX307" fmla="*/ 4829793 w 10112738"/>
                  <a:gd name="connsiteY307" fmla="*/ 358867 h 3735873"/>
                  <a:gd name="connsiteX308" fmla="*/ 4687401 w 10112738"/>
                  <a:gd name="connsiteY308" fmla="*/ 331928 h 3735873"/>
                  <a:gd name="connsiteX309" fmla="*/ 4690287 w 10112738"/>
                  <a:gd name="connsiteY309" fmla="*/ 317496 h 3735873"/>
                  <a:gd name="connsiteX310" fmla="*/ 4832679 w 10112738"/>
                  <a:gd name="connsiteY310" fmla="*/ 344435 h 3735873"/>
                  <a:gd name="connsiteX311" fmla="*/ 4829793 w 10112738"/>
                  <a:gd name="connsiteY311" fmla="*/ 358867 h 3735873"/>
                  <a:gd name="connsiteX312" fmla="*/ 4645068 w 10112738"/>
                  <a:gd name="connsiteY312" fmla="*/ 324231 h 3735873"/>
                  <a:gd name="connsiteX313" fmla="*/ 4502675 w 10112738"/>
                  <a:gd name="connsiteY313" fmla="*/ 300178 h 3735873"/>
                  <a:gd name="connsiteX314" fmla="*/ 4504600 w 10112738"/>
                  <a:gd name="connsiteY314" fmla="*/ 285747 h 3735873"/>
                  <a:gd name="connsiteX315" fmla="*/ 4647954 w 10112738"/>
                  <a:gd name="connsiteY315" fmla="*/ 309799 h 3735873"/>
                  <a:gd name="connsiteX316" fmla="*/ 4645068 w 10112738"/>
                  <a:gd name="connsiteY316" fmla="*/ 324231 h 3735873"/>
                  <a:gd name="connsiteX317" fmla="*/ 4459380 w 10112738"/>
                  <a:gd name="connsiteY317" fmla="*/ 293444 h 3735873"/>
                  <a:gd name="connsiteX318" fmla="*/ 4316026 w 10112738"/>
                  <a:gd name="connsiteY318" fmla="*/ 272277 h 3735873"/>
                  <a:gd name="connsiteX319" fmla="*/ 4317950 w 10112738"/>
                  <a:gd name="connsiteY319" fmla="*/ 257846 h 3735873"/>
                  <a:gd name="connsiteX320" fmla="*/ 4461305 w 10112738"/>
                  <a:gd name="connsiteY320" fmla="*/ 279012 h 3735873"/>
                  <a:gd name="connsiteX321" fmla="*/ 4459380 w 10112738"/>
                  <a:gd name="connsiteY321" fmla="*/ 293444 h 3735873"/>
                  <a:gd name="connsiteX322" fmla="*/ 4273693 w 10112738"/>
                  <a:gd name="connsiteY322" fmla="*/ 266505 h 3735873"/>
                  <a:gd name="connsiteX323" fmla="*/ 4130339 w 10112738"/>
                  <a:gd name="connsiteY323" fmla="*/ 247262 h 3735873"/>
                  <a:gd name="connsiteX324" fmla="*/ 4132263 w 10112738"/>
                  <a:gd name="connsiteY324" fmla="*/ 232831 h 3735873"/>
                  <a:gd name="connsiteX325" fmla="*/ 4275617 w 10112738"/>
                  <a:gd name="connsiteY325" fmla="*/ 252073 h 3735873"/>
                  <a:gd name="connsiteX326" fmla="*/ 4273693 w 10112738"/>
                  <a:gd name="connsiteY326" fmla="*/ 266505 h 3735873"/>
                  <a:gd name="connsiteX327" fmla="*/ 4087044 w 10112738"/>
                  <a:gd name="connsiteY327" fmla="*/ 242452 h 3735873"/>
                  <a:gd name="connsiteX328" fmla="*/ 3943689 w 10112738"/>
                  <a:gd name="connsiteY328" fmla="*/ 225134 h 3735873"/>
                  <a:gd name="connsiteX329" fmla="*/ 3945614 w 10112738"/>
                  <a:gd name="connsiteY329" fmla="*/ 210702 h 3735873"/>
                  <a:gd name="connsiteX330" fmla="*/ 4088968 w 10112738"/>
                  <a:gd name="connsiteY330" fmla="*/ 228020 h 3735873"/>
                  <a:gd name="connsiteX331" fmla="*/ 4087044 w 10112738"/>
                  <a:gd name="connsiteY331" fmla="*/ 242452 h 3735873"/>
                  <a:gd name="connsiteX332" fmla="*/ 3900394 w 10112738"/>
                  <a:gd name="connsiteY332" fmla="*/ 220323 h 3735873"/>
                  <a:gd name="connsiteX333" fmla="*/ 3757040 w 10112738"/>
                  <a:gd name="connsiteY333" fmla="*/ 203967 h 3735873"/>
                  <a:gd name="connsiteX334" fmla="*/ 3758964 w 10112738"/>
                  <a:gd name="connsiteY334" fmla="*/ 189536 h 3735873"/>
                  <a:gd name="connsiteX335" fmla="*/ 3903281 w 10112738"/>
                  <a:gd name="connsiteY335" fmla="*/ 205892 h 3735873"/>
                  <a:gd name="connsiteX336" fmla="*/ 3900394 w 10112738"/>
                  <a:gd name="connsiteY336" fmla="*/ 220323 h 3735873"/>
                  <a:gd name="connsiteX337" fmla="*/ 3712783 w 10112738"/>
                  <a:gd name="connsiteY337" fmla="*/ 199157 h 3735873"/>
                  <a:gd name="connsiteX338" fmla="*/ 3568466 w 10112738"/>
                  <a:gd name="connsiteY338" fmla="*/ 183763 h 3735873"/>
                  <a:gd name="connsiteX339" fmla="*/ 3570391 w 10112738"/>
                  <a:gd name="connsiteY339" fmla="*/ 169331 h 3735873"/>
                  <a:gd name="connsiteX340" fmla="*/ 3714707 w 10112738"/>
                  <a:gd name="connsiteY340" fmla="*/ 184725 h 3735873"/>
                  <a:gd name="connsiteX341" fmla="*/ 3712783 w 10112738"/>
                  <a:gd name="connsiteY341" fmla="*/ 199157 h 3735873"/>
                  <a:gd name="connsiteX342" fmla="*/ 3526134 w 10112738"/>
                  <a:gd name="connsiteY342" fmla="*/ 178953 h 3735873"/>
                  <a:gd name="connsiteX343" fmla="*/ 3387590 w 10112738"/>
                  <a:gd name="connsiteY343" fmla="*/ 163559 h 3735873"/>
                  <a:gd name="connsiteX344" fmla="*/ 3382779 w 10112738"/>
                  <a:gd name="connsiteY344" fmla="*/ 162597 h 3735873"/>
                  <a:gd name="connsiteX345" fmla="*/ 3384703 w 10112738"/>
                  <a:gd name="connsiteY345" fmla="*/ 148165 h 3735873"/>
                  <a:gd name="connsiteX346" fmla="*/ 3389514 w 10112738"/>
                  <a:gd name="connsiteY346" fmla="*/ 149127 h 3735873"/>
                  <a:gd name="connsiteX347" fmla="*/ 3527096 w 10112738"/>
                  <a:gd name="connsiteY347" fmla="*/ 164521 h 3735873"/>
                  <a:gd name="connsiteX348" fmla="*/ 3526134 w 10112738"/>
                  <a:gd name="connsiteY348" fmla="*/ 178953 h 3735873"/>
                  <a:gd name="connsiteX349" fmla="*/ 3339484 w 10112738"/>
                  <a:gd name="connsiteY349" fmla="*/ 157786 h 3735873"/>
                  <a:gd name="connsiteX350" fmla="*/ 3195168 w 10112738"/>
                  <a:gd name="connsiteY350" fmla="*/ 143354 h 3735873"/>
                  <a:gd name="connsiteX351" fmla="*/ 3196130 w 10112738"/>
                  <a:gd name="connsiteY351" fmla="*/ 128923 h 3735873"/>
                  <a:gd name="connsiteX352" fmla="*/ 3340446 w 10112738"/>
                  <a:gd name="connsiteY352" fmla="*/ 143354 h 3735873"/>
                  <a:gd name="connsiteX353" fmla="*/ 3339484 w 10112738"/>
                  <a:gd name="connsiteY353" fmla="*/ 157786 h 3735873"/>
                  <a:gd name="connsiteX354" fmla="*/ 3151873 w 10112738"/>
                  <a:gd name="connsiteY354" fmla="*/ 139506 h 3735873"/>
                  <a:gd name="connsiteX355" fmla="*/ 3007556 w 10112738"/>
                  <a:gd name="connsiteY355" fmla="*/ 126999 h 3735873"/>
                  <a:gd name="connsiteX356" fmla="*/ 3008518 w 10112738"/>
                  <a:gd name="connsiteY356" fmla="*/ 112567 h 3735873"/>
                  <a:gd name="connsiteX357" fmla="*/ 3152835 w 10112738"/>
                  <a:gd name="connsiteY357" fmla="*/ 125074 h 3735873"/>
                  <a:gd name="connsiteX358" fmla="*/ 3151873 w 10112738"/>
                  <a:gd name="connsiteY358" fmla="*/ 139506 h 3735873"/>
                  <a:gd name="connsiteX359" fmla="*/ 2964261 w 10112738"/>
                  <a:gd name="connsiteY359" fmla="*/ 123150 h 3735873"/>
                  <a:gd name="connsiteX360" fmla="*/ 2819945 w 10112738"/>
                  <a:gd name="connsiteY360" fmla="*/ 111605 h 3735873"/>
                  <a:gd name="connsiteX361" fmla="*/ 2820907 w 10112738"/>
                  <a:gd name="connsiteY361" fmla="*/ 97173 h 3735873"/>
                  <a:gd name="connsiteX362" fmla="*/ 2965223 w 10112738"/>
                  <a:gd name="connsiteY362" fmla="*/ 108718 h 3735873"/>
                  <a:gd name="connsiteX363" fmla="*/ 2964261 w 10112738"/>
                  <a:gd name="connsiteY363" fmla="*/ 123150 h 3735873"/>
                  <a:gd name="connsiteX364" fmla="*/ 2777612 w 10112738"/>
                  <a:gd name="connsiteY364" fmla="*/ 108718 h 3735873"/>
                  <a:gd name="connsiteX365" fmla="*/ 2633295 w 10112738"/>
                  <a:gd name="connsiteY365" fmla="*/ 99097 h 3735873"/>
                  <a:gd name="connsiteX366" fmla="*/ 2634257 w 10112738"/>
                  <a:gd name="connsiteY366" fmla="*/ 84666 h 3735873"/>
                  <a:gd name="connsiteX367" fmla="*/ 2778574 w 10112738"/>
                  <a:gd name="connsiteY367" fmla="*/ 94287 h 3735873"/>
                  <a:gd name="connsiteX368" fmla="*/ 2777612 w 10112738"/>
                  <a:gd name="connsiteY368" fmla="*/ 108718 h 3735873"/>
                  <a:gd name="connsiteX369" fmla="*/ 2589038 w 10112738"/>
                  <a:gd name="connsiteY369" fmla="*/ 96211 h 3735873"/>
                  <a:gd name="connsiteX370" fmla="*/ 2444722 w 10112738"/>
                  <a:gd name="connsiteY370" fmla="*/ 87552 h 3735873"/>
                  <a:gd name="connsiteX371" fmla="*/ 2445684 w 10112738"/>
                  <a:gd name="connsiteY371" fmla="*/ 73120 h 3735873"/>
                  <a:gd name="connsiteX372" fmla="*/ 2590962 w 10112738"/>
                  <a:gd name="connsiteY372" fmla="*/ 81779 h 3735873"/>
                  <a:gd name="connsiteX373" fmla="*/ 2589038 w 10112738"/>
                  <a:gd name="connsiteY373" fmla="*/ 96211 h 3735873"/>
                  <a:gd name="connsiteX374" fmla="*/ 2401427 w 10112738"/>
                  <a:gd name="connsiteY374" fmla="*/ 85628 h 3735873"/>
                  <a:gd name="connsiteX375" fmla="*/ 2257110 w 10112738"/>
                  <a:gd name="connsiteY375" fmla="*/ 77931 h 3735873"/>
                  <a:gd name="connsiteX376" fmla="*/ 2258072 w 10112738"/>
                  <a:gd name="connsiteY376" fmla="*/ 63499 h 3735873"/>
                  <a:gd name="connsiteX377" fmla="*/ 2402389 w 10112738"/>
                  <a:gd name="connsiteY377" fmla="*/ 71196 h 3735873"/>
                  <a:gd name="connsiteX378" fmla="*/ 2401427 w 10112738"/>
                  <a:gd name="connsiteY378" fmla="*/ 85628 h 3735873"/>
                  <a:gd name="connsiteX379" fmla="*/ 2212853 w 10112738"/>
                  <a:gd name="connsiteY379" fmla="*/ 76007 h 3735873"/>
                  <a:gd name="connsiteX380" fmla="*/ 2068537 w 10112738"/>
                  <a:gd name="connsiteY380" fmla="*/ 69272 h 3735873"/>
                  <a:gd name="connsiteX381" fmla="*/ 2068537 w 10112738"/>
                  <a:gd name="connsiteY381" fmla="*/ 55802 h 3735873"/>
                  <a:gd name="connsiteX382" fmla="*/ 2213815 w 10112738"/>
                  <a:gd name="connsiteY382" fmla="*/ 62537 h 3735873"/>
                  <a:gd name="connsiteX383" fmla="*/ 2212853 w 10112738"/>
                  <a:gd name="connsiteY383" fmla="*/ 76007 h 3735873"/>
                  <a:gd name="connsiteX384" fmla="*/ 2025242 w 10112738"/>
                  <a:gd name="connsiteY384" fmla="*/ 68310 h 3735873"/>
                  <a:gd name="connsiteX385" fmla="*/ 1880925 w 10112738"/>
                  <a:gd name="connsiteY385" fmla="*/ 62537 h 3735873"/>
                  <a:gd name="connsiteX386" fmla="*/ 1881887 w 10112738"/>
                  <a:gd name="connsiteY386" fmla="*/ 48106 h 3735873"/>
                  <a:gd name="connsiteX387" fmla="*/ 2026204 w 10112738"/>
                  <a:gd name="connsiteY387" fmla="*/ 53878 h 3735873"/>
                  <a:gd name="connsiteX388" fmla="*/ 2025242 w 10112738"/>
                  <a:gd name="connsiteY388" fmla="*/ 68310 h 3735873"/>
                  <a:gd name="connsiteX389" fmla="*/ 1836668 w 10112738"/>
                  <a:gd name="connsiteY389" fmla="*/ 61575 h 3735873"/>
                  <a:gd name="connsiteX390" fmla="*/ 1692352 w 10112738"/>
                  <a:gd name="connsiteY390" fmla="*/ 56765 h 3735873"/>
                  <a:gd name="connsiteX391" fmla="*/ 1692352 w 10112738"/>
                  <a:gd name="connsiteY391" fmla="*/ 42333 h 3735873"/>
                  <a:gd name="connsiteX392" fmla="*/ 1836668 w 10112738"/>
                  <a:gd name="connsiteY392" fmla="*/ 47143 h 3735873"/>
                  <a:gd name="connsiteX393" fmla="*/ 1836668 w 10112738"/>
                  <a:gd name="connsiteY393" fmla="*/ 61575 h 3735873"/>
                  <a:gd name="connsiteX394" fmla="*/ 1649057 w 10112738"/>
                  <a:gd name="connsiteY394" fmla="*/ 54840 h 3735873"/>
                  <a:gd name="connsiteX395" fmla="*/ 1504740 w 10112738"/>
                  <a:gd name="connsiteY395" fmla="*/ 50992 h 3735873"/>
                  <a:gd name="connsiteX396" fmla="*/ 1504740 w 10112738"/>
                  <a:gd name="connsiteY396" fmla="*/ 36560 h 3735873"/>
                  <a:gd name="connsiteX397" fmla="*/ 1649057 w 10112738"/>
                  <a:gd name="connsiteY397" fmla="*/ 40409 h 3735873"/>
                  <a:gd name="connsiteX398" fmla="*/ 1649057 w 10112738"/>
                  <a:gd name="connsiteY398" fmla="*/ 54840 h 3735873"/>
                  <a:gd name="connsiteX399" fmla="*/ 1460483 w 10112738"/>
                  <a:gd name="connsiteY399" fmla="*/ 49068 h 3735873"/>
                  <a:gd name="connsiteX400" fmla="*/ 1316167 w 10112738"/>
                  <a:gd name="connsiteY400" fmla="*/ 45219 h 3735873"/>
                  <a:gd name="connsiteX401" fmla="*/ 1316167 w 10112738"/>
                  <a:gd name="connsiteY401" fmla="*/ 30788 h 3735873"/>
                  <a:gd name="connsiteX402" fmla="*/ 1460483 w 10112738"/>
                  <a:gd name="connsiteY402" fmla="*/ 34636 h 3735873"/>
                  <a:gd name="connsiteX403" fmla="*/ 1460483 w 10112738"/>
                  <a:gd name="connsiteY403" fmla="*/ 49068 h 3735873"/>
                  <a:gd name="connsiteX404" fmla="*/ 1272872 w 10112738"/>
                  <a:gd name="connsiteY404" fmla="*/ 44257 h 3735873"/>
                  <a:gd name="connsiteX405" fmla="*/ 1128555 w 10112738"/>
                  <a:gd name="connsiteY405" fmla="*/ 40409 h 3735873"/>
                  <a:gd name="connsiteX406" fmla="*/ 1128555 w 10112738"/>
                  <a:gd name="connsiteY406" fmla="*/ 25977 h 3735873"/>
                  <a:gd name="connsiteX407" fmla="*/ 1272872 w 10112738"/>
                  <a:gd name="connsiteY407" fmla="*/ 29825 h 3735873"/>
                  <a:gd name="connsiteX408" fmla="*/ 1272872 w 10112738"/>
                  <a:gd name="connsiteY408" fmla="*/ 44257 h 3735873"/>
                  <a:gd name="connsiteX409" fmla="*/ 1084298 w 10112738"/>
                  <a:gd name="connsiteY409" fmla="*/ 40409 h 3735873"/>
                  <a:gd name="connsiteX410" fmla="*/ 939982 w 10112738"/>
                  <a:gd name="connsiteY410" fmla="*/ 37522 h 3735873"/>
                  <a:gd name="connsiteX411" fmla="*/ 939982 w 10112738"/>
                  <a:gd name="connsiteY411" fmla="*/ 23091 h 3735873"/>
                  <a:gd name="connsiteX412" fmla="*/ 1084298 w 10112738"/>
                  <a:gd name="connsiteY412" fmla="*/ 25977 h 3735873"/>
                  <a:gd name="connsiteX413" fmla="*/ 1084298 w 10112738"/>
                  <a:gd name="connsiteY413" fmla="*/ 40409 h 3735873"/>
                  <a:gd name="connsiteX414" fmla="*/ 896687 w 10112738"/>
                  <a:gd name="connsiteY414" fmla="*/ 35598 h 3735873"/>
                  <a:gd name="connsiteX415" fmla="*/ 752370 w 10112738"/>
                  <a:gd name="connsiteY415" fmla="*/ 32712 h 3735873"/>
                  <a:gd name="connsiteX416" fmla="*/ 752370 w 10112738"/>
                  <a:gd name="connsiteY416" fmla="*/ 18280 h 3735873"/>
                  <a:gd name="connsiteX417" fmla="*/ 896687 w 10112738"/>
                  <a:gd name="connsiteY417" fmla="*/ 21166 h 3735873"/>
                  <a:gd name="connsiteX418" fmla="*/ 896687 w 10112738"/>
                  <a:gd name="connsiteY418" fmla="*/ 35598 h 3735873"/>
                  <a:gd name="connsiteX419" fmla="*/ 709075 w 10112738"/>
                  <a:gd name="connsiteY419" fmla="*/ 31750 h 3735873"/>
                  <a:gd name="connsiteX420" fmla="*/ 564759 w 10112738"/>
                  <a:gd name="connsiteY420" fmla="*/ 28863 h 3735873"/>
                  <a:gd name="connsiteX421" fmla="*/ 564759 w 10112738"/>
                  <a:gd name="connsiteY421" fmla="*/ 14432 h 3735873"/>
                  <a:gd name="connsiteX422" fmla="*/ 709075 w 10112738"/>
                  <a:gd name="connsiteY422" fmla="*/ 17318 h 3735873"/>
                  <a:gd name="connsiteX423" fmla="*/ 709075 w 10112738"/>
                  <a:gd name="connsiteY423" fmla="*/ 31750 h 3735873"/>
                  <a:gd name="connsiteX424" fmla="*/ 521464 w 10112738"/>
                  <a:gd name="connsiteY424" fmla="*/ 27901 h 3735873"/>
                  <a:gd name="connsiteX425" fmla="*/ 377147 w 10112738"/>
                  <a:gd name="connsiteY425" fmla="*/ 24053 h 3735873"/>
                  <a:gd name="connsiteX426" fmla="*/ 377147 w 10112738"/>
                  <a:gd name="connsiteY426" fmla="*/ 9621 h 3735873"/>
                  <a:gd name="connsiteX427" fmla="*/ 521464 w 10112738"/>
                  <a:gd name="connsiteY427" fmla="*/ 13470 h 3735873"/>
                  <a:gd name="connsiteX428" fmla="*/ 521464 w 10112738"/>
                  <a:gd name="connsiteY428" fmla="*/ 27901 h 3735873"/>
                  <a:gd name="connsiteX429" fmla="*/ 332890 w 10112738"/>
                  <a:gd name="connsiteY429" fmla="*/ 23091 h 3735873"/>
                  <a:gd name="connsiteX430" fmla="*/ 188574 w 10112738"/>
                  <a:gd name="connsiteY430" fmla="*/ 19242 h 3735873"/>
                  <a:gd name="connsiteX431" fmla="*/ 188574 w 10112738"/>
                  <a:gd name="connsiteY431" fmla="*/ 4811 h 3735873"/>
                  <a:gd name="connsiteX432" fmla="*/ 332890 w 10112738"/>
                  <a:gd name="connsiteY432" fmla="*/ 8659 h 3735873"/>
                  <a:gd name="connsiteX433" fmla="*/ 332890 w 10112738"/>
                  <a:gd name="connsiteY433" fmla="*/ 23091 h 3735873"/>
                  <a:gd name="connsiteX434" fmla="*/ 144317 w 10112738"/>
                  <a:gd name="connsiteY434" fmla="*/ 18280 h 3735873"/>
                  <a:gd name="connsiteX435" fmla="*/ 0 w 10112738"/>
                  <a:gd name="connsiteY435" fmla="*/ 14432 h 3735873"/>
                  <a:gd name="connsiteX436" fmla="*/ 0 w 10112738"/>
                  <a:gd name="connsiteY436" fmla="*/ 0 h 3735873"/>
                  <a:gd name="connsiteX437" fmla="*/ 144317 w 10112738"/>
                  <a:gd name="connsiteY437" fmla="*/ 3848 h 3735873"/>
                  <a:gd name="connsiteX438" fmla="*/ 144317 w 10112738"/>
                  <a:gd name="connsiteY438" fmla="*/ 18280 h 3735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</a:cxnLst>
                <a:rect l="l" t="t" r="r" b="b"/>
                <a:pathLst>
                  <a:path w="10112738" h="3735873">
                    <a:moveTo>
                      <a:pt x="10111777" y="3735874"/>
                    </a:moveTo>
                    <a:lnTo>
                      <a:pt x="10051163" y="3732987"/>
                    </a:lnTo>
                    <a:lnTo>
                      <a:pt x="10052126" y="3718556"/>
                    </a:lnTo>
                    <a:lnTo>
                      <a:pt x="10112739" y="3721442"/>
                    </a:lnTo>
                    <a:lnTo>
                      <a:pt x="10111777" y="3735874"/>
                    </a:lnTo>
                    <a:close/>
                    <a:moveTo>
                      <a:pt x="10007868" y="3730101"/>
                    </a:moveTo>
                    <a:cubicBezTo>
                      <a:pt x="9964573" y="3728177"/>
                      <a:pt x="9916468" y="3725290"/>
                      <a:pt x="9862590" y="3722404"/>
                    </a:cubicBezTo>
                    <a:lnTo>
                      <a:pt x="9863552" y="3707972"/>
                    </a:lnTo>
                    <a:cubicBezTo>
                      <a:pt x="9917431" y="3710859"/>
                      <a:pt x="9965537" y="3713745"/>
                      <a:pt x="10008831" y="3715669"/>
                    </a:cubicBezTo>
                    <a:lnTo>
                      <a:pt x="10007868" y="3730101"/>
                    </a:lnTo>
                    <a:close/>
                    <a:moveTo>
                      <a:pt x="9819295" y="3720480"/>
                    </a:moveTo>
                    <a:cubicBezTo>
                      <a:pt x="9774076" y="3717593"/>
                      <a:pt x="9725971" y="3715669"/>
                      <a:pt x="9674017" y="3712783"/>
                    </a:cubicBezTo>
                    <a:lnTo>
                      <a:pt x="9674979" y="3698351"/>
                    </a:lnTo>
                    <a:cubicBezTo>
                      <a:pt x="9725971" y="3701237"/>
                      <a:pt x="9775038" y="3704124"/>
                      <a:pt x="9820258" y="3706048"/>
                    </a:cubicBezTo>
                    <a:lnTo>
                      <a:pt x="9819295" y="3720480"/>
                    </a:lnTo>
                    <a:close/>
                    <a:moveTo>
                      <a:pt x="9630722" y="3708935"/>
                    </a:moveTo>
                    <a:cubicBezTo>
                      <a:pt x="9584541" y="3706048"/>
                      <a:pt x="9536435" y="3703162"/>
                      <a:pt x="9485443" y="3700275"/>
                    </a:cubicBezTo>
                    <a:lnTo>
                      <a:pt x="9486405" y="3685844"/>
                    </a:lnTo>
                    <a:cubicBezTo>
                      <a:pt x="9536435" y="3688730"/>
                      <a:pt x="9585502" y="3691616"/>
                      <a:pt x="9631684" y="3694503"/>
                    </a:cubicBezTo>
                    <a:lnTo>
                      <a:pt x="9630722" y="3708935"/>
                    </a:lnTo>
                    <a:close/>
                    <a:moveTo>
                      <a:pt x="9442148" y="3698351"/>
                    </a:moveTo>
                    <a:cubicBezTo>
                      <a:pt x="9395005" y="3695465"/>
                      <a:pt x="9346899" y="3692579"/>
                      <a:pt x="9296869" y="3689692"/>
                    </a:cubicBezTo>
                    <a:lnTo>
                      <a:pt x="9297832" y="3675261"/>
                    </a:lnTo>
                    <a:cubicBezTo>
                      <a:pt x="9347861" y="3678147"/>
                      <a:pt x="9395967" y="3681033"/>
                      <a:pt x="9442148" y="3683920"/>
                    </a:cubicBezTo>
                    <a:lnTo>
                      <a:pt x="9442148" y="3698351"/>
                    </a:lnTo>
                    <a:close/>
                    <a:moveTo>
                      <a:pt x="9254537" y="3685844"/>
                    </a:moveTo>
                    <a:cubicBezTo>
                      <a:pt x="9207393" y="3682957"/>
                      <a:pt x="9159288" y="3680071"/>
                      <a:pt x="9110220" y="3676223"/>
                    </a:cubicBezTo>
                    <a:lnTo>
                      <a:pt x="9111182" y="3661791"/>
                    </a:lnTo>
                    <a:cubicBezTo>
                      <a:pt x="9160250" y="3664677"/>
                      <a:pt x="9209318" y="3668526"/>
                      <a:pt x="9255499" y="3671412"/>
                    </a:cubicBezTo>
                    <a:lnTo>
                      <a:pt x="9254537" y="3685844"/>
                    </a:lnTo>
                    <a:close/>
                    <a:moveTo>
                      <a:pt x="9065963" y="3674299"/>
                    </a:moveTo>
                    <a:cubicBezTo>
                      <a:pt x="9018820" y="3671412"/>
                      <a:pt x="8970714" y="3667564"/>
                      <a:pt x="8921647" y="3664677"/>
                    </a:cubicBezTo>
                    <a:lnTo>
                      <a:pt x="8922609" y="3650246"/>
                    </a:lnTo>
                    <a:cubicBezTo>
                      <a:pt x="8971676" y="3654094"/>
                      <a:pt x="9019782" y="3656980"/>
                      <a:pt x="9066925" y="3659867"/>
                    </a:cubicBezTo>
                    <a:lnTo>
                      <a:pt x="9065963" y="3674299"/>
                    </a:lnTo>
                    <a:close/>
                    <a:moveTo>
                      <a:pt x="8878352" y="3660829"/>
                    </a:moveTo>
                    <a:cubicBezTo>
                      <a:pt x="8831209" y="3656980"/>
                      <a:pt x="8783103" y="3654094"/>
                      <a:pt x="8734035" y="3650246"/>
                    </a:cubicBezTo>
                    <a:lnTo>
                      <a:pt x="8734998" y="3635814"/>
                    </a:lnTo>
                    <a:cubicBezTo>
                      <a:pt x="8784065" y="3639662"/>
                      <a:pt x="8832170" y="3642549"/>
                      <a:pt x="8879314" y="3646397"/>
                    </a:cubicBezTo>
                    <a:lnTo>
                      <a:pt x="8878352" y="3660829"/>
                    </a:lnTo>
                    <a:close/>
                    <a:moveTo>
                      <a:pt x="8689778" y="3647359"/>
                    </a:moveTo>
                    <a:cubicBezTo>
                      <a:pt x="8642635" y="3643511"/>
                      <a:pt x="8594529" y="3639662"/>
                      <a:pt x="8545462" y="3635814"/>
                    </a:cubicBezTo>
                    <a:lnTo>
                      <a:pt x="8546424" y="3621382"/>
                    </a:lnTo>
                    <a:cubicBezTo>
                      <a:pt x="8595492" y="3625231"/>
                      <a:pt x="8643597" y="3629079"/>
                      <a:pt x="8690740" y="3632928"/>
                    </a:cubicBezTo>
                    <a:lnTo>
                      <a:pt x="8689778" y="3647359"/>
                    </a:lnTo>
                    <a:close/>
                    <a:moveTo>
                      <a:pt x="8502167" y="3632928"/>
                    </a:moveTo>
                    <a:cubicBezTo>
                      <a:pt x="8454061" y="3629079"/>
                      <a:pt x="8405956" y="3625231"/>
                      <a:pt x="8357851" y="3621382"/>
                    </a:cubicBezTo>
                    <a:lnTo>
                      <a:pt x="8358812" y="3606951"/>
                    </a:lnTo>
                    <a:cubicBezTo>
                      <a:pt x="8407880" y="3610799"/>
                      <a:pt x="8455986" y="3614648"/>
                      <a:pt x="8503129" y="3618496"/>
                    </a:cubicBezTo>
                    <a:lnTo>
                      <a:pt x="8502167" y="3632928"/>
                    </a:lnTo>
                    <a:close/>
                    <a:moveTo>
                      <a:pt x="8314556" y="3617534"/>
                    </a:moveTo>
                    <a:cubicBezTo>
                      <a:pt x="8266450" y="3613685"/>
                      <a:pt x="8218345" y="3609837"/>
                      <a:pt x="8170239" y="3605026"/>
                    </a:cubicBezTo>
                    <a:lnTo>
                      <a:pt x="8171201" y="3590595"/>
                    </a:lnTo>
                    <a:cubicBezTo>
                      <a:pt x="8219306" y="3594443"/>
                      <a:pt x="8268374" y="3599254"/>
                      <a:pt x="8315517" y="3603102"/>
                    </a:cubicBezTo>
                    <a:lnTo>
                      <a:pt x="8314556" y="3617534"/>
                    </a:lnTo>
                    <a:close/>
                    <a:moveTo>
                      <a:pt x="8126944" y="3601178"/>
                    </a:moveTo>
                    <a:cubicBezTo>
                      <a:pt x="8078839" y="3597330"/>
                      <a:pt x="8030733" y="3592519"/>
                      <a:pt x="7982628" y="3588671"/>
                    </a:cubicBezTo>
                    <a:lnTo>
                      <a:pt x="7983589" y="3574239"/>
                    </a:lnTo>
                    <a:cubicBezTo>
                      <a:pt x="8031695" y="3579050"/>
                      <a:pt x="8079800" y="3582898"/>
                      <a:pt x="8127906" y="3586746"/>
                    </a:cubicBezTo>
                    <a:lnTo>
                      <a:pt x="8126944" y="3601178"/>
                    </a:lnTo>
                    <a:close/>
                    <a:moveTo>
                      <a:pt x="7939333" y="3584822"/>
                    </a:moveTo>
                    <a:cubicBezTo>
                      <a:pt x="7891227" y="3580012"/>
                      <a:pt x="7843122" y="3576163"/>
                      <a:pt x="7795016" y="3571353"/>
                    </a:cubicBezTo>
                    <a:lnTo>
                      <a:pt x="7795978" y="3556921"/>
                    </a:lnTo>
                    <a:cubicBezTo>
                      <a:pt x="7844083" y="3561732"/>
                      <a:pt x="7892189" y="3565580"/>
                      <a:pt x="7940295" y="3570390"/>
                    </a:cubicBezTo>
                    <a:lnTo>
                      <a:pt x="7939333" y="3584822"/>
                    </a:lnTo>
                    <a:close/>
                    <a:moveTo>
                      <a:pt x="7751721" y="3567504"/>
                    </a:moveTo>
                    <a:cubicBezTo>
                      <a:pt x="7703616" y="3562694"/>
                      <a:pt x="7655510" y="3557883"/>
                      <a:pt x="7607405" y="3553073"/>
                    </a:cubicBezTo>
                    <a:lnTo>
                      <a:pt x="7608367" y="3538641"/>
                    </a:lnTo>
                    <a:cubicBezTo>
                      <a:pt x="7656472" y="3543451"/>
                      <a:pt x="7704578" y="3548262"/>
                      <a:pt x="7752683" y="3553073"/>
                    </a:cubicBezTo>
                    <a:lnTo>
                      <a:pt x="7751721" y="3567504"/>
                    </a:lnTo>
                    <a:close/>
                    <a:moveTo>
                      <a:pt x="7564110" y="3549224"/>
                    </a:moveTo>
                    <a:cubicBezTo>
                      <a:pt x="7516004" y="3544414"/>
                      <a:pt x="7467899" y="3539603"/>
                      <a:pt x="7419793" y="3534793"/>
                    </a:cubicBezTo>
                    <a:lnTo>
                      <a:pt x="7421718" y="3520361"/>
                    </a:lnTo>
                    <a:cubicBezTo>
                      <a:pt x="7469823" y="3525171"/>
                      <a:pt x="7517929" y="3529982"/>
                      <a:pt x="7566034" y="3534793"/>
                    </a:cubicBezTo>
                    <a:lnTo>
                      <a:pt x="7564110" y="3549224"/>
                    </a:lnTo>
                    <a:close/>
                    <a:moveTo>
                      <a:pt x="7376498" y="3529982"/>
                    </a:moveTo>
                    <a:cubicBezTo>
                      <a:pt x="7328393" y="3525171"/>
                      <a:pt x="7280287" y="3519399"/>
                      <a:pt x="7232182" y="3514588"/>
                    </a:cubicBezTo>
                    <a:lnTo>
                      <a:pt x="7234106" y="3500157"/>
                    </a:lnTo>
                    <a:cubicBezTo>
                      <a:pt x="7282212" y="3504967"/>
                      <a:pt x="7330317" y="3510740"/>
                      <a:pt x="7378423" y="3515550"/>
                    </a:cubicBezTo>
                    <a:lnTo>
                      <a:pt x="7376498" y="3529982"/>
                    </a:lnTo>
                    <a:close/>
                    <a:moveTo>
                      <a:pt x="7188887" y="3508815"/>
                    </a:moveTo>
                    <a:cubicBezTo>
                      <a:pt x="7140781" y="3503043"/>
                      <a:pt x="7092676" y="3498232"/>
                      <a:pt x="7044570" y="3492460"/>
                    </a:cubicBezTo>
                    <a:lnTo>
                      <a:pt x="7046495" y="3478028"/>
                    </a:lnTo>
                    <a:cubicBezTo>
                      <a:pt x="7094600" y="3483801"/>
                      <a:pt x="7142706" y="3488611"/>
                      <a:pt x="7190811" y="3494384"/>
                    </a:cubicBezTo>
                    <a:lnTo>
                      <a:pt x="7188887" y="3508815"/>
                    </a:lnTo>
                    <a:close/>
                    <a:moveTo>
                      <a:pt x="7002237" y="3487649"/>
                    </a:moveTo>
                    <a:cubicBezTo>
                      <a:pt x="6954132" y="3481877"/>
                      <a:pt x="6906026" y="3476104"/>
                      <a:pt x="6857921" y="3470331"/>
                    </a:cubicBezTo>
                    <a:lnTo>
                      <a:pt x="6859845" y="3455899"/>
                    </a:lnTo>
                    <a:cubicBezTo>
                      <a:pt x="6907951" y="3461672"/>
                      <a:pt x="6956056" y="3467445"/>
                      <a:pt x="7004162" y="3473218"/>
                    </a:cubicBezTo>
                    <a:lnTo>
                      <a:pt x="7002237" y="3487649"/>
                    </a:lnTo>
                    <a:close/>
                    <a:moveTo>
                      <a:pt x="6814626" y="3465521"/>
                    </a:moveTo>
                    <a:cubicBezTo>
                      <a:pt x="6766520" y="3459748"/>
                      <a:pt x="6718415" y="3453975"/>
                      <a:pt x="6671272" y="3447240"/>
                    </a:cubicBezTo>
                    <a:lnTo>
                      <a:pt x="6673195" y="3432809"/>
                    </a:lnTo>
                    <a:cubicBezTo>
                      <a:pt x="6721301" y="3438582"/>
                      <a:pt x="6769406" y="3445316"/>
                      <a:pt x="6816550" y="3451089"/>
                    </a:cubicBezTo>
                    <a:lnTo>
                      <a:pt x="6814626" y="3465521"/>
                    </a:lnTo>
                    <a:close/>
                    <a:moveTo>
                      <a:pt x="6627977" y="3442430"/>
                    </a:moveTo>
                    <a:cubicBezTo>
                      <a:pt x="6579871" y="3436657"/>
                      <a:pt x="6532728" y="3429923"/>
                      <a:pt x="6484622" y="3423188"/>
                    </a:cubicBezTo>
                    <a:lnTo>
                      <a:pt x="6486546" y="3408756"/>
                    </a:lnTo>
                    <a:cubicBezTo>
                      <a:pt x="6533689" y="3415491"/>
                      <a:pt x="6581795" y="3421263"/>
                      <a:pt x="6629900" y="3427998"/>
                    </a:cubicBezTo>
                    <a:lnTo>
                      <a:pt x="6627977" y="3442430"/>
                    </a:lnTo>
                    <a:close/>
                    <a:moveTo>
                      <a:pt x="6441327" y="3417415"/>
                    </a:moveTo>
                    <a:cubicBezTo>
                      <a:pt x="6393222" y="3410680"/>
                      <a:pt x="6345116" y="3403946"/>
                      <a:pt x="6297973" y="3397211"/>
                    </a:cubicBezTo>
                    <a:lnTo>
                      <a:pt x="6299897" y="3382779"/>
                    </a:lnTo>
                    <a:cubicBezTo>
                      <a:pt x="6347040" y="3389514"/>
                      <a:pt x="6395146" y="3396249"/>
                      <a:pt x="6443251" y="3402983"/>
                    </a:cubicBezTo>
                    <a:lnTo>
                      <a:pt x="6441327" y="3417415"/>
                    </a:lnTo>
                    <a:close/>
                    <a:moveTo>
                      <a:pt x="6254678" y="3390476"/>
                    </a:moveTo>
                    <a:cubicBezTo>
                      <a:pt x="6206572" y="3383741"/>
                      <a:pt x="6158467" y="3376044"/>
                      <a:pt x="6111324" y="3369310"/>
                    </a:cubicBezTo>
                    <a:lnTo>
                      <a:pt x="6113248" y="3354878"/>
                    </a:lnTo>
                    <a:cubicBezTo>
                      <a:pt x="6160391" y="3362575"/>
                      <a:pt x="6208496" y="3369310"/>
                      <a:pt x="6256602" y="3376044"/>
                    </a:cubicBezTo>
                    <a:lnTo>
                      <a:pt x="6254678" y="3390476"/>
                    </a:lnTo>
                    <a:close/>
                    <a:moveTo>
                      <a:pt x="6068029" y="3362575"/>
                    </a:moveTo>
                    <a:cubicBezTo>
                      <a:pt x="6019923" y="3354878"/>
                      <a:pt x="5971818" y="3347181"/>
                      <a:pt x="5924674" y="3339484"/>
                    </a:cubicBezTo>
                    <a:lnTo>
                      <a:pt x="5926598" y="3325052"/>
                    </a:lnTo>
                    <a:cubicBezTo>
                      <a:pt x="5973742" y="3332749"/>
                      <a:pt x="6021847" y="3340446"/>
                      <a:pt x="6069953" y="3348143"/>
                    </a:cubicBezTo>
                    <a:lnTo>
                      <a:pt x="6068029" y="3362575"/>
                    </a:lnTo>
                    <a:close/>
                    <a:moveTo>
                      <a:pt x="5882341" y="3332749"/>
                    </a:moveTo>
                    <a:cubicBezTo>
                      <a:pt x="5834236" y="3325052"/>
                      <a:pt x="5787092" y="3316393"/>
                      <a:pt x="5738987" y="3308697"/>
                    </a:cubicBezTo>
                    <a:lnTo>
                      <a:pt x="5741873" y="3294265"/>
                    </a:lnTo>
                    <a:cubicBezTo>
                      <a:pt x="5789017" y="3302924"/>
                      <a:pt x="5837122" y="3310621"/>
                      <a:pt x="5884265" y="3318318"/>
                    </a:cubicBezTo>
                    <a:lnTo>
                      <a:pt x="5882341" y="3332749"/>
                    </a:lnTo>
                    <a:close/>
                    <a:moveTo>
                      <a:pt x="5696654" y="3301000"/>
                    </a:moveTo>
                    <a:cubicBezTo>
                      <a:pt x="5648548" y="3292341"/>
                      <a:pt x="5601405" y="3283682"/>
                      <a:pt x="5554262" y="3275023"/>
                    </a:cubicBezTo>
                    <a:lnTo>
                      <a:pt x="5557148" y="3260591"/>
                    </a:lnTo>
                    <a:cubicBezTo>
                      <a:pt x="5604291" y="3269250"/>
                      <a:pt x="5651435" y="3277909"/>
                      <a:pt x="5699541" y="3286568"/>
                    </a:cubicBezTo>
                    <a:lnTo>
                      <a:pt x="5696654" y="3301000"/>
                    </a:lnTo>
                    <a:close/>
                    <a:moveTo>
                      <a:pt x="5510967" y="3267326"/>
                    </a:moveTo>
                    <a:cubicBezTo>
                      <a:pt x="5462861" y="3257705"/>
                      <a:pt x="5415718" y="3249046"/>
                      <a:pt x="5368574" y="3239425"/>
                    </a:cubicBezTo>
                    <a:lnTo>
                      <a:pt x="5371461" y="3224993"/>
                    </a:lnTo>
                    <a:cubicBezTo>
                      <a:pt x="5418604" y="3234614"/>
                      <a:pt x="5465747" y="3244235"/>
                      <a:pt x="5513853" y="3252894"/>
                    </a:cubicBezTo>
                    <a:lnTo>
                      <a:pt x="5510967" y="3267326"/>
                    </a:lnTo>
                    <a:close/>
                    <a:moveTo>
                      <a:pt x="5326241" y="3230766"/>
                    </a:moveTo>
                    <a:cubicBezTo>
                      <a:pt x="5278136" y="3221145"/>
                      <a:pt x="5230993" y="3210561"/>
                      <a:pt x="5184812" y="3200940"/>
                    </a:cubicBezTo>
                    <a:lnTo>
                      <a:pt x="5187698" y="3186509"/>
                    </a:lnTo>
                    <a:cubicBezTo>
                      <a:pt x="5233879" y="3197092"/>
                      <a:pt x="5281023" y="3206713"/>
                      <a:pt x="5329128" y="3216334"/>
                    </a:cubicBezTo>
                    <a:lnTo>
                      <a:pt x="5326241" y="3230766"/>
                    </a:lnTo>
                    <a:close/>
                    <a:moveTo>
                      <a:pt x="5142479" y="3191319"/>
                    </a:moveTo>
                    <a:cubicBezTo>
                      <a:pt x="5094373" y="3180736"/>
                      <a:pt x="5047229" y="3169191"/>
                      <a:pt x="5001048" y="3158607"/>
                    </a:cubicBezTo>
                    <a:lnTo>
                      <a:pt x="5004897" y="3144176"/>
                    </a:lnTo>
                    <a:cubicBezTo>
                      <a:pt x="5051078" y="3155721"/>
                      <a:pt x="5098222" y="3166304"/>
                      <a:pt x="5146327" y="3176888"/>
                    </a:cubicBezTo>
                    <a:lnTo>
                      <a:pt x="5142479" y="3191319"/>
                    </a:lnTo>
                    <a:close/>
                    <a:moveTo>
                      <a:pt x="4958716" y="3148024"/>
                    </a:moveTo>
                    <a:cubicBezTo>
                      <a:pt x="4911572" y="3136479"/>
                      <a:pt x="4864429" y="3123971"/>
                      <a:pt x="4818247" y="3111464"/>
                    </a:cubicBezTo>
                    <a:lnTo>
                      <a:pt x="4822096" y="3097032"/>
                    </a:lnTo>
                    <a:cubicBezTo>
                      <a:pt x="4868277" y="3109540"/>
                      <a:pt x="4915421" y="3121085"/>
                      <a:pt x="4962564" y="3133593"/>
                    </a:cubicBezTo>
                    <a:lnTo>
                      <a:pt x="4958716" y="3148024"/>
                    </a:lnTo>
                    <a:close/>
                    <a:moveTo>
                      <a:pt x="4775915" y="3099919"/>
                    </a:moveTo>
                    <a:cubicBezTo>
                      <a:pt x="4728771" y="3086449"/>
                      <a:pt x="4681628" y="3072980"/>
                      <a:pt x="4636409" y="3059510"/>
                    </a:cubicBezTo>
                    <a:lnTo>
                      <a:pt x="4640257" y="3046040"/>
                    </a:lnTo>
                    <a:cubicBezTo>
                      <a:pt x="4685476" y="3059510"/>
                      <a:pt x="4732620" y="3072980"/>
                      <a:pt x="4779763" y="3086449"/>
                    </a:cubicBezTo>
                    <a:lnTo>
                      <a:pt x="4775915" y="3099919"/>
                    </a:lnTo>
                    <a:close/>
                    <a:moveTo>
                      <a:pt x="4595038" y="3047003"/>
                    </a:moveTo>
                    <a:cubicBezTo>
                      <a:pt x="4547895" y="3032571"/>
                      <a:pt x="4500751" y="3017177"/>
                      <a:pt x="4457456" y="3001784"/>
                    </a:cubicBezTo>
                    <a:lnTo>
                      <a:pt x="4462267" y="2988314"/>
                    </a:lnTo>
                    <a:cubicBezTo>
                      <a:pt x="4506524" y="3003708"/>
                      <a:pt x="4552705" y="3019102"/>
                      <a:pt x="4599849" y="3033533"/>
                    </a:cubicBezTo>
                    <a:lnTo>
                      <a:pt x="4595038" y="3047003"/>
                    </a:lnTo>
                    <a:close/>
                    <a:moveTo>
                      <a:pt x="4416085" y="2987352"/>
                    </a:moveTo>
                    <a:cubicBezTo>
                      <a:pt x="4368942" y="2970034"/>
                      <a:pt x="4323723" y="2952716"/>
                      <a:pt x="4280428" y="2935398"/>
                    </a:cubicBezTo>
                    <a:lnTo>
                      <a:pt x="4286201" y="2921928"/>
                    </a:lnTo>
                    <a:cubicBezTo>
                      <a:pt x="4328533" y="2939246"/>
                      <a:pt x="4373753" y="2957527"/>
                      <a:pt x="4420896" y="2973882"/>
                    </a:cubicBezTo>
                    <a:lnTo>
                      <a:pt x="4416085" y="2987352"/>
                    </a:lnTo>
                    <a:close/>
                    <a:moveTo>
                      <a:pt x="4240019" y="2918080"/>
                    </a:moveTo>
                    <a:cubicBezTo>
                      <a:pt x="4193838" y="2897876"/>
                      <a:pt x="4149581" y="2876709"/>
                      <a:pt x="4108210" y="2855543"/>
                    </a:cubicBezTo>
                    <a:lnTo>
                      <a:pt x="4114945" y="2843035"/>
                    </a:lnTo>
                    <a:cubicBezTo>
                      <a:pt x="4155353" y="2864202"/>
                      <a:pt x="4198649" y="2884406"/>
                      <a:pt x="4245792" y="2904610"/>
                    </a:cubicBezTo>
                    <a:lnTo>
                      <a:pt x="4240019" y="2918080"/>
                    </a:lnTo>
                    <a:close/>
                    <a:moveTo>
                      <a:pt x="4070688" y="2834376"/>
                    </a:moveTo>
                    <a:cubicBezTo>
                      <a:pt x="4024506" y="2809362"/>
                      <a:pt x="3984098" y="2782422"/>
                      <a:pt x="3947538" y="2756446"/>
                    </a:cubicBezTo>
                    <a:lnTo>
                      <a:pt x="3956197" y="2744900"/>
                    </a:lnTo>
                    <a:cubicBezTo>
                      <a:pt x="3991795" y="2770877"/>
                      <a:pt x="4032203" y="2796854"/>
                      <a:pt x="4077422" y="2821869"/>
                    </a:cubicBezTo>
                    <a:lnTo>
                      <a:pt x="4070688" y="2834376"/>
                    </a:lnTo>
                    <a:close/>
                    <a:moveTo>
                      <a:pt x="3912902" y="2729506"/>
                    </a:moveTo>
                    <a:cubicBezTo>
                      <a:pt x="3871531" y="2695832"/>
                      <a:pt x="3837857" y="2660235"/>
                      <a:pt x="3811880" y="2624636"/>
                    </a:cubicBezTo>
                    <a:lnTo>
                      <a:pt x="3823425" y="2615977"/>
                    </a:lnTo>
                    <a:cubicBezTo>
                      <a:pt x="3847478" y="2650613"/>
                      <a:pt x="3881152" y="2684287"/>
                      <a:pt x="3921561" y="2717961"/>
                    </a:cubicBezTo>
                    <a:lnTo>
                      <a:pt x="3912902" y="2729506"/>
                    </a:lnTo>
                    <a:close/>
                    <a:moveTo>
                      <a:pt x="3788789" y="2588076"/>
                    </a:moveTo>
                    <a:cubicBezTo>
                      <a:pt x="3772434" y="2557289"/>
                      <a:pt x="3760888" y="2526501"/>
                      <a:pt x="3756078" y="2494752"/>
                    </a:cubicBezTo>
                    <a:cubicBezTo>
                      <a:pt x="3754154" y="2484168"/>
                      <a:pt x="3754154" y="2474547"/>
                      <a:pt x="3754154" y="2463964"/>
                    </a:cubicBezTo>
                    <a:cubicBezTo>
                      <a:pt x="3754154" y="2458191"/>
                      <a:pt x="3754154" y="2453381"/>
                      <a:pt x="3755116" y="2447608"/>
                    </a:cubicBezTo>
                    <a:lnTo>
                      <a:pt x="3769547" y="2448570"/>
                    </a:lnTo>
                    <a:cubicBezTo>
                      <a:pt x="3769547" y="2453381"/>
                      <a:pt x="3768585" y="2458191"/>
                      <a:pt x="3768585" y="2463964"/>
                    </a:cubicBezTo>
                    <a:cubicBezTo>
                      <a:pt x="3768585" y="2473585"/>
                      <a:pt x="3769547" y="2483206"/>
                      <a:pt x="3770509" y="2492827"/>
                    </a:cubicBezTo>
                    <a:cubicBezTo>
                      <a:pt x="3775320" y="2522653"/>
                      <a:pt x="3784941" y="2552478"/>
                      <a:pt x="3801297" y="2581341"/>
                    </a:cubicBezTo>
                    <a:lnTo>
                      <a:pt x="3788789" y="2588076"/>
                    </a:lnTo>
                    <a:close/>
                    <a:moveTo>
                      <a:pt x="3777244" y="2408162"/>
                    </a:moveTo>
                    <a:lnTo>
                      <a:pt x="3763775" y="2404313"/>
                    </a:lnTo>
                    <a:cubicBezTo>
                      <a:pt x="3775320" y="2362942"/>
                      <a:pt x="3800335" y="2319647"/>
                      <a:pt x="3837857" y="2278277"/>
                    </a:cubicBezTo>
                    <a:lnTo>
                      <a:pt x="3848440" y="2287898"/>
                    </a:lnTo>
                    <a:cubicBezTo>
                      <a:pt x="3811880" y="2328307"/>
                      <a:pt x="3788789" y="2368715"/>
                      <a:pt x="3777244" y="2408162"/>
                    </a:cubicBezTo>
                    <a:close/>
                    <a:moveTo>
                      <a:pt x="3877304" y="2256148"/>
                    </a:moveTo>
                    <a:lnTo>
                      <a:pt x="3866720" y="2245565"/>
                    </a:lnTo>
                    <a:cubicBezTo>
                      <a:pt x="3897508" y="2214777"/>
                      <a:pt x="3935992" y="2183990"/>
                      <a:pt x="3979287" y="2153202"/>
                    </a:cubicBezTo>
                    <a:lnTo>
                      <a:pt x="3987946" y="2164748"/>
                    </a:lnTo>
                    <a:cubicBezTo>
                      <a:pt x="3944651" y="2195535"/>
                      <a:pt x="3908091" y="2226323"/>
                      <a:pt x="3877304" y="2256148"/>
                    </a:cubicBezTo>
                    <a:close/>
                    <a:moveTo>
                      <a:pt x="4023545" y="2141657"/>
                    </a:moveTo>
                    <a:lnTo>
                      <a:pt x="4015847" y="2129150"/>
                    </a:lnTo>
                    <a:cubicBezTo>
                      <a:pt x="4053370" y="2104135"/>
                      <a:pt x="4095703" y="2079120"/>
                      <a:pt x="4140922" y="2055067"/>
                    </a:cubicBezTo>
                    <a:lnTo>
                      <a:pt x="4147657" y="2067575"/>
                    </a:lnTo>
                    <a:cubicBezTo>
                      <a:pt x="4102437" y="2091627"/>
                      <a:pt x="4061067" y="2116642"/>
                      <a:pt x="4023545" y="2141657"/>
                    </a:cubicBezTo>
                    <a:close/>
                    <a:moveTo>
                      <a:pt x="4186141" y="2047370"/>
                    </a:moveTo>
                    <a:lnTo>
                      <a:pt x="4179406" y="2034863"/>
                    </a:lnTo>
                    <a:cubicBezTo>
                      <a:pt x="4219815" y="2013696"/>
                      <a:pt x="4263110" y="1992530"/>
                      <a:pt x="4310253" y="1971364"/>
                    </a:cubicBezTo>
                    <a:lnTo>
                      <a:pt x="4316026" y="1984833"/>
                    </a:lnTo>
                    <a:cubicBezTo>
                      <a:pt x="4269845" y="2005038"/>
                      <a:pt x="4226550" y="2026204"/>
                      <a:pt x="4186141" y="2047370"/>
                    </a:cubicBezTo>
                    <a:close/>
                    <a:moveTo>
                      <a:pt x="4355473" y="1965591"/>
                    </a:moveTo>
                    <a:lnTo>
                      <a:pt x="4349700" y="1952121"/>
                    </a:lnTo>
                    <a:cubicBezTo>
                      <a:pt x="4392033" y="1932879"/>
                      <a:pt x="4435328" y="1914599"/>
                      <a:pt x="4483433" y="1895357"/>
                    </a:cubicBezTo>
                    <a:lnTo>
                      <a:pt x="4489206" y="1908827"/>
                    </a:lnTo>
                    <a:cubicBezTo>
                      <a:pt x="4441100" y="1928069"/>
                      <a:pt x="4397805" y="1946349"/>
                      <a:pt x="4355473" y="1965591"/>
                    </a:cubicBezTo>
                    <a:close/>
                    <a:moveTo>
                      <a:pt x="4528652" y="1892471"/>
                    </a:moveTo>
                    <a:lnTo>
                      <a:pt x="4522880" y="1879001"/>
                    </a:lnTo>
                    <a:cubicBezTo>
                      <a:pt x="4565213" y="1861683"/>
                      <a:pt x="4609470" y="1844365"/>
                      <a:pt x="4658537" y="1827047"/>
                    </a:cubicBezTo>
                    <a:lnTo>
                      <a:pt x="4663348" y="1840517"/>
                    </a:lnTo>
                    <a:cubicBezTo>
                      <a:pt x="4615242" y="1857834"/>
                      <a:pt x="4570985" y="1875153"/>
                      <a:pt x="4528652" y="1892471"/>
                    </a:cubicBezTo>
                    <a:close/>
                    <a:moveTo>
                      <a:pt x="4704718" y="1825123"/>
                    </a:moveTo>
                    <a:lnTo>
                      <a:pt x="4699908" y="1811653"/>
                    </a:lnTo>
                    <a:cubicBezTo>
                      <a:pt x="4728771" y="1801070"/>
                      <a:pt x="4756672" y="1790487"/>
                      <a:pt x="4781687" y="1780866"/>
                    </a:cubicBezTo>
                    <a:cubicBezTo>
                      <a:pt x="4800929" y="1774131"/>
                      <a:pt x="4819210" y="1767396"/>
                      <a:pt x="4835565" y="1760662"/>
                    </a:cubicBezTo>
                    <a:lnTo>
                      <a:pt x="4840376" y="1774131"/>
                    </a:lnTo>
                    <a:cubicBezTo>
                      <a:pt x="4824020" y="1779904"/>
                      <a:pt x="4805740" y="1786638"/>
                      <a:pt x="4786498" y="1794335"/>
                    </a:cubicBezTo>
                    <a:cubicBezTo>
                      <a:pt x="4761483" y="1803957"/>
                      <a:pt x="4733582" y="1814540"/>
                      <a:pt x="4704718" y="1825123"/>
                    </a:cubicBezTo>
                    <a:close/>
                    <a:moveTo>
                      <a:pt x="4881747" y="1759699"/>
                    </a:moveTo>
                    <a:lnTo>
                      <a:pt x="4876936" y="1746230"/>
                    </a:lnTo>
                    <a:cubicBezTo>
                      <a:pt x="4922155" y="1728912"/>
                      <a:pt x="4967374" y="1711594"/>
                      <a:pt x="5012594" y="1695238"/>
                    </a:cubicBezTo>
                    <a:lnTo>
                      <a:pt x="5017404" y="1708707"/>
                    </a:lnTo>
                    <a:cubicBezTo>
                      <a:pt x="4971223" y="1725063"/>
                      <a:pt x="4926004" y="1742381"/>
                      <a:pt x="4881747" y="1759699"/>
                    </a:cubicBezTo>
                    <a:close/>
                    <a:moveTo>
                      <a:pt x="5057813" y="1692352"/>
                    </a:moveTo>
                    <a:lnTo>
                      <a:pt x="5053002" y="1678882"/>
                    </a:lnTo>
                    <a:lnTo>
                      <a:pt x="5060699" y="1675996"/>
                    </a:lnTo>
                    <a:cubicBezTo>
                      <a:pt x="5103032" y="1659640"/>
                      <a:pt x="5146327" y="1644246"/>
                      <a:pt x="5188660" y="1627890"/>
                    </a:cubicBezTo>
                    <a:lnTo>
                      <a:pt x="5193470" y="1641360"/>
                    </a:lnTo>
                    <a:cubicBezTo>
                      <a:pt x="5151138" y="1657716"/>
                      <a:pt x="5108805" y="1673110"/>
                      <a:pt x="5065510" y="1689465"/>
                    </a:cubicBezTo>
                    <a:lnTo>
                      <a:pt x="5057813" y="1692352"/>
                    </a:lnTo>
                    <a:close/>
                    <a:moveTo>
                      <a:pt x="5233879" y="1625966"/>
                    </a:moveTo>
                    <a:lnTo>
                      <a:pt x="5229068" y="1612496"/>
                    </a:lnTo>
                    <a:cubicBezTo>
                      <a:pt x="5274288" y="1595179"/>
                      <a:pt x="5319507" y="1577861"/>
                      <a:pt x="5363764" y="1560543"/>
                    </a:cubicBezTo>
                    <a:lnTo>
                      <a:pt x="5369536" y="1574012"/>
                    </a:lnTo>
                    <a:cubicBezTo>
                      <a:pt x="5324318" y="1591330"/>
                      <a:pt x="5279098" y="1608648"/>
                      <a:pt x="5233879" y="1625966"/>
                    </a:cubicBezTo>
                    <a:close/>
                    <a:moveTo>
                      <a:pt x="5408983" y="1557656"/>
                    </a:moveTo>
                    <a:lnTo>
                      <a:pt x="5403210" y="1544187"/>
                    </a:lnTo>
                    <a:cubicBezTo>
                      <a:pt x="5452278" y="1524945"/>
                      <a:pt x="5496535" y="1506664"/>
                      <a:pt x="5536944" y="1489346"/>
                    </a:cubicBezTo>
                    <a:lnTo>
                      <a:pt x="5542716" y="1502816"/>
                    </a:lnTo>
                    <a:cubicBezTo>
                      <a:pt x="5502308" y="1520134"/>
                      <a:pt x="5458051" y="1538414"/>
                      <a:pt x="5408983" y="1557656"/>
                    </a:cubicBezTo>
                    <a:close/>
                    <a:moveTo>
                      <a:pt x="5583125" y="1485498"/>
                    </a:moveTo>
                    <a:lnTo>
                      <a:pt x="5577352" y="1472028"/>
                    </a:lnTo>
                    <a:cubicBezTo>
                      <a:pt x="5625458" y="1450862"/>
                      <a:pt x="5668753" y="1431620"/>
                      <a:pt x="5709162" y="1412378"/>
                    </a:cubicBezTo>
                    <a:lnTo>
                      <a:pt x="5715896" y="1425847"/>
                    </a:lnTo>
                    <a:cubicBezTo>
                      <a:pt x="5674525" y="1445089"/>
                      <a:pt x="5632193" y="1464332"/>
                      <a:pt x="5583125" y="1485498"/>
                    </a:cubicBezTo>
                    <a:close/>
                    <a:moveTo>
                      <a:pt x="5754380" y="1405643"/>
                    </a:moveTo>
                    <a:lnTo>
                      <a:pt x="5747646" y="1393135"/>
                    </a:lnTo>
                    <a:cubicBezTo>
                      <a:pt x="5794789" y="1370045"/>
                      <a:pt x="5837122" y="1345992"/>
                      <a:pt x="5873682" y="1323864"/>
                    </a:cubicBezTo>
                    <a:lnTo>
                      <a:pt x="5881379" y="1336371"/>
                    </a:lnTo>
                    <a:cubicBezTo>
                      <a:pt x="5843857" y="1358499"/>
                      <a:pt x="5801524" y="1382552"/>
                      <a:pt x="5754380" y="1405643"/>
                    </a:cubicBezTo>
                    <a:close/>
                    <a:moveTo>
                      <a:pt x="5918901" y="1313280"/>
                    </a:moveTo>
                    <a:lnTo>
                      <a:pt x="5911205" y="1300773"/>
                    </a:lnTo>
                    <a:cubicBezTo>
                      <a:pt x="5956423" y="1270948"/>
                      <a:pt x="5994908" y="1241122"/>
                      <a:pt x="6023771" y="1212259"/>
                    </a:cubicBezTo>
                    <a:lnTo>
                      <a:pt x="6034355" y="1222842"/>
                    </a:lnTo>
                    <a:cubicBezTo>
                      <a:pt x="6003567" y="1252667"/>
                      <a:pt x="5965083" y="1282493"/>
                      <a:pt x="5918901" y="1313280"/>
                    </a:cubicBezTo>
                    <a:close/>
                    <a:moveTo>
                      <a:pt x="6064180" y="1191092"/>
                    </a:moveTo>
                    <a:lnTo>
                      <a:pt x="6052634" y="1181471"/>
                    </a:lnTo>
                    <a:cubicBezTo>
                      <a:pt x="6086308" y="1141063"/>
                      <a:pt x="6104589" y="1099692"/>
                      <a:pt x="6105550" y="1060245"/>
                    </a:cubicBezTo>
                    <a:lnTo>
                      <a:pt x="6105550" y="1055435"/>
                    </a:lnTo>
                    <a:lnTo>
                      <a:pt x="6119982" y="1055435"/>
                    </a:lnTo>
                    <a:lnTo>
                      <a:pt x="6119982" y="1060245"/>
                    </a:lnTo>
                    <a:cubicBezTo>
                      <a:pt x="6119020" y="1103540"/>
                      <a:pt x="6099778" y="1147797"/>
                      <a:pt x="6064180" y="1191092"/>
                    </a:cubicBezTo>
                    <a:close/>
                    <a:moveTo>
                      <a:pt x="6103627" y="1014064"/>
                    </a:moveTo>
                    <a:cubicBezTo>
                      <a:pt x="6096892" y="970769"/>
                      <a:pt x="6079574" y="927474"/>
                      <a:pt x="6050711" y="884179"/>
                    </a:cubicBezTo>
                    <a:lnTo>
                      <a:pt x="6063218" y="876482"/>
                    </a:lnTo>
                    <a:cubicBezTo>
                      <a:pt x="6093043" y="921701"/>
                      <a:pt x="6111324" y="966921"/>
                      <a:pt x="6118058" y="1012140"/>
                    </a:cubicBezTo>
                    <a:lnTo>
                      <a:pt x="6103627" y="1014064"/>
                    </a:lnTo>
                    <a:close/>
                    <a:moveTo>
                      <a:pt x="6024734" y="849543"/>
                    </a:moveTo>
                    <a:cubicBezTo>
                      <a:pt x="5996832" y="814907"/>
                      <a:pt x="5963158" y="782196"/>
                      <a:pt x="5922750" y="749484"/>
                    </a:cubicBezTo>
                    <a:lnTo>
                      <a:pt x="5931409" y="737938"/>
                    </a:lnTo>
                    <a:cubicBezTo>
                      <a:pt x="5972779" y="770650"/>
                      <a:pt x="6007416" y="804324"/>
                      <a:pt x="6036279" y="839922"/>
                    </a:cubicBezTo>
                    <a:lnTo>
                      <a:pt x="6024734" y="849543"/>
                    </a:lnTo>
                    <a:close/>
                    <a:moveTo>
                      <a:pt x="5888114" y="724469"/>
                    </a:moveTo>
                    <a:cubicBezTo>
                      <a:pt x="5851554" y="698492"/>
                      <a:pt x="5810183" y="673477"/>
                      <a:pt x="5765926" y="649424"/>
                    </a:cubicBezTo>
                    <a:lnTo>
                      <a:pt x="5772661" y="636917"/>
                    </a:lnTo>
                    <a:cubicBezTo>
                      <a:pt x="5817880" y="660970"/>
                      <a:pt x="5859251" y="685985"/>
                      <a:pt x="5896773" y="712924"/>
                    </a:cubicBezTo>
                    <a:lnTo>
                      <a:pt x="5888114" y="724469"/>
                    </a:lnTo>
                    <a:close/>
                    <a:moveTo>
                      <a:pt x="5727441" y="629220"/>
                    </a:moveTo>
                    <a:cubicBezTo>
                      <a:pt x="5690881" y="610940"/>
                      <a:pt x="5651435" y="594584"/>
                      <a:pt x="5611026" y="578228"/>
                    </a:cubicBezTo>
                    <a:lnTo>
                      <a:pt x="5595632" y="572456"/>
                    </a:lnTo>
                    <a:lnTo>
                      <a:pt x="5600443" y="558986"/>
                    </a:lnTo>
                    <a:lnTo>
                      <a:pt x="5615837" y="564759"/>
                    </a:lnTo>
                    <a:cubicBezTo>
                      <a:pt x="5657207" y="580152"/>
                      <a:pt x="5696654" y="597470"/>
                      <a:pt x="5734176" y="615750"/>
                    </a:cubicBezTo>
                    <a:lnTo>
                      <a:pt x="5727441" y="629220"/>
                    </a:lnTo>
                    <a:close/>
                    <a:moveTo>
                      <a:pt x="5554262" y="558024"/>
                    </a:moveTo>
                    <a:cubicBezTo>
                      <a:pt x="5510005" y="541668"/>
                      <a:pt x="5464785" y="526274"/>
                      <a:pt x="5417642" y="510881"/>
                    </a:cubicBezTo>
                    <a:lnTo>
                      <a:pt x="5422452" y="497411"/>
                    </a:lnTo>
                    <a:cubicBezTo>
                      <a:pt x="5469596" y="512805"/>
                      <a:pt x="5515777" y="528199"/>
                      <a:pt x="5559072" y="544554"/>
                    </a:cubicBezTo>
                    <a:lnTo>
                      <a:pt x="5554262" y="558024"/>
                    </a:lnTo>
                    <a:close/>
                    <a:moveTo>
                      <a:pt x="5376271" y="497411"/>
                    </a:moveTo>
                    <a:cubicBezTo>
                      <a:pt x="5332014" y="482979"/>
                      <a:pt x="5284871" y="469510"/>
                      <a:pt x="5237728" y="456040"/>
                    </a:cubicBezTo>
                    <a:lnTo>
                      <a:pt x="5241576" y="442571"/>
                    </a:lnTo>
                    <a:cubicBezTo>
                      <a:pt x="5288719" y="456040"/>
                      <a:pt x="5335862" y="469510"/>
                      <a:pt x="5380120" y="483941"/>
                    </a:cubicBezTo>
                    <a:lnTo>
                      <a:pt x="5376271" y="497411"/>
                    </a:lnTo>
                    <a:close/>
                    <a:moveTo>
                      <a:pt x="5195395" y="444495"/>
                    </a:moveTo>
                    <a:cubicBezTo>
                      <a:pt x="5150175" y="431988"/>
                      <a:pt x="5103032" y="420442"/>
                      <a:pt x="5054927" y="408897"/>
                    </a:cubicBezTo>
                    <a:lnTo>
                      <a:pt x="5058775" y="394465"/>
                    </a:lnTo>
                    <a:cubicBezTo>
                      <a:pt x="5106880" y="406010"/>
                      <a:pt x="5154024" y="418518"/>
                      <a:pt x="5199243" y="430063"/>
                    </a:cubicBezTo>
                    <a:lnTo>
                      <a:pt x="5195395" y="444495"/>
                    </a:lnTo>
                    <a:close/>
                    <a:moveTo>
                      <a:pt x="5013556" y="399276"/>
                    </a:moveTo>
                    <a:cubicBezTo>
                      <a:pt x="4967374" y="388693"/>
                      <a:pt x="4920231" y="378109"/>
                      <a:pt x="4872126" y="368488"/>
                    </a:cubicBezTo>
                    <a:lnTo>
                      <a:pt x="4875012" y="354057"/>
                    </a:lnTo>
                    <a:cubicBezTo>
                      <a:pt x="4923118" y="363678"/>
                      <a:pt x="4970261" y="374261"/>
                      <a:pt x="5016442" y="384844"/>
                    </a:cubicBezTo>
                    <a:lnTo>
                      <a:pt x="5013556" y="399276"/>
                    </a:lnTo>
                    <a:close/>
                    <a:moveTo>
                      <a:pt x="4829793" y="358867"/>
                    </a:moveTo>
                    <a:cubicBezTo>
                      <a:pt x="4784573" y="349246"/>
                      <a:pt x="4736468" y="340587"/>
                      <a:pt x="4687401" y="331928"/>
                    </a:cubicBezTo>
                    <a:lnTo>
                      <a:pt x="4690287" y="317496"/>
                    </a:lnTo>
                    <a:cubicBezTo>
                      <a:pt x="4739354" y="326155"/>
                      <a:pt x="4787460" y="335776"/>
                      <a:pt x="4832679" y="344435"/>
                    </a:cubicBezTo>
                    <a:lnTo>
                      <a:pt x="4829793" y="358867"/>
                    </a:lnTo>
                    <a:close/>
                    <a:moveTo>
                      <a:pt x="4645068" y="324231"/>
                    </a:moveTo>
                    <a:cubicBezTo>
                      <a:pt x="4597924" y="315572"/>
                      <a:pt x="4549819" y="307875"/>
                      <a:pt x="4502675" y="300178"/>
                    </a:cubicBezTo>
                    <a:lnTo>
                      <a:pt x="4504600" y="285747"/>
                    </a:lnTo>
                    <a:cubicBezTo>
                      <a:pt x="4552705" y="293444"/>
                      <a:pt x="4599849" y="301140"/>
                      <a:pt x="4647954" y="309799"/>
                    </a:cubicBezTo>
                    <a:lnTo>
                      <a:pt x="4645068" y="324231"/>
                    </a:lnTo>
                    <a:close/>
                    <a:moveTo>
                      <a:pt x="4459380" y="293444"/>
                    </a:moveTo>
                    <a:cubicBezTo>
                      <a:pt x="4411275" y="285747"/>
                      <a:pt x="4364132" y="279012"/>
                      <a:pt x="4316026" y="272277"/>
                    </a:cubicBezTo>
                    <a:lnTo>
                      <a:pt x="4317950" y="257846"/>
                    </a:lnTo>
                    <a:cubicBezTo>
                      <a:pt x="4366056" y="264580"/>
                      <a:pt x="4413199" y="271315"/>
                      <a:pt x="4461305" y="279012"/>
                    </a:cubicBezTo>
                    <a:lnTo>
                      <a:pt x="4459380" y="293444"/>
                    </a:lnTo>
                    <a:close/>
                    <a:moveTo>
                      <a:pt x="4273693" y="266505"/>
                    </a:moveTo>
                    <a:cubicBezTo>
                      <a:pt x="4225588" y="259770"/>
                      <a:pt x="4178444" y="253997"/>
                      <a:pt x="4130339" y="247262"/>
                    </a:cubicBezTo>
                    <a:lnTo>
                      <a:pt x="4132263" y="232831"/>
                    </a:lnTo>
                    <a:cubicBezTo>
                      <a:pt x="4180368" y="238603"/>
                      <a:pt x="4227512" y="245338"/>
                      <a:pt x="4275617" y="252073"/>
                    </a:cubicBezTo>
                    <a:lnTo>
                      <a:pt x="4273693" y="266505"/>
                    </a:lnTo>
                    <a:close/>
                    <a:moveTo>
                      <a:pt x="4087044" y="242452"/>
                    </a:moveTo>
                    <a:cubicBezTo>
                      <a:pt x="4038938" y="236679"/>
                      <a:pt x="3990833" y="230906"/>
                      <a:pt x="3943689" y="225134"/>
                    </a:cubicBezTo>
                    <a:lnTo>
                      <a:pt x="3945614" y="210702"/>
                    </a:lnTo>
                    <a:cubicBezTo>
                      <a:pt x="3993719" y="216475"/>
                      <a:pt x="4041825" y="222247"/>
                      <a:pt x="4088968" y="228020"/>
                    </a:cubicBezTo>
                    <a:lnTo>
                      <a:pt x="4087044" y="242452"/>
                    </a:lnTo>
                    <a:close/>
                    <a:moveTo>
                      <a:pt x="3900394" y="220323"/>
                    </a:moveTo>
                    <a:cubicBezTo>
                      <a:pt x="3852289" y="214551"/>
                      <a:pt x="3804183" y="209740"/>
                      <a:pt x="3757040" y="203967"/>
                    </a:cubicBezTo>
                    <a:lnTo>
                      <a:pt x="3758964" y="189536"/>
                    </a:lnTo>
                    <a:cubicBezTo>
                      <a:pt x="3807070" y="195308"/>
                      <a:pt x="3855175" y="200119"/>
                      <a:pt x="3903281" y="205892"/>
                    </a:cubicBezTo>
                    <a:lnTo>
                      <a:pt x="3900394" y="220323"/>
                    </a:lnTo>
                    <a:close/>
                    <a:moveTo>
                      <a:pt x="3712783" y="199157"/>
                    </a:moveTo>
                    <a:cubicBezTo>
                      <a:pt x="3664677" y="193384"/>
                      <a:pt x="3616572" y="188574"/>
                      <a:pt x="3568466" y="183763"/>
                    </a:cubicBezTo>
                    <a:lnTo>
                      <a:pt x="3570391" y="169331"/>
                    </a:lnTo>
                    <a:cubicBezTo>
                      <a:pt x="3618496" y="174142"/>
                      <a:pt x="3666602" y="179915"/>
                      <a:pt x="3714707" y="184725"/>
                    </a:cubicBezTo>
                    <a:lnTo>
                      <a:pt x="3712783" y="199157"/>
                    </a:lnTo>
                    <a:close/>
                    <a:moveTo>
                      <a:pt x="3526134" y="178953"/>
                    </a:moveTo>
                    <a:cubicBezTo>
                      <a:pt x="3478990" y="174142"/>
                      <a:pt x="3432809" y="168369"/>
                      <a:pt x="3387590" y="163559"/>
                    </a:cubicBezTo>
                    <a:lnTo>
                      <a:pt x="3382779" y="162597"/>
                    </a:lnTo>
                    <a:lnTo>
                      <a:pt x="3384703" y="148165"/>
                    </a:lnTo>
                    <a:lnTo>
                      <a:pt x="3389514" y="149127"/>
                    </a:lnTo>
                    <a:cubicBezTo>
                      <a:pt x="3435695" y="153938"/>
                      <a:pt x="3480914" y="158748"/>
                      <a:pt x="3527096" y="164521"/>
                    </a:cubicBezTo>
                    <a:lnTo>
                      <a:pt x="3526134" y="178953"/>
                    </a:lnTo>
                    <a:close/>
                    <a:moveTo>
                      <a:pt x="3339484" y="157786"/>
                    </a:moveTo>
                    <a:cubicBezTo>
                      <a:pt x="3291379" y="152976"/>
                      <a:pt x="3244235" y="148165"/>
                      <a:pt x="3195168" y="143354"/>
                    </a:cubicBezTo>
                    <a:lnTo>
                      <a:pt x="3196130" y="128923"/>
                    </a:lnTo>
                    <a:cubicBezTo>
                      <a:pt x="3244235" y="133733"/>
                      <a:pt x="3292341" y="138544"/>
                      <a:pt x="3340446" y="143354"/>
                    </a:cubicBezTo>
                    <a:lnTo>
                      <a:pt x="3339484" y="157786"/>
                    </a:lnTo>
                    <a:close/>
                    <a:moveTo>
                      <a:pt x="3151873" y="139506"/>
                    </a:moveTo>
                    <a:cubicBezTo>
                      <a:pt x="3103767" y="134695"/>
                      <a:pt x="3055662" y="130847"/>
                      <a:pt x="3007556" y="126999"/>
                    </a:cubicBezTo>
                    <a:lnTo>
                      <a:pt x="3008518" y="112567"/>
                    </a:lnTo>
                    <a:cubicBezTo>
                      <a:pt x="3056624" y="116415"/>
                      <a:pt x="3104729" y="121226"/>
                      <a:pt x="3152835" y="125074"/>
                    </a:cubicBezTo>
                    <a:lnTo>
                      <a:pt x="3151873" y="139506"/>
                    </a:lnTo>
                    <a:close/>
                    <a:moveTo>
                      <a:pt x="2964261" y="123150"/>
                    </a:moveTo>
                    <a:cubicBezTo>
                      <a:pt x="2916156" y="119302"/>
                      <a:pt x="2868050" y="115453"/>
                      <a:pt x="2819945" y="111605"/>
                    </a:cubicBezTo>
                    <a:lnTo>
                      <a:pt x="2820907" y="97173"/>
                    </a:lnTo>
                    <a:cubicBezTo>
                      <a:pt x="2869012" y="101022"/>
                      <a:pt x="2917118" y="103908"/>
                      <a:pt x="2965223" y="108718"/>
                    </a:cubicBezTo>
                    <a:lnTo>
                      <a:pt x="2964261" y="123150"/>
                    </a:lnTo>
                    <a:close/>
                    <a:moveTo>
                      <a:pt x="2777612" y="108718"/>
                    </a:moveTo>
                    <a:cubicBezTo>
                      <a:pt x="2729506" y="104870"/>
                      <a:pt x="2681401" y="101984"/>
                      <a:pt x="2633295" y="99097"/>
                    </a:cubicBezTo>
                    <a:lnTo>
                      <a:pt x="2634257" y="84666"/>
                    </a:lnTo>
                    <a:cubicBezTo>
                      <a:pt x="2682363" y="87552"/>
                      <a:pt x="2730468" y="91400"/>
                      <a:pt x="2778574" y="94287"/>
                    </a:cubicBezTo>
                    <a:lnTo>
                      <a:pt x="2777612" y="108718"/>
                    </a:lnTo>
                    <a:close/>
                    <a:moveTo>
                      <a:pt x="2589038" y="96211"/>
                    </a:moveTo>
                    <a:cubicBezTo>
                      <a:pt x="2540933" y="93325"/>
                      <a:pt x="2492827" y="90438"/>
                      <a:pt x="2444722" y="87552"/>
                    </a:cubicBezTo>
                    <a:lnTo>
                      <a:pt x="2445684" y="73120"/>
                    </a:lnTo>
                    <a:cubicBezTo>
                      <a:pt x="2493790" y="76007"/>
                      <a:pt x="2542857" y="78893"/>
                      <a:pt x="2590962" y="81779"/>
                    </a:cubicBezTo>
                    <a:lnTo>
                      <a:pt x="2589038" y="96211"/>
                    </a:lnTo>
                    <a:close/>
                    <a:moveTo>
                      <a:pt x="2401427" y="85628"/>
                    </a:moveTo>
                    <a:cubicBezTo>
                      <a:pt x="2353321" y="82742"/>
                      <a:pt x="2305216" y="80817"/>
                      <a:pt x="2257110" y="77931"/>
                    </a:cubicBezTo>
                    <a:lnTo>
                      <a:pt x="2258072" y="63499"/>
                    </a:lnTo>
                    <a:cubicBezTo>
                      <a:pt x="2306178" y="65424"/>
                      <a:pt x="2354283" y="68310"/>
                      <a:pt x="2402389" y="71196"/>
                    </a:cubicBezTo>
                    <a:lnTo>
                      <a:pt x="2401427" y="85628"/>
                    </a:lnTo>
                    <a:close/>
                    <a:moveTo>
                      <a:pt x="2212853" y="76007"/>
                    </a:moveTo>
                    <a:cubicBezTo>
                      <a:pt x="2164748" y="74083"/>
                      <a:pt x="2116642" y="71196"/>
                      <a:pt x="2068537" y="69272"/>
                    </a:cubicBezTo>
                    <a:lnTo>
                      <a:pt x="2068537" y="55802"/>
                    </a:lnTo>
                    <a:cubicBezTo>
                      <a:pt x="2116642" y="57727"/>
                      <a:pt x="2164748" y="59651"/>
                      <a:pt x="2213815" y="62537"/>
                    </a:cubicBezTo>
                    <a:lnTo>
                      <a:pt x="2212853" y="76007"/>
                    </a:lnTo>
                    <a:close/>
                    <a:moveTo>
                      <a:pt x="2025242" y="68310"/>
                    </a:moveTo>
                    <a:cubicBezTo>
                      <a:pt x="1977136" y="66386"/>
                      <a:pt x="1929031" y="64461"/>
                      <a:pt x="1880925" y="62537"/>
                    </a:cubicBezTo>
                    <a:lnTo>
                      <a:pt x="1881887" y="48106"/>
                    </a:lnTo>
                    <a:cubicBezTo>
                      <a:pt x="1929993" y="50030"/>
                      <a:pt x="1978098" y="51954"/>
                      <a:pt x="2026204" y="53878"/>
                    </a:cubicBezTo>
                    <a:lnTo>
                      <a:pt x="2025242" y="68310"/>
                    </a:lnTo>
                    <a:close/>
                    <a:moveTo>
                      <a:pt x="1836668" y="61575"/>
                    </a:moveTo>
                    <a:cubicBezTo>
                      <a:pt x="1788563" y="59651"/>
                      <a:pt x="1740457" y="58689"/>
                      <a:pt x="1692352" y="56765"/>
                    </a:cubicBezTo>
                    <a:lnTo>
                      <a:pt x="1692352" y="42333"/>
                    </a:lnTo>
                    <a:cubicBezTo>
                      <a:pt x="1740457" y="44257"/>
                      <a:pt x="1788563" y="45219"/>
                      <a:pt x="1836668" y="47143"/>
                    </a:cubicBezTo>
                    <a:lnTo>
                      <a:pt x="1836668" y="61575"/>
                    </a:lnTo>
                    <a:close/>
                    <a:moveTo>
                      <a:pt x="1649057" y="54840"/>
                    </a:moveTo>
                    <a:cubicBezTo>
                      <a:pt x="1600951" y="52916"/>
                      <a:pt x="1552846" y="51954"/>
                      <a:pt x="1504740" y="50992"/>
                    </a:cubicBezTo>
                    <a:lnTo>
                      <a:pt x="1504740" y="36560"/>
                    </a:lnTo>
                    <a:cubicBezTo>
                      <a:pt x="1552846" y="37522"/>
                      <a:pt x="1600951" y="39447"/>
                      <a:pt x="1649057" y="40409"/>
                    </a:cubicBezTo>
                    <a:lnTo>
                      <a:pt x="1649057" y="54840"/>
                    </a:lnTo>
                    <a:close/>
                    <a:moveTo>
                      <a:pt x="1460483" y="49068"/>
                    </a:moveTo>
                    <a:cubicBezTo>
                      <a:pt x="1412378" y="48106"/>
                      <a:pt x="1364272" y="46181"/>
                      <a:pt x="1316167" y="45219"/>
                    </a:cubicBezTo>
                    <a:lnTo>
                      <a:pt x="1316167" y="30788"/>
                    </a:lnTo>
                    <a:cubicBezTo>
                      <a:pt x="1364272" y="31750"/>
                      <a:pt x="1412378" y="33674"/>
                      <a:pt x="1460483" y="34636"/>
                    </a:cubicBezTo>
                    <a:lnTo>
                      <a:pt x="1460483" y="49068"/>
                    </a:lnTo>
                    <a:close/>
                    <a:moveTo>
                      <a:pt x="1272872" y="44257"/>
                    </a:moveTo>
                    <a:cubicBezTo>
                      <a:pt x="1224766" y="43295"/>
                      <a:pt x="1176661" y="42333"/>
                      <a:pt x="1128555" y="40409"/>
                    </a:cubicBezTo>
                    <a:lnTo>
                      <a:pt x="1128555" y="25977"/>
                    </a:lnTo>
                    <a:cubicBezTo>
                      <a:pt x="1176661" y="26939"/>
                      <a:pt x="1224766" y="27901"/>
                      <a:pt x="1272872" y="29825"/>
                    </a:cubicBezTo>
                    <a:lnTo>
                      <a:pt x="1272872" y="44257"/>
                    </a:lnTo>
                    <a:close/>
                    <a:moveTo>
                      <a:pt x="1084298" y="40409"/>
                    </a:moveTo>
                    <a:lnTo>
                      <a:pt x="939982" y="37522"/>
                    </a:lnTo>
                    <a:lnTo>
                      <a:pt x="939982" y="23091"/>
                    </a:lnTo>
                    <a:lnTo>
                      <a:pt x="1084298" y="25977"/>
                    </a:lnTo>
                    <a:lnTo>
                      <a:pt x="1084298" y="40409"/>
                    </a:lnTo>
                    <a:close/>
                    <a:moveTo>
                      <a:pt x="896687" y="35598"/>
                    </a:moveTo>
                    <a:lnTo>
                      <a:pt x="752370" y="32712"/>
                    </a:lnTo>
                    <a:lnTo>
                      <a:pt x="752370" y="18280"/>
                    </a:lnTo>
                    <a:lnTo>
                      <a:pt x="896687" y="21166"/>
                    </a:lnTo>
                    <a:lnTo>
                      <a:pt x="896687" y="35598"/>
                    </a:lnTo>
                    <a:close/>
                    <a:moveTo>
                      <a:pt x="709075" y="31750"/>
                    </a:moveTo>
                    <a:lnTo>
                      <a:pt x="564759" y="28863"/>
                    </a:lnTo>
                    <a:lnTo>
                      <a:pt x="564759" y="14432"/>
                    </a:lnTo>
                    <a:lnTo>
                      <a:pt x="709075" y="17318"/>
                    </a:lnTo>
                    <a:lnTo>
                      <a:pt x="709075" y="31750"/>
                    </a:lnTo>
                    <a:close/>
                    <a:moveTo>
                      <a:pt x="521464" y="27901"/>
                    </a:moveTo>
                    <a:lnTo>
                      <a:pt x="377147" y="24053"/>
                    </a:lnTo>
                    <a:lnTo>
                      <a:pt x="377147" y="9621"/>
                    </a:lnTo>
                    <a:lnTo>
                      <a:pt x="521464" y="13470"/>
                    </a:lnTo>
                    <a:lnTo>
                      <a:pt x="521464" y="27901"/>
                    </a:lnTo>
                    <a:close/>
                    <a:moveTo>
                      <a:pt x="332890" y="23091"/>
                    </a:moveTo>
                    <a:cubicBezTo>
                      <a:pt x="284785" y="22129"/>
                      <a:pt x="235717" y="20204"/>
                      <a:pt x="188574" y="19242"/>
                    </a:cubicBezTo>
                    <a:lnTo>
                      <a:pt x="188574" y="4811"/>
                    </a:lnTo>
                    <a:cubicBezTo>
                      <a:pt x="236679" y="5773"/>
                      <a:pt x="284785" y="7697"/>
                      <a:pt x="332890" y="8659"/>
                    </a:cubicBezTo>
                    <a:lnTo>
                      <a:pt x="332890" y="23091"/>
                    </a:lnTo>
                    <a:close/>
                    <a:moveTo>
                      <a:pt x="144317" y="18280"/>
                    </a:moveTo>
                    <a:cubicBezTo>
                      <a:pt x="96211" y="17318"/>
                      <a:pt x="48106" y="15394"/>
                      <a:pt x="0" y="14432"/>
                    </a:cubicBezTo>
                    <a:lnTo>
                      <a:pt x="0" y="0"/>
                    </a:lnTo>
                    <a:cubicBezTo>
                      <a:pt x="48106" y="962"/>
                      <a:pt x="96211" y="2886"/>
                      <a:pt x="144317" y="3848"/>
                    </a:cubicBezTo>
                    <a:lnTo>
                      <a:pt x="144317" y="18280"/>
                    </a:lnTo>
                    <a:close/>
                  </a:path>
                </a:pathLst>
              </a:custGeom>
              <a:solidFill>
                <a:srgbClr val="FFFFFF"/>
              </a:solidFill>
              <a:ln w="961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D" dirty="0">
                  <a:latin typeface="Lora" pitchFamily="2" charset="0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B9461E0-7DDB-7BED-EA28-9747513A14CF}"/>
                  </a:ext>
                </a:extLst>
              </p:cNvPr>
              <p:cNvSpPr/>
              <p:nvPr/>
            </p:nvSpPr>
            <p:spPr>
              <a:xfrm>
                <a:off x="3440945" y="4968299"/>
                <a:ext cx="56883" cy="261463"/>
              </a:xfrm>
              <a:custGeom>
                <a:avLst/>
                <a:gdLst>
                  <a:gd name="connsiteX0" fmla="*/ 54840 w 54840"/>
                  <a:gd name="connsiteY0" fmla="*/ 252073 h 252072"/>
                  <a:gd name="connsiteX1" fmla="*/ 3848 w 54840"/>
                  <a:gd name="connsiteY1" fmla="*/ 0 h 252072"/>
                  <a:gd name="connsiteX2" fmla="*/ 0 w 54840"/>
                  <a:gd name="connsiteY2" fmla="*/ 186649 h 252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840" h="252072">
                    <a:moveTo>
                      <a:pt x="54840" y="252073"/>
                    </a:moveTo>
                    <a:lnTo>
                      <a:pt x="3848" y="0"/>
                    </a:lnTo>
                    <a:lnTo>
                      <a:pt x="0" y="18664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61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D" dirty="0">
                  <a:latin typeface="Lora" pitchFamily="2" charset="0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A528806-CB6A-5F93-AD39-3035183090E7}"/>
                  </a:ext>
                </a:extLst>
              </p:cNvPr>
              <p:cNvSpPr/>
              <p:nvPr/>
            </p:nvSpPr>
            <p:spPr>
              <a:xfrm>
                <a:off x="2080826" y="1889780"/>
                <a:ext cx="58334" cy="704185"/>
              </a:xfrm>
              <a:custGeom>
                <a:avLst/>
                <a:gdLst>
                  <a:gd name="connsiteX0" fmla="*/ 0 w 27756"/>
                  <a:gd name="connsiteY0" fmla="*/ 0 h 335060"/>
                  <a:gd name="connsiteX1" fmla="*/ 27756 w 27756"/>
                  <a:gd name="connsiteY1" fmla="*/ 0 h 335060"/>
                  <a:gd name="connsiteX2" fmla="*/ 27756 w 27756"/>
                  <a:gd name="connsiteY2" fmla="*/ 335061 h 335060"/>
                  <a:gd name="connsiteX3" fmla="*/ 0 w 27756"/>
                  <a:gd name="connsiteY3" fmla="*/ 335061 h 33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56" h="335060">
                    <a:moveTo>
                      <a:pt x="0" y="0"/>
                    </a:moveTo>
                    <a:lnTo>
                      <a:pt x="27756" y="0"/>
                    </a:lnTo>
                    <a:lnTo>
                      <a:pt x="27756" y="335061"/>
                    </a:lnTo>
                    <a:lnTo>
                      <a:pt x="0" y="335061"/>
                    </a:lnTo>
                    <a:close/>
                  </a:path>
                </a:pathLst>
              </a:custGeom>
              <a:solidFill>
                <a:srgbClr val="666666"/>
              </a:solidFill>
              <a:ln w="19800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D" dirty="0">
                  <a:latin typeface="Lora" pitchFamily="2" charset="0"/>
                </a:endParaRPr>
              </a:p>
            </p:txBody>
          </p:sp>
          <p:sp>
            <p:nvSpPr>
              <p:cNvPr id="27" name="Rounded Rectangle 60">
                <a:extLst>
                  <a:ext uri="{FF2B5EF4-FFF2-40B4-BE49-F238E27FC236}">
                    <a16:creationId xmlns:a16="http://schemas.microsoft.com/office/drawing/2014/main" id="{118EEECA-98DA-A5C2-999C-18B21428D0D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1882737" y="1437755"/>
                <a:ext cx="454512" cy="45451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9144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sz="700" b="1" dirty="0">
                  <a:latin typeface="Lora" pitchFamily="2" charset="0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FAADFD8-D7D2-096A-68CE-A895211559D0}"/>
                  </a:ext>
                </a:extLst>
              </p:cNvPr>
              <p:cNvSpPr/>
              <p:nvPr/>
            </p:nvSpPr>
            <p:spPr>
              <a:xfrm>
                <a:off x="3232258" y="4535688"/>
                <a:ext cx="100002" cy="1150032"/>
              </a:xfrm>
              <a:custGeom>
                <a:avLst/>
                <a:gdLst>
                  <a:gd name="connsiteX0" fmla="*/ 0 w 47582"/>
                  <a:gd name="connsiteY0" fmla="*/ 0 h 547199"/>
                  <a:gd name="connsiteX1" fmla="*/ 47583 w 47582"/>
                  <a:gd name="connsiteY1" fmla="*/ 0 h 547199"/>
                  <a:gd name="connsiteX2" fmla="*/ 47583 w 47582"/>
                  <a:gd name="connsiteY2" fmla="*/ 547199 h 547199"/>
                  <a:gd name="connsiteX3" fmla="*/ 0 w 47582"/>
                  <a:gd name="connsiteY3" fmla="*/ 547199 h 547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582" h="547199">
                    <a:moveTo>
                      <a:pt x="0" y="0"/>
                    </a:moveTo>
                    <a:lnTo>
                      <a:pt x="47583" y="0"/>
                    </a:lnTo>
                    <a:lnTo>
                      <a:pt x="47583" y="547199"/>
                    </a:lnTo>
                    <a:lnTo>
                      <a:pt x="0" y="547199"/>
                    </a:lnTo>
                    <a:close/>
                  </a:path>
                </a:pathLst>
              </a:custGeom>
              <a:solidFill>
                <a:srgbClr val="666666"/>
              </a:solidFill>
              <a:ln w="19800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D" dirty="0">
                  <a:latin typeface="Lora" pitchFamily="2" charset="0"/>
                </a:endParaRPr>
              </a:p>
            </p:txBody>
          </p:sp>
          <p:sp>
            <p:nvSpPr>
              <p:cNvPr id="29" name="Rounded Rectangle 61">
                <a:extLst>
                  <a:ext uri="{FF2B5EF4-FFF2-40B4-BE49-F238E27FC236}">
                    <a16:creationId xmlns:a16="http://schemas.microsoft.com/office/drawing/2014/main" id="{DDA83044-6F9E-1660-F005-EC4103D400E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2879660" y="3858210"/>
                <a:ext cx="805196" cy="8051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9144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b="1" dirty="0">
                  <a:latin typeface="Lora" pitchFamily="2" charset="0"/>
                </a:endParaRPr>
              </a:p>
            </p:txBody>
          </p:sp>
        </p:grpSp>
        <p:sp>
          <p:nvSpPr>
            <p:cNvPr id="4" name="TextBox 54">
              <a:extLst>
                <a:ext uri="{FF2B5EF4-FFF2-40B4-BE49-F238E27FC236}">
                  <a16:creationId xmlns:a16="http://schemas.microsoft.com/office/drawing/2014/main" id="{8E72B264-B6F6-A221-9B3D-BF29AC518A35}"/>
                </a:ext>
              </a:extLst>
            </p:cNvPr>
            <p:cNvSpPr txBox="1"/>
            <p:nvPr/>
          </p:nvSpPr>
          <p:spPr>
            <a:xfrm>
              <a:off x="2526548" y="1015098"/>
              <a:ext cx="24720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000000"/>
                  </a:solidFill>
                  <a:effectLst/>
                  <a:latin typeface="Lora" pitchFamily="2" charset="0"/>
                  <a:ea typeface="Times New Roman" panose="02020603050405020304" pitchFamily="18" charset="0"/>
                </a:rPr>
                <a:t>Blue is a color of serenity, trustworthiness.</a:t>
              </a:r>
              <a:endParaRPr lang="en-US" sz="1200" b="1" dirty="0">
                <a:latin typeface="Lora" pitchFamily="2" charset="0"/>
              </a:endParaRPr>
            </a:p>
          </p:txBody>
        </p:sp>
        <p:sp>
          <p:nvSpPr>
            <p:cNvPr id="5" name="TextBox 55">
              <a:extLst>
                <a:ext uri="{FF2B5EF4-FFF2-40B4-BE49-F238E27FC236}">
                  <a16:creationId xmlns:a16="http://schemas.microsoft.com/office/drawing/2014/main" id="{D9AFBA0D-B3FB-BC8E-E06E-491D321B28E9}"/>
                </a:ext>
              </a:extLst>
            </p:cNvPr>
            <p:cNvSpPr txBox="1"/>
            <p:nvPr/>
          </p:nvSpPr>
          <p:spPr>
            <a:xfrm>
              <a:off x="7040041" y="1365543"/>
              <a:ext cx="24720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000000"/>
                  </a:solidFill>
                  <a:effectLst/>
                  <a:latin typeface="Lora" pitchFamily="2" charset="0"/>
                  <a:ea typeface="Times New Roman" panose="02020603050405020304" pitchFamily="18" charset="0"/>
                </a:rPr>
                <a:t>Green is a color of nature, stability, and prosperity. </a:t>
              </a:r>
              <a:endParaRPr lang="en-US" sz="1050" b="1" dirty="0">
                <a:latin typeface="Lora" pitchFamily="2" charset="0"/>
              </a:endParaRPr>
            </a:p>
          </p:txBody>
        </p:sp>
        <p:sp>
          <p:nvSpPr>
            <p:cNvPr id="6" name="TextBox 57">
              <a:extLst>
                <a:ext uri="{FF2B5EF4-FFF2-40B4-BE49-F238E27FC236}">
                  <a16:creationId xmlns:a16="http://schemas.microsoft.com/office/drawing/2014/main" id="{6C07D839-233F-E2E7-5D0B-8109A2C6711E}"/>
                </a:ext>
              </a:extLst>
            </p:cNvPr>
            <p:cNvSpPr txBox="1"/>
            <p:nvPr/>
          </p:nvSpPr>
          <p:spPr>
            <a:xfrm>
              <a:off x="8929713" y="3466556"/>
              <a:ext cx="24720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rgbClr val="000000"/>
                  </a:solidFill>
                  <a:effectLst/>
                  <a:latin typeface="Lora" pitchFamily="2" charset="0"/>
                  <a:ea typeface="Times New Roman" panose="02020603050405020304" pitchFamily="18" charset="0"/>
                </a:rPr>
                <a:t>Orange is a color of playfulness and energy. </a:t>
              </a:r>
              <a:endParaRPr lang="en-US" sz="1050" b="1" dirty="0">
                <a:latin typeface="Lora" pitchFamily="2" charset="0"/>
              </a:endParaRPr>
            </a:p>
          </p:txBody>
        </p:sp>
        <p:sp>
          <p:nvSpPr>
            <p:cNvPr id="7" name="TextBox 58">
              <a:extLst>
                <a:ext uri="{FF2B5EF4-FFF2-40B4-BE49-F238E27FC236}">
                  <a16:creationId xmlns:a16="http://schemas.microsoft.com/office/drawing/2014/main" id="{75CEA86D-F53D-2130-F749-3F2EF8B08DFF}"/>
                </a:ext>
              </a:extLst>
            </p:cNvPr>
            <p:cNvSpPr txBox="1"/>
            <p:nvPr/>
          </p:nvSpPr>
          <p:spPr>
            <a:xfrm>
              <a:off x="206594" y="3609128"/>
              <a:ext cx="24720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200" dirty="0">
                  <a:solidFill>
                    <a:srgbClr val="000000"/>
                  </a:solidFill>
                  <a:effectLst/>
                  <a:latin typeface="Lora" pitchFamily="2" charset="0"/>
                  <a:ea typeface="Times New Roman" panose="02020603050405020304" pitchFamily="18" charset="0"/>
                </a:rPr>
                <a:t>Red is a color of passion, aggression, and importance. </a:t>
              </a:r>
              <a:endParaRPr lang="en-US" sz="1050" b="1" dirty="0">
                <a:latin typeface="Lora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AF8766-6CDD-1C32-9475-247C3FE1DD35}"/>
                </a:ext>
              </a:extLst>
            </p:cNvPr>
            <p:cNvSpPr txBox="1"/>
            <p:nvPr/>
          </p:nvSpPr>
          <p:spPr>
            <a:xfrm>
              <a:off x="1846345" y="1128803"/>
              <a:ext cx="5844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b="1" dirty="0">
                  <a:solidFill>
                    <a:schemeClr val="bg1"/>
                  </a:solidFill>
                  <a:latin typeface="Lora" pitchFamily="2" charset="0"/>
                </a:rPr>
                <a:t>20XX</a:t>
              </a:r>
              <a:endParaRPr lang="en-IN" sz="1050" b="1" dirty="0">
                <a:solidFill>
                  <a:schemeClr val="bg1"/>
                </a:solidFill>
                <a:latin typeface="Lora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DE2556-FC99-FDE7-974E-25870C7AE85B}"/>
                </a:ext>
              </a:extLst>
            </p:cNvPr>
            <p:cNvSpPr txBox="1"/>
            <p:nvPr/>
          </p:nvSpPr>
          <p:spPr>
            <a:xfrm>
              <a:off x="6191493" y="1426151"/>
              <a:ext cx="6573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chemeClr val="bg1"/>
                  </a:solidFill>
                  <a:latin typeface="Lora" pitchFamily="2" charset="0"/>
                </a:rPr>
                <a:t>20XX</a:t>
              </a:r>
              <a:endParaRPr lang="en-IN" sz="1400" b="1" dirty="0">
                <a:solidFill>
                  <a:schemeClr val="bg1"/>
                </a:solidFill>
                <a:latin typeface="Lora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30EF8C-915A-D606-E82E-16C4A6273C1C}"/>
                </a:ext>
              </a:extLst>
            </p:cNvPr>
            <p:cNvSpPr txBox="1"/>
            <p:nvPr/>
          </p:nvSpPr>
          <p:spPr>
            <a:xfrm>
              <a:off x="2928915" y="3673263"/>
              <a:ext cx="748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Lora" pitchFamily="2" charset="0"/>
                </a:rPr>
                <a:t>20XX</a:t>
              </a:r>
              <a:endParaRPr lang="en-IN" sz="1600" b="1" dirty="0">
                <a:solidFill>
                  <a:schemeClr val="bg1"/>
                </a:solidFill>
                <a:latin typeface="Lora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7C4CA5-A621-6D4F-3D01-54FE947F5542}"/>
                </a:ext>
              </a:extLst>
            </p:cNvPr>
            <p:cNvSpPr txBox="1"/>
            <p:nvPr/>
          </p:nvSpPr>
          <p:spPr>
            <a:xfrm>
              <a:off x="7971253" y="3534658"/>
              <a:ext cx="748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Lora" pitchFamily="2" charset="0"/>
                </a:rPr>
                <a:t>20XX</a:t>
              </a:r>
              <a:endParaRPr lang="en-IN" sz="1600" b="1" dirty="0">
                <a:solidFill>
                  <a:schemeClr val="bg1"/>
                </a:solidFill>
                <a:latin typeface="Lora" pitchFamily="2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BF9E5EB-7097-2C37-15BE-7C2E1CB488EF}"/>
              </a:ext>
            </a:extLst>
          </p:cNvPr>
          <p:cNvSpPr txBox="1"/>
          <p:nvPr/>
        </p:nvSpPr>
        <p:spPr>
          <a:xfrm>
            <a:off x="0" y="13546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Lora" pitchFamily="2" charset="0"/>
                <a:ea typeface="Roboto" pitchFamily="2" charset="0"/>
                <a:cs typeface="+mj-cs"/>
              </a:rPr>
              <a:t>Roadmap Template</a:t>
            </a:r>
            <a:endParaRPr lang="en-IN" sz="2800" b="1" dirty="0">
              <a:latin typeface="Lora" pitchFamily="2" charset="0"/>
              <a:ea typeface="Roboto" pitchFamily="2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5409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D9433EF3-70AB-1E5B-F87E-F362F5F6FDE6}"/>
              </a:ext>
            </a:extLst>
          </p:cNvPr>
          <p:cNvGrpSpPr/>
          <p:nvPr/>
        </p:nvGrpSpPr>
        <p:grpSpPr>
          <a:xfrm>
            <a:off x="-1433" y="1239009"/>
            <a:ext cx="11118589" cy="5542886"/>
            <a:chOff x="188685" y="686749"/>
            <a:chExt cx="11118589" cy="5542886"/>
          </a:xfrm>
        </p:grpSpPr>
        <p:grpSp>
          <p:nvGrpSpPr>
            <p:cNvPr id="2" name="Google Shape;342;p22">
              <a:extLst>
                <a:ext uri="{FF2B5EF4-FFF2-40B4-BE49-F238E27FC236}">
                  <a16:creationId xmlns:a16="http://schemas.microsoft.com/office/drawing/2014/main" id="{CE50C564-3786-64F5-27DD-22A506A391EE}"/>
                </a:ext>
              </a:extLst>
            </p:cNvPr>
            <p:cNvGrpSpPr/>
            <p:nvPr/>
          </p:nvGrpSpPr>
          <p:grpSpPr>
            <a:xfrm>
              <a:off x="7098177" y="4436933"/>
              <a:ext cx="1330174" cy="1330159"/>
              <a:chOff x="3921625" y="1758625"/>
              <a:chExt cx="2121125" cy="2121100"/>
            </a:xfrm>
            <a:solidFill>
              <a:srgbClr val="7030A0"/>
            </a:solidFill>
          </p:grpSpPr>
          <p:sp>
            <p:nvSpPr>
              <p:cNvPr id="36" name="Google Shape;343;p22">
                <a:extLst>
                  <a:ext uri="{FF2B5EF4-FFF2-40B4-BE49-F238E27FC236}">
                    <a16:creationId xmlns:a16="http://schemas.microsoft.com/office/drawing/2014/main" id="{7DBA9B01-446E-1A73-D885-E74F57A19425}"/>
                  </a:ext>
                </a:extLst>
              </p:cNvPr>
              <p:cNvSpPr/>
              <p:nvPr/>
            </p:nvSpPr>
            <p:spPr>
              <a:xfrm>
                <a:off x="4797050" y="2634025"/>
                <a:ext cx="370300" cy="370300"/>
              </a:xfrm>
              <a:custGeom>
                <a:avLst/>
                <a:gdLst/>
                <a:ahLst/>
                <a:cxnLst/>
                <a:rect l="l" t="t" r="r" b="b"/>
                <a:pathLst>
                  <a:path w="14812" h="14812" extrusionOk="0">
                    <a:moveTo>
                      <a:pt x="7406" y="0"/>
                    </a:moveTo>
                    <a:cubicBezTo>
                      <a:pt x="3322" y="0"/>
                      <a:pt x="0" y="3310"/>
                      <a:pt x="0" y="7406"/>
                    </a:cubicBezTo>
                    <a:cubicBezTo>
                      <a:pt x="0" y="11490"/>
                      <a:pt x="3322" y="14812"/>
                      <a:pt x="7406" y="14812"/>
                    </a:cubicBezTo>
                    <a:cubicBezTo>
                      <a:pt x="11490" y="14812"/>
                      <a:pt x="14812" y="11490"/>
                      <a:pt x="14812" y="7406"/>
                    </a:cubicBezTo>
                    <a:cubicBezTo>
                      <a:pt x="14812" y="3310"/>
                      <a:pt x="11490" y="0"/>
                      <a:pt x="740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2400" dirty="0">
                  <a:latin typeface="Lora" pitchFamily="2" charset="0"/>
                </a:endParaRPr>
              </a:p>
            </p:txBody>
          </p:sp>
          <p:sp>
            <p:nvSpPr>
              <p:cNvPr id="37" name="Google Shape;344;p22">
                <a:extLst>
                  <a:ext uri="{FF2B5EF4-FFF2-40B4-BE49-F238E27FC236}">
                    <a16:creationId xmlns:a16="http://schemas.microsoft.com/office/drawing/2014/main" id="{ABD80618-0A31-D0CA-C051-D932FD5CD118}"/>
                  </a:ext>
                </a:extLst>
              </p:cNvPr>
              <p:cNvSpPr/>
              <p:nvPr/>
            </p:nvSpPr>
            <p:spPr>
              <a:xfrm>
                <a:off x="4326450" y="2163425"/>
                <a:ext cx="1311500" cy="1311500"/>
              </a:xfrm>
              <a:custGeom>
                <a:avLst/>
                <a:gdLst/>
                <a:ahLst/>
                <a:cxnLst/>
                <a:rect l="l" t="t" r="r" b="b"/>
                <a:pathLst>
                  <a:path w="52460" h="52460" extrusionOk="0">
                    <a:moveTo>
                      <a:pt x="26230" y="7406"/>
                    </a:moveTo>
                    <a:cubicBezTo>
                      <a:pt x="36612" y="7406"/>
                      <a:pt x="45054" y="15848"/>
                      <a:pt x="45054" y="26230"/>
                    </a:cubicBezTo>
                    <a:cubicBezTo>
                      <a:pt x="45054" y="36612"/>
                      <a:pt x="36612" y="45054"/>
                      <a:pt x="26230" y="45054"/>
                    </a:cubicBezTo>
                    <a:cubicBezTo>
                      <a:pt x="15860" y="45054"/>
                      <a:pt x="7406" y="36612"/>
                      <a:pt x="7406" y="26230"/>
                    </a:cubicBezTo>
                    <a:cubicBezTo>
                      <a:pt x="7406" y="15848"/>
                      <a:pt x="15860" y="7406"/>
                      <a:pt x="26230" y="7406"/>
                    </a:cubicBezTo>
                    <a:close/>
                    <a:moveTo>
                      <a:pt x="26230" y="1"/>
                    </a:moveTo>
                    <a:cubicBezTo>
                      <a:pt x="11776" y="1"/>
                      <a:pt x="0" y="11764"/>
                      <a:pt x="0" y="26230"/>
                    </a:cubicBezTo>
                    <a:cubicBezTo>
                      <a:pt x="0" y="40696"/>
                      <a:pt x="11776" y="52460"/>
                      <a:pt x="26230" y="52460"/>
                    </a:cubicBezTo>
                    <a:cubicBezTo>
                      <a:pt x="40684" y="52460"/>
                      <a:pt x="52459" y="40696"/>
                      <a:pt x="52459" y="26230"/>
                    </a:cubicBezTo>
                    <a:cubicBezTo>
                      <a:pt x="52459" y="11764"/>
                      <a:pt x="40684" y="1"/>
                      <a:pt x="26230" y="1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2400" dirty="0">
                  <a:latin typeface="Lora" pitchFamily="2" charset="0"/>
                </a:endParaRPr>
              </a:p>
            </p:txBody>
          </p:sp>
          <p:sp>
            <p:nvSpPr>
              <p:cNvPr id="38" name="Google Shape;345;p22">
                <a:extLst>
                  <a:ext uri="{FF2B5EF4-FFF2-40B4-BE49-F238E27FC236}">
                    <a16:creationId xmlns:a16="http://schemas.microsoft.com/office/drawing/2014/main" id="{01212517-FC07-BD17-B21C-02E72198B1B0}"/>
                  </a:ext>
                </a:extLst>
              </p:cNvPr>
              <p:cNvSpPr/>
              <p:nvPr/>
            </p:nvSpPr>
            <p:spPr>
              <a:xfrm>
                <a:off x="3921625" y="1758625"/>
                <a:ext cx="2121125" cy="2121100"/>
              </a:xfrm>
              <a:custGeom>
                <a:avLst/>
                <a:gdLst/>
                <a:ahLst/>
                <a:cxnLst/>
                <a:rect l="l" t="t" r="r" b="b"/>
                <a:pathLst>
                  <a:path w="84845" h="84844" extrusionOk="0">
                    <a:moveTo>
                      <a:pt x="42423" y="7406"/>
                    </a:moveTo>
                    <a:cubicBezTo>
                      <a:pt x="61735" y="7406"/>
                      <a:pt x="77439" y="23110"/>
                      <a:pt x="77439" y="42422"/>
                    </a:cubicBezTo>
                    <a:cubicBezTo>
                      <a:pt x="77439" y="61734"/>
                      <a:pt x="61735" y="77438"/>
                      <a:pt x="42423" y="77438"/>
                    </a:cubicBezTo>
                    <a:cubicBezTo>
                      <a:pt x="23111" y="77438"/>
                      <a:pt x="7407" y="61734"/>
                      <a:pt x="7407" y="42422"/>
                    </a:cubicBezTo>
                    <a:cubicBezTo>
                      <a:pt x="7407" y="23110"/>
                      <a:pt x="23111" y="7406"/>
                      <a:pt x="42423" y="7406"/>
                    </a:cubicBezTo>
                    <a:close/>
                    <a:moveTo>
                      <a:pt x="42423" y="0"/>
                    </a:moveTo>
                    <a:cubicBezTo>
                      <a:pt x="19027" y="0"/>
                      <a:pt x="1" y="19026"/>
                      <a:pt x="1" y="42422"/>
                    </a:cubicBezTo>
                    <a:cubicBezTo>
                      <a:pt x="1" y="65818"/>
                      <a:pt x="19027" y="84844"/>
                      <a:pt x="42423" y="84844"/>
                    </a:cubicBezTo>
                    <a:cubicBezTo>
                      <a:pt x="65819" y="84844"/>
                      <a:pt x="84845" y="65818"/>
                      <a:pt x="84845" y="42422"/>
                    </a:cubicBezTo>
                    <a:cubicBezTo>
                      <a:pt x="84845" y="19026"/>
                      <a:pt x="65819" y="0"/>
                      <a:pt x="42423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2400" dirty="0">
                  <a:latin typeface="Lora" pitchFamily="2" charset="0"/>
                </a:endParaRPr>
              </a:p>
            </p:txBody>
          </p:sp>
        </p:grpSp>
        <p:grpSp>
          <p:nvGrpSpPr>
            <p:cNvPr id="3" name="Google Shape;346;p22">
              <a:extLst>
                <a:ext uri="{FF2B5EF4-FFF2-40B4-BE49-F238E27FC236}">
                  <a16:creationId xmlns:a16="http://schemas.microsoft.com/office/drawing/2014/main" id="{7F513FEA-7DB3-828A-AD9E-948E96F0585A}"/>
                </a:ext>
              </a:extLst>
            </p:cNvPr>
            <p:cNvGrpSpPr/>
            <p:nvPr/>
          </p:nvGrpSpPr>
          <p:grpSpPr>
            <a:xfrm>
              <a:off x="188685" y="686749"/>
              <a:ext cx="7967284" cy="4821130"/>
              <a:chOff x="0" y="1162995"/>
              <a:chExt cx="5704466" cy="3451863"/>
            </a:xfrm>
          </p:grpSpPr>
          <p:sp>
            <p:nvSpPr>
              <p:cNvPr id="32" name="Google Shape;347;p22">
                <a:extLst>
                  <a:ext uri="{FF2B5EF4-FFF2-40B4-BE49-F238E27FC236}">
                    <a16:creationId xmlns:a16="http://schemas.microsoft.com/office/drawing/2014/main" id="{8B1B2BA3-80B9-F218-EEB5-F866B5CC3477}"/>
                  </a:ext>
                </a:extLst>
              </p:cNvPr>
              <p:cNvSpPr/>
              <p:nvPr/>
            </p:nvSpPr>
            <p:spPr>
              <a:xfrm>
                <a:off x="0" y="1162995"/>
                <a:ext cx="5704466" cy="3451863"/>
              </a:xfrm>
              <a:custGeom>
                <a:avLst/>
                <a:gdLst/>
                <a:ahLst/>
                <a:cxnLst/>
                <a:rect l="l" t="t" r="r" b="b"/>
                <a:pathLst>
                  <a:path w="181238" h="109670" extrusionOk="0">
                    <a:moveTo>
                      <a:pt x="1" y="1"/>
                    </a:moveTo>
                    <a:lnTo>
                      <a:pt x="1" y="9978"/>
                    </a:lnTo>
                    <a:lnTo>
                      <a:pt x="160069" y="9978"/>
                    </a:lnTo>
                    <a:cubicBezTo>
                      <a:pt x="163843" y="9978"/>
                      <a:pt x="166915" y="13050"/>
                      <a:pt x="166915" y="16824"/>
                    </a:cubicBezTo>
                    <a:cubicBezTo>
                      <a:pt x="166915" y="20599"/>
                      <a:pt x="163843" y="23670"/>
                      <a:pt x="160069" y="23670"/>
                    </a:cubicBezTo>
                    <a:lnTo>
                      <a:pt x="126064" y="23670"/>
                    </a:lnTo>
                    <a:cubicBezTo>
                      <a:pt x="116742" y="23670"/>
                      <a:pt x="109169" y="31326"/>
                      <a:pt x="109169" y="40637"/>
                    </a:cubicBezTo>
                    <a:cubicBezTo>
                      <a:pt x="109169" y="49947"/>
                      <a:pt x="116742" y="57603"/>
                      <a:pt x="126064" y="57603"/>
                    </a:cubicBezTo>
                    <a:lnTo>
                      <a:pt x="160069" y="57603"/>
                    </a:lnTo>
                    <a:cubicBezTo>
                      <a:pt x="163843" y="57603"/>
                      <a:pt x="166915" y="60592"/>
                      <a:pt x="166915" y="64378"/>
                    </a:cubicBezTo>
                    <a:cubicBezTo>
                      <a:pt x="166915" y="68152"/>
                      <a:pt x="163843" y="71141"/>
                      <a:pt x="160069" y="71141"/>
                    </a:cubicBezTo>
                    <a:lnTo>
                      <a:pt x="125993" y="71141"/>
                    </a:lnTo>
                    <a:cubicBezTo>
                      <a:pt x="116682" y="71141"/>
                      <a:pt x="109098" y="78796"/>
                      <a:pt x="109098" y="88107"/>
                    </a:cubicBezTo>
                    <a:cubicBezTo>
                      <a:pt x="109098" y="97430"/>
                      <a:pt x="116682" y="105073"/>
                      <a:pt x="125993" y="105073"/>
                    </a:cubicBezTo>
                    <a:lnTo>
                      <a:pt x="169224" y="105073"/>
                    </a:lnTo>
                    <a:lnTo>
                      <a:pt x="169224" y="109669"/>
                    </a:lnTo>
                    <a:lnTo>
                      <a:pt x="181238" y="99846"/>
                    </a:lnTo>
                    <a:lnTo>
                      <a:pt x="169224" y="90012"/>
                    </a:lnTo>
                    <a:lnTo>
                      <a:pt x="169224" y="94953"/>
                    </a:lnTo>
                    <a:lnTo>
                      <a:pt x="125993" y="94953"/>
                    </a:lnTo>
                    <a:cubicBezTo>
                      <a:pt x="122219" y="94953"/>
                      <a:pt x="119135" y="91893"/>
                      <a:pt x="119135" y="88107"/>
                    </a:cubicBezTo>
                    <a:cubicBezTo>
                      <a:pt x="119135" y="84333"/>
                      <a:pt x="122219" y="81261"/>
                      <a:pt x="125993" y="81261"/>
                    </a:cubicBezTo>
                    <a:lnTo>
                      <a:pt x="160069" y="81261"/>
                    </a:lnTo>
                    <a:cubicBezTo>
                      <a:pt x="169379" y="81261"/>
                      <a:pt x="176964" y="73617"/>
                      <a:pt x="176964" y="64295"/>
                    </a:cubicBezTo>
                    <a:cubicBezTo>
                      <a:pt x="176964" y="54984"/>
                      <a:pt x="169379" y="47328"/>
                      <a:pt x="160069" y="47328"/>
                    </a:cubicBezTo>
                    <a:lnTo>
                      <a:pt x="126064" y="47328"/>
                    </a:lnTo>
                    <a:cubicBezTo>
                      <a:pt x="122278" y="47328"/>
                      <a:pt x="119206" y="44340"/>
                      <a:pt x="119206" y="40565"/>
                    </a:cubicBezTo>
                    <a:cubicBezTo>
                      <a:pt x="119206" y="36779"/>
                      <a:pt x="122278" y="33791"/>
                      <a:pt x="126064" y="33791"/>
                    </a:cubicBezTo>
                    <a:lnTo>
                      <a:pt x="160069" y="33791"/>
                    </a:lnTo>
                    <a:cubicBezTo>
                      <a:pt x="169379" y="33791"/>
                      <a:pt x="176964" y="26218"/>
                      <a:pt x="176964" y="16896"/>
                    </a:cubicBezTo>
                    <a:cubicBezTo>
                      <a:pt x="176964" y="7585"/>
                      <a:pt x="169379" y="1"/>
                      <a:pt x="160069" y="1"/>
                    </a:cubicBezTo>
                    <a:close/>
                  </a:path>
                </a:pathLst>
              </a:custGeom>
              <a:solidFill>
                <a:srgbClr val="302F2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2400" dirty="0">
                  <a:latin typeface="Lora" pitchFamily="2" charset="0"/>
                </a:endParaRPr>
              </a:p>
            </p:txBody>
          </p:sp>
          <p:sp>
            <p:nvSpPr>
              <p:cNvPr id="33" name="Google Shape;348;p22">
                <a:extLst>
                  <a:ext uri="{FF2B5EF4-FFF2-40B4-BE49-F238E27FC236}">
                    <a16:creationId xmlns:a16="http://schemas.microsoft.com/office/drawing/2014/main" id="{FD99D74D-8BD3-7DAC-1D56-141CF45367B4}"/>
                  </a:ext>
                </a:extLst>
              </p:cNvPr>
              <p:cNvSpPr/>
              <p:nvPr/>
            </p:nvSpPr>
            <p:spPr>
              <a:xfrm>
                <a:off x="0" y="1186601"/>
                <a:ext cx="5674502" cy="3388536"/>
              </a:xfrm>
              <a:custGeom>
                <a:avLst/>
                <a:gdLst/>
                <a:ahLst/>
                <a:cxnLst/>
                <a:rect l="l" t="t" r="r" b="b"/>
                <a:pathLst>
                  <a:path w="180286" h="107658" extrusionOk="0">
                    <a:moveTo>
                      <a:pt x="1" y="1"/>
                    </a:moveTo>
                    <a:lnTo>
                      <a:pt x="1" y="8478"/>
                    </a:lnTo>
                    <a:lnTo>
                      <a:pt x="160069" y="8478"/>
                    </a:lnTo>
                    <a:cubicBezTo>
                      <a:pt x="164260" y="8478"/>
                      <a:pt x="167677" y="11871"/>
                      <a:pt x="167677" y="16074"/>
                    </a:cubicBezTo>
                    <a:cubicBezTo>
                      <a:pt x="167677" y="20277"/>
                      <a:pt x="164260" y="23659"/>
                      <a:pt x="160069" y="23659"/>
                    </a:cubicBezTo>
                    <a:lnTo>
                      <a:pt x="126064" y="23659"/>
                    </a:lnTo>
                    <a:cubicBezTo>
                      <a:pt x="117170" y="23659"/>
                      <a:pt x="109931" y="30921"/>
                      <a:pt x="109931" y="39815"/>
                    </a:cubicBezTo>
                    <a:cubicBezTo>
                      <a:pt x="109931" y="48709"/>
                      <a:pt x="117170" y="55960"/>
                      <a:pt x="126064" y="55960"/>
                    </a:cubicBezTo>
                    <a:lnTo>
                      <a:pt x="160069" y="55960"/>
                    </a:lnTo>
                    <a:cubicBezTo>
                      <a:pt x="164260" y="55960"/>
                      <a:pt x="167677" y="59425"/>
                      <a:pt x="167677" y="63628"/>
                    </a:cubicBezTo>
                    <a:cubicBezTo>
                      <a:pt x="167677" y="67819"/>
                      <a:pt x="164260" y="71284"/>
                      <a:pt x="160069" y="71284"/>
                    </a:cubicBezTo>
                    <a:lnTo>
                      <a:pt x="125993" y="71284"/>
                    </a:lnTo>
                    <a:cubicBezTo>
                      <a:pt x="117099" y="71284"/>
                      <a:pt x="109860" y="78463"/>
                      <a:pt x="109860" y="87357"/>
                    </a:cubicBezTo>
                    <a:cubicBezTo>
                      <a:pt x="109860" y="96263"/>
                      <a:pt x="117099" y="103430"/>
                      <a:pt x="125671" y="103430"/>
                    </a:cubicBezTo>
                    <a:lnTo>
                      <a:pt x="169820" y="103430"/>
                    </a:lnTo>
                    <a:lnTo>
                      <a:pt x="169820" y="107657"/>
                    </a:lnTo>
                    <a:lnTo>
                      <a:pt x="180285" y="99096"/>
                    </a:lnTo>
                    <a:lnTo>
                      <a:pt x="169820" y="90524"/>
                    </a:lnTo>
                    <a:lnTo>
                      <a:pt x="169820" y="94953"/>
                    </a:lnTo>
                    <a:lnTo>
                      <a:pt x="125671" y="94953"/>
                    </a:lnTo>
                    <a:cubicBezTo>
                      <a:pt x="121790" y="94953"/>
                      <a:pt x="118385" y="91560"/>
                      <a:pt x="118385" y="87357"/>
                    </a:cubicBezTo>
                    <a:cubicBezTo>
                      <a:pt x="118385" y="83166"/>
                      <a:pt x="121790" y="79773"/>
                      <a:pt x="125993" y="79773"/>
                    </a:cubicBezTo>
                    <a:lnTo>
                      <a:pt x="160069" y="79773"/>
                    </a:lnTo>
                    <a:cubicBezTo>
                      <a:pt x="168963" y="79773"/>
                      <a:pt x="176202" y="72522"/>
                      <a:pt x="176202" y="63628"/>
                    </a:cubicBezTo>
                    <a:cubicBezTo>
                      <a:pt x="176202" y="54734"/>
                      <a:pt x="168963" y="47471"/>
                      <a:pt x="160069" y="47471"/>
                    </a:cubicBezTo>
                    <a:lnTo>
                      <a:pt x="126064" y="47471"/>
                    </a:lnTo>
                    <a:cubicBezTo>
                      <a:pt x="121861" y="47471"/>
                      <a:pt x="118444" y="44006"/>
                      <a:pt x="118444" y="39815"/>
                    </a:cubicBezTo>
                    <a:cubicBezTo>
                      <a:pt x="118444" y="35612"/>
                      <a:pt x="121861" y="32148"/>
                      <a:pt x="126064" y="32148"/>
                    </a:cubicBezTo>
                    <a:lnTo>
                      <a:pt x="160069" y="32148"/>
                    </a:lnTo>
                    <a:cubicBezTo>
                      <a:pt x="168963" y="32148"/>
                      <a:pt x="176202" y="24968"/>
                      <a:pt x="176202" y="16074"/>
                    </a:cubicBezTo>
                    <a:cubicBezTo>
                      <a:pt x="176202" y="7180"/>
                      <a:pt x="168963" y="1"/>
                      <a:pt x="1600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2400" dirty="0">
                  <a:latin typeface="Lora" pitchFamily="2" charset="0"/>
                </a:endParaRPr>
              </a:p>
            </p:txBody>
          </p:sp>
          <p:sp>
            <p:nvSpPr>
              <p:cNvPr id="34" name="Google Shape;349;p22">
                <a:extLst>
                  <a:ext uri="{FF2B5EF4-FFF2-40B4-BE49-F238E27FC236}">
                    <a16:creationId xmlns:a16="http://schemas.microsoft.com/office/drawing/2014/main" id="{BE74A445-C755-BBA0-B96A-2002A725180A}"/>
                  </a:ext>
                </a:extLst>
              </p:cNvPr>
              <p:cNvSpPr/>
              <p:nvPr/>
            </p:nvSpPr>
            <p:spPr>
              <a:xfrm>
                <a:off x="0" y="1200481"/>
                <a:ext cx="5653130" cy="3345037"/>
              </a:xfrm>
              <a:custGeom>
                <a:avLst/>
                <a:gdLst/>
                <a:ahLst/>
                <a:cxnLst/>
                <a:rect l="l" t="t" r="r" b="b"/>
                <a:pathLst>
                  <a:path w="179607" h="106276" extrusionOk="0">
                    <a:moveTo>
                      <a:pt x="1" y="1"/>
                    </a:moveTo>
                    <a:lnTo>
                      <a:pt x="1" y="7597"/>
                    </a:lnTo>
                    <a:lnTo>
                      <a:pt x="160069" y="7597"/>
                    </a:lnTo>
                    <a:cubicBezTo>
                      <a:pt x="164510" y="7597"/>
                      <a:pt x="168129" y="11180"/>
                      <a:pt x="168129" y="15633"/>
                    </a:cubicBezTo>
                    <a:cubicBezTo>
                      <a:pt x="168129" y="20086"/>
                      <a:pt x="164510" y="23670"/>
                      <a:pt x="160069" y="23670"/>
                    </a:cubicBezTo>
                    <a:lnTo>
                      <a:pt x="126064" y="23670"/>
                    </a:lnTo>
                    <a:cubicBezTo>
                      <a:pt x="117420" y="23670"/>
                      <a:pt x="110384" y="30730"/>
                      <a:pt x="110384" y="39374"/>
                    </a:cubicBezTo>
                    <a:cubicBezTo>
                      <a:pt x="110384" y="48018"/>
                      <a:pt x="117420" y="55067"/>
                      <a:pt x="126064" y="55067"/>
                    </a:cubicBezTo>
                    <a:lnTo>
                      <a:pt x="160069" y="55067"/>
                    </a:lnTo>
                    <a:cubicBezTo>
                      <a:pt x="164510" y="55067"/>
                      <a:pt x="168129" y="58662"/>
                      <a:pt x="168129" y="63104"/>
                    </a:cubicBezTo>
                    <a:cubicBezTo>
                      <a:pt x="168129" y="67556"/>
                      <a:pt x="164510" y="71140"/>
                      <a:pt x="160069" y="71140"/>
                    </a:cubicBezTo>
                    <a:lnTo>
                      <a:pt x="125993" y="71140"/>
                    </a:lnTo>
                    <a:cubicBezTo>
                      <a:pt x="117349" y="71140"/>
                      <a:pt x="110312" y="78201"/>
                      <a:pt x="110312" y="86845"/>
                    </a:cubicBezTo>
                    <a:cubicBezTo>
                      <a:pt x="110312" y="95488"/>
                      <a:pt x="117349" y="102549"/>
                      <a:pt x="125993" y="102549"/>
                    </a:cubicBezTo>
                    <a:lnTo>
                      <a:pt x="170260" y="102549"/>
                    </a:lnTo>
                    <a:lnTo>
                      <a:pt x="170260" y="106275"/>
                    </a:lnTo>
                    <a:lnTo>
                      <a:pt x="179607" y="98655"/>
                    </a:lnTo>
                    <a:lnTo>
                      <a:pt x="170260" y="91036"/>
                    </a:lnTo>
                    <a:lnTo>
                      <a:pt x="170260" y="94953"/>
                    </a:lnTo>
                    <a:lnTo>
                      <a:pt x="125993" y="94953"/>
                    </a:lnTo>
                    <a:cubicBezTo>
                      <a:pt x="121540" y="94953"/>
                      <a:pt x="117920" y="91369"/>
                      <a:pt x="117920" y="86916"/>
                    </a:cubicBezTo>
                    <a:cubicBezTo>
                      <a:pt x="117920" y="82475"/>
                      <a:pt x="121540" y="78879"/>
                      <a:pt x="125993" y="78879"/>
                    </a:cubicBezTo>
                    <a:lnTo>
                      <a:pt x="160069" y="78879"/>
                    </a:lnTo>
                    <a:cubicBezTo>
                      <a:pt x="168712" y="78879"/>
                      <a:pt x="175737" y="71831"/>
                      <a:pt x="175737" y="63187"/>
                    </a:cubicBezTo>
                    <a:cubicBezTo>
                      <a:pt x="175737" y="54543"/>
                      <a:pt x="168712" y="47483"/>
                      <a:pt x="160069" y="47483"/>
                    </a:cubicBezTo>
                    <a:lnTo>
                      <a:pt x="126064" y="47483"/>
                    </a:lnTo>
                    <a:cubicBezTo>
                      <a:pt x="121611" y="47483"/>
                      <a:pt x="117992" y="43815"/>
                      <a:pt x="117992" y="39374"/>
                    </a:cubicBezTo>
                    <a:cubicBezTo>
                      <a:pt x="117992" y="34921"/>
                      <a:pt x="121611" y="31254"/>
                      <a:pt x="126064" y="31254"/>
                    </a:cubicBezTo>
                    <a:lnTo>
                      <a:pt x="160069" y="31254"/>
                    </a:lnTo>
                    <a:cubicBezTo>
                      <a:pt x="168712" y="31254"/>
                      <a:pt x="175737" y="24277"/>
                      <a:pt x="175737" y="15633"/>
                    </a:cubicBezTo>
                    <a:cubicBezTo>
                      <a:pt x="175737" y="6989"/>
                      <a:pt x="168712" y="1"/>
                      <a:pt x="160069" y="1"/>
                    </a:cubicBezTo>
                    <a:close/>
                  </a:path>
                </a:pathLst>
              </a:custGeom>
              <a:solidFill>
                <a:srgbClr val="302F2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2400" dirty="0">
                  <a:latin typeface="Lora" pitchFamily="2" charset="0"/>
                </a:endParaRPr>
              </a:p>
            </p:txBody>
          </p:sp>
          <p:sp>
            <p:nvSpPr>
              <p:cNvPr id="35" name="Google Shape;350;p22">
                <a:extLst>
                  <a:ext uri="{FF2B5EF4-FFF2-40B4-BE49-F238E27FC236}">
                    <a16:creationId xmlns:a16="http://schemas.microsoft.com/office/drawing/2014/main" id="{5B5E3D64-C3BE-D779-2C19-3C61C4D1EAEA}"/>
                  </a:ext>
                </a:extLst>
              </p:cNvPr>
              <p:cNvSpPr/>
              <p:nvPr/>
            </p:nvSpPr>
            <p:spPr>
              <a:xfrm>
                <a:off x="193758" y="1314040"/>
                <a:ext cx="5223276" cy="3000638"/>
              </a:xfrm>
              <a:custGeom>
                <a:avLst/>
                <a:gdLst/>
                <a:ahLst/>
                <a:cxnLst/>
                <a:rect l="l" t="t" r="r" b="b"/>
                <a:pathLst>
                  <a:path w="165950" h="95334" extrusionOk="0">
                    <a:moveTo>
                      <a:pt x="0" y="0"/>
                    </a:moveTo>
                    <a:lnTo>
                      <a:pt x="0" y="345"/>
                    </a:lnTo>
                    <a:lnTo>
                      <a:pt x="4084" y="345"/>
                    </a:lnTo>
                    <a:lnTo>
                      <a:pt x="4084" y="0"/>
                    </a:lnTo>
                    <a:close/>
                    <a:moveTo>
                      <a:pt x="8168" y="0"/>
                    </a:moveTo>
                    <a:lnTo>
                      <a:pt x="8168" y="345"/>
                    </a:lnTo>
                    <a:lnTo>
                      <a:pt x="12252" y="345"/>
                    </a:lnTo>
                    <a:lnTo>
                      <a:pt x="12252" y="0"/>
                    </a:lnTo>
                    <a:close/>
                    <a:moveTo>
                      <a:pt x="16336" y="0"/>
                    </a:moveTo>
                    <a:lnTo>
                      <a:pt x="16336" y="345"/>
                    </a:lnTo>
                    <a:lnTo>
                      <a:pt x="20420" y="345"/>
                    </a:lnTo>
                    <a:lnTo>
                      <a:pt x="20420" y="0"/>
                    </a:lnTo>
                    <a:close/>
                    <a:moveTo>
                      <a:pt x="24503" y="0"/>
                    </a:moveTo>
                    <a:lnTo>
                      <a:pt x="24503" y="345"/>
                    </a:lnTo>
                    <a:lnTo>
                      <a:pt x="28587" y="345"/>
                    </a:lnTo>
                    <a:lnTo>
                      <a:pt x="28587" y="0"/>
                    </a:lnTo>
                    <a:close/>
                    <a:moveTo>
                      <a:pt x="32671" y="0"/>
                    </a:moveTo>
                    <a:lnTo>
                      <a:pt x="32671" y="345"/>
                    </a:lnTo>
                    <a:lnTo>
                      <a:pt x="36755" y="345"/>
                    </a:lnTo>
                    <a:lnTo>
                      <a:pt x="36755" y="0"/>
                    </a:lnTo>
                    <a:close/>
                    <a:moveTo>
                      <a:pt x="40839" y="0"/>
                    </a:moveTo>
                    <a:lnTo>
                      <a:pt x="40839" y="345"/>
                    </a:lnTo>
                    <a:lnTo>
                      <a:pt x="44923" y="345"/>
                    </a:lnTo>
                    <a:lnTo>
                      <a:pt x="44923" y="0"/>
                    </a:lnTo>
                    <a:close/>
                    <a:moveTo>
                      <a:pt x="49007" y="0"/>
                    </a:moveTo>
                    <a:lnTo>
                      <a:pt x="49007" y="345"/>
                    </a:lnTo>
                    <a:lnTo>
                      <a:pt x="53090" y="345"/>
                    </a:lnTo>
                    <a:lnTo>
                      <a:pt x="53090" y="0"/>
                    </a:lnTo>
                    <a:close/>
                    <a:moveTo>
                      <a:pt x="57174" y="0"/>
                    </a:moveTo>
                    <a:lnTo>
                      <a:pt x="57174" y="345"/>
                    </a:lnTo>
                    <a:lnTo>
                      <a:pt x="61258" y="345"/>
                    </a:lnTo>
                    <a:lnTo>
                      <a:pt x="61258" y="0"/>
                    </a:lnTo>
                    <a:close/>
                    <a:moveTo>
                      <a:pt x="65342" y="0"/>
                    </a:moveTo>
                    <a:lnTo>
                      <a:pt x="65342" y="345"/>
                    </a:lnTo>
                    <a:lnTo>
                      <a:pt x="69426" y="345"/>
                    </a:lnTo>
                    <a:lnTo>
                      <a:pt x="69426" y="0"/>
                    </a:lnTo>
                    <a:close/>
                    <a:moveTo>
                      <a:pt x="73510" y="0"/>
                    </a:moveTo>
                    <a:lnTo>
                      <a:pt x="73510" y="345"/>
                    </a:lnTo>
                    <a:lnTo>
                      <a:pt x="77593" y="345"/>
                    </a:lnTo>
                    <a:lnTo>
                      <a:pt x="77593" y="0"/>
                    </a:lnTo>
                    <a:close/>
                    <a:moveTo>
                      <a:pt x="81677" y="0"/>
                    </a:moveTo>
                    <a:lnTo>
                      <a:pt x="81677" y="345"/>
                    </a:lnTo>
                    <a:lnTo>
                      <a:pt x="85761" y="345"/>
                    </a:lnTo>
                    <a:lnTo>
                      <a:pt x="85761" y="0"/>
                    </a:lnTo>
                    <a:close/>
                    <a:moveTo>
                      <a:pt x="89845" y="0"/>
                    </a:moveTo>
                    <a:lnTo>
                      <a:pt x="89845" y="345"/>
                    </a:lnTo>
                    <a:lnTo>
                      <a:pt x="93929" y="345"/>
                    </a:lnTo>
                    <a:lnTo>
                      <a:pt x="93929" y="0"/>
                    </a:lnTo>
                    <a:close/>
                    <a:moveTo>
                      <a:pt x="98013" y="0"/>
                    </a:moveTo>
                    <a:lnTo>
                      <a:pt x="98013" y="345"/>
                    </a:lnTo>
                    <a:lnTo>
                      <a:pt x="102097" y="345"/>
                    </a:lnTo>
                    <a:lnTo>
                      <a:pt x="102097" y="0"/>
                    </a:lnTo>
                    <a:close/>
                    <a:moveTo>
                      <a:pt x="106180" y="0"/>
                    </a:moveTo>
                    <a:lnTo>
                      <a:pt x="106180" y="345"/>
                    </a:lnTo>
                    <a:lnTo>
                      <a:pt x="110264" y="345"/>
                    </a:lnTo>
                    <a:lnTo>
                      <a:pt x="110264" y="0"/>
                    </a:lnTo>
                    <a:close/>
                    <a:moveTo>
                      <a:pt x="114348" y="0"/>
                    </a:moveTo>
                    <a:lnTo>
                      <a:pt x="114348" y="345"/>
                    </a:lnTo>
                    <a:lnTo>
                      <a:pt x="118432" y="345"/>
                    </a:lnTo>
                    <a:lnTo>
                      <a:pt x="118432" y="0"/>
                    </a:lnTo>
                    <a:close/>
                    <a:moveTo>
                      <a:pt x="122516" y="0"/>
                    </a:moveTo>
                    <a:lnTo>
                      <a:pt x="122516" y="345"/>
                    </a:lnTo>
                    <a:lnTo>
                      <a:pt x="126600" y="345"/>
                    </a:lnTo>
                    <a:lnTo>
                      <a:pt x="126600" y="0"/>
                    </a:lnTo>
                    <a:close/>
                    <a:moveTo>
                      <a:pt x="130683" y="0"/>
                    </a:moveTo>
                    <a:lnTo>
                      <a:pt x="130683" y="345"/>
                    </a:lnTo>
                    <a:lnTo>
                      <a:pt x="134767" y="345"/>
                    </a:lnTo>
                    <a:lnTo>
                      <a:pt x="134767" y="0"/>
                    </a:lnTo>
                    <a:close/>
                    <a:moveTo>
                      <a:pt x="138851" y="0"/>
                    </a:moveTo>
                    <a:lnTo>
                      <a:pt x="138851" y="345"/>
                    </a:lnTo>
                    <a:lnTo>
                      <a:pt x="142935" y="345"/>
                    </a:lnTo>
                    <a:lnTo>
                      <a:pt x="142935" y="0"/>
                    </a:lnTo>
                    <a:close/>
                    <a:moveTo>
                      <a:pt x="147019" y="0"/>
                    </a:moveTo>
                    <a:lnTo>
                      <a:pt x="147019" y="345"/>
                    </a:lnTo>
                    <a:lnTo>
                      <a:pt x="151103" y="345"/>
                    </a:lnTo>
                    <a:lnTo>
                      <a:pt x="151103" y="0"/>
                    </a:lnTo>
                    <a:close/>
                    <a:moveTo>
                      <a:pt x="155198" y="72"/>
                    </a:moveTo>
                    <a:lnTo>
                      <a:pt x="155163" y="405"/>
                    </a:lnTo>
                    <a:cubicBezTo>
                      <a:pt x="156508" y="560"/>
                      <a:pt x="157806" y="929"/>
                      <a:pt x="159008" y="1512"/>
                    </a:cubicBezTo>
                    <a:lnTo>
                      <a:pt x="159163" y="1203"/>
                    </a:lnTo>
                    <a:cubicBezTo>
                      <a:pt x="157913" y="595"/>
                      <a:pt x="156580" y="214"/>
                      <a:pt x="155198" y="72"/>
                    </a:cubicBezTo>
                    <a:close/>
                    <a:moveTo>
                      <a:pt x="162509" y="3608"/>
                    </a:moveTo>
                    <a:lnTo>
                      <a:pt x="162259" y="3846"/>
                    </a:lnTo>
                    <a:cubicBezTo>
                      <a:pt x="163211" y="4822"/>
                      <a:pt x="163973" y="5929"/>
                      <a:pt x="164533" y="7144"/>
                    </a:cubicBezTo>
                    <a:lnTo>
                      <a:pt x="164854" y="7001"/>
                    </a:lnTo>
                    <a:cubicBezTo>
                      <a:pt x="164271" y="5751"/>
                      <a:pt x="163485" y="4608"/>
                      <a:pt x="162509" y="3608"/>
                    </a:cubicBezTo>
                    <a:close/>
                    <a:moveTo>
                      <a:pt x="165902" y="10990"/>
                    </a:moveTo>
                    <a:lnTo>
                      <a:pt x="165569" y="11013"/>
                    </a:lnTo>
                    <a:cubicBezTo>
                      <a:pt x="165593" y="11359"/>
                      <a:pt x="165604" y="11704"/>
                      <a:pt x="165604" y="12049"/>
                    </a:cubicBezTo>
                    <a:cubicBezTo>
                      <a:pt x="165604" y="13049"/>
                      <a:pt x="165485" y="14049"/>
                      <a:pt x="165235" y="15002"/>
                    </a:cubicBezTo>
                    <a:lnTo>
                      <a:pt x="165569" y="15097"/>
                    </a:lnTo>
                    <a:cubicBezTo>
                      <a:pt x="165819" y="14109"/>
                      <a:pt x="165950" y="13073"/>
                      <a:pt x="165950" y="12049"/>
                    </a:cubicBezTo>
                    <a:cubicBezTo>
                      <a:pt x="165950" y="11692"/>
                      <a:pt x="165938" y="11335"/>
                      <a:pt x="165902" y="10990"/>
                    </a:cubicBezTo>
                    <a:close/>
                    <a:moveTo>
                      <a:pt x="163569" y="18645"/>
                    </a:moveTo>
                    <a:cubicBezTo>
                      <a:pt x="162807" y="19764"/>
                      <a:pt x="161866" y="20729"/>
                      <a:pt x="160782" y="21515"/>
                    </a:cubicBezTo>
                    <a:lnTo>
                      <a:pt x="160985" y="21800"/>
                    </a:lnTo>
                    <a:cubicBezTo>
                      <a:pt x="162104" y="20979"/>
                      <a:pt x="163068" y="19991"/>
                      <a:pt x="163854" y="18848"/>
                    </a:cubicBezTo>
                    <a:lnTo>
                      <a:pt x="163569" y="18645"/>
                    </a:lnTo>
                    <a:close/>
                    <a:moveTo>
                      <a:pt x="120527" y="23753"/>
                    </a:moveTo>
                    <a:lnTo>
                      <a:pt x="120527" y="24086"/>
                    </a:lnTo>
                    <a:lnTo>
                      <a:pt x="124611" y="24086"/>
                    </a:lnTo>
                    <a:lnTo>
                      <a:pt x="124611" y="23753"/>
                    </a:lnTo>
                    <a:close/>
                    <a:moveTo>
                      <a:pt x="128695" y="23753"/>
                    </a:moveTo>
                    <a:lnTo>
                      <a:pt x="128695" y="24086"/>
                    </a:lnTo>
                    <a:lnTo>
                      <a:pt x="132779" y="24086"/>
                    </a:lnTo>
                    <a:lnTo>
                      <a:pt x="132779" y="23753"/>
                    </a:lnTo>
                    <a:close/>
                    <a:moveTo>
                      <a:pt x="136863" y="23753"/>
                    </a:moveTo>
                    <a:lnTo>
                      <a:pt x="136863" y="24086"/>
                    </a:lnTo>
                    <a:lnTo>
                      <a:pt x="140947" y="24086"/>
                    </a:lnTo>
                    <a:lnTo>
                      <a:pt x="140947" y="23753"/>
                    </a:lnTo>
                    <a:close/>
                    <a:moveTo>
                      <a:pt x="145030" y="23753"/>
                    </a:moveTo>
                    <a:lnTo>
                      <a:pt x="145030" y="24086"/>
                    </a:lnTo>
                    <a:lnTo>
                      <a:pt x="149114" y="24086"/>
                    </a:lnTo>
                    <a:lnTo>
                      <a:pt x="149114" y="23753"/>
                    </a:lnTo>
                    <a:close/>
                    <a:moveTo>
                      <a:pt x="157187" y="23289"/>
                    </a:moveTo>
                    <a:cubicBezTo>
                      <a:pt x="156127" y="23586"/>
                      <a:pt x="155020" y="23753"/>
                      <a:pt x="153913" y="23753"/>
                    </a:cubicBezTo>
                    <a:lnTo>
                      <a:pt x="153198" y="23753"/>
                    </a:lnTo>
                    <a:lnTo>
                      <a:pt x="153198" y="24086"/>
                    </a:lnTo>
                    <a:lnTo>
                      <a:pt x="153913" y="24086"/>
                    </a:lnTo>
                    <a:cubicBezTo>
                      <a:pt x="155056" y="24086"/>
                      <a:pt x="156187" y="23932"/>
                      <a:pt x="157282" y="23610"/>
                    </a:cubicBezTo>
                    <a:lnTo>
                      <a:pt x="157187" y="23289"/>
                    </a:lnTo>
                    <a:close/>
                    <a:moveTo>
                      <a:pt x="116444" y="24253"/>
                    </a:moveTo>
                    <a:cubicBezTo>
                      <a:pt x="115110" y="24658"/>
                      <a:pt x="113872" y="25277"/>
                      <a:pt x="112753" y="26099"/>
                    </a:cubicBezTo>
                    <a:lnTo>
                      <a:pt x="112955" y="26372"/>
                    </a:lnTo>
                    <a:cubicBezTo>
                      <a:pt x="114050" y="25575"/>
                      <a:pt x="115253" y="24967"/>
                      <a:pt x="116539" y="24586"/>
                    </a:cubicBezTo>
                    <a:lnTo>
                      <a:pt x="116444" y="24253"/>
                    </a:lnTo>
                    <a:close/>
                    <a:moveTo>
                      <a:pt x="109907" y="29075"/>
                    </a:moveTo>
                    <a:cubicBezTo>
                      <a:pt x="109133" y="30230"/>
                      <a:pt x="108562" y="31492"/>
                      <a:pt x="108228" y="32837"/>
                    </a:cubicBezTo>
                    <a:lnTo>
                      <a:pt x="108562" y="32921"/>
                    </a:lnTo>
                    <a:cubicBezTo>
                      <a:pt x="108883" y="31623"/>
                      <a:pt x="109431" y="30385"/>
                      <a:pt x="110193" y="29266"/>
                    </a:cubicBezTo>
                    <a:lnTo>
                      <a:pt x="109907" y="29075"/>
                    </a:lnTo>
                    <a:close/>
                    <a:moveTo>
                      <a:pt x="108252" y="36921"/>
                    </a:moveTo>
                    <a:lnTo>
                      <a:pt x="107919" y="36945"/>
                    </a:lnTo>
                    <a:cubicBezTo>
                      <a:pt x="108050" y="38338"/>
                      <a:pt x="108419" y="39672"/>
                      <a:pt x="109002" y="40922"/>
                    </a:cubicBezTo>
                    <a:lnTo>
                      <a:pt x="109312" y="40779"/>
                    </a:lnTo>
                    <a:cubicBezTo>
                      <a:pt x="108740" y="39564"/>
                      <a:pt x="108383" y="38255"/>
                      <a:pt x="108252" y="36921"/>
                    </a:cubicBezTo>
                    <a:close/>
                    <a:moveTo>
                      <a:pt x="111622" y="44053"/>
                    </a:moveTo>
                    <a:lnTo>
                      <a:pt x="111371" y="44291"/>
                    </a:lnTo>
                    <a:cubicBezTo>
                      <a:pt x="112360" y="45279"/>
                      <a:pt x="113491" y="46077"/>
                      <a:pt x="114741" y="46672"/>
                    </a:cubicBezTo>
                    <a:lnTo>
                      <a:pt x="114884" y="46363"/>
                    </a:lnTo>
                    <a:cubicBezTo>
                      <a:pt x="113669" y="45791"/>
                      <a:pt x="112574" y="45006"/>
                      <a:pt x="111622" y="44053"/>
                    </a:cubicBezTo>
                    <a:close/>
                    <a:moveTo>
                      <a:pt x="118741" y="47434"/>
                    </a:moveTo>
                    <a:lnTo>
                      <a:pt x="118706" y="47780"/>
                    </a:lnTo>
                    <a:cubicBezTo>
                      <a:pt x="119099" y="47815"/>
                      <a:pt x="119503" y="47839"/>
                      <a:pt x="119908" y="47839"/>
                    </a:cubicBezTo>
                    <a:lnTo>
                      <a:pt x="122813" y="47839"/>
                    </a:lnTo>
                    <a:lnTo>
                      <a:pt x="122813" y="47494"/>
                    </a:lnTo>
                    <a:lnTo>
                      <a:pt x="119908" y="47494"/>
                    </a:lnTo>
                    <a:cubicBezTo>
                      <a:pt x="119515" y="47494"/>
                      <a:pt x="119122" y="47470"/>
                      <a:pt x="118741" y="47434"/>
                    </a:cubicBezTo>
                    <a:close/>
                    <a:moveTo>
                      <a:pt x="126897" y="47494"/>
                    </a:moveTo>
                    <a:lnTo>
                      <a:pt x="126897" y="47839"/>
                    </a:lnTo>
                    <a:lnTo>
                      <a:pt x="130969" y="47839"/>
                    </a:lnTo>
                    <a:lnTo>
                      <a:pt x="130969" y="47494"/>
                    </a:lnTo>
                    <a:close/>
                    <a:moveTo>
                      <a:pt x="135053" y="47494"/>
                    </a:moveTo>
                    <a:lnTo>
                      <a:pt x="135053" y="47839"/>
                    </a:lnTo>
                    <a:lnTo>
                      <a:pt x="139137" y="47839"/>
                    </a:lnTo>
                    <a:lnTo>
                      <a:pt x="139137" y="47494"/>
                    </a:lnTo>
                    <a:close/>
                    <a:moveTo>
                      <a:pt x="143221" y="47494"/>
                    </a:moveTo>
                    <a:lnTo>
                      <a:pt x="143221" y="47839"/>
                    </a:lnTo>
                    <a:lnTo>
                      <a:pt x="147305" y="47839"/>
                    </a:lnTo>
                    <a:lnTo>
                      <a:pt x="147305" y="47494"/>
                    </a:lnTo>
                    <a:close/>
                    <a:moveTo>
                      <a:pt x="151388" y="47494"/>
                    </a:moveTo>
                    <a:lnTo>
                      <a:pt x="151388" y="47839"/>
                    </a:lnTo>
                    <a:lnTo>
                      <a:pt x="153913" y="47839"/>
                    </a:lnTo>
                    <a:cubicBezTo>
                      <a:pt x="154425" y="47839"/>
                      <a:pt x="154948" y="47875"/>
                      <a:pt x="155448" y="47935"/>
                    </a:cubicBezTo>
                    <a:lnTo>
                      <a:pt x="155496" y="47601"/>
                    </a:lnTo>
                    <a:cubicBezTo>
                      <a:pt x="154972" y="47530"/>
                      <a:pt x="154436" y="47494"/>
                      <a:pt x="153913" y="47494"/>
                    </a:cubicBezTo>
                    <a:close/>
                    <a:moveTo>
                      <a:pt x="159425" y="48828"/>
                    </a:moveTo>
                    <a:lnTo>
                      <a:pt x="159270" y="49137"/>
                    </a:lnTo>
                    <a:cubicBezTo>
                      <a:pt x="160461" y="49756"/>
                      <a:pt x="161544" y="50566"/>
                      <a:pt x="162461" y="51554"/>
                    </a:cubicBezTo>
                    <a:lnTo>
                      <a:pt x="162711" y="51316"/>
                    </a:lnTo>
                    <a:cubicBezTo>
                      <a:pt x="161759" y="50304"/>
                      <a:pt x="160663" y="49470"/>
                      <a:pt x="159425" y="48828"/>
                    </a:cubicBezTo>
                    <a:close/>
                    <a:moveTo>
                      <a:pt x="164973" y="54769"/>
                    </a:moveTo>
                    <a:lnTo>
                      <a:pt x="164652" y="54900"/>
                    </a:lnTo>
                    <a:cubicBezTo>
                      <a:pt x="165188" y="56138"/>
                      <a:pt x="165497" y="57448"/>
                      <a:pt x="165593" y="58793"/>
                    </a:cubicBezTo>
                    <a:lnTo>
                      <a:pt x="165926" y="58781"/>
                    </a:lnTo>
                    <a:cubicBezTo>
                      <a:pt x="165843" y="57388"/>
                      <a:pt x="165521" y="56043"/>
                      <a:pt x="164973" y="54769"/>
                    </a:cubicBezTo>
                    <a:close/>
                    <a:moveTo>
                      <a:pt x="165152" y="62782"/>
                    </a:moveTo>
                    <a:cubicBezTo>
                      <a:pt x="164783" y="64067"/>
                      <a:pt x="164200" y="65282"/>
                      <a:pt x="163402" y="66377"/>
                    </a:cubicBezTo>
                    <a:lnTo>
                      <a:pt x="163688" y="66580"/>
                    </a:lnTo>
                    <a:cubicBezTo>
                      <a:pt x="164497" y="65449"/>
                      <a:pt x="165104" y="64198"/>
                      <a:pt x="165485" y="62877"/>
                    </a:cubicBezTo>
                    <a:lnTo>
                      <a:pt x="165152" y="62782"/>
                    </a:lnTo>
                    <a:close/>
                    <a:moveTo>
                      <a:pt x="160544" y="69175"/>
                    </a:moveTo>
                    <a:cubicBezTo>
                      <a:pt x="159425" y="69949"/>
                      <a:pt x="158211" y="70509"/>
                      <a:pt x="156901" y="70854"/>
                    </a:cubicBezTo>
                    <a:lnTo>
                      <a:pt x="156996" y="71187"/>
                    </a:lnTo>
                    <a:cubicBezTo>
                      <a:pt x="158330" y="70830"/>
                      <a:pt x="159592" y="70247"/>
                      <a:pt x="160735" y="69461"/>
                    </a:cubicBezTo>
                    <a:lnTo>
                      <a:pt x="160544" y="69175"/>
                    </a:lnTo>
                    <a:close/>
                    <a:moveTo>
                      <a:pt x="124314" y="71247"/>
                    </a:moveTo>
                    <a:lnTo>
                      <a:pt x="124314" y="71580"/>
                    </a:lnTo>
                    <a:lnTo>
                      <a:pt x="128397" y="71580"/>
                    </a:lnTo>
                    <a:lnTo>
                      <a:pt x="128397" y="71247"/>
                    </a:lnTo>
                    <a:close/>
                    <a:moveTo>
                      <a:pt x="132481" y="71247"/>
                    </a:moveTo>
                    <a:lnTo>
                      <a:pt x="132481" y="71580"/>
                    </a:lnTo>
                    <a:lnTo>
                      <a:pt x="136565" y="71580"/>
                    </a:lnTo>
                    <a:lnTo>
                      <a:pt x="136565" y="71247"/>
                    </a:lnTo>
                    <a:close/>
                    <a:moveTo>
                      <a:pt x="140649" y="71247"/>
                    </a:moveTo>
                    <a:lnTo>
                      <a:pt x="140649" y="71580"/>
                    </a:lnTo>
                    <a:lnTo>
                      <a:pt x="144733" y="71580"/>
                    </a:lnTo>
                    <a:lnTo>
                      <a:pt x="144733" y="71247"/>
                    </a:lnTo>
                    <a:close/>
                    <a:moveTo>
                      <a:pt x="148817" y="71247"/>
                    </a:moveTo>
                    <a:lnTo>
                      <a:pt x="148817" y="71580"/>
                    </a:lnTo>
                    <a:lnTo>
                      <a:pt x="152901" y="71580"/>
                    </a:lnTo>
                    <a:lnTo>
                      <a:pt x="152901" y="71247"/>
                    </a:lnTo>
                    <a:close/>
                    <a:moveTo>
                      <a:pt x="119837" y="71247"/>
                    </a:moveTo>
                    <a:cubicBezTo>
                      <a:pt x="118575" y="71247"/>
                      <a:pt x="117337" y="71437"/>
                      <a:pt x="116158" y="71818"/>
                    </a:cubicBezTo>
                    <a:lnTo>
                      <a:pt x="116265" y="72140"/>
                    </a:lnTo>
                    <a:cubicBezTo>
                      <a:pt x="117408" y="71771"/>
                      <a:pt x="118610" y="71580"/>
                      <a:pt x="119837" y="71580"/>
                    </a:cubicBezTo>
                    <a:lnTo>
                      <a:pt x="120230" y="71580"/>
                    </a:lnTo>
                    <a:lnTo>
                      <a:pt x="120230" y="71247"/>
                    </a:lnTo>
                    <a:close/>
                    <a:moveTo>
                      <a:pt x="112503" y="73723"/>
                    </a:moveTo>
                    <a:cubicBezTo>
                      <a:pt x="111407" y="74581"/>
                      <a:pt x="110467" y="75593"/>
                      <a:pt x="109717" y="76760"/>
                    </a:cubicBezTo>
                    <a:lnTo>
                      <a:pt x="110002" y="76950"/>
                    </a:lnTo>
                    <a:cubicBezTo>
                      <a:pt x="110729" y="75819"/>
                      <a:pt x="111645" y="74819"/>
                      <a:pt x="112717" y="73997"/>
                    </a:cubicBezTo>
                    <a:lnTo>
                      <a:pt x="112503" y="73723"/>
                    </a:lnTo>
                    <a:close/>
                    <a:moveTo>
                      <a:pt x="108109" y="80558"/>
                    </a:moveTo>
                    <a:cubicBezTo>
                      <a:pt x="107895" y="81451"/>
                      <a:pt x="107788" y="82367"/>
                      <a:pt x="107788" y="83284"/>
                    </a:cubicBezTo>
                    <a:cubicBezTo>
                      <a:pt x="107788" y="83748"/>
                      <a:pt x="107823" y="84213"/>
                      <a:pt x="107871" y="84665"/>
                    </a:cubicBezTo>
                    <a:lnTo>
                      <a:pt x="108216" y="84630"/>
                    </a:lnTo>
                    <a:cubicBezTo>
                      <a:pt x="108157" y="84189"/>
                      <a:pt x="108133" y="83737"/>
                      <a:pt x="108133" y="83284"/>
                    </a:cubicBezTo>
                    <a:cubicBezTo>
                      <a:pt x="108133" y="82391"/>
                      <a:pt x="108240" y="81498"/>
                      <a:pt x="108443" y="80629"/>
                    </a:cubicBezTo>
                    <a:lnTo>
                      <a:pt x="108109" y="80558"/>
                    </a:lnTo>
                    <a:close/>
                    <a:moveTo>
                      <a:pt x="109347" y="88475"/>
                    </a:moveTo>
                    <a:lnTo>
                      <a:pt x="109038" y="88618"/>
                    </a:lnTo>
                    <a:cubicBezTo>
                      <a:pt x="109645" y="89868"/>
                      <a:pt x="110467" y="90987"/>
                      <a:pt x="111467" y="91952"/>
                    </a:cubicBezTo>
                    <a:lnTo>
                      <a:pt x="111705" y="91702"/>
                    </a:lnTo>
                    <a:cubicBezTo>
                      <a:pt x="110729" y="90761"/>
                      <a:pt x="109943" y="89678"/>
                      <a:pt x="109347" y="88475"/>
                    </a:cubicBezTo>
                    <a:close/>
                    <a:moveTo>
                      <a:pt x="115015" y="93952"/>
                    </a:moveTo>
                    <a:lnTo>
                      <a:pt x="114872" y="94262"/>
                    </a:lnTo>
                    <a:cubicBezTo>
                      <a:pt x="116134" y="94833"/>
                      <a:pt x="117479" y="95178"/>
                      <a:pt x="118872" y="95298"/>
                    </a:cubicBezTo>
                    <a:lnTo>
                      <a:pt x="118896" y="94952"/>
                    </a:lnTo>
                    <a:cubicBezTo>
                      <a:pt x="117551" y="94845"/>
                      <a:pt x="116241" y="94512"/>
                      <a:pt x="115015" y="93952"/>
                    </a:cubicBezTo>
                    <a:close/>
                    <a:moveTo>
                      <a:pt x="122968" y="94988"/>
                    </a:moveTo>
                    <a:lnTo>
                      <a:pt x="122968" y="95333"/>
                    </a:lnTo>
                    <a:lnTo>
                      <a:pt x="127052" y="95333"/>
                    </a:lnTo>
                    <a:lnTo>
                      <a:pt x="127052" y="94988"/>
                    </a:lnTo>
                    <a:close/>
                    <a:moveTo>
                      <a:pt x="131136" y="94988"/>
                    </a:moveTo>
                    <a:lnTo>
                      <a:pt x="131136" y="95333"/>
                    </a:lnTo>
                    <a:lnTo>
                      <a:pt x="135220" y="95333"/>
                    </a:lnTo>
                    <a:lnTo>
                      <a:pt x="135220" y="94988"/>
                    </a:lnTo>
                    <a:close/>
                    <a:moveTo>
                      <a:pt x="139304" y="94988"/>
                    </a:moveTo>
                    <a:lnTo>
                      <a:pt x="139304" y="95333"/>
                    </a:lnTo>
                    <a:lnTo>
                      <a:pt x="143376" y="95333"/>
                    </a:lnTo>
                    <a:lnTo>
                      <a:pt x="143376" y="94988"/>
                    </a:lnTo>
                    <a:close/>
                    <a:moveTo>
                      <a:pt x="147459" y="94988"/>
                    </a:moveTo>
                    <a:lnTo>
                      <a:pt x="147459" y="95333"/>
                    </a:lnTo>
                    <a:lnTo>
                      <a:pt x="151543" y="95333"/>
                    </a:lnTo>
                    <a:lnTo>
                      <a:pt x="151543" y="94988"/>
                    </a:lnTo>
                    <a:close/>
                    <a:moveTo>
                      <a:pt x="155627" y="94988"/>
                    </a:moveTo>
                    <a:lnTo>
                      <a:pt x="155627" y="95333"/>
                    </a:lnTo>
                    <a:lnTo>
                      <a:pt x="159711" y="95333"/>
                    </a:lnTo>
                    <a:lnTo>
                      <a:pt x="159711" y="949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2400" dirty="0">
                  <a:latin typeface="Lora" pitchFamily="2" charset="0"/>
                </a:endParaRPr>
              </a:p>
            </p:txBody>
          </p:sp>
        </p:grpSp>
        <p:sp>
          <p:nvSpPr>
            <p:cNvPr id="4" name="Google Shape;352;p22">
              <a:extLst>
                <a:ext uri="{FF2B5EF4-FFF2-40B4-BE49-F238E27FC236}">
                  <a16:creationId xmlns:a16="http://schemas.microsoft.com/office/drawing/2014/main" id="{60078D24-C615-5673-D913-EC1BA4EAB327}"/>
                </a:ext>
              </a:extLst>
            </p:cNvPr>
            <p:cNvSpPr/>
            <p:nvPr/>
          </p:nvSpPr>
          <p:spPr>
            <a:xfrm>
              <a:off x="7100096" y="6217518"/>
              <a:ext cx="71964" cy="12117"/>
            </a:xfrm>
            <a:custGeom>
              <a:avLst/>
              <a:gdLst/>
              <a:ahLst/>
              <a:cxnLst/>
              <a:rect l="l" t="t" r="r" b="b"/>
              <a:pathLst>
                <a:path w="2061" h="347" extrusionOk="0">
                  <a:moveTo>
                    <a:pt x="1" y="1"/>
                  </a:moveTo>
                  <a:lnTo>
                    <a:pt x="1" y="346"/>
                  </a:lnTo>
                  <a:lnTo>
                    <a:pt x="2061" y="346"/>
                  </a:lnTo>
                  <a:lnTo>
                    <a:pt x="20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400" dirty="0">
                <a:latin typeface="Lora" pitchFamily="2" charset="0"/>
              </a:endParaRPr>
            </a:p>
          </p:txBody>
        </p:sp>
        <p:sp>
          <p:nvSpPr>
            <p:cNvPr id="5" name="Google Shape;357;p22">
              <a:extLst>
                <a:ext uri="{FF2B5EF4-FFF2-40B4-BE49-F238E27FC236}">
                  <a16:creationId xmlns:a16="http://schemas.microsoft.com/office/drawing/2014/main" id="{23E60ACE-33B1-2264-17E6-E90517364465}"/>
                </a:ext>
              </a:extLst>
            </p:cNvPr>
            <p:cNvSpPr/>
            <p:nvPr/>
          </p:nvSpPr>
          <p:spPr>
            <a:xfrm>
              <a:off x="7482470" y="2579549"/>
              <a:ext cx="517607" cy="693065"/>
            </a:xfrm>
            <a:custGeom>
              <a:avLst/>
              <a:gdLst/>
              <a:ahLst/>
              <a:cxnLst/>
              <a:rect l="l" t="t" r="r" b="b"/>
              <a:pathLst>
                <a:path w="14824" h="19849" extrusionOk="0">
                  <a:moveTo>
                    <a:pt x="7406" y="0"/>
                  </a:moveTo>
                  <a:cubicBezTo>
                    <a:pt x="3323" y="0"/>
                    <a:pt x="1" y="3310"/>
                    <a:pt x="1" y="7406"/>
                  </a:cubicBezTo>
                  <a:cubicBezTo>
                    <a:pt x="1" y="9144"/>
                    <a:pt x="620" y="10716"/>
                    <a:pt x="1596" y="12002"/>
                  </a:cubicBezTo>
                  <a:cubicBezTo>
                    <a:pt x="3084" y="13931"/>
                    <a:pt x="7406" y="19848"/>
                    <a:pt x="7406" y="19848"/>
                  </a:cubicBezTo>
                  <a:cubicBezTo>
                    <a:pt x="7406" y="19848"/>
                    <a:pt x="11740" y="13931"/>
                    <a:pt x="13229" y="12002"/>
                  </a:cubicBezTo>
                  <a:cubicBezTo>
                    <a:pt x="14205" y="10716"/>
                    <a:pt x="14824" y="9144"/>
                    <a:pt x="14824" y="7406"/>
                  </a:cubicBezTo>
                  <a:cubicBezTo>
                    <a:pt x="14824" y="3310"/>
                    <a:pt x="11502" y="0"/>
                    <a:pt x="7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400" dirty="0">
                <a:latin typeface="Lora" pitchFamily="2" charset="0"/>
              </a:endParaRPr>
            </a:p>
          </p:txBody>
        </p:sp>
        <p:sp>
          <p:nvSpPr>
            <p:cNvPr id="6" name="Google Shape;358;p22">
              <a:extLst>
                <a:ext uri="{FF2B5EF4-FFF2-40B4-BE49-F238E27FC236}">
                  <a16:creationId xmlns:a16="http://schemas.microsoft.com/office/drawing/2014/main" id="{951A864E-EC16-7BB4-CB98-BB839087814E}"/>
                </a:ext>
              </a:extLst>
            </p:cNvPr>
            <p:cNvSpPr/>
            <p:nvPr/>
          </p:nvSpPr>
          <p:spPr>
            <a:xfrm>
              <a:off x="7553561" y="2650641"/>
              <a:ext cx="375426" cy="375007"/>
            </a:xfrm>
            <a:custGeom>
              <a:avLst/>
              <a:gdLst/>
              <a:ahLst/>
              <a:cxnLst/>
              <a:rect l="l" t="t" r="r" b="b"/>
              <a:pathLst>
                <a:path w="10752" h="10740" extrusionOk="0">
                  <a:moveTo>
                    <a:pt x="5370" y="0"/>
                  </a:moveTo>
                  <a:cubicBezTo>
                    <a:pt x="2418" y="0"/>
                    <a:pt x="1" y="2405"/>
                    <a:pt x="1" y="5370"/>
                  </a:cubicBezTo>
                  <a:cubicBezTo>
                    <a:pt x="1" y="8335"/>
                    <a:pt x="2418" y="10740"/>
                    <a:pt x="5370" y="10740"/>
                  </a:cubicBezTo>
                  <a:cubicBezTo>
                    <a:pt x="8335" y="10740"/>
                    <a:pt x="10752" y="8335"/>
                    <a:pt x="10752" y="5370"/>
                  </a:cubicBezTo>
                  <a:cubicBezTo>
                    <a:pt x="10752" y="2405"/>
                    <a:pt x="8335" y="0"/>
                    <a:pt x="53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400" dirty="0">
                <a:latin typeface="Lora" pitchFamily="2" charset="0"/>
              </a:endParaRPr>
            </a:p>
          </p:txBody>
        </p:sp>
        <p:sp>
          <p:nvSpPr>
            <p:cNvPr id="7" name="Google Shape;360;p22">
              <a:extLst>
                <a:ext uri="{FF2B5EF4-FFF2-40B4-BE49-F238E27FC236}">
                  <a16:creationId xmlns:a16="http://schemas.microsoft.com/office/drawing/2014/main" id="{ADECB901-EE74-EE19-8AAC-CE2E4CA7B957}"/>
                </a:ext>
              </a:extLst>
            </p:cNvPr>
            <p:cNvSpPr/>
            <p:nvPr/>
          </p:nvSpPr>
          <p:spPr>
            <a:xfrm>
              <a:off x="7415899" y="4195067"/>
              <a:ext cx="694732" cy="930232"/>
            </a:xfrm>
            <a:custGeom>
              <a:avLst/>
              <a:gdLst/>
              <a:ahLst/>
              <a:cxnLst/>
              <a:rect l="l" t="t" r="r" b="b"/>
              <a:pathLst>
                <a:path w="14824" h="19849" extrusionOk="0">
                  <a:moveTo>
                    <a:pt x="7406" y="0"/>
                  </a:moveTo>
                  <a:cubicBezTo>
                    <a:pt x="3323" y="0"/>
                    <a:pt x="1" y="3310"/>
                    <a:pt x="1" y="7406"/>
                  </a:cubicBezTo>
                  <a:cubicBezTo>
                    <a:pt x="1" y="9144"/>
                    <a:pt x="620" y="10716"/>
                    <a:pt x="1596" y="12002"/>
                  </a:cubicBezTo>
                  <a:cubicBezTo>
                    <a:pt x="3084" y="13931"/>
                    <a:pt x="7406" y="19848"/>
                    <a:pt x="7406" y="19848"/>
                  </a:cubicBezTo>
                  <a:cubicBezTo>
                    <a:pt x="7406" y="19848"/>
                    <a:pt x="11740" y="13931"/>
                    <a:pt x="13229" y="12002"/>
                  </a:cubicBezTo>
                  <a:cubicBezTo>
                    <a:pt x="14205" y="10716"/>
                    <a:pt x="14824" y="9144"/>
                    <a:pt x="14824" y="7406"/>
                  </a:cubicBezTo>
                  <a:cubicBezTo>
                    <a:pt x="14824" y="3310"/>
                    <a:pt x="11502" y="0"/>
                    <a:pt x="7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400" dirty="0">
                <a:latin typeface="Lora" pitchFamily="2" charset="0"/>
              </a:endParaRPr>
            </a:p>
          </p:txBody>
        </p:sp>
        <p:sp>
          <p:nvSpPr>
            <p:cNvPr id="8" name="Google Shape;361;p22">
              <a:extLst>
                <a:ext uri="{FF2B5EF4-FFF2-40B4-BE49-F238E27FC236}">
                  <a16:creationId xmlns:a16="http://schemas.microsoft.com/office/drawing/2014/main" id="{5672DA7C-B25D-F742-9A28-D3DD1F54ABCA}"/>
                </a:ext>
              </a:extLst>
            </p:cNvPr>
            <p:cNvSpPr/>
            <p:nvPr/>
          </p:nvSpPr>
          <p:spPr>
            <a:xfrm>
              <a:off x="7511318" y="4290485"/>
              <a:ext cx="503897" cy="503334"/>
            </a:xfrm>
            <a:custGeom>
              <a:avLst/>
              <a:gdLst/>
              <a:ahLst/>
              <a:cxnLst/>
              <a:rect l="l" t="t" r="r" b="b"/>
              <a:pathLst>
                <a:path w="10752" h="10740" extrusionOk="0">
                  <a:moveTo>
                    <a:pt x="5370" y="0"/>
                  </a:moveTo>
                  <a:cubicBezTo>
                    <a:pt x="2418" y="0"/>
                    <a:pt x="1" y="2405"/>
                    <a:pt x="1" y="5370"/>
                  </a:cubicBezTo>
                  <a:cubicBezTo>
                    <a:pt x="1" y="8335"/>
                    <a:pt x="2418" y="10740"/>
                    <a:pt x="5370" y="10740"/>
                  </a:cubicBezTo>
                  <a:cubicBezTo>
                    <a:pt x="8335" y="10740"/>
                    <a:pt x="10752" y="8335"/>
                    <a:pt x="10752" y="5370"/>
                  </a:cubicBezTo>
                  <a:cubicBezTo>
                    <a:pt x="10752" y="2405"/>
                    <a:pt x="8335" y="0"/>
                    <a:pt x="53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400" dirty="0">
                <a:latin typeface="Lora" pitchFamily="2" charset="0"/>
              </a:endParaRPr>
            </a:p>
          </p:txBody>
        </p:sp>
        <p:sp>
          <p:nvSpPr>
            <p:cNvPr id="9" name="Google Shape;363;p22">
              <a:extLst>
                <a:ext uri="{FF2B5EF4-FFF2-40B4-BE49-F238E27FC236}">
                  <a16:creationId xmlns:a16="http://schemas.microsoft.com/office/drawing/2014/main" id="{FE957789-1DBC-AD46-4E78-3F5FAD26AFEF}"/>
                </a:ext>
              </a:extLst>
            </p:cNvPr>
            <p:cNvSpPr/>
            <p:nvPr/>
          </p:nvSpPr>
          <p:spPr>
            <a:xfrm>
              <a:off x="4947436" y="1671552"/>
              <a:ext cx="517607" cy="693065"/>
            </a:xfrm>
            <a:custGeom>
              <a:avLst/>
              <a:gdLst/>
              <a:ahLst/>
              <a:cxnLst/>
              <a:rect l="l" t="t" r="r" b="b"/>
              <a:pathLst>
                <a:path w="14824" h="19849" extrusionOk="0">
                  <a:moveTo>
                    <a:pt x="7406" y="0"/>
                  </a:moveTo>
                  <a:cubicBezTo>
                    <a:pt x="3323" y="0"/>
                    <a:pt x="1" y="3310"/>
                    <a:pt x="1" y="7406"/>
                  </a:cubicBezTo>
                  <a:cubicBezTo>
                    <a:pt x="1" y="9144"/>
                    <a:pt x="620" y="10716"/>
                    <a:pt x="1596" y="12002"/>
                  </a:cubicBezTo>
                  <a:cubicBezTo>
                    <a:pt x="3084" y="13931"/>
                    <a:pt x="7406" y="19848"/>
                    <a:pt x="7406" y="19848"/>
                  </a:cubicBezTo>
                  <a:cubicBezTo>
                    <a:pt x="7406" y="19848"/>
                    <a:pt x="11740" y="13931"/>
                    <a:pt x="13229" y="12002"/>
                  </a:cubicBezTo>
                  <a:cubicBezTo>
                    <a:pt x="14205" y="10716"/>
                    <a:pt x="14824" y="9144"/>
                    <a:pt x="14824" y="7406"/>
                  </a:cubicBezTo>
                  <a:cubicBezTo>
                    <a:pt x="14824" y="3310"/>
                    <a:pt x="11502" y="0"/>
                    <a:pt x="740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400" dirty="0">
                <a:latin typeface="Lora" pitchFamily="2" charset="0"/>
              </a:endParaRPr>
            </a:p>
          </p:txBody>
        </p:sp>
        <p:sp>
          <p:nvSpPr>
            <p:cNvPr id="10" name="Google Shape;364;p22">
              <a:extLst>
                <a:ext uri="{FF2B5EF4-FFF2-40B4-BE49-F238E27FC236}">
                  <a16:creationId xmlns:a16="http://schemas.microsoft.com/office/drawing/2014/main" id="{637C16E5-CC73-87AA-3132-F2010C1CBA31}"/>
                </a:ext>
              </a:extLst>
            </p:cNvPr>
            <p:cNvSpPr/>
            <p:nvPr/>
          </p:nvSpPr>
          <p:spPr>
            <a:xfrm>
              <a:off x="5018527" y="1742643"/>
              <a:ext cx="375426" cy="375007"/>
            </a:xfrm>
            <a:custGeom>
              <a:avLst/>
              <a:gdLst/>
              <a:ahLst/>
              <a:cxnLst/>
              <a:rect l="l" t="t" r="r" b="b"/>
              <a:pathLst>
                <a:path w="10752" h="10740" extrusionOk="0">
                  <a:moveTo>
                    <a:pt x="5370" y="0"/>
                  </a:moveTo>
                  <a:cubicBezTo>
                    <a:pt x="2418" y="0"/>
                    <a:pt x="1" y="2405"/>
                    <a:pt x="1" y="5370"/>
                  </a:cubicBezTo>
                  <a:cubicBezTo>
                    <a:pt x="1" y="8335"/>
                    <a:pt x="2418" y="10740"/>
                    <a:pt x="5370" y="10740"/>
                  </a:cubicBezTo>
                  <a:cubicBezTo>
                    <a:pt x="8335" y="10740"/>
                    <a:pt x="10752" y="8335"/>
                    <a:pt x="10752" y="5370"/>
                  </a:cubicBezTo>
                  <a:cubicBezTo>
                    <a:pt x="10752" y="2405"/>
                    <a:pt x="8335" y="0"/>
                    <a:pt x="53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400" dirty="0">
                <a:latin typeface="Lora" pitchFamily="2" charset="0"/>
              </a:endParaRPr>
            </a:p>
          </p:txBody>
        </p:sp>
        <p:sp>
          <p:nvSpPr>
            <p:cNvPr id="11" name="Google Shape;366;p22">
              <a:extLst>
                <a:ext uri="{FF2B5EF4-FFF2-40B4-BE49-F238E27FC236}">
                  <a16:creationId xmlns:a16="http://schemas.microsoft.com/office/drawing/2014/main" id="{AE68B27D-9D51-7B9A-910A-12F7FB8E6AB5}"/>
                </a:ext>
              </a:extLst>
            </p:cNvPr>
            <p:cNvSpPr/>
            <p:nvPr/>
          </p:nvSpPr>
          <p:spPr>
            <a:xfrm>
              <a:off x="4947436" y="3487689"/>
              <a:ext cx="517607" cy="693065"/>
            </a:xfrm>
            <a:custGeom>
              <a:avLst/>
              <a:gdLst/>
              <a:ahLst/>
              <a:cxnLst/>
              <a:rect l="l" t="t" r="r" b="b"/>
              <a:pathLst>
                <a:path w="14824" h="19849" extrusionOk="0">
                  <a:moveTo>
                    <a:pt x="7406" y="0"/>
                  </a:moveTo>
                  <a:cubicBezTo>
                    <a:pt x="3323" y="0"/>
                    <a:pt x="1" y="3310"/>
                    <a:pt x="1" y="7406"/>
                  </a:cubicBezTo>
                  <a:cubicBezTo>
                    <a:pt x="1" y="9144"/>
                    <a:pt x="620" y="10716"/>
                    <a:pt x="1596" y="12002"/>
                  </a:cubicBezTo>
                  <a:cubicBezTo>
                    <a:pt x="3084" y="13931"/>
                    <a:pt x="7406" y="19848"/>
                    <a:pt x="7406" y="19848"/>
                  </a:cubicBezTo>
                  <a:cubicBezTo>
                    <a:pt x="7406" y="19848"/>
                    <a:pt x="11740" y="13931"/>
                    <a:pt x="13229" y="12002"/>
                  </a:cubicBezTo>
                  <a:cubicBezTo>
                    <a:pt x="14205" y="10716"/>
                    <a:pt x="14824" y="9144"/>
                    <a:pt x="14824" y="7406"/>
                  </a:cubicBezTo>
                  <a:cubicBezTo>
                    <a:pt x="14824" y="3310"/>
                    <a:pt x="11502" y="0"/>
                    <a:pt x="74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400" dirty="0">
                <a:latin typeface="Lora" pitchFamily="2" charset="0"/>
              </a:endParaRPr>
            </a:p>
          </p:txBody>
        </p:sp>
        <p:sp>
          <p:nvSpPr>
            <p:cNvPr id="12" name="Google Shape;367;p22">
              <a:extLst>
                <a:ext uri="{FF2B5EF4-FFF2-40B4-BE49-F238E27FC236}">
                  <a16:creationId xmlns:a16="http://schemas.microsoft.com/office/drawing/2014/main" id="{85721272-79AD-CFAA-942C-54E3D8133CB0}"/>
                </a:ext>
              </a:extLst>
            </p:cNvPr>
            <p:cNvSpPr/>
            <p:nvPr/>
          </p:nvSpPr>
          <p:spPr>
            <a:xfrm>
              <a:off x="5018527" y="3558780"/>
              <a:ext cx="375426" cy="375007"/>
            </a:xfrm>
            <a:custGeom>
              <a:avLst/>
              <a:gdLst/>
              <a:ahLst/>
              <a:cxnLst/>
              <a:rect l="l" t="t" r="r" b="b"/>
              <a:pathLst>
                <a:path w="10752" h="10740" extrusionOk="0">
                  <a:moveTo>
                    <a:pt x="5370" y="0"/>
                  </a:moveTo>
                  <a:cubicBezTo>
                    <a:pt x="2418" y="0"/>
                    <a:pt x="1" y="2405"/>
                    <a:pt x="1" y="5370"/>
                  </a:cubicBezTo>
                  <a:cubicBezTo>
                    <a:pt x="1" y="8335"/>
                    <a:pt x="2418" y="10740"/>
                    <a:pt x="5370" y="10740"/>
                  </a:cubicBezTo>
                  <a:cubicBezTo>
                    <a:pt x="8335" y="10740"/>
                    <a:pt x="10752" y="8335"/>
                    <a:pt x="10752" y="5370"/>
                  </a:cubicBezTo>
                  <a:cubicBezTo>
                    <a:pt x="10752" y="2405"/>
                    <a:pt x="8335" y="0"/>
                    <a:pt x="53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400" dirty="0">
                <a:latin typeface="Lora" pitchFamily="2" charset="0"/>
              </a:endParaRPr>
            </a:p>
          </p:txBody>
        </p:sp>
        <p:sp>
          <p:nvSpPr>
            <p:cNvPr id="14" name="Google Shape;371;p22">
              <a:extLst>
                <a:ext uri="{FF2B5EF4-FFF2-40B4-BE49-F238E27FC236}">
                  <a16:creationId xmlns:a16="http://schemas.microsoft.com/office/drawing/2014/main" id="{D9FD9D71-27AF-51A6-64FB-CB2BA7EB7511}"/>
                </a:ext>
              </a:extLst>
            </p:cNvPr>
            <p:cNvSpPr/>
            <p:nvPr/>
          </p:nvSpPr>
          <p:spPr>
            <a:xfrm>
              <a:off x="8558408" y="788339"/>
              <a:ext cx="2748865" cy="605540"/>
            </a:xfrm>
            <a:custGeom>
              <a:avLst/>
              <a:gdLst/>
              <a:ahLst/>
              <a:cxnLst/>
              <a:rect l="l" t="t" r="r" b="b"/>
              <a:pathLst>
                <a:path w="78726" h="4980" extrusionOk="0">
                  <a:moveTo>
                    <a:pt x="78726" y="0"/>
                  </a:moveTo>
                  <a:lnTo>
                    <a:pt x="18587" y="0"/>
                  </a:lnTo>
                  <a:lnTo>
                    <a:pt x="0" y="498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N" dirty="0">
                <a:latin typeface="Lora" pitchFamily="2" charset="0"/>
              </a:endParaRPr>
            </a:p>
          </p:txBody>
        </p:sp>
        <p:sp>
          <p:nvSpPr>
            <p:cNvPr id="15" name="Google Shape;375;p22">
              <a:extLst>
                <a:ext uri="{FF2B5EF4-FFF2-40B4-BE49-F238E27FC236}">
                  <a16:creationId xmlns:a16="http://schemas.microsoft.com/office/drawing/2014/main" id="{222B2754-E9A1-164C-144C-B1EB87927652}"/>
                </a:ext>
              </a:extLst>
            </p:cNvPr>
            <p:cNvSpPr/>
            <p:nvPr/>
          </p:nvSpPr>
          <p:spPr>
            <a:xfrm>
              <a:off x="8558408" y="2580239"/>
              <a:ext cx="2748866" cy="605540"/>
            </a:xfrm>
            <a:custGeom>
              <a:avLst/>
              <a:gdLst/>
              <a:ahLst/>
              <a:cxnLst/>
              <a:rect l="l" t="t" r="r" b="b"/>
              <a:pathLst>
                <a:path w="78726" h="4980" extrusionOk="0">
                  <a:moveTo>
                    <a:pt x="78726" y="0"/>
                  </a:moveTo>
                  <a:lnTo>
                    <a:pt x="18587" y="0"/>
                  </a:lnTo>
                  <a:lnTo>
                    <a:pt x="0" y="498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N" dirty="0">
                <a:latin typeface="Lora" pitchFamily="2" charset="0"/>
              </a:endParaRPr>
            </a:p>
          </p:txBody>
        </p:sp>
        <p:sp>
          <p:nvSpPr>
            <p:cNvPr id="17" name="Google Shape;379;p22">
              <a:extLst>
                <a:ext uri="{FF2B5EF4-FFF2-40B4-BE49-F238E27FC236}">
                  <a16:creationId xmlns:a16="http://schemas.microsoft.com/office/drawing/2014/main" id="{B6A7B705-7BB7-1D91-A019-3B70D0E526B0}"/>
                </a:ext>
              </a:extLst>
            </p:cNvPr>
            <p:cNvSpPr/>
            <p:nvPr/>
          </p:nvSpPr>
          <p:spPr>
            <a:xfrm>
              <a:off x="8558408" y="4408415"/>
              <a:ext cx="2748865" cy="605540"/>
            </a:xfrm>
            <a:custGeom>
              <a:avLst/>
              <a:gdLst/>
              <a:ahLst/>
              <a:cxnLst/>
              <a:rect l="l" t="t" r="r" b="b"/>
              <a:pathLst>
                <a:path w="78726" h="4980" extrusionOk="0">
                  <a:moveTo>
                    <a:pt x="78726" y="0"/>
                  </a:moveTo>
                  <a:lnTo>
                    <a:pt x="18587" y="0"/>
                  </a:lnTo>
                  <a:lnTo>
                    <a:pt x="0" y="498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N" dirty="0">
                <a:latin typeface="Lora" pitchFamily="2" charset="0"/>
              </a:endParaRPr>
            </a:p>
          </p:txBody>
        </p:sp>
        <p:sp>
          <p:nvSpPr>
            <p:cNvPr id="20" name="Google Shape;383;p22">
              <a:extLst>
                <a:ext uri="{FF2B5EF4-FFF2-40B4-BE49-F238E27FC236}">
                  <a16:creationId xmlns:a16="http://schemas.microsoft.com/office/drawing/2014/main" id="{5C4CDF7A-E8FF-414D-4F5F-7118C8EC28A2}"/>
                </a:ext>
              </a:extLst>
            </p:cNvPr>
            <p:cNvSpPr/>
            <p:nvPr/>
          </p:nvSpPr>
          <p:spPr>
            <a:xfrm flipH="1">
              <a:off x="1879289" y="1682882"/>
              <a:ext cx="2748866" cy="354786"/>
            </a:xfrm>
            <a:custGeom>
              <a:avLst/>
              <a:gdLst/>
              <a:ahLst/>
              <a:cxnLst/>
              <a:rect l="l" t="t" r="r" b="b"/>
              <a:pathLst>
                <a:path w="78726" h="4980" extrusionOk="0">
                  <a:moveTo>
                    <a:pt x="78726" y="0"/>
                  </a:moveTo>
                  <a:lnTo>
                    <a:pt x="18587" y="0"/>
                  </a:lnTo>
                  <a:lnTo>
                    <a:pt x="0" y="4980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N" dirty="0">
                <a:latin typeface="Lora" pitchFamily="2" charset="0"/>
              </a:endParaRPr>
            </a:p>
          </p:txBody>
        </p:sp>
        <p:sp>
          <p:nvSpPr>
            <p:cNvPr id="23" name="Google Shape;387;p22">
              <a:extLst>
                <a:ext uri="{FF2B5EF4-FFF2-40B4-BE49-F238E27FC236}">
                  <a16:creationId xmlns:a16="http://schemas.microsoft.com/office/drawing/2014/main" id="{8824801C-EB75-375F-3E0F-518DAE0CAE54}"/>
                </a:ext>
              </a:extLst>
            </p:cNvPr>
            <p:cNvSpPr/>
            <p:nvPr/>
          </p:nvSpPr>
          <p:spPr>
            <a:xfrm flipH="1">
              <a:off x="1879290" y="3487681"/>
              <a:ext cx="2748866" cy="354786"/>
            </a:xfrm>
            <a:custGeom>
              <a:avLst/>
              <a:gdLst/>
              <a:ahLst/>
              <a:cxnLst/>
              <a:rect l="l" t="t" r="r" b="b"/>
              <a:pathLst>
                <a:path w="78726" h="4980" extrusionOk="0">
                  <a:moveTo>
                    <a:pt x="78726" y="0"/>
                  </a:moveTo>
                  <a:lnTo>
                    <a:pt x="18587" y="0"/>
                  </a:lnTo>
                  <a:lnTo>
                    <a:pt x="0" y="498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N" dirty="0">
                <a:latin typeface="Lora" pitchFamily="2" charset="0"/>
              </a:endParaRPr>
            </a:p>
          </p:txBody>
        </p:sp>
        <p:sp>
          <p:nvSpPr>
            <p:cNvPr id="25" name="Google Shape;354;p22">
              <a:extLst>
                <a:ext uri="{FF2B5EF4-FFF2-40B4-BE49-F238E27FC236}">
                  <a16:creationId xmlns:a16="http://schemas.microsoft.com/office/drawing/2014/main" id="{31800014-977E-C169-58CE-96FE419789EB}"/>
                </a:ext>
              </a:extLst>
            </p:cNvPr>
            <p:cNvSpPr/>
            <p:nvPr/>
          </p:nvSpPr>
          <p:spPr>
            <a:xfrm>
              <a:off x="7482470" y="769000"/>
              <a:ext cx="517607" cy="693065"/>
            </a:xfrm>
            <a:custGeom>
              <a:avLst/>
              <a:gdLst/>
              <a:ahLst/>
              <a:cxnLst/>
              <a:rect l="l" t="t" r="r" b="b"/>
              <a:pathLst>
                <a:path w="14824" h="19849" extrusionOk="0">
                  <a:moveTo>
                    <a:pt x="7406" y="0"/>
                  </a:moveTo>
                  <a:cubicBezTo>
                    <a:pt x="3323" y="0"/>
                    <a:pt x="1" y="3310"/>
                    <a:pt x="1" y="7406"/>
                  </a:cubicBezTo>
                  <a:cubicBezTo>
                    <a:pt x="1" y="9144"/>
                    <a:pt x="620" y="10716"/>
                    <a:pt x="1596" y="12002"/>
                  </a:cubicBezTo>
                  <a:cubicBezTo>
                    <a:pt x="3084" y="13931"/>
                    <a:pt x="7406" y="19848"/>
                    <a:pt x="7406" y="19848"/>
                  </a:cubicBezTo>
                  <a:cubicBezTo>
                    <a:pt x="7406" y="19848"/>
                    <a:pt x="11740" y="13931"/>
                    <a:pt x="13229" y="12002"/>
                  </a:cubicBezTo>
                  <a:cubicBezTo>
                    <a:pt x="14205" y="10716"/>
                    <a:pt x="14824" y="9144"/>
                    <a:pt x="14824" y="7406"/>
                  </a:cubicBezTo>
                  <a:cubicBezTo>
                    <a:pt x="14824" y="3310"/>
                    <a:pt x="11502" y="0"/>
                    <a:pt x="7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400" dirty="0">
                <a:latin typeface="Lora" pitchFamily="2" charset="0"/>
              </a:endParaRPr>
            </a:p>
          </p:txBody>
        </p:sp>
        <p:sp>
          <p:nvSpPr>
            <p:cNvPr id="26" name="Google Shape;355;p22">
              <a:extLst>
                <a:ext uri="{FF2B5EF4-FFF2-40B4-BE49-F238E27FC236}">
                  <a16:creationId xmlns:a16="http://schemas.microsoft.com/office/drawing/2014/main" id="{FF28DB3D-A6AD-FEF7-3E96-A5762963A39D}"/>
                </a:ext>
              </a:extLst>
            </p:cNvPr>
            <p:cNvSpPr/>
            <p:nvPr/>
          </p:nvSpPr>
          <p:spPr>
            <a:xfrm>
              <a:off x="7553561" y="840091"/>
              <a:ext cx="375426" cy="375007"/>
            </a:xfrm>
            <a:custGeom>
              <a:avLst/>
              <a:gdLst/>
              <a:ahLst/>
              <a:cxnLst/>
              <a:rect l="l" t="t" r="r" b="b"/>
              <a:pathLst>
                <a:path w="10752" h="10740" extrusionOk="0">
                  <a:moveTo>
                    <a:pt x="5370" y="0"/>
                  </a:moveTo>
                  <a:cubicBezTo>
                    <a:pt x="2418" y="0"/>
                    <a:pt x="1" y="2405"/>
                    <a:pt x="1" y="5370"/>
                  </a:cubicBezTo>
                  <a:cubicBezTo>
                    <a:pt x="1" y="8335"/>
                    <a:pt x="2418" y="10740"/>
                    <a:pt x="5370" y="10740"/>
                  </a:cubicBezTo>
                  <a:cubicBezTo>
                    <a:pt x="8335" y="10740"/>
                    <a:pt x="10752" y="8335"/>
                    <a:pt x="10752" y="5370"/>
                  </a:cubicBezTo>
                  <a:cubicBezTo>
                    <a:pt x="10752" y="2405"/>
                    <a:pt x="8335" y="0"/>
                    <a:pt x="53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2400" dirty="0">
                <a:latin typeface="Lora" pitchFamily="2" charset="0"/>
              </a:endParaRPr>
            </a:p>
          </p:txBody>
        </p:sp>
        <p:pic>
          <p:nvPicPr>
            <p:cNvPr id="27" name="Graphic 2" descr="Compass with solid fill">
              <a:extLst>
                <a:ext uri="{FF2B5EF4-FFF2-40B4-BE49-F238E27FC236}">
                  <a16:creationId xmlns:a16="http://schemas.microsoft.com/office/drawing/2014/main" id="{50205493-0AC1-463E-84CB-DDF6DB755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63227" y="852569"/>
              <a:ext cx="365760" cy="365760"/>
            </a:xfrm>
            <a:prstGeom prst="rect">
              <a:avLst/>
            </a:prstGeom>
          </p:spPr>
        </p:pic>
        <p:pic>
          <p:nvPicPr>
            <p:cNvPr id="28" name="Graphic 37" descr="Compass with solid fill">
              <a:extLst>
                <a:ext uri="{FF2B5EF4-FFF2-40B4-BE49-F238E27FC236}">
                  <a16:creationId xmlns:a16="http://schemas.microsoft.com/office/drawing/2014/main" id="{F0E445F9-35B9-4BBE-A00A-4CBCA6C5F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23359" y="1741114"/>
              <a:ext cx="365760" cy="365760"/>
            </a:xfrm>
            <a:prstGeom prst="rect">
              <a:avLst/>
            </a:prstGeom>
          </p:spPr>
        </p:pic>
        <p:pic>
          <p:nvPicPr>
            <p:cNvPr id="29" name="Graphic 38" descr="Compass with solid fill">
              <a:extLst>
                <a:ext uri="{FF2B5EF4-FFF2-40B4-BE49-F238E27FC236}">
                  <a16:creationId xmlns:a16="http://schemas.microsoft.com/office/drawing/2014/main" id="{033B56EA-B944-4F93-83B2-7347F0A89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58393" y="2655264"/>
              <a:ext cx="365760" cy="365760"/>
            </a:xfrm>
            <a:prstGeom prst="rect">
              <a:avLst/>
            </a:prstGeom>
          </p:spPr>
        </p:pic>
        <p:pic>
          <p:nvPicPr>
            <p:cNvPr id="30" name="Graphic 39" descr="Compass with solid fill">
              <a:extLst>
                <a:ext uri="{FF2B5EF4-FFF2-40B4-BE49-F238E27FC236}">
                  <a16:creationId xmlns:a16="http://schemas.microsoft.com/office/drawing/2014/main" id="{1EE4CA3A-32FD-48D1-B710-1CF98B9B4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23359" y="3553423"/>
              <a:ext cx="365760" cy="365760"/>
            </a:xfrm>
            <a:prstGeom prst="rect">
              <a:avLst/>
            </a:prstGeom>
          </p:spPr>
        </p:pic>
        <p:pic>
          <p:nvPicPr>
            <p:cNvPr id="31" name="Graphic 40" descr="Compass with solid fill">
              <a:extLst>
                <a:ext uri="{FF2B5EF4-FFF2-40B4-BE49-F238E27FC236}">
                  <a16:creationId xmlns:a16="http://schemas.microsoft.com/office/drawing/2014/main" id="{42501F18-E964-4466-877A-DB264BF7A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80385" y="4357960"/>
              <a:ext cx="365760" cy="365760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6108CB5-4B62-1E41-A554-AF46C9C3B4FC}"/>
              </a:ext>
            </a:extLst>
          </p:cNvPr>
          <p:cNvSpPr txBox="1"/>
          <p:nvPr/>
        </p:nvSpPr>
        <p:spPr>
          <a:xfrm>
            <a:off x="0" y="13546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Lora" pitchFamily="2" charset="0"/>
                <a:ea typeface="Roboto" pitchFamily="2" charset="0"/>
                <a:cs typeface="+mj-cs"/>
              </a:rPr>
              <a:t>Roadmap Template</a:t>
            </a:r>
            <a:endParaRPr lang="en-IN" sz="2800" b="1" dirty="0">
              <a:latin typeface="Lora" pitchFamily="2" charset="0"/>
              <a:ea typeface="Roboto" pitchFamily="2" charset="0"/>
              <a:cs typeface="+mj-cs"/>
            </a:endParaRPr>
          </a:p>
        </p:txBody>
      </p:sp>
      <p:sp>
        <p:nvSpPr>
          <p:cNvPr id="41" name="TextBox 60">
            <a:extLst>
              <a:ext uri="{FF2B5EF4-FFF2-40B4-BE49-F238E27FC236}">
                <a16:creationId xmlns:a16="http://schemas.microsoft.com/office/drawing/2014/main" id="{4EC01AD9-3A95-DBB4-2FB5-A9499D161F74}"/>
              </a:ext>
            </a:extLst>
          </p:cNvPr>
          <p:cNvSpPr txBox="1"/>
          <p:nvPr/>
        </p:nvSpPr>
        <p:spPr>
          <a:xfrm>
            <a:off x="9038274" y="5087947"/>
            <a:ext cx="2132955" cy="9387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1200" b="1" i="0" dirty="0">
                <a:solidFill>
                  <a:schemeClr val="accent4"/>
                </a:solidFill>
                <a:effectLst/>
                <a:latin typeface="Lora" pitchFamily="2" charset="0"/>
              </a:rPr>
              <a:t>Strategic plan</a:t>
            </a:r>
          </a:p>
          <a:p>
            <a:pPr algn="ctr">
              <a:spcAft>
                <a:spcPts val="600"/>
              </a:spcAft>
            </a:pPr>
            <a:r>
              <a:rPr lang="en-US" sz="1100" b="0" i="0" dirty="0">
                <a:solidFill>
                  <a:srgbClr val="374151"/>
                </a:solidFill>
                <a:effectLst/>
                <a:latin typeface="Lora" pitchFamily="2" charset="0"/>
              </a:rPr>
              <a:t>A roadmap is a strategic plan that outlines the goals and objectives an organization aims to achieve.</a:t>
            </a:r>
          </a:p>
        </p:txBody>
      </p:sp>
      <p:sp>
        <p:nvSpPr>
          <p:cNvPr id="42" name="TextBox 61">
            <a:extLst>
              <a:ext uri="{FF2B5EF4-FFF2-40B4-BE49-F238E27FC236}">
                <a16:creationId xmlns:a16="http://schemas.microsoft.com/office/drawing/2014/main" id="{36457FC2-3B61-BA31-B426-937CBCF397C0}"/>
              </a:ext>
            </a:extLst>
          </p:cNvPr>
          <p:cNvSpPr txBox="1"/>
          <p:nvPr/>
        </p:nvSpPr>
        <p:spPr>
          <a:xfrm>
            <a:off x="1567590" y="4198385"/>
            <a:ext cx="2195888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1200" b="1" i="0" dirty="0">
                <a:solidFill>
                  <a:schemeClr val="accent6"/>
                </a:solidFill>
                <a:effectLst/>
                <a:latin typeface="Lora" pitchFamily="2" charset="0"/>
              </a:rPr>
              <a:t>Timeline</a:t>
            </a:r>
          </a:p>
          <a:p>
            <a:pPr algn="ctr">
              <a:spcAft>
                <a:spcPts val="600"/>
              </a:spcAft>
            </a:pPr>
            <a:r>
              <a:rPr lang="en-US" sz="1100" b="0" i="0" dirty="0">
                <a:solidFill>
                  <a:srgbClr val="374151"/>
                </a:solidFill>
                <a:effectLst/>
                <a:latin typeface="Lora" pitchFamily="2" charset="0"/>
              </a:rPr>
              <a:t>A roadmap includes a timeline or schedule that outlines the sequence of tasks.</a:t>
            </a:r>
          </a:p>
        </p:txBody>
      </p:sp>
      <p:sp>
        <p:nvSpPr>
          <p:cNvPr id="43" name="TextBox 62">
            <a:extLst>
              <a:ext uri="{FF2B5EF4-FFF2-40B4-BE49-F238E27FC236}">
                <a16:creationId xmlns:a16="http://schemas.microsoft.com/office/drawing/2014/main" id="{39EDD887-57C2-5A94-A240-AB1740544A33}"/>
              </a:ext>
            </a:extLst>
          </p:cNvPr>
          <p:cNvSpPr txBox="1"/>
          <p:nvPr/>
        </p:nvSpPr>
        <p:spPr>
          <a:xfrm>
            <a:off x="9038274" y="1455710"/>
            <a:ext cx="2195888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1200" b="1" i="0" dirty="0">
                <a:solidFill>
                  <a:schemeClr val="accent2"/>
                </a:solidFill>
                <a:effectLst/>
                <a:latin typeface="Lora" pitchFamily="2" charset="0"/>
              </a:rPr>
              <a:t>Communication tool</a:t>
            </a:r>
          </a:p>
          <a:p>
            <a:pPr algn="ctr">
              <a:spcAft>
                <a:spcPts val="600"/>
              </a:spcAft>
            </a:pPr>
            <a:r>
              <a:rPr lang="en-US" sz="1100" b="0" i="0" dirty="0">
                <a:solidFill>
                  <a:srgbClr val="374151"/>
                </a:solidFill>
                <a:effectLst/>
                <a:latin typeface="Lora" pitchFamily="2" charset="0"/>
              </a:rPr>
              <a:t>A roadmap is a communication tool that helps stakeholders align on priorities.</a:t>
            </a:r>
          </a:p>
        </p:txBody>
      </p:sp>
      <p:sp>
        <p:nvSpPr>
          <p:cNvPr id="44" name="TextBox 63">
            <a:extLst>
              <a:ext uri="{FF2B5EF4-FFF2-40B4-BE49-F238E27FC236}">
                <a16:creationId xmlns:a16="http://schemas.microsoft.com/office/drawing/2014/main" id="{32D86A64-2043-BB00-40CB-2A39C48C8E05}"/>
              </a:ext>
            </a:extLst>
          </p:cNvPr>
          <p:cNvSpPr txBox="1"/>
          <p:nvPr/>
        </p:nvSpPr>
        <p:spPr>
          <a:xfrm>
            <a:off x="9038274" y="3316350"/>
            <a:ext cx="2195888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1200" b="1" i="0" dirty="0">
                <a:solidFill>
                  <a:schemeClr val="accent1"/>
                </a:solidFill>
                <a:effectLst/>
                <a:latin typeface="Lora" pitchFamily="2" charset="0"/>
              </a:rPr>
              <a:t>Key Performance Indicators (KPIs)</a:t>
            </a:r>
          </a:p>
          <a:p>
            <a:pPr algn="ctr">
              <a:spcAft>
                <a:spcPts val="600"/>
              </a:spcAft>
            </a:pPr>
            <a:r>
              <a:rPr lang="en-US" sz="1100" b="0" i="0" dirty="0">
                <a:solidFill>
                  <a:srgbClr val="374151"/>
                </a:solidFill>
                <a:effectLst/>
                <a:latin typeface="Lora" pitchFamily="2" charset="0"/>
              </a:rPr>
              <a:t> A roadmap includes KPIs or metrics to measure progress towards the goals.</a:t>
            </a:r>
          </a:p>
        </p:txBody>
      </p:sp>
      <p:sp>
        <p:nvSpPr>
          <p:cNvPr id="45" name="TextBox 62">
            <a:extLst>
              <a:ext uri="{FF2B5EF4-FFF2-40B4-BE49-F238E27FC236}">
                <a16:creationId xmlns:a16="http://schemas.microsoft.com/office/drawing/2014/main" id="{7BD96923-6C01-0004-0E7E-3E8E0EC4C985}"/>
              </a:ext>
            </a:extLst>
          </p:cNvPr>
          <p:cNvSpPr txBox="1"/>
          <p:nvPr/>
        </p:nvSpPr>
        <p:spPr>
          <a:xfrm>
            <a:off x="1567589" y="2368793"/>
            <a:ext cx="2195888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1200" b="1" i="0" dirty="0">
                <a:solidFill>
                  <a:srgbClr val="FF0000"/>
                </a:solidFill>
                <a:effectLst/>
                <a:latin typeface="Lora" pitchFamily="2" charset="0"/>
              </a:rPr>
              <a:t>Resource allocation</a:t>
            </a:r>
          </a:p>
          <a:p>
            <a:pPr algn="ctr">
              <a:spcAft>
                <a:spcPts val="600"/>
              </a:spcAft>
            </a:pPr>
            <a:r>
              <a:rPr lang="en-US" sz="1100" b="0" i="0" dirty="0">
                <a:solidFill>
                  <a:srgbClr val="374151"/>
                </a:solidFill>
                <a:effectLst/>
                <a:latin typeface="Lora" pitchFamily="2" charset="0"/>
              </a:rPr>
              <a:t> A roadmap typically includes a plan for allocating resources, such as budget, personnel.</a:t>
            </a:r>
          </a:p>
        </p:txBody>
      </p:sp>
    </p:spTree>
    <p:extLst>
      <p:ext uri="{BB962C8B-B14F-4D97-AF65-F5344CB8AC3E}">
        <p14:creationId xmlns:p14="http://schemas.microsoft.com/office/powerpoint/2010/main" val="112772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450;p38">
            <a:extLst>
              <a:ext uri="{FF2B5EF4-FFF2-40B4-BE49-F238E27FC236}">
                <a16:creationId xmlns:a16="http://schemas.microsoft.com/office/drawing/2014/main" id="{6A96114D-363B-39A9-20E6-4D97EE0D443D}"/>
              </a:ext>
            </a:extLst>
          </p:cNvPr>
          <p:cNvGrpSpPr/>
          <p:nvPr/>
        </p:nvGrpSpPr>
        <p:grpSpPr>
          <a:xfrm>
            <a:off x="706376" y="7091"/>
            <a:ext cx="9867398" cy="6843818"/>
            <a:chOff x="613175" y="0"/>
            <a:chExt cx="7657558" cy="5143570"/>
          </a:xfrm>
        </p:grpSpPr>
        <p:sp>
          <p:nvSpPr>
            <p:cNvPr id="44" name="Google Shape;1451;p38">
              <a:extLst>
                <a:ext uri="{FF2B5EF4-FFF2-40B4-BE49-F238E27FC236}">
                  <a16:creationId xmlns:a16="http://schemas.microsoft.com/office/drawing/2014/main" id="{B4AF50DA-A4A8-29BA-DD64-977906289ECD}"/>
                </a:ext>
              </a:extLst>
            </p:cNvPr>
            <p:cNvSpPr/>
            <p:nvPr/>
          </p:nvSpPr>
          <p:spPr>
            <a:xfrm>
              <a:off x="613175" y="0"/>
              <a:ext cx="7657558" cy="5143570"/>
            </a:xfrm>
            <a:custGeom>
              <a:avLst/>
              <a:gdLst/>
              <a:ahLst/>
              <a:cxnLst/>
              <a:rect l="l" t="t" r="r" b="b"/>
              <a:pathLst>
                <a:path w="239280" h="160724" extrusionOk="0">
                  <a:moveTo>
                    <a:pt x="0" y="160723"/>
                  </a:moveTo>
                  <a:lnTo>
                    <a:pt x="178630" y="102192"/>
                  </a:lnTo>
                  <a:cubicBezTo>
                    <a:pt x="180404" y="101656"/>
                    <a:pt x="180618" y="99596"/>
                    <a:pt x="178951" y="98811"/>
                  </a:cubicBezTo>
                  <a:lnTo>
                    <a:pt x="119694" y="71843"/>
                  </a:lnTo>
                  <a:lnTo>
                    <a:pt x="113717" y="69105"/>
                  </a:lnTo>
                  <a:cubicBezTo>
                    <a:pt x="110585" y="67688"/>
                    <a:pt x="111121" y="63842"/>
                    <a:pt x="114574" y="63032"/>
                  </a:cubicBezTo>
                  <a:lnTo>
                    <a:pt x="120801" y="61568"/>
                  </a:lnTo>
                  <a:lnTo>
                    <a:pt x="216051" y="39232"/>
                  </a:lnTo>
                  <a:cubicBezTo>
                    <a:pt x="217253" y="38946"/>
                    <a:pt x="217361" y="37529"/>
                    <a:pt x="216158" y="37136"/>
                  </a:cubicBezTo>
                  <a:lnTo>
                    <a:pt x="160877" y="19027"/>
                  </a:lnTo>
                  <a:lnTo>
                    <a:pt x="160806" y="18991"/>
                  </a:lnTo>
                  <a:cubicBezTo>
                    <a:pt x="159425" y="18527"/>
                    <a:pt x="159460" y="16860"/>
                    <a:pt x="160913" y="16467"/>
                  </a:cubicBezTo>
                  <a:lnTo>
                    <a:pt x="160913" y="16467"/>
                  </a:lnTo>
                  <a:lnTo>
                    <a:pt x="221278" y="1"/>
                  </a:lnTo>
                  <a:lnTo>
                    <a:pt x="168855" y="16932"/>
                  </a:lnTo>
                  <a:cubicBezTo>
                    <a:pt x="168069" y="17182"/>
                    <a:pt x="168069" y="18110"/>
                    <a:pt x="168890" y="18313"/>
                  </a:cubicBezTo>
                  <a:lnTo>
                    <a:pt x="233791" y="35708"/>
                  </a:lnTo>
                  <a:lnTo>
                    <a:pt x="236399" y="36422"/>
                  </a:lnTo>
                  <a:cubicBezTo>
                    <a:pt x="239244" y="37172"/>
                    <a:pt x="239280" y="40518"/>
                    <a:pt x="236434" y="41327"/>
                  </a:cubicBezTo>
                  <a:lnTo>
                    <a:pt x="233625" y="42078"/>
                  </a:lnTo>
                  <a:lnTo>
                    <a:pt x="144875" y="66652"/>
                  </a:lnTo>
                  <a:cubicBezTo>
                    <a:pt x="143351" y="67081"/>
                    <a:pt x="143244" y="68795"/>
                    <a:pt x="144661" y="69355"/>
                  </a:cubicBezTo>
                  <a:lnTo>
                    <a:pt x="210360" y="95322"/>
                  </a:lnTo>
                  <a:lnTo>
                    <a:pt x="220313" y="99239"/>
                  </a:lnTo>
                  <a:cubicBezTo>
                    <a:pt x="223802" y="100620"/>
                    <a:pt x="223623" y="104788"/>
                    <a:pt x="220063" y="105990"/>
                  </a:cubicBezTo>
                  <a:lnTo>
                    <a:pt x="209431" y="109550"/>
                  </a:lnTo>
                  <a:lnTo>
                    <a:pt x="53197" y="1607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45" name="Google Shape;1452;p38">
              <a:extLst>
                <a:ext uri="{FF2B5EF4-FFF2-40B4-BE49-F238E27FC236}">
                  <a16:creationId xmlns:a16="http://schemas.microsoft.com/office/drawing/2014/main" id="{15B02FE9-B24B-FC3A-D4F9-8CD73423B141}"/>
                </a:ext>
              </a:extLst>
            </p:cNvPr>
            <p:cNvSpPr/>
            <p:nvPr/>
          </p:nvSpPr>
          <p:spPr>
            <a:xfrm>
              <a:off x="2445901" y="4711376"/>
              <a:ext cx="143659" cy="69381"/>
            </a:xfrm>
            <a:custGeom>
              <a:avLst/>
              <a:gdLst/>
              <a:ahLst/>
              <a:cxnLst/>
              <a:rect l="l" t="t" r="r" b="b"/>
              <a:pathLst>
                <a:path w="4489" h="2168" extrusionOk="0">
                  <a:moveTo>
                    <a:pt x="4203" y="0"/>
                  </a:moveTo>
                  <a:lnTo>
                    <a:pt x="0" y="1346"/>
                  </a:lnTo>
                  <a:lnTo>
                    <a:pt x="286" y="2167"/>
                  </a:lnTo>
                  <a:lnTo>
                    <a:pt x="4489" y="810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46" name="Google Shape;1453;p38">
              <a:extLst>
                <a:ext uri="{FF2B5EF4-FFF2-40B4-BE49-F238E27FC236}">
                  <a16:creationId xmlns:a16="http://schemas.microsoft.com/office/drawing/2014/main" id="{6355A644-943A-3269-1234-ACBC2F6D1C7B}"/>
                </a:ext>
              </a:extLst>
            </p:cNvPr>
            <p:cNvSpPr/>
            <p:nvPr/>
          </p:nvSpPr>
          <p:spPr>
            <a:xfrm>
              <a:off x="2715647" y="4626027"/>
              <a:ext cx="142539" cy="69381"/>
            </a:xfrm>
            <a:custGeom>
              <a:avLst/>
              <a:gdLst/>
              <a:ahLst/>
              <a:cxnLst/>
              <a:rect l="l" t="t" r="r" b="b"/>
              <a:pathLst>
                <a:path w="4454" h="2168" extrusionOk="0">
                  <a:moveTo>
                    <a:pt x="4204" y="0"/>
                  </a:moveTo>
                  <a:lnTo>
                    <a:pt x="1" y="1346"/>
                  </a:lnTo>
                  <a:lnTo>
                    <a:pt x="251" y="2167"/>
                  </a:lnTo>
                  <a:lnTo>
                    <a:pt x="4454" y="810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47" name="Google Shape;1454;p38">
              <a:extLst>
                <a:ext uri="{FF2B5EF4-FFF2-40B4-BE49-F238E27FC236}">
                  <a16:creationId xmlns:a16="http://schemas.microsoft.com/office/drawing/2014/main" id="{473D1D61-9E0C-5DCD-F39C-D19B1FDD5CE8}"/>
                </a:ext>
              </a:extLst>
            </p:cNvPr>
            <p:cNvSpPr/>
            <p:nvPr/>
          </p:nvSpPr>
          <p:spPr>
            <a:xfrm>
              <a:off x="2984272" y="4540677"/>
              <a:ext cx="143691" cy="68229"/>
            </a:xfrm>
            <a:custGeom>
              <a:avLst/>
              <a:gdLst/>
              <a:ahLst/>
              <a:cxnLst/>
              <a:rect l="l" t="t" r="r" b="b"/>
              <a:pathLst>
                <a:path w="4490" h="2132" extrusionOk="0">
                  <a:moveTo>
                    <a:pt x="4204" y="0"/>
                  </a:moveTo>
                  <a:lnTo>
                    <a:pt x="1" y="1310"/>
                  </a:lnTo>
                  <a:lnTo>
                    <a:pt x="251" y="2132"/>
                  </a:lnTo>
                  <a:lnTo>
                    <a:pt x="4489" y="774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48" name="Google Shape;1455;p38">
              <a:extLst>
                <a:ext uri="{FF2B5EF4-FFF2-40B4-BE49-F238E27FC236}">
                  <a16:creationId xmlns:a16="http://schemas.microsoft.com/office/drawing/2014/main" id="{70C9AE4E-9DD9-9147-95FC-F1D64079BDED}"/>
                </a:ext>
              </a:extLst>
            </p:cNvPr>
            <p:cNvSpPr/>
            <p:nvPr/>
          </p:nvSpPr>
          <p:spPr>
            <a:xfrm>
              <a:off x="3254049" y="4454944"/>
              <a:ext cx="142539" cy="68613"/>
            </a:xfrm>
            <a:custGeom>
              <a:avLst/>
              <a:gdLst/>
              <a:ahLst/>
              <a:cxnLst/>
              <a:rect l="l" t="t" r="r" b="b"/>
              <a:pathLst>
                <a:path w="4454" h="2144" extrusionOk="0">
                  <a:moveTo>
                    <a:pt x="4203" y="0"/>
                  </a:moveTo>
                  <a:lnTo>
                    <a:pt x="0" y="1322"/>
                  </a:lnTo>
                  <a:lnTo>
                    <a:pt x="250" y="2144"/>
                  </a:lnTo>
                  <a:lnTo>
                    <a:pt x="4453" y="786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49" name="Google Shape;1456;p38">
              <a:extLst>
                <a:ext uri="{FF2B5EF4-FFF2-40B4-BE49-F238E27FC236}">
                  <a16:creationId xmlns:a16="http://schemas.microsoft.com/office/drawing/2014/main" id="{582264A5-D195-A569-CF29-C5E450233D28}"/>
                </a:ext>
              </a:extLst>
            </p:cNvPr>
            <p:cNvSpPr/>
            <p:nvPr/>
          </p:nvSpPr>
          <p:spPr>
            <a:xfrm>
              <a:off x="1393865" y="5045926"/>
              <a:ext cx="143691" cy="69349"/>
            </a:xfrm>
            <a:custGeom>
              <a:avLst/>
              <a:gdLst/>
              <a:ahLst/>
              <a:cxnLst/>
              <a:rect l="l" t="t" r="r" b="b"/>
              <a:pathLst>
                <a:path w="4490" h="2167" extrusionOk="0">
                  <a:moveTo>
                    <a:pt x="4204" y="0"/>
                  </a:moveTo>
                  <a:lnTo>
                    <a:pt x="1" y="1345"/>
                  </a:lnTo>
                  <a:lnTo>
                    <a:pt x="287" y="2167"/>
                  </a:lnTo>
                  <a:lnTo>
                    <a:pt x="4490" y="810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50" name="Google Shape;1457;p38">
              <a:extLst>
                <a:ext uri="{FF2B5EF4-FFF2-40B4-BE49-F238E27FC236}">
                  <a16:creationId xmlns:a16="http://schemas.microsoft.com/office/drawing/2014/main" id="{605CF10F-9602-2A60-BA55-84ED8CF0E9BF}"/>
                </a:ext>
              </a:extLst>
            </p:cNvPr>
            <p:cNvSpPr/>
            <p:nvPr/>
          </p:nvSpPr>
          <p:spPr>
            <a:xfrm>
              <a:off x="1664027" y="4960576"/>
              <a:ext cx="142155" cy="69349"/>
            </a:xfrm>
            <a:custGeom>
              <a:avLst/>
              <a:gdLst/>
              <a:ahLst/>
              <a:cxnLst/>
              <a:rect l="l" t="t" r="r" b="b"/>
              <a:pathLst>
                <a:path w="4442" h="2167" extrusionOk="0">
                  <a:moveTo>
                    <a:pt x="4192" y="0"/>
                  </a:moveTo>
                  <a:lnTo>
                    <a:pt x="1" y="1345"/>
                  </a:lnTo>
                  <a:lnTo>
                    <a:pt x="239" y="2167"/>
                  </a:lnTo>
                  <a:lnTo>
                    <a:pt x="4442" y="810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51" name="Google Shape;1458;p38">
              <a:extLst>
                <a:ext uri="{FF2B5EF4-FFF2-40B4-BE49-F238E27FC236}">
                  <a16:creationId xmlns:a16="http://schemas.microsoft.com/office/drawing/2014/main" id="{3D90F745-9272-99E6-144D-5E8E85D6DEEC}"/>
                </a:ext>
              </a:extLst>
            </p:cNvPr>
            <p:cNvSpPr/>
            <p:nvPr/>
          </p:nvSpPr>
          <p:spPr>
            <a:xfrm>
              <a:off x="1932652" y="4875227"/>
              <a:ext cx="143307" cy="68229"/>
            </a:xfrm>
            <a:custGeom>
              <a:avLst/>
              <a:gdLst/>
              <a:ahLst/>
              <a:cxnLst/>
              <a:rect l="l" t="t" r="r" b="b"/>
              <a:pathLst>
                <a:path w="4478" h="2132" extrusionOk="0">
                  <a:moveTo>
                    <a:pt x="4191" y="0"/>
                  </a:moveTo>
                  <a:lnTo>
                    <a:pt x="0" y="1310"/>
                  </a:lnTo>
                  <a:lnTo>
                    <a:pt x="239" y="2131"/>
                  </a:lnTo>
                  <a:lnTo>
                    <a:pt x="4477" y="774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52" name="Google Shape;1459;p38">
              <a:extLst>
                <a:ext uri="{FF2B5EF4-FFF2-40B4-BE49-F238E27FC236}">
                  <a16:creationId xmlns:a16="http://schemas.microsoft.com/office/drawing/2014/main" id="{2CC5DA38-FDB3-895E-5C32-556B1AC937B0}"/>
                </a:ext>
              </a:extLst>
            </p:cNvPr>
            <p:cNvSpPr/>
            <p:nvPr/>
          </p:nvSpPr>
          <p:spPr>
            <a:xfrm>
              <a:off x="2202430" y="4789877"/>
              <a:ext cx="142123" cy="68229"/>
            </a:xfrm>
            <a:custGeom>
              <a:avLst/>
              <a:gdLst/>
              <a:ahLst/>
              <a:cxnLst/>
              <a:rect l="l" t="t" r="r" b="b"/>
              <a:pathLst>
                <a:path w="4441" h="2132" extrusionOk="0">
                  <a:moveTo>
                    <a:pt x="4191" y="0"/>
                  </a:moveTo>
                  <a:lnTo>
                    <a:pt x="0" y="1310"/>
                  </a:lnTo>
                  <a:lnTo>
                    <a:pt x="238" y="2131"/>
                  </a:lnTo>
                  <a:lnTo>
                    <a:pt x="4441" y="774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53" name="Google Shape;1460;p38">
              <a:extLst>
                <a:ext uri="{FF2B5EF4-FFF2-40B4-BE49-F238E27FC236}">
                  <a16:creationId xmlns:a16="http://schemas.microsoft.com/office/drawing/2014/main" id="{49EDC993-C011-4516-C0C8-9C3070A85C78}"/>
                </a:ext>
              </a:extLst>
            </p:cNvPr>
            <p:cNvSpPr/>
            <p:nvPr/>
          </p:nvSpPr>
          <p:spPr>
            <a:xfrm>
              <a:off x="3522675" y="4369594"/>
              <a:ext cx="142507" cy="67461"/>
            </a:xfrm>
            <a:custGeom>
              <a:avLst/>
              <a:gdLst/>
              <a:ahLst/>
              <a:cxnLst/>
              <a:rect l="l" t="t" r="r" b="b"/>
              <a:pathLst>
                <a:path w="4453" h="2108" extrusionOk="0">
                  <a:moveTo>
                    <a:pt x="4203" y="0"/>
                  </a:moveTo>
                  <a:lnTo>
                    <a:pt x="0" y="1322"/>
                  </a:lnTo>
                  <a:lnTo>
                    <a:pt x="250" y="2108"/>
                  </a:lnTo>
                  <a:lnTo>
                    <a:pt x="4453" y="751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54" name="Google Shape;1461;p38">
              <a:extLst>
                <a:ext uri="{FF2B5EF4-FFF2-40B4-BE49-F238E27FC236}">
                  <a16:creationId xmlns:a16="http://schemas.microsoft.com/office/drawing/2014/main" id="{7AD43710-9E1B-B83D-A339-5B86C46E1852}"/>
                </a:ext>
              </a:extLst>
            </p:cNvPr>
            <p:cNvSpPr/>
            <p:nvPr/>
          </p:nvSpPr>
          <p:spPr>
            <a:xfrm>
              <a:off x="3792420" y="4283092"/>
              <a:ext cx="142539" cy="67493"/>
            </a:xfrm>
            <a:custGeom>
              <a:avLst/>
              <a:gdLst/>
              <a:ahLst/>
              <a:cxnLst/>
              <a:rect l="l" t="t" r="r" b="b"/>
              <a:pathLst>
                <a:path w="4454" h="2109" extrusionOk="0">
                  <a:moveTo>
                    <a:pt x="4204" y="1"/>
                  </a:moveTo>
                  <a:lnTo>
                    <a:pt x="1" y="1358"/>
                  </a:lnTo>
                  <a:lnTo>
                    <a:pt x="251" y="2108"/>
                  </a:lnTo>
                  <a:lnTo>
                    <a:pt x="4454" y="787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55" name="Google Shape;1462;p38">
              <a:extLst>
                <a:ext uri="{FF2B5EF4-FFF2-40B4-BE49-F238E27FC236}">
                  <a16:creationId xmlns:a16="http://schemas.microsoft.com/office/drawing/2014/main" id="{12549540-D17C-032C-3AE2-929C096D4560}"/>
                </a:ext>
              </a:extLst>
            </p:cNvPr>
            <p:cNvSpPr/>
            <p:nvPr/>
          </p:nvSpPr>
          <p:spPr>
            <a:xfrm>
              <a:off x="4061046" y="4197743"/>
              <a:ext cx="142539" cy="67493"/>
            </a:xfrm>
            <a:custGeom>
              <a:avLst/>
              <a:gdLst/>
              <a:ahLst/>
              <a:cxnLst/>
              <a:rect l="l" t="t" r="r" b="b"/>
              <a:pathLst>
                <a:path w="4454" h="2109" extrusionOk="0">
                  <a:moveTo>
                    <a:pt x="4204" y="1"/>
                  </a:moveTo>
                  <a:lnTo>
                    <a:pt x="1" y="1358"/>
                  </a:lnTo>
                  <a:lnTo>
                    <a:pt x="251" y="2108"/>
                  </a:lnTo>
                  <a:lnTo>
                    <a:pt x="4454" y="751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56" name="Google Shape;1463;p38">
              <a:extLst>
                <a:ext uri="{FF2B5EF4-FFF2-40B4-BE49-F238E27FC236}">
                  <a16:creationId xmlns:a16="http://schemas.microsoft.com/office/drawing/2014/main" id="{2E3A781D-B9E7-7D19-9249-410C51EA3504}"/>
                </a:ext>
              </a:extLst>
            </p:cNvPr>
            <p:cNvSpPr/>
            <p:nvPr/>
          </p:nvSpPr>
          <p:spPr>
            <a:xfrm>
              <a:off x="4330823" y="4112393"/>
              <a:ext cx="142539" cy="66341"/>
            </a:xfrm>
            <a:custGeom>
              <a:avLst/>
              <a:gdLst/>
              <a:ahLst/>
              <a:cxnLst/>
              <a:rect l="l" t="t" r="r" b="b"/>
              <a:pathLst>
                <a:path w="4454" h="2073" extrusionOk="0">
                  <a:moveTo>
                    <a:pt x="4203" y="1"/>
                  </a:moveTo>
                  <a:lnTo>
                    <a:pt x="0" y="1358"/>
                  </a:lnTo>
                  <a:lnTo>
                    <a:pt x="215" y="2072"/>
                  </a:lnTo>
                  <a:lnTo>
                    <a:pt x="4453" y="715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57" name="Google Shape;1464;p38">
              <a:extLst>
                <a:ext uri="{FF2B5EF4-FFF2-40B4-BE49-F238E27FC236}">
                  <a16:creationId xmlns:a16="http://schemas.microsoft.com/office/drawing/2014/main" id="{1C07EEA9-F711-BEE4-529B-F5335FF132ED}"/>
                </a:ext>
              </a:extLst>
            </p:cNvPr>
            <p:cNvSpPr/>
            <p:nvPr/>
          </p:nvSpPr>
          <p:spPr>
            <a:xfrm>
              <a:off x="4599448" y="4027044"/>
              <a:ext cx="142539" cy="66341"/>
            </a:xfrm>
            <a:custGeom>
              <a:avLst/>
              <a:gdLst/>
              <a:ahLst/>
              <a:cxnLst/>
              <a:rect l="l" t="t" r="r" b="b"/>
              <a:pathLst>
                <a:path w="4454" h="2073" extrusionOk="0">
                  <a:moveTo>
                    <a:pt x="4239" y="1"/>
                  </a:moveTo>
                  <a:lnTo>
                    <a:pt x="0" y="1358"/>
                  </a:lnTo>
                  <a:lnTo>
                    <a:pt x="250" y="2072"/>
                  </a:lnTo>
                  <a:lnTo>
                    <a:pt x="4453" y="715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58" name="Google Shape;1465;p38">
              <a:extLst>
                <a:ext uri="{FF2B5EF4-FFF2-40B4-BE49-F238E27FC236}">
                  <a16:creationId xmlns:a16="http://schemas.microsoft.com/office/drawing/2014/main" id="{A69FEC5D-E4E8-5121-2F22-750DFA8F953D}"/>
                </a:ext>
              </a:extLst>
            </p:cNvPr>
            <p:cNvSpPr/>
            <p:nvPr/>
          </p:nvSpPr>
          <p:spPr>
            <a:xfrm>
              <a:off x="4869194" y="3941694"/>
              <a:ext cx="141387" cy="64805"/>
            </a:xfrm>
            <a:custGeom>
              <a:avLst/>
              <a:gdLst/>
              <a:ahLst/>
              <a:cxnLst/>
              <a:rect l="l" t="t" r="r" b="b"/>
              <a:pathLst>
                <a:path w="4418" h="2025" extrusionOk="0">
                  <a:moveTo>
                    <a:pt x="4204" y="1"/>
                  </a:moveTo>
                  <a:lnTo>
                    <a:pt x="1" y="1322"/>
                  </a:lnTo>
                  <a:lnTo>
                    <a:pt x="215" y="2025"/>
                  </a:lnTo>
                  <a:lnTo>
                    <a:pt x="4418" y="67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59" name="Google Shape;1466;p38">
              <a:extLst>
                <a:ext uri="{FF2B5EF4-FFF2-40B4-BE49-F238E27FC236}">
                  <a16:creationId xmlns:a16="http://schemas.microsoft.com/office/drawing/2014/main" id="{6A79196B-C674-54EC-46D3-9CD476AE0A8D}"/>
                </a:ext>
              </a:extLst>
            </p:cNvPr>
            <p:cNvSpPr/>
            <p:nvPr/>
          </p:nvSpPr>
          <p:spPr>
            <a:xfrm>
              <a:off x="5137819" y="3856345"/>
              <a:ext cx="142539" cy="64805"/>
            </a:xfrm>
            <a:custGeom>
              <a:avLst/>
              <a:gdLst/>
              <a:ahLst/>
              <a:cxnLst/>
              <a:rect l="l" t="t" r="r" b="b"/>
              <a:pathLst>
                <a:path w="4454" h="2025" extrusionOk="0">
                  <a:moveTo>
                    <a:pt x="4239" y="1"/>
                  </a:moveTo>
                  <a:lnTo>
                    <a:pt x="1" y="1322"/>
                  </a:lnTo>
                  <a:lnTo>
                    <a:pt x="215" y="2025"/>
                  </a:lnTo>
                  <a:lnTo>
                    <a:pt x="4454" y="679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60" name="Google Shape;1467;p38">
              <a:extLst>
                <a:ext uri="{FF2B5EF4-FFF2-40B4-BE49-F238E27FC236}">
                  <a16:creationId xmlns:a16="http://schemas.microsoft.com/office/drawing/2014/main" id="{08B05FD2-D0C8-3FC4-7EED-A5AC97F58848}"/>
                </a:ext>
              </a:extLst>
            </p:cNvPr>
            <p:cNvSpPr/>
            <p:nvPr/>
          </p:nvSpPr>
          <p:spPr>
            <a:xfrm>
              <a:off x="5407596" y="3770995"/>
              <a:ext cx="141387" cy="63685"/>
            </a:xfrm>
            <a:custGeom>
              <a:avLst/>
              <a:gdLst/>
              <a:ahLst/>
              <a:cxnLst/>
              <a:rect l="l" t="t" r="r" b="b"/>
              <a:pathLst>
                <a:path w="4418" h="1990" extrusionOk="0">
                  <a:moveTo>
                    <a:pt x="4203" y="1"/>
                  </a:moveTo>
                  <a:lnTo>
                    <a:pt x="0" y="1322"/>
                  </a:lnTo>
                  <a:lnTo>
                    <a:pt x="215" y="1989"/>
                  </a:lnTo>
                  <a:lnTo>
                    <a:pt x="4418" y="644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61" name="Google Shape;1468;p38">
              <a:extLst>
                <a:ext uri="{FF2B5EF4-FFF2-40B4-BE49-F238E27FC236}">
                  <a16:creationId xmlns:a16="http://schemas.microsoft.com/office/drawing/2014/main" id="{221E8901-6BA8-C19F-A3A1-05DB07669144}"/>
                </a:ext>
              </a:extLst>
            </p:cNvPr>
            <p:cNvSpPr/>
            <p:nvPr/>
          </p:nvSpPr>
          <p:spPr>
            <a:xfrm>
              <a:off x="5676222" y="3684526"/>
              <a:ext cx="141387" cy="63653"/>
            </a:xfrm>
            <a:custGeom>
              <a:avLst/>
              <a:gdLst/>
              <a:ahLst/>
              <a:cxnLst/>
              <a:rect l="l" t="t" r="r" b="b"/>
              <a:pathLst>
                <a:path w="4418" h="1989" extrusionOk="0">
                  <a:moveTo>
                    <a:pt x="4239" y="0"/>
                  </a:moveTo>
                  <a:lnTo>
                    <a:pt x="0" y="1357"/>
                  </a:lnTo>
                  <a:lnTo>
                    <a:pt x="215" y="1988"/>
                  </a:lnTo>
                  <a:lnTo>
                    <a:pt x="4418" y="679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62" name="Google Shape;1469;p38">
              <a:extLst>
                <a:ext uri="{FF2B5EF4-FFF2-40B4-BE49-F238E27FC236}">
                  <a16:creationId xmlns:a16="http://schemas.microsoft.com/office/drawing/2014/main" id="{7173BE00-4B11-C3B3-F744-22ACDC08CA80}"/>
                </a:ext>
              </a:extLst>
            </p:cNvPr>
            <p:cNvSpPr/>
            <p:nvPr/>
          </p:nvSpPr>
          <p:spPr>
            <a:xfrm>
              <a:off x="5945967" y="3599176"/>
              <a:ext cx="141419" cy="63653"/>
            </a:xfrm>
            <a:custGeom>
              <a:avLst/>
              <a:gdLst/>
              <a:ahLst/>
              <a:cxnLst/>
              <a:rect l="l" t="t" r="r" b="b"/>
              <a:pathLst>
                <a:path w="4419" h="1989" extrusionOk="0">
                  <a:moveTo>
                    <a:pt x="4204" y="0"/>
                  </a:moveTo>
                  <a:lnTo>
                    <a:pt x="1" y="1357"/>
                  </a:lnTo>
                  <a:lnTo>
                    <a:pt x="215" y="1988"/>
                  </a:lnTo>
                  <a:lnTo>
                    <a:pt x="4418" y="643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63" name="Google Shape;1470;p38">
              <a:extLst>
                <a:ext uri="{FF2B5EF4-FFF2-40B4-BE49-F238E27FC236}">
                  <a16:creationId xmlns:a16="http://schemas.microsoft.com/office/drawing/2014/main" id="{4FF1867E-8065-9AD4-7490-5BBA1CA3A5BF}"/>
                </a:ext>
              </a:extLst>
            </p:cNvPr>
            <p:cNvSpPr/>
            <p:nvPr/>
          </p:nvSpPr>
          <p:spPr>
            <a:xfrm>
              <a:off x="6214593" y="3513827"/>
              <a:ext cx="141387" cy="62501"/>
            </a:xfrm>
            <a:custGeom>
              <a:avLst/>
              <a:gdLst/>
              <a:ahLst/>
              <a:cxnLst/>
              <a:rect l="l" t="t" r="r" b="b"/>
              <a:pathLst>
                <a:path w="4418" h="1953" extrusionOk="0">
                  <a:moveTo>
                    <a:pt x="4239" y="0"/>
                  </a:moveTo>
                  <a:lnTo>
                    <a:pt x="1" y="1346"/>
                  </a:lnTo>
                  <a:lnTo>
                    <a:pt x="215" y="1953"/>
                  </a:lnTo>
                  <a:lnTo>
                    <a:pt x="4418" y="643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64" name="Google Shape;1471;p38">
              <a:extLst>
                <a:ext uri="{FF2B5EF4-FFF2-40B4-BE49-F238E27FC236}">
                  <a16:creationId xmlns:a16="http://schemas.microsoft.com/office/drawing/2014/main" id="{7520FD35-21A7-31A8-F611-7B8305CE18AA}"/>
                </a:ext>
              </a:extLst>
            </p:cNvPr>
            <p:cNvSpPr/>
            <p:nvPr/>
          </p:nvSpPr>
          <p:spPr>
            <a:xfrm>
              <a:off x="6484370" y="3428477"/>
              <a:ext cx="141387" cy="62501"/>
            </a:xfrm>
            <a:custGeom>
              <a:avLst/>
              <a:gdLst/>
              <a:ahLst/>
              <a:cxnLst/>
              <a:rect l="l" t="t" r="r" b="b"/>
              <a:pathLst>
                <a:path w="4418" h="1953" extrusionOk="0">
                  <a:moveTo>
                    <a:pt x="4203" y="0"/>
                  </a:moveTo>
                  <a:lnTo>
                    <a:pt x="0" y="1310"/>
                  </a:lnTo>
                  <a:lnTo>
                    <a:pt x="179" y="1953"/>
                  </a:lnTo>
                  <a:lnTo>
                    <a:pt x="4418" y="607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65" name="Google Shape;1472;p38">
              <a:extLst>
                <a:ext uri="{FF2B5EF4-FFF2-40B4-BE49-F238E27FC236}">
                  <a16:creationId xmlns:a16="http://schemas.microsoft.com/office/drawing/2014/main" id="{7EA5943C-5D27-9BB3-0942-F991995BFF9E}"/>
                </a:ext>
              </a:extLst>
            </p:cNvPr>
            <p:cNvSpPr/>
            <p:nvPr/>
          </p:nvSpPr>
          <p:spPr>
            <a:xfrm>
              <a:off x="6752995" y="3343128"/>
              <a:ext cx="141387" cy="61381"/>
            </a:xfrm>
            <a:custGeom>
              <a:avLst/>
              <a:gdLst/>
              <a:ahLst/>
              <a:cxnLst/>
              <a:rect l="l" t="t" r="r" b="b"/>
              <a:pathLst>
                <a:path w="4418" h="1918" extrusionOk="0">
                  <a:moveTo>
                    <a:pt x="4239" y="0"/>
                  </a:moveTo>
                  <a:lnTo>
                    <a:pt x="0" y="1310"/>
                  </a:lnTo>
                  <a:lnTo>
                    <a:pt x="215" y="1917"/>
                  </a:lnTo>
                  <a:lnTo>
                    <a:pt x="4418" y="572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66" name="Google Shape;1473;p38">
              <a:extLst>
                <a:ext uri="{FF2B5EF4-FFF2-40B4-BE49-F238E27FC236}">
                  <a16:creationId xmlns:a16="http://schemas.microsoft.com/office/drawing/2014/main" id="{6519D7D0-A633-AA13-BD8C-A07334C7C31D}"/>
                </a:ext>
              </a:extLst>
            </p:cNvPr>
            <p:cNvSpPr/>
            <p:nvPr/>
          </p:nvSpPr>
          <p:spPr>
            <a:xfrm>
              <a:off x="7022773" y="3192622"/>
              <a:ext cx="57156" cy="126538"/>
            </a:xfrm>
            <a:custGeom>
              <a:avLst/>
              <a:gdLst/>
              <a:ahLst/>
              <a:cxnLst/>
              <a:rect l="l" t="t" r="r" b="b"/>
              <a:pathLst>
                <a:path w="1786" h="3954" extrusionOk="0">
                  <a:moveTo>
                    <a:pt x="536" y="0"/>
                  </a:moveTo>
                  <a:lnTo>
                    <a:pt x="286" y="572"/>
                  </a:lnTo>
                  <a:cubicBezTo>
                    <a:pt x="572" y="715"/>
                    <a:pt x="822" y="893"/>
                    <a:pt x="964" y="1179"/>
                  </a:cubicBezTo>
                  <a:cubicBezTo>
                    <a:pt x="1107" y="1429"/>
                    <a:pt x="1179" y="1750"/>
                    <a:pt x="1143" y="2072"/>
                  </a:cubicBezTo>
                  <a:cubicBezTo>
                    <a:pt x="1107" y="2358"/>
                    <a:pt x="1000" y="2679"/>
                    <a:pt x="786" y="2881"/>
                  </a:cubicBezTo>
                  <a:cubicBezTo>
                    <a:pt x="572" y="3096"/>
                    <a:pt x="357" y="3274"/>
                    <a:pt x="0" y="3346"/>
                  </a:cubicBezTo>
                  <a:lnTo>
                    <a:pt x="179" y="3953"/>
                  </a:lnTo>
                  <a:cubicBezTo>
                    <a:pt x="572" y="3846"/>
                    <a:pt x="1000" y="3596"/>
                    <a:pt x="1250" y="3274"/>
                  </a:cubicBezTo>
                  <a:cubicBezTo>
                    <a:pt x="1536" y="2953"/>
                    <a:pt x="1715" y="2536"/>
                    <a:pt x="1750" y="2108"/>
                  </a:cubicBezTo>
                  <a:cubicBezTo>
                    <a:pt x="1786" y="1679"/>
                    <a:pt x="1715" y="1250"/>
                    <a:pt x="1500" y="857"/>
                  </a:cubicBezTo>
                  <a:cubicBezTo>
                    <a:pt x="1286" y="500"/>
                    <a:pt x="929" y="179"/>
                    <a:pt x="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67" name="Google Shape;1474;p38">
              <a:extLst>
                <a:ext uri="{FF2B5EF4-FFF2-40B4-BE49-F238E27FC236}">
                  <a16:creationId xmlns:a16="http://schemas.microsoft.com/office/drawing/2014/main" id="{D3C57A99-0D34-D49E-3CC5-2D246D19B9F2}"/>
                </a:ext>
              </a:extLst>
            </p:cNvPr>
            <p:cNvSpPr/>
            <p:nvPr/>
          </p:nvSpPr>
          <p:spPr>
            <a:xfrm>
              <a:off x="6772421" y="3082503"/>
              <a:ext cx="137963" cy="72806"/>
            </a:xfrm>
            <a:custGeom>
              <a:avLst/>
              <a:gdLst/>
              <a:ahLst/>
              <a:cxnLst/>
              <a:rect l="l" t="t" r="r" b="b"/>
              <a:pathLst>
                <a:path w="4311" h="2275" extrusionOk="0">
                  <a:moveTo>
                    <a:pt x="215" y="0"/>
                  </a:moveTo>
                  <a:lnTo>
                    <a:pt x="1" y="572"/>
                  </a:lnTo>
                  <a:lnTo>
                    <a:pt x="4061" y="2274"/>
                  </a:lnTo>
                  <a:lnTo>
                    <a:pt x="4311" y="173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68" name="Google Shape;1475;p38">
              <a:extLst>
                <a:ext uri="{FF2B5EF4-FFF2-40B4-BE49-F238E27FC236}">
                  <a16:creationId xmlns:a16="http://schemas.microsoft.com/office/drawing/2014/main" id="{1D5B40BC-55D6-BA0D-C020-9BA5E0688FE6}"/>
                </a:ext>
              </a:extLst>
            </p:cNvPr>
            <p:cNvSpPr/>
            <p:nvPr/>
          </p:nvSpPr>
          <p:spPr>
            <a:xfrm>
              <a:off x="6512948" y="2972000"/>
              <a:ext cx="136811" cy="72806"/>
            </a:xfrm>
            <a:custGeom>
              <a:avLst/>
              <a:gdLst/>
              <a:ahLst/>
              <a:cxnLst/>
              <a:rect l="l" t="t" r="r" b="b"/>
              <a:pathLst>
                <a:path w="4275" h="2275" extrusionOk="0">
                  <a:moveTo>
                    <a:pt x="215" y="0"/>
                  </a:moveTo>
                  <a:lnTo>
                    <a:pt x="0" y="536"/>
                  </a:lnTo>
                  <a:lnTo>
                    <a:pt x="4060" y="2275"/>
                  </a:lnTo>
                  <a:lnTo>
                    <a:pt x="4275" y="173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69" name="Google Shape;1476;p38">
              <a:extLst>
                <a:ext uri="{FF2B5EF4-FFF2-40B4-BE49-F238E27FC236}">
                  <a16:creationId xmlns:a16="http://schemas.microsoft.com/office/drawing/2014/main" id="{9FCE0BA9-4A0F-62B1-93CD-6D1AEFF897B1}"/>
                </a:ext>
              </a:extLst>
            </p:cNvPr>
            <p:cNvSpPr/>
            <p:nvPr/>
          </p:nvSpPr>
          <p:spPr>
            <a:xfrm>
              <a:off x="6252323" y="2861497"/>
              <a:ext cx="137579" cy="71686"/>
            </a:xfrm>
            <a:custGeom>
              <a:avLst/>
              <a:gdLst/>
              <a:ahLst/>
              <a:cxnLst/>
              <a:rect l="l" t="t" r="r" b="b"/>
              <a:pathLst>
                <a:path w="4299" h="2240" extrusionOk="0">
                  <a:moveTo>
                    <a:pt x="251" y="1"/>
                  </a:moveTo>
                  <a:lnTo>
                    <a:pt x="1" y="501"/>
                  </a:lnTo>
                  <a:lnTo>
                    <a:pt x="4096" y="2239"/>
                  </a:lnTo>
                  <a:lnTo>
                    <a:pt x="4299" y="1751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70" name="Google Shape;1477;p38">
              <a:extLst>
                <a:ext uri="{FF2B5EF4-FFF2-40B4-BE49-F238E27FC236}">
                  <a16:creationId xmlns:a16="http://schemas.microsoft.com/office/drawing/2014/main" id="{718C7500-33E7-4114-839C-787D001D6A1C}"/>
                </a:ext>
              </a:extLst>
            </p:cNvPr>
            <p:cNvSpPr/>
            <p:nvPr/>
          </p:nvSpPr>
          <p:spPr>
            <a:xfrm>
              <a:off x="5992850" y="2750994"/>
              <a:ext cx="136427" cy="72070"/>
            </a:xfrm>
            <a:custGeom>
              <a:avLst/>
              <a:gdLst/>
              <a:ahLst/>
              <a:cxnLst/>
              <a:rect l="l" t="t" r="r" b="b"/>
              <a:pathLst>
                <a:path w="4263" h="2252" extrusionOk="0">
                  <a:moveTo>
                    <a:pt x="215" y="1"/>
                  </a:moveTo>
                  <a:lnTo>
                    <a:pt x="0" y="501"/>
                  </a:lnTo>
                  <a:lnTo>
                    <a:pt x="4049" y="2251"/>
                  </a:lnTo>
                  <a:lnTo>
                    <a:pt x="4263" y="1715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71" name="Google Shape;1478;p38">
              <a:extLst>
                <a:ext uri="{FF2B5EF4-FFF2-40B4-BE49-F238E27FC236}">
                  <a16:creationId xmlns:a16="http://schemas.microsoft.com/office/drawing/2014/main" id="{32D05451-DF23-5CC2-837F-39E9C89926C3}"/>
                </a:ext>
              </a:extLst>
            </p:cNvPr>
            <p:cNvSpPr/>
            <p:nvPr/>
          </p:nvSpPr>
          <p:spPr>
            <a:xfrm>
              <a:off x="5733377" y="2640874"/>
              <a:ext cx="136427" cy="70534"/>
            </a:xfrm>
            <a:custGeom>
              <a:avLst/>
              <a:gdLst/>
              <a:ahLst/>
              <a:cxnLst/>
              <a:rect l="l" t="t" r="r" b="b"/>
              <a:pathLst>
                <a:path w="4263" h="2204" extrusionOk="0">
                  <a:moveTo>
                    <a:pt x="215" y="1"/>
                  </a:moveTo>
                  <a:lnTo>
                    <a:pt x="0" y="453"/>
                  </a:lnTo>
                  <a:lnTo>
                    <a:pt x="4048" y="2204"/>
                  </a:lnTo>
                  <a:lnTo>
                    <a:pt x="4263" y="1704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72" name="Google Shape;1479;p38">
              <a:extLst>
                <a:ext uri="{FF2B5EF4-FFF2-40B4-BE49-F238E27FC236}">
                  <a16:creationId xmlns:a16="http://schemas.microsoft.com/office/drawing/2014/main" id="{A45E3E7F-8B8D-50C0-9B6B-35AD2A9DC004}"/>
                </a:ext>
              </a:extLst>
            </p:cNvPr>
            <p:cNvSpPr/>
            <p:nvPr/>
          </p:nvSpPr>
          <p:spPr>
            <a:xfrm>
              <a:off x="5473905" y="2530403"/>
              <a:ext cx="136427" cy="70502"/>
            </a:xfrm>
            <a:custGeom>
              <a:avLst/>
              <a:gdLst/>
              <a:ahLst/>
              <a:cxnLst/>
              <a:rect l="l" t="t" r="r" b="b"/>
              <a:pathLst>
                <a:path w="4263" h="2203" extrusionOk="0">
                  <a:moveTo>
                    <a:pt x="179" y="0"/>
                  </a:moveTo>
                  <a:lnTo>
                    <a:pt x="0" y="464"/>
                  </a:lnTo>
                  <a:lnTo>
                    <a:pt x="4048" y="2203"/>
                  </a:lnTo>
                  <a:lnTo>
                    <a:pt x="4263" y="1703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73" name="Google Shape;1480;p38">
              <a:extLst>
                <a:ext uri="{FF2B5EF4-FFF2-40B4-BE49-F238E27FC236}">
                  <a16:creationId xmlns:a16="http://schemas.microsoft.com/office/drawing/2014/main" id="{CB786F89-5E68-8B01-18D7-C5373827AD9C}"/>
                </a:ext>
              </a:extLst>
            </p:cNvPr>
            <p:cNvSpPr/>
            <p:nvPr/>
          </p:nvSpPr>
          <p:spPr>
            <a:xfrm>
              <a:off x="5214048" y="2418748"/>
              <a:ext cx="135659" cy="70534"/>
            </a:xfrm>
            <a:custGeom>
              <a:avLst/>
              <a:gdLst/>
              <a:ahLst/>
              <a:cxnLst/>
              <a:rect l="l" t="t" r="r" b="b"/>
              <a:pathLst>
                <a:path w="4239" h="2204" extrusionOk="0">
                  <a:moveTo>
                    <a:pt x="179" y="1"/>
                  </a:moveTo>
                  <a:lnTo>
                    <a:pt x="0" y="465"/>
                  </a:lnTo>
                  <a:lnTo>
                    <a:pt x="4060" y="2203"/>
                  </a:lnTo>
                  <a:lnTo>
                    <a:pt x="4239" y="1751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74" name="Google Shape;1481;p38">
              <a:extLst>
                <a:ext uri="{FF2B5EF4-FFF2-40B4-BE49-F238E27FC236}">
                  <a16:creationId xmlns:a16="http://schemas.microsoft.com/office/drawing/2014/main" id="{031F096F-D8EE-0ACB-B73F-137388177F8E}"/>
                </a:ext>
              </a:extLst>
            </p:cNvPr>
            <p:cNvSpPr/>
            <p:nvPr/>
          </p:nvSpPr>
          <p:spPr>
            <a:xfrm>
              <a:off x="4953423" y="2308245"/>
              <a:ext cx="136811" cy="70918"/>
            </a:xfrm>
            <a:custGeom>
              <a:avLst/>
              <a:gdLst/>
              <a:ahLst/>
              <a:cxnLst/>
              <a:rect l="l" t="t" r="r" b="b"/>
              <a:pathLst>
                <a:path w="4275" h="2216" extrusionOk="0">
                  <a:moveTo>
                    <a:pt x="214" y="1"/>
                  </a:moveTo>
                  <a:lnTo>
                    <a:pt x="0" y="465"/>
                  </a:lnTo>
                  <a:lnTo>
                    <a:pt x="4060" y="2215"/>
                  </a:lnTo>
                  <a:lnTo>
                    <a:pt x="4275" y="175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75" name="Google Shape;1482;p38">
              <a:extLst>
                <a:ext uri="{FF2B5EF4-FFF2-40B4-BE49-F238E27FC236}">
                  <a16:creationId xmlns:a16="http://schemas.microsoft.com/office/drawing/2014/main" id="{0D8AC0F3-FDD1-8BB0-6DA8-84DCB9DEFEE3}"/>
                </a:ext>
              </a:extLst>
            </p:cNvPr>
            <p:cNvSpPr/>
            <p:nvPr/>
          </p:nvSpPr>
          <p:spPr>
            <a:xfrm>
              <a:off x="4693950" y="2198126"/>
              <a:ext cx="136811" cy="69381"/>
            </a:xfrm>
            <a:custGeom>
              <a:avLst/>
              <a:gdLst/>
              <a:ahLst/>
              <a:cxnLst/>
              <a:rect l="l" t="t" r="r" b="b"/>
              <a:pathLst>
                <a:path w="4275" h="2168" extrusionOk="0">
                  <a:moveTo>
                    <a:pt x="214" y="1"/>
                  </a:moveTo>
                  <a:lnTo>
                    <a:pt x="0" y="418"/>
                  </a:lnTo>
                  <a:cubicBezTo>
                    <a:pt x="357" y="596"/>
                    <a:pt x="679" y="703"/>
                    <a:pt x="1036" y="882"/>
                  </a:cubicBezTo>
                  <a:lnTo>
                    <a:pt x="2036" y="1311"/>
                  </a:lnTo>
                  <a:lnTo>
                    <a:pt x="4060" y="2168"/>
                  </a:lnTo>
                  <a:lnTo>
                    <a:pt x="4274" y="1739"/>
                  </a:lnTo>
                  <a:lnTo>
                    <a:pt x="2203" y="846"/>
                  </a:lnTo>
                  <a:lnTo>
                    <a:pt x="1214" y="418"/>
                  </a:lnTo>
                  <a:cubicBezTo>
                    <a:pt x="893" y="275"/>
                    <a:pt x="500" y="144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76" name="Google Shape;1483;p38">
              <a:extLst>
                <a:ext uri="{FF2B5EF4-FFF2-40B4-BE49-F238E27FC236}">
                  <a16:creationId xmlns:a16="http://schemas.microsoft.com/office/drawing/2014/main" id="{8D1D6E8E-39F9-700B-EB29-7D91FC8EEEB3}"/>
                </a:ext>
              </a:extLst>
            </p:cNvPr>
            <p:cNvSpPr/>
            <p:nvPr/>
          </p:nvSpPr>
          <p:spPr>
            <a:xfrm>
              <a:off x="4682494" y="2038500"/>
              <a:ext cx="141387" cy="53732"/>
            </a:xfrm>
            <a:custGeom>
              <a:avLst/>
              <a:gdLst/>
              <a:ahLst/>
              <a:cxnLst/>
              <a:rect l="l" t="t" r="r" b="b"/>
              <a:pathLst>
                <a:path w="4418" h="1679" extrusionOk="0">
                  <a:moveTo>
                    <a:pt x="4311" y="0"/>
                  </a:moveTo>
                  <a:lnTo>
                    <a:pt x="2144" y="536"/>
                  </a:lnTo>
                  <a:lnTo>
                    <a:pt x="1072" y="822"/>
                  </a:lnTo>
                  <a:cubicBezTo>
                    <a:pt x="715" y="893"/>
                    <a:pt x="322" y="1036"/>
                    <a:pt x="1" y="1322"/>
                  </a:cubicBezTo>
                  <a:lnTo>
                    <a:pt x="287" y="1679"/>
                  </a:lnTo>
                  <a:cubicBezTo>
                    <a:pt x="537" y="1465"/>
                    <a:pt x="822" y="1358"/>
                    <a:pt x="1215" y="1250"/>
                  </a:cubicBezTo>
                  <a:lnTo>
                    <a:pt x="2287" y="1000"/>
                  </a:lnTo>
                  <a:lnTo>
                    <a:pt x="4418" y="429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77" name="Google Shape;1484;p38">
              <a:extLst>
                <a:ext uri="{FF2B5EF4-FFF2-40B4-BE49-F238E27FC236}">
                  <a16:creationId xmlns:a16="http://schemas.microsoft.com/office/drawing/2014/main" id="{182A8D27-C53F-9C5F-BEF9-6BF8770F3D32}"/>
                </a:ext>
              </a:extLst>
            </p:cNvPr>
            <p:cNvSpPr/>
            <p:nvPr/>
          </p:nvSpPr>
          <p:spPr>
            <a:xfrm>
              <a:off x="4956847" y="1969151"/>
              <a:ext cx="140235" cy="48036"/>
            </a:xfrm>
            <a:custGeom>
              <a:avLst/>
              <a:gdLst/>
              <a:ahLst/>
              <a:cxnLst/>
              <a:rect l="l" t="t" r="r" b="b"/>
              <a:pathLst>
                <a:path w="4382" h="1501" extrusionOk="0">
                  <a:moveTo>
                    <a:pt x="4275" y="0"/>
                  </a:moveTo>
                  <a:lnTo>
                    <a:pt x="0" y="1072"/>
                  </a:lnTo>
                  <a:lnTo>
                    <a:pt x="107" y="1500"/>
                  </a:lnTo>
                  <a:lnTo>
                    <a:pt x="4382" y="393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78" name="Google Shape;1485;p38">
              <a:extLst>
                <a:ext uri="{FF2B5EF4-FFF2-40B4-BE49-F238E27FC236}">
                  <a16:creationId xmlns:a16="http://schemas.microsoft.com/office/drawing/2014/main" id="{658949A0-5CE3-ED75-9542-93F816613039}"/>
                </a:ext>
              </a:extLst>
            </p:cNvPr>
            <p:cNvSpPr/>
            <p:nvPr/>
          </p:nvSpPr>
          <p:spPr>
            <a:xfrm>
              <a:off x="5230049" y="1898651"/>
              <a:ext cx="140235" cy="48804"/>
            </a:xfrm>
            <a:custGeom>
              <a:avLst/>
              <a:gdLst/>
              <a:ahLst/>
              <a:cxnLst/>
              <a:rect l="l" t="t" r="r" b="b"/>
              <a:pathLst>
                <a:path w="4382" h="1525" extrusionOk="0">
                  <a:moveTo>
                    <a:pt x="4274" y="1"/>
                  </a:moveTo>
                  <a:lnTo>
                    <a:pt x="0" y="1108"/>
                  </a:lnTo>
                  <a:lnTo>
                    <a:pt x="107" y="1525"/>
                  </a:lnTo>
                  <a:lnTo>
                    <a:pt x="4382" y="429"/>
                  </a:lnTo>
                  <a:lnTo>
                    <a:pt x="4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79" name="Google Shape;1486;p38">
              <a:extLst>
                <a:ext uri="{FF2B5EF4-FFF2-40B4-BE49-F238E27FC236}">
                  <a16:creationId xmlns:a16="http://schemas.microsoft.com/office/drawing/2014/main" id="{7EF4710B-058E-2FBD-69C6-CC6A92E856BB}"/>
                </a:ext>
              </a:extLst>
            </p:cNvPr>
            <p:cNvSpPr/>
            <p:nvPr/>
          </p:nvSpPr>
          <p:spPr>
            <a:xfrm>
              <a:off x="5504371" y="1829302"/>
              <a:ext cx="140235" cy="47652"/>
            </a:xfrm>
            <a:custGeom>
              <a:avLst/>
              <a:gdLst/>
              <a:ahLst/>
              <a:cxnLst/>
              <a:rect l="l" t="t" r="r" b="b"/>
              <a:pathLst>
                <a:path w="4382" h="1489" extrusionOk="0">
                  <a:moveTo>
                    <a:pt x="4275" y="1"/>
                  </a:moveTo>
                  <a:lnTo>
                    <a:pt x="1" y="1060"/>
                  </a:lnTo>
                  <a:lnTo>
                    <a:pt x="108" y="1489"/>
                  </a:lnTo>
                  <a:lnTo>
                    <a:pt x="4382" y="394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80" name="Google Shape;1487;p38">
              <a:extLst>
                <a:ext uri="{FF2B5EF4-FFF2-40B4-BE49-F238E27FC236}">
                  <a16:creationId xmlns:a16="http://schemas.microsoft.com/office/drawing/2014/main" id="{65847157-2A3C-8BB2-AB19-0E7D9CFF1D04}"/>
                </a:ext>
              </a:extLst>
            </p:cNvPr>
            <p:cNvSpPr/>
            <p:nvPr/>
          </p:nvSpPr>
          <p:spPr>
            <a:xfrm>
              <a:off x="5777572" y="1758450"/>
              <a:ext cx="140235" cy="48036"/>
            </a:xfrm>
            <a:custGeom>
              <a:avLst/>
              <a:gdLst/>
              <a:ahLst/>
              <a:cxnLst/>
              <a:rect l="l" t="t" r="r" b="b"/>
              <a:pathLst>
                <a:path w="4382" h="1501" extrusionOk="0">
                  <a:moveTo>
                    <a:pt x="4275" y="0"/>
                  </a:moveTo>
                  <a:lnTo>
                    <a:pt x="0" y="1107"/>
                  </a:lnTo>
                  <a:lnTo>
                    <a:pt x="108" y="1500"/>
                  </a:lnTo>
                  <a:lnTo>
                    <a:pt x="4382" y="393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81" name="Google Shape;1488;p38">
              <a:extLst>
                <a:ext uri="{FF2B5EF4-FFF2-40B4-BE49-F238E27FC236}">
                  <a16:creationId xmlns:a16="http://schemas.microsoft.com/office/drawing/2014/main" id="{A8328D6E-B52C-70FC-53F1-B943E0A1D593}"/>
                </a:ext>
              </a:extLst>
            </p:cNvPr>
            <p:cNvSpPr/>
            <p:nvPr/>
          </p:nvSpPr>
          <p:spPr>
            <a:xfrm>
              <a:off x="6051894" y="1689101"/>
              <a:ext cx="139115" cy="46884"/>
            </a:xfrm>
            <a:custGeom>
              <a:avLst/>
              <a:gdLst/>
              <a:ahLst/>
              <a:cxnLst/>
              <a:rect l="l" t="t" r="r" b="b"/>
              <a:pathLst>
                <a:path w="4347" h="1465" extrusionOk="0">
                  <a:moveTo>
                    <a:pt x="4275" y="0"/>
                  </a:moveTo>
                  <a:lnTo>
                    <a:pt x="1" y="1107"/>
                  </a:lnTo>
                  <a:lnTo>
                    <a:pt x="72" y="1465"/>
                  </a:lnTo>
                  <a:lnTo>
                    <a:pt x="4347" y="357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82" name="Google Shape;1489;p38">
              <a:extLst>
                <a:ext uri="{FF2B5EF4-FFF2-40B4-BE49-F238E27FC236}">
                  <a16:creationId xmlns:a16="http://schemas.microsoft.com/office/drawing/2014/main" id="{841CDFAB-0354-1287-8984-6F68B01CC922}"/>
                </a:ext>
              </a:extLst>
            </p:cNvPr>
            <p:cNvSpPr/>
            <p:nvPr/>
          </p:nvSpPr>
          <p:spPr>
            <a:xfrm>
              <a:off x="6325096" y="1619753"/>
              <a:ext cx="140267" cy="45380"/>
            </a:xfrm>
            <a:custGeom>
              <a:avLst/>
              <a:gdLst/>
              <a:ahLst/>
              <a:cxnLst/>
              <a:rect l="l" t="t" r="r" b="b"/>
              <a:pathLst>
                <a:path w="4383" h="1418" extrusionOk="0">
                  <a:moveTo>
                    <a:pt x="4275" y="0"/>
                  </a:moveTo>
                  <a:lnTo>
                    <a:pt x="1" y="1072"/>
                  </a:lnTo>
                  <a:lnTo>
                    <a:pt x="108" y="1417"/>
                  </a:lnTo>
                  <a:lnTo>
                    <a:pt x="4382" y="322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83" name="Google Shape;1490;p38">
              <a:extLst>
                <a:ext uri="{FF2B5EF4-FFF2-40B4-BE49-F238E27FC236}">
                  <a16:creationId xmlns:a16="http://schemas.microsoft.com/office/drawing/2014/main" id="{9FB9F953-552D-7C9B-060F-05DA10356AB2}"/>
                </a:ext>
              </a:extLst>
            </p:cNvPr>
            <p:cNvSpPr/>
            <p:nvPr/>
          </p:nvSpPr>
          <p:spPr>
            <a:xfrm>
              <a:off x="6599449" y="1549252"/>
              <a:ext cx="139083" cy="45380"/>
            </a:xfrm>
            <a:custGeom>
              <a:avLst/>
              <a:gdLst/>
              <a:ahLst/>
              <a:cxnLst/>
              <a:rect l="l" t="t" r="r" b="b"/>
              <a:pathLst>
                <a:path w="4346" h="1418" extrusionOk="0">
                  <a:moveTo>
                    <a:pt x="4275" y="1"/>
                  </a:moveTo>
                  <a:lnTo>
                    <a:pt x="0" y="1096"/>
                  </a:lnTo>
                  <a:lnTo>
                    <a:pt x="72" y="1417"/>
                  </a:lnTo>
                  <a:lnTo>
                    <a:pt x="4346" y="322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84" name="Google Shape;1491;p38">
              <a:extLst>
                <a:ext uri="{FF2B5EF4-FFF2-40B4-BE49-F238E27FC236}">
                  <a16:creationId xmlns:a16="http://schemas.microsoft.com/office/drawing/2014/main" id="{8263CA54-1004-3B06-5670-1FCFE7FB450D}"/>
                </a:ext>
              </a:extLst>
            </p:cNvPr>
            <p:cNvSpPr/>
            <p:nvPr/>
          </p:nvSpPr>
          <p:spPr>
            <a:xfrm>
              <a:off x="6872619" y="1479904"/>
              <a:ext cx="140267" cy="45380"/>
            </a:xfrm>
            <a:custGeom>
              <a:avLst/>
              <a:gdLst/>
              <a:ahLst/>
              <a:cxnLst/>
              <a:rect l="l" t="t" r="r" b="b"/>
              <a:pathLst>
                <a:path w="4383" h="1418" extrusionOk="0">
                  <a:moveTo>
                    <a:pt x="4275" y="1"/>
                  </a:moveTo>
                  <a:lnTo>
                    <a:pt x="1" y="1060"/>
                  </a:lnTo>
                  <a:lnTo>
                    <a:pt x="72" y="1418"/>
                  </a:lnTo>
                  <a:lnTo>
                    <a:pt x="4382" y="310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85" name="Google Shape;1492;p38">
              <a:extLst>
                <a:ext uri="{FF2B5EF4-FFF2-40B4-BE49-F238E27FC236}">
                  <a16:creationId xmlns:a16="http://schemas.microsoft.com/office/drawing/2014/main" id="{96933066-9B85-9B29-C8D5-A327B6843CD7}"/>
                </a:ext>
              </a:extLst>
            </p:cNvPr>
            <p:cNvSpPr/>
            <p:nvPr/>
          </p:nvSpPr>
          <p:spPr>
            <a:xfrm>
              <a:off x="7145821" y="1409051"/>
              <a:ext cx="139883" cy="45732"/>
            </a:xfrm>
            <a:custGeom>
              <a:avLst/>
              <a:gdLst/>
              <a:ahLst/>
              <a:cxnLst/>
              <a:rect l="l" t="t" r="r" b="b"/>
              <a:pathLst>
                <a:path w="4371" h="1429" extrusionOk="0">
                  <a:moveTo>
                    <a:pt x="4311" y="0"/>
                  </a:moveTo>
                  <a:lnTo>
                    <a:pt x="1" y="1107"/>
                  </a:lnTo>
                  <a:lnTo>
                    <a:pt x="108" y="1429"/>
                  </a:lnTo>
                  <a:lnTo>
                    <a:pt x="4370" y="322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86" name="Google Shape;1493;p38">
              <a:extLst>
                <a:ext uri="{FF2B5EF4-FFF2-40B4-BE49-F238E27FC236}">
                  <a16:creationId xmlns:a16="http://schemas.microsoft.com/office/drawing/2014/main" id="{AB3ECFA5-61B5-2B98-DC5E-CE1C8353A570}"/>
                </a:ext>
              </a:extLst>
            </p:cNvPr>
            <p:cNvSpPr/>
            <p:nvPr/>
          </p:nvSpPr>
          <p:spPr>
            <a:xfrm>
              <a:off x="7420174" y="1339702"/>
              <a:ext cx="138699" cy="44611"/>
            </a:xfrm>
            <a:custGeom>
              <a:avLst/>
              <a:gdLst/>
              <a:ahLst/>
              <a:cxnLst/>
              <a:rect l="l" t="t" r="r" b="b"/>
              <a:pathLst>
                <a:path w="4334" h="1394" extrusionOk="0">
                  <a:moveTo>
                    <a:pt x="4263" y="0"/>
                  </a:moveTo>
                  <a:lnTo>
                    <a:pt x="0" y="1107"/>
                  </a:lnTo>
                  <a:lnTo>
                    <a:pt x="72" y="1393"/>
                  </a:lnTo>
                  <a:lnTo>
                    <a:pt x="4334" y="286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87" name="Google Shape;1494;p38">
              <a:extLst>
                <a:ext uri="{FF2B5EF4-FFF2-40B4-BE49-F238E27FC236}">
                  <a16:creationId xmlns:a16="http://schemas.microsoft.com/office/drawing/2014/main" id="{8CFF6CD6-4FBF-845F-D0D5-352A3C7A53A3}"/>
                </a:ext>
              </a:extLst>
            </p:cNvPr>
            <p:cNvSpPr/>
            <p:nvPr/>
          </p:nvSpPr>
          <p:spPr>
            <a:xfrm>
              <a:off x="7693376" y="1269202"/>
              <a:ext cx="139851" cy="44227"/>
            </a:xfrm>
            <a:custGeom>
              <a:avLst/>
              <a:gdLst/>
              <a:ahLst/>
              <a:cxnLst/>
              <a:rect l="l" t="t" r="r" b="b"/>
              <a:pathLst>
                <a:path w="4370" h="1382" extrusionOk="0">
                  <a:moveTo>
                    <a:pt x="4298" y="1"/>
                  </a:moveTo>
                  <a:lnTo>
                    <a:pt x="0" y="1096"/>
                  </a:lnTo>
                  <a:lnTo>
                    <a:pt x="71" y="1382"/>
                  </a:lnTo>
                  <a:lnTo>
                    <a:pt x="4370" y="286"/>
                  </a:lnTo>
                  <a:lnTo>
                    <a:pt x="42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88" name="Google Shape;1495;p38">
              <a:extLst>
                <a:ext uri="{FF2B5EF4-FFF2-40B4-BE49-F238E27FC236}">
                  <a16:creationId xmlns:a16="http://schemas.microsoft.com/office/drawing/2014/main" id="{83DD1098-D81E-89AB-EB51-F67D8C49E624}"/>
                </a:ext>
              </a:extLst>
            </p:cNvPr>
            <p:cNvSpPr/>
            <p:nvPr/>
          </p:nvSpPr>
          <p:spPr>
            <a:xfrm>
              <a:off x="7745571" y="1140426"/>
              <a:ext cx="139083" cy="49188"/>
            </a:xfrm>
            <a:custGeom>
              <a:avLst/>
              <a:gdLst/>
              <a:ahLst/>
              <a:cxnLst/>
              <a:rect l="l" t="t" r="r" b="b"/>
              <a:pathLst>
                <a:path w="4346" h="1537" extrusionOk="0">
                  <a:moveTo>
                    <a:pt x="72" y="0"/>
                  </a:moveTo>
                  <a:lnTo>
                    <a:pt x="0" y="250"/>
                  </a:lnTo>
                  <a:lnTo>
                    <a:pt x="2108" y="893"/>
                  </a:lnTo>
                  <a:lnTo>
                    <a:pt x="3167" y="1215"/>
                  </a:lnTo>
                  <a:lnTo>
                    <a:pt x="3703" y="1358"/>
                  </a:lnTo>
                  <a:cubicBezTo>
                    <a:pt x="3882" y="1429"/>
                    <a:pt x="4060" y="1465"/>
                    <a:pt x="4203" y="1536"/>
                  </a:cubicBezTo>
                  <a:lnTo>
                    <a:pt x="4346" y="1286"/>
                  </a:lnTo>
                  <a:cubicBezTo>
                    <a:pt x="4167" y="1179"/>
                    <a:pt x="3953" y="1143"/>
                    <a:pt x="3774" y="1108"/>
                  </a:cubicBezTo>
                  <a:lnTo>
                    <a:pt x="3239" y="929"/>
                  </a:lnTo>
                  <a:lnTo>
                    <a:pt x="2215" y="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89" name="Google Shape;1496;p38">
              <a:extLst>
                <a:ext uri="{FF2B5EF4-FFF2-40B4-BE49-F238E27FC236}">
                  <a16:creationId xmlns:a16="http://schemas.microsoft.com/office/drawing/2014/main" id="{EC11EDD1-D282-DDB4-1F24-85111E195486}"/>
                </a:ext>
              </a:extLst>
            </p:cNvPr>
            <p:cNvSpPr/>
            <p:nvPr/>
          </p:nvSpPr>
          <p:spPr>
            <a:xfrm>
              <a:off x="7474642" y="1060772"/>
              <a:ext cx="137963" cy="48068"/>
            </a:xfrm>
            <a:custGeom>
              <a:avLst/>
              <a:gdLst/>
              <a:ahLst/>
              <a:cxnLst/>
              <a:rect l="l" t="t" r="r" b="b"/>
              <a:pathLst>
                <a:path w="4311" h="1502" extrusionOk="0">
                  <a:moveTo>
                    <a:pt x="72" y="1"/>
                  </a:moveTo>
                  <a:lnTo>
                    <a:pt x="1" y="251"/>
                  </a:lnTo>
                  <a:lnTo>
                    <a:pt x="4239" y="1501"/>
                  </a:lnTo>
                  <a:lnTo>
                    <a:pt x="4311" y="125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90" name="Google Shape;1497;p38">
              <a:extLst>
                <a:ext uri="{FF2B5EF4-FFF2-40B4-BE49-F238E27FC236}">
                  <a16:creationId xmlns:a16="http://schemas.microsoft.com/office/drawing/2014/main" id="{49CD59B8-7385-DC2D-1858-A823AD9A795D}"/>
                </a:ext>
              </a:extLst>
            </p:cNvPr>
            <p:cNvSpPr/>
            <p:nvPr/>
          </p:nvSpPr>
          <p:spPr>
            <a:xfrm>
              <a:off x="7203744" y="982303"/>
              <a:ext cx="137963" cy="46884"/>
            </a:xfrm>
            <a:custGeom>
              <a:avLst/>
              <a:gdLst/>
              <a:ahLst/>
              <a:cxnLst/>
              <a:rect l="l" t="t" r="r" b="b"/>
              <a:pathLst>
                <a:path w="4311" h="1465" extrusionOk="0">
                  <a:moveTo>
                    <a:pt x="72" y="0"/>
                  </a:moveTo>
                  <a:lnTo>
                    <a:pt x="0" y="214"/>
                  </a:lnTo>
                  <a:lnTo>
                    <a:pt x="4239" y="1465"/>
                  </a:lnTo>
                  <a:lnTo>
                    <a:pt x="4311" y="125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91" name="Google Shape;1498;p38">
              <a:extLst>
                <a:ext uri="{FF2B5EF4-FFF2-40B4-BE49-F238E27FC236}">
                  <a16:creationId xmlns:a16="http://schemas.microsoft.com/office/drawing/2014/main" id="{DEA918D7-166E-D8F7-61F0-1F328724B9F8}"/>
                </a:ext>
              </a:extLst>
            </p:cNvPr>
            <p:cNvSpPr/>
            <p:nvPr/>
          </p:nvSpPr>
          <p:spPr>
            <a:xfrm>
              <a:off x="6932847" y="902650"/>
              <a:ext cx="137963" cy="46532"/>
            </a:xfrm>
            <a:custGeom>
              <a:avLst/>
              <a:gdLst/>
              <a:ahLst/>
              <a:cxnLst/>
              <a:rect l="l" t="t" r="r" b="b"/>
              <a:pathLst>
                <a:path w="4311" h="1454" extrusionOk="0">
                  <a:moveTo>
                    <a:pt x="72" y="1"/>
                  </a:moveTo>
                  <a:lnTo>
                    <a:pt x="0" y="215"/>
                  </a:lnTo>
                  <a:lnTo>
                    <a:pt x="4239" y="1453"/>
                  </a:lnTo>
                  <a:lnTo>
                    <a:pt x="4310" y="125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92" name="Google Shape;1499;p38">
              <a:extLst>
                <a:ext uri="{FF2B5EF4-FFF2-40B4-BE49-F238E27FC236}">
                  <a16:creationId xmlns:a16="http://schemas.microsoft.com/office/drawing/2014/main" id="{0E5FBA12-A362-87EB-683D-1B53499EAB28}"/>
                </a:ext>
              </a:extLst>
            </p:cNvPr>
            <p:cNvSpPr/>
            <p:nvPr/>
          </p:nvSpPr>
          <p:spPr>
            <a:xfrm>
              <a:off x="6661917" y="823029"/>
              <a:ext cx="136811" cy="46500"/>
            </a:xfrm>
            <a:custGeom>
              <a:avLst/>
              <a:gdLst/>
              <a:ahLst/>
              <a:cxnLst/>
              <a:rect l="l" t="t" r="r" b="b"/>
              <a:pathLst>
                <a:path w="4275" h="1453" extrusionOk="0">
                  <a:moveTo>
                    <a:pt x="37" y="0"/>
                  </a:moveTo>
                  <a:lnTo>
                    <a:pt x="1" y="215"/>
                  </a:lnTo>
                  <a:lnTo>
                    <a:pt x="4239" y="1453"/>
                  </a:lnTo>
                  <a:lnTo>
                    <a:pt x="4275" y="123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93" name="Google Shape;1500;p38">
              <a:extLst>
                <a:ext uri="{FF2B5EF4-FFF2-40B4-BE49-F238E27FC236}">
                  <a16:creationId xmlns:a16="http://schemas.microsoft.com/office/drawing/2014/main" id="{6AF273D8-1DF5-6030-0A8B-36FD98DC5F2E}"/>
                </a:ext>
              </a:extLst>
            </p:cNvPr>
            <p:cNvSpPr/>
            <p:nvPr/>
          </p:nvSpPr>
          <p:spPr>
            <a:xfrm>
              <a:off x="6391020" y="743376"/>
              <a:ext cx="136811" cy="46532"/>
            </a:xfrm>
            <a:custGeom>
              <a:avLst/>
              <a:gdLst/>
              <a:ahLst/>
              <a:cxnLst/>
              <a:rect l="l" t="t" r="r" b="b"/>
              <a:pathLst>
                <a:path w="4275" h="1454" extrusionOk="0">
                  <a:moveTo>
                    <a:pt x="36" y="1"/>
                  </a:moveTo>
                  <a:lnTo>
                    <a:pt x="0" y="180"/>
                  </a:lnTo>
                  <a:lnTo>
                    <a:pt x="4239" y="1454"/>
                  </a:lnTo>
                  <a:lnTo>
                    <a:pt x="4275" y="123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94" name="Google Shape;1501;p38">
              <a:extLst>
                <a:ext uri="{FF2B5EF4-FFF2-40B4-BE49-F238E27FC236}">
                  <a16:creationId xmlns:a16="http://schemas.microsoft.com/office/drawing/2014/main" id="{729A0AD5-769A-6A40-6FDC-EB48E1F257CF}"/>
                </a:ext>
              </a:extLst>
            </p:cNvPr>
            <p:cNvSpPr/>
            <p:nvPr/>
          </p:nvSpPr>
          <p:spPr>
            <a:xfrm>
              <a:off x="6120122" y="664907"/>
              <a:ext cx="136811" cy="44227"/>
            </a:xfrm>
            <a:custGeom>
              <a:avLst/>
              <a:gdLst/>
              <a:ahLst/>
              <a:cxnLst/>
              <a:rect l="l" t="t" r="r" b="b"/>
              <a:pathLst>
                <a:path w="4275" h="1382" extrusionOk="0">
                  <a:moveTo>
                    <a:pt x="36" y="0"/>
                  </a:moveTo>
                  <a:lnTo>
                    <a:pt x="0" y="143"/>
                  </a:lnTo>
                  <a:lnTo>
                    <a:pt x="4239" y="1381"/>
                  </a:lnTo>
                  <a:lnTo>
                    <a:pt x="4274" y="120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95" name="Google Shape;1502;p38">
              <a:extLst>
                <a:ext uri="{FF2B5EF4-FFF2-40B4-BE49-F238E27FC236}">
                  <a16:creationId xmlns:a16="http://schemas.microsoft.com/office/drawing/2014/main" id="{6450826F-A6FA-0351-F1AD-41928AE194DE}"/>
                </a:ext>
              </a:extLst>
            </p:cNvPr>
            <p:cNvSpPr/>
            <p:nvPr/>
          </p:nvSpPr>
          <p:spPr>
            <a:xfrm>
              <a:off x="5867498" y="563556"/>
              <a:ext cx="118505" cy="65925"/>
            </a:xfrm>
            <a:custGeom>
              <a:avLst/>
              <a:gdLst/>
              <a:ahLst/>
              <a:cxnLst/>
              <a:rect l="l" t="t" r="r" b="b"/>
              <a:pathLst>
                <a:path w="3703" h="2060" extrusionOk="0">
                  <a:moveTo>
                    <a:pt x="0" y="0"/>
                  </a:moveTo>
                  <a:cubicBezTo>
                    <a:pt x="0" y="393"/>
                    <a:pt x="179" y="738"/>
                    <a:pt x="500" y="1024"/>
                  </a:cubicBezTo>
                  <a:cubicBezTo>
                    <a:pt x="643" y="1131"/>
                    <a:pt x="822" y="1238"/>
                    <a:pt x="1000" y="1274"/>
                  </a:cubicBezTo>
                  <a:lnTo>
                    <a:pt x="1536" y="1453"/>
                  </a:lnTo>
                  <a:lnTo>
                    <a:pt x="3667" y="2060"/>
                  </a:lnTo>
                  <a:lnTo>
                    <a:pt x="3703" y="1917"/>
                  </a:lnTo>
                  <a:lnTo>
                    <a:pt x="1572" y="1274"/>
                  </a:lnTo>
                  <a:cubicBezTo>
                    <a:pt x="1250" y="1167"/>
                    <a:pt x="858" y="1096"/>
                    <a:pt x="607" y="881"/>
                  </a:cubicBezTo>
                  <a:cubicBezTo>
                    <a:pt x="322" y="667"/>
                    <a:pt x="179" y="322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96" name="Google Shape;1503;p38">
              <a:extLst>
                <a:ext uri="{FF2B5EF4-FFF2-40B4-BE49-F238E27FC236}">
                  <a16:creationId xmlns:a16="http://schemas.microsoft.com/office/drawing/2014/main" id="{3D7A8013-AC5F-3008-90BA-A8E694ADE005}"/>
                </a:ext>
              </a:extLst>
            </p:cNvPr>
            <p:cNvSpPr/>
            <p:nvPr/>
          </p:nvSpPr>
          <p:spPr>
            <a:xfrm>
              <a:off x="5981426" y="456477"/>
              <a:ext cx="137579" cy="43075"/>
            </a:xfrm>
            <a:custGeom>
              <a:avLst/>
              <a:gdLst/>
              <a:ahLst/>
              <a:cxnLst/>
              <a:rect l="l" t="t" r="r" b="b"/>
              <a:pathLst>
                <a:path w="4299" h="1346" extrusionOk="0">
                  <a:moveTo>
                    <a:pt x="4263" y="1"/>
                  </a:moveTo>
                  <a:lnTo>
                    <a:pt x="0" y="1203"/>
                  </a:lnTo>
                  <a:lnTo>
                    <a:pt x="36" y="1346"/>
                  </a:lnTo>
                  <a:lnTo>
                    <a:pt x="4298" y="143"/>
                  </a:lnTo>
                  <a:lnTo>
                    <a:pt x="42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97" name="Google Shape;1504;p38">
              <a:extLst>
                <a:ext uri="{FF2B5EF4-FFF2-40B4-BE49-F238E27FC236}">
                  <a16:creationId xmlns:a16="http://schemas.microsoft.com/office/drawing/2014/main" id="{58D58F98-1500-4A23-FA99-F0CE191A43BB}"/>
                </a:ext>
              </a:extLst>
            </p:cNvPr>
            <p:cNvSpPr/>
            <p:nvPr/>
          </p:nvSpPr>
          <p:spPr>
            <a:xfrm>
              <a:off x="6253475" y="380281"/>
              <a:ext cx="136427" cy="41955"/>
            </a:xfrm>
            <a:custGeom>
              <a:avLst/>
              <a:gdLst/>
              <a:ahLst/>
              <a:cxnLst/>
              <a:rect l="l" t="t" r="r" b="b"/>
              <a:pathLst>
                <a:path w="4263" h="1311" extrusionOk="0">
                  <a:moveTo>
                    <a:pt x="4227" y="0"/>
                  </a:moveTo>
                  <a:lnTo>
                    <a:pt x="0" y="1167"/>
                  </a:lnTo>
                  <a:lnTo>
                    <a:pt x="36" y="1310"/>
                  </a:lnTo>
                  <a:lnTo>
                    <a:pt x="4263" y="7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98" name="Google Shape;1505;p38">
              <a:extLst>
                <a:ext uri="{FF2B5EF4-FFF2-40B4-BE49-F238E27FC236}">
                  <a16:creationId xmlns:a16="http://schemas.microsoft.com/office/drawing/2014/main" id="{418E49E1-399C-97B8-4728-DBA7704E43B5}"/>
                </a:ext>
              </a:extLst>
            </p:cNvPr>
            <p:cNvSpPr/>
            <p:nvPr/>
          </p:nvSpPr>
          <p:spPr>
            <a:xfrm>
              <a:off x="6525525" y="302932"/>
              <a:ext cx="136427" cy="40803"/>
            </a:xfrm>
            <a:custGeom>
              <a:avLst/>
              <a:gdLst/>
              <a:ahLst/>
              <a:cxnLst/>
              <a:rect l="l" t="t" r="r" b="b"/>
              <a:pathLst>
                <a:path w="4263" h="1275" extrusionOk="0">
                  <a:moveTo>
                    <a:pt x="4227" y="0"/>
                  </a:moveTo>
                  <a:lnTo>
                    <a:pt x="0" y="1203"/>
                  </a:lnTo>
                  <a:lnTo>
                    <a:pt x="0" y="1274"/>
                  </a:lnTo>
                  <a:lnTo>
                    <a:pt x="4263" y="7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99" name="Google Shape;1506;p38">
              <a:extLst>
                <a:ext uri="{FF2B5EF4-FFF2-40B4-BE49-F238E27FC236}">
                  <a16:creationId xmlns:a16="http://schemas.microsoft.com/office/drawing/2014/main" id="{E0D1CD44-5234-FE50-8838-A350A3C6A79C}"/>
                </a:ext>
              </a:extLst>
            </p:cNvPr>
            <p:cNvSpPr/>
            <p:nvPr/>
          </p:nvSpPr>
          <p:spPr>
            <a:xfrm>
              <a:off x="6797574" y="226351"/>
              <a:ext cx="135275" cy="40035"/>
            </a:xfrm>
            <a:custGeom>
              <a:avLst/>
              <a:gdLst/>
              <a:ahLst/>
              <a:cxnLst/>
              <a:rect l="l" t="t" r="r" b="b"/>
              <a:pathLst>
                <a:path w="4227" h="1251" extrusionOk="0">
                  <a:moveTo>
                    <a:pt x="4227" y="0"/>
                  </a:moveTo>
                  <a:lnTo>
                    <a:pt x="0" y="1179"/>
                  </a:lnTo>
                  <a:lnTo>
                    <a:pt x="0" y="1250"/>
                  </a:lnTo>
                  <a:lnTo>
                    <a:pt x="4227" y="36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100" name="Google Shape;1507;p38">
              <a:extLst>
                <a:ext uri="{FF2B5EF4-FFF2-40B4-BE49-F238E27FC236}">
                  <a16:creationId xmlns:a16="http://schemas.microsoft.com/office/drawing/2014/main" id="{BDBE34EA-7362-FCE4-F328-1A342827F43F}"/>
                </a:ext>
              </a:extLst>
            </p:cNvPr>
            <p:cNvSpPr/>
            <p:nvPr/>
          </p:nvSpPr>
          <p:spPr>
            <a:xfrm>
              <a:off x="7068472" y="149002"/>
              <a:ext cx="136459" cy="40035"/>
            </a:xfrm>
            <a:custGeom>
              <a:avLst/>
              <a:gdLst/>
              <a:ahLst/>
              <a:cxnLst/>
              <a:rect l="l" t="t" r="r" b="b"/>
              <a:pathLst>
                <a:path w="4264" h="1251" extrusionOk="0">
                  <a:moveTo>
                    <a:pt x="4263" y="0"/>
                  </a:moveTo>
                  <a:lnTo>
                    <a:pt x="1" y="1215"/>
                  </a:lnTo>
                  <a:lnTo>
                    <a:pt x="36" y="1250"/>
                  </a:lnTo>
                  <a:lnTo>
                    <a:pt x="4263" y="36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101" name="Google Shape;1508;p38">
              <a:extLst>
                <a:ext uri="{FF2B5EF4-FFF2-40B4-BE49-F238E27FC236}">
                  <a16:creationId xmlns:a16="http://schemas.microsoft.com/office/drawing/2014/main" id="{6E008B07-E85B-9B74-9D0D-A6A2F043629E}"/>
                </a:ext>
              </a:extLst>
            </p:cNvPr>
            <p:cNvSpPr/>
            <p:nvPr/>
          </p:nvSpPr>
          <p:spPr>
            <a:xfrm>
              <a:off x="7340521" y="91078"/>
              <a:ext cx="68229" cy="19458"/>
            </a:xfrm>
            <a:custGeom>
              <a:avLst/>
              <a:gdLst/>
              <a:ahLst/>
              <a:cxnLst/>
              <a:rect l="l" t="t" r="r" b="b"/>
              <a:pathLst>
                <a:path w="2132" h="608" extrusionOk="0">
                  <a:moveTo>
                    <a:pt x="1" y="608"/>
                  </a:moveTo>
                  <a:lnTo>
                    <a:pt x="2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</p:grpSp>
      <p:sp>
        <p:nvSpPr>
          <p:cNvPr id="39" name="Google Shape;1512;p38">
            <a:extLst>
              <a:ext uri="{FF2B5EF4-FFF2-40B4-BE49-F238E27FC236}">
                <a16:creationId xmlns:a16="http://schemas.microsoft.com/office/drawing/2014/main" id="{455F2A3A-713C-6A7E-F433-7C151E65B368}"/>
              </a:ext>
            </a:extLst>
          </p:cNvPr>
          <p:cNvSpPr/>
          <p:nvPr/>
        </p:nvSpPr>
        <p:spPr>
          <a:xfrm>
            <a:off x="9052517" y="2775020"/>
            <a:ext cx="910821" cy="1653810"/>
          </a:xfrm>
          <a:custGeom>
            <a:avLst/>
            <a:gdLst/>
            <a:ahLst/>
            <a:cxnLst/>
            <a:rect l="l" t="t" r="r" b="b"/>
            <a:pathLst>
              <a:path w="22087" h="38839" extrusionOk="0">
                <a:moveTo>
                  <a:pt x="22087" y="11073"/>
                </a:moveTo>
                <a:cubicBezTo>
                  <a:pt x="22087" y="4977"/>
                  <a:pt x="17098" y="0"/>
                  <a:pt x="11002" y="0"/>
                </a:cubicBezTo>
                <a:cubicBezTo>
                  <a:pt x="4883" y="0"/>
                  <a:pt x="1" y="4977"/>
                  <a:pt x="1" y="11073"/>
                </a:cubicBezTo>
                <a:cubicBezTo>
                  <a:pt x="1" y="16979"/>
                  <a:pt x="4537" y="21813"/>
                  <a:pt x="10490" y="22158"/>
                </a:cubicBezTo>
                <a:lnTo>
                  <a:pt x="10490" y="34636"/>
                </a:lnTo>
                <a:cubicBezTo>
                  <a:pt x="9455" y="34921"/>
                  <a:pt x="8931" y="35743"/>
                  <a:pt x="8931" y="36683"/>
                </a:cubicBezTo>
                <a:cubicBezTo>
                  <a:pt x="8931" y="37862"/>
                  <a:pt x="9836" y="38838"/>
                  <a:pt x="11050" y="38838"/>
                </a:cubicBezTo>
                <a:cubicBezTo>
                  <a:pt x="12217" y="38838"/>
                  <a:pt x="13169" y="37862"/>
                  <a:pt x="13169" y="36683"/>
                </a:cubicBezTo>
                <a:cubicBezTo>
                  <a:pt x="13169" y="35731"/>
                  <a:pt x="12586" y="34909"/>
                  <a:pt x="11693" y="34624"/>
                </a:cubicBezTo>
                <a:lnTo>
                  <a:pt x="11693" y="22158"/>
                </a:lnTo>
                <a:cubicBezTo>
                  <a:pt x="17491" y="21813"/>
                  <a:pt x="22087" y="16979"/>
                  <a:pt x="22087" y="11073"/>
                </a:cubicBezTo>
                <a:close/>
                <a:moveTo>
                  <a:pt x="2418" y="11073"/>
                </a:moveTo>
                <a:cubicBezTo>
                  <a:pt x="2418" y="6346"/>
                  <a:pt x="6264" y="2536"/>
                  <a:pt x="10990" y="2536"/>
                </a:cubicBezTo>
                <a:cubicBezTo>
                  <a:pt x="15717" y="2536"/>
                  <a:pt x="19563" y="6346"/>
                  <a:pt x="19563" y="11073"/>
                </a:cubicBezTo>
                <a:cubicBezTo>
                  <a:pt x="19563" y="15800"/>
                  <a:pt x="15717" y="19634"/>
                  <a:pt x="10990" y="19634"/>
                </a:cubicBezTo>
                <a:cubicBezTo>
                  <a:pt x="6264" y="19634"/>
                  <a:pt x="2418" y="15800"/>
                  <a:pt x="2418" y="1107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ora" pitchFamily="2" charset="0"/>
            </a:endParaRPr>
          </a:p>
        </p:txBody>
      </p:sp>
      <p:sp>
        <p:nvSpPr>
          <p:cNvPr id="35" name="Google Shape;1518;p38">
            <a:extLst>
              <a:ext uri="{FF2B5EF4-FFF2-40B4-BE49-F238E27FC236}">
                <a16:creationId xmlns:a16="http://schemas.microsoft.com/office/drawing/2014/main" id="{CB45F411-FC92-2A09-C8A4-38476DA6BAF4}"/>
              </a:ext>
            </a:extLst>
          </p:cNvPr>
          <p:cNvSpPr/>
          <p:nvPr/>
        </p:nvSpPr>
        <p:spPr>
          <a:xfrm>
            <a:off x="2227804" y="4234298"/>
            <a:ext cx="1129793" cy="2045217"/>
          </a:xfrm>
          <a:custGeom>
            <a:avLst/>
            <a:gdLst/>
            <a:ahLst/>
            <a:cxnLst/>
            <a:rect l="l" t="t" r="r" b="b"/>
            <a:pathLst>
              <a:path w="27397" h="48031" extrusionOk="0">
                <a:moveTo>
                  <a:pt x="27397" y="13693"/>
                </a:moveTo>
                <a:cubicBezTo>
                  <a:pt x="27397" y="6156"/>
                  <a:pt x="21229" y="1"/>
                  <a:pt x="13693" y="1"/>
                </a:cubicBezTo>
                <a:cubicBezTo>
                  <a:pt x="6120" y="1"/>
                  <a:pt x="1" y="6156"/>
                  <a:pt x="1" y="13693"/>
                </a:cubicBezTo>
                <a:cubicBezTo>
                  <a:pt x="1" y="20991"/>
                  <a:pt x="5751" y="26980"/>
                  <a:pt x="12895" y="27397"/>
                </a:cubicBezTo>
                <a:lnTo>
                  <a:pt x="12895" y="42827"/>
                </a:lnTo>
                <a:cubicBezTo>
                  <a:pt x="11704" y="43173"/>
                  <a:pt x="11038" y="44196"/>
                  <a:pt x="11038" y="45363"/>
                </a:cubicBezTo>
                <a:cubicBezTo>
                  <a:pt x="11038" y="46816"/>
                  <a:pt x="12216" y="48030"/>
                  <a:pt x="13705" y="48030"/>
                </a:cubicBezTo>
                <a:cubicBezTo>
                  <a:pt x="15157" y="48030"/>
                  <a:pt x="16360" y="46816"/>
                  <a:pt x="16360" y="45363"/>
                </a:cubicBezTo>
                <a:cubicBezTo>
                  <a:pt x="16360" y="44185"/>
                  <a:pt x="15574" y="43161"/>
                  <a:pt x="14538" y="42815"/>
                </a:cubicBezTo>
                <a:lnTo>
                  <a:pt x="14538" y="27397"/>
                </a:lnTo>
                <a:cubicBezTo>
                  <a:pt x="21682" y="26980"/>
                  <a:pt x="27397" y="20991"/>
                  <a:pt x="27397" y="13693"/>
                </a:cubicBezTo>
                <a:close/>
                <a:moveTo>
                  <a:pt x="3084" y="13693"/>
                </a:moveTo>
                <a:cubicBezTo>
                  <a:pt x="3084" y="7847"/>
                  <a:pt x="7835" y="3144"/>
                  <a:pt x="13681" y="3144"/>
                </a:cubicBezTo>
                <a:cubicBezTo>
                  <a:pt x="19527" y="3144"/>
                  <a:pt x="24277" y="7847"/>
                  <a:pt x="24277" y="13693"/>
                </a:cubicBezTo>
                <a:cubicBezTo>
                  <a:pt x="24277" y="19539"/>
                  <a:pt x="19527" y="24289"/>
                  <a:pt x="13681" y="24289"/>
                </a:cubicBezTo>
                <a:cubicBezTo>
                  <a:pt x="7835" y="24289"/>
                  <a:pt x="3084" y="19539"/>
                  <a:pt x="3084" y="1369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ora" pitchFamily="2" charset="0"/>
            </a:endParaRPr>
          </a:p>
        </p:txBody>
      </p:sp>
      <p:grpSp>
        <p:nvGrpSpPr>
          <p:cNvPr id="13" name="Google Shape;1522;p38">
            <a:extLst>
              <a:ext uri="{FF2B5EF4-FFF2-40B4-BE49-F238E27FC236}">
                <a16:creationId xmlns:a16="http://schemas.microsoft.com/office/drawing/2014/main" id="{61810460-39CC-CFDB-B566-233994921CDD}"/>
              </a:ext>
            </a:extLst>
          </p:cNvPr>
          <p:cNvGrpSpPr/>
          <p:nvPr/>
        </p:nvGrpSpPr>
        <p:grpSpPr>
          <a:xfrm>
            <a:off x="5006867" y="4009340"/>
            <a:ext cx="1024225" cy="1854581"/>
            <a:chOff x="3950555" y="3007948"/>
            <a:chExt cx="794846" cy="1393837"/>
          </a:xfrm>
        </p:grpSpPr>
        <p:sp>
          <p:nvSpPr>
            <p:cNvPr id="26" name="Google Shape;1523;p38">
              <a:extLst>
                <a:ext uri="{FF2B5EF4-FFF2-40B4-BE49-F238E27FC236}">
                  <a16:creationId xmlns:a16="http://schemas.microsoft.com/office/drawing/2014/main" id="{A3A3AAA5-5D79-59B8-6BF9-F80A976138EE}"/>
                </a:ext>
              </a:extLst>
            </p:cNvPr>
            <p:cNvSpPr/>
            <p:nvPr/>
          </p:nvSpPr>
          <p:spPr>
            <a:xfrm>
              <a:off x="3950555" y="3007948"/>
              <a:ext cx="794846" cy="1393837"/>
            </a:xfrm>
            <a:custGeom>
              <a:avLst/>
              <a:gdLst/>
              <a:ahLst/>
              <a:cxnLst/>
              <a:rect l="l" t="t" r="r" b="b"/>
              <a:pathLst>
                <a:path w="24837" h="43554" extrusionOk="0">
                  <a:moveTo>
                    <a:pt x="24837" y="12418"/>
                  </a:moveTo>
                  <a:cubicBezTo>
                    <a:pt x="24837" y="5584"/>
                    <a:pt x="19229" y="0"/>
                    <a:pt x="12407" y="0"/>
                  </a:cubicBezTo>
                  <a:cubicBezTo>
                    <a:pt x="5537" y="0"/>
                    <a:pt x="0" y="5584"/>
                    <a:pt x="0" y="12418"/>
                  </a:cubicBezTo>
                  <a:cubicBezTo>
                    <a:pt x="0" y="19038"/>
                    <a:pt x="5144" y="24467"/>
                    <a:pt x="11692" y="24848"/>
                  </a:cubicBezTo>
                  <a:lnTo>
                    <a:pt x="11692" y="38826"/>
                  </a:lnTo>
                  <a:cubicBezTo>
                    <a:pt x="10657" y="39148"/>
                    <a:pt x="10002" y="40065"/>
                    <a:pt x="10002" y="41124"/>
                  </a:cubicBezTo>
                  <a:cubicBezTo>
                    <a:pt x="10002" y="42446"/>
                    <a:pt x="11061" y="43553"/>
                    <a:pt x="12419" y="43553"/>
                  </a:cubicBezTo>
                  <a:cubicBezTo>
                    <a:pt x="13728" y="43553"/>
                    <a:pt x="14824" y="42446"/>
                    <a:pt x="14824" y="41124"/>
                  </a:cubicBezTo>
                  <a:cubicBezTo>
                    <a:pt x="14824" y="40065"/>
                    <a:pt x="14074" y="39136"/>
                    <a:pt x="13181" y="38826"/>
                  </a:cubicBezTo>
                  <a:lnTo>
                    <a:pt x="13181" y="24848"/>
                  </a:lnTo>
                  <a:cubicBezTo>
                    <a:pt x="19586" y="24467"/>
                    <a:pt x="24837" y="19038"/>
                    <a:pt x="24837" y="12418"/>
                  </a:cubicBezTo>
                  <a:close/>
                  <a:moveTo>
                    <a:pt x="2787" y="12418"/>
                  </a:moveTo>
                  <a:cubicBezTo>
                    <a:pt x="2787" y="7120"/>
                    <a:pt x="7097" y="2846"/>
                    <a:pt x="12395" y="2846"/>
                  </a:cubicBezTo>
                  <a:cubicBezTo>
                    <a:pt x="17693" y="2846"/>
                    <a:pt x="21991" y="7120"/>
                    <a:pt x="21991" y="12418"/>
                  </a:cubicBezTo>
                  <a:cubicBezTo>
                    <a:pt x="21991" y="17717"/>
                    <a:pt x="17693" y="22015"/>
                    <a:pt x="12395" y="22015"/>
                  </a:cubicBezTo>
                  <a:cubicBezTo>
                    <a:pt x="7097" y="22015"/>
                    <a:pt x="2787" y="17717"/>
                    <a:pt x="2787" y="124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29" name="Google Shape;1526;p38">
              <a:extLst>
                <a:ext uri="{FF2B5EF4-FFF2-40B4-BE49-F238E27FC236}">
                  <a16:creationId xmlns:a16="http://schemas.microsoft.com/office/drawing/2014/main" id="{33D60C2B-03EA-25F5-4100-A4E4900C195D}"/>
                </a:ext>
              </a:extLst>
            </p:cNvPr>
            <p:cNvSpPr/>
            <p:nvPr/>
          </p:nvSpPr>
          <p:spPr>
            <a:xfrm>
              <a:off x="4084380" y="3059065"/>
              <a:ext cx="83946" cy="80563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</p:grpSp>
      <p:sp>
        <p:nvSpPr>
          <p:cNvPr id="21" name="Google Shape;1533;p38">
            <a:extLst>
              <a:ext uri="{FF2B5EF4-FFF2-40B4-BE49-F238E27FC236}">
                <a16:creationId xmlns:a16="http://schemas.microsoft.com/office/drawing/2014/main" id="{67204383-AD5C-52CC-9DEB-EA49719DBA98}"/>
              </a:ext>
            </a:extLst>
          </p:cNvPr>
          <p:cNvSpPr/>
          <p:nvPr/>
        </p:nvSpPr>
        <p:spPr>
          <a:xfrm>
            <a:off x="9959226" y="368899"/>
            <a:ext cx="731601" cy="1320741"/>
          </a:xfrm>
          <a:custGeom>
            <a:avLst/>
            <a:gdLst/>
            <a:ahLst/>
            <a:cxnLst/>
            <a:rect l="l" t="t" r="r" b="b"/>
            <a:pathLst>
              <a:path w="17741" h="31017" extrusionOk="0">
                <a:moveTo>
                  <a:pt x="17741" y="8835"/>
                </a:moveTo>
                <a:cubicBezTo>
                  <a:pt x="17741" y="3977"/>
                  <a:pt x="13729" y="1"/>
                  <a:pt x="8871" y="1"/>
                </a:cubicBezTo>
                <a:cubicBezTo>
                  <a:pt x="3977" y="1"/>
                  <a:pt x="1" y="3977"/>
                  <a:pt x="1" y="8835"/>
                </a:cubicBezTo>
                <a:cubicBezTo>
                  <a:pt x="1" y="13550"/>
                  <a:pt x="3692" y="17419"/>
                  <a:pt x="8299" y="17693"/>
                </a:cubicBezTo>
                <a:lnTo>
                  <a:pt x="8299" y="27647"/>
                </a:lnTo>
                <a:cubicBezTo>
                  <a:pt x="7561" y="27873"/>
                  <a:pt x="7121" y="28540"/>
                  <a:pt x="7121" y="29290"/>
                </a:cubicBezTo>
                <a:cubicBezTo>
                  <a:pt x="7121" y="30231"/>
                  <a:pt x="7883" y="31016"/>
                  <a:pt x="8847" y="31016"/>
                </a:cubicBezTo>
                <a:cubicBezTo>
                  <a:pt x="9776" y="31016"/>
                  <a:pt x="10609" y="30231"/>
                  <a:pt x="10609" y="29290"/>
                </a:cubicBezTo>
                <a:cubicBezTo>
                  <a:pt x="10609" y="28528"/>
                  <a:pt x="10085" y="27873"/>
                  <a:pt x="9490" y="27647"/>
                </a:cubicBezTo>
                <a:lnTo>
                  <a:pt x="9490" y="17693"/>
                </a:lnTo>
                <a:cubicBezTo>
                  <a:pt x="13955" y="17419"/>
                  <a:pt x="17741" y="13550"/>
                  <a:pt x="17741" y="8835"/>
                </a:cubicBezTo>
                <a:close/>
                <a:moveTo>
                  <a:pt x="1989" y="8835"/>
                </a:moveTo>
                <a:cubicBezTo>
                  <a:pt x="1989" y="5061"/>
                  <a:pt x="5061" y="2025"/>
                  <a:pt x="8835" y="2025"/>
                </a:cubicBezTo>
                <a:cubicBezTo>
                  <a:pt x="12609" y="2025"/>
                  <a:pt x="15681" y="5061"/>
                  <a:pt x="15681" y="8835"/>
                </a:cubicBezTo>
                <a:cubicBezTo>
                  <a:pt x="15681" y="12609"/>
                  <a:pt x="12609" y="15681"/>
                  <a:pt x="8835" y="15681"/>
                </a:cubicBezTo>
                <a:cubicBezTo>
                  <a:pt x="5061" y="15681"/>
                  <a:pt x="1989" y="12609"/>
                  <a:pt x="1989" y="883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ora" pitchFamily="2" charset="0"/>
            </a:endParaRPr>
          </a:p>
        </p:txBody>
      </p:sp>
      <p:sp>
        <p:nvSpPr>
          <p:cNvPr id="16" name="Google Shape;1539;p38">
            <a:extLst>
              <a:ext uri="{FF2B5EF4-FFF2-40B4-BE49-F238E27FC236}">
                <a16:creationId xmlns:a16="http://schemas.microsoft.com/office/drawing/2014/main" id="{E2B9A4A6-42F8-FC60-4E2A-BCF7600548C9}"/>
              </a:ext>
            </a:extLst>
          </p:cNvPr>
          <p:cNvSpPr/>
          <p:nvPr/>
        </p:nvSpPr>
        <p:spPr>
          <a:xfrm>
            <a:off x="5246957" y="1361387"/>
            <a:ext cx="861748" cy="1555448"/>
          </a:xfrm>
          <a:custGeom>
            <a:avLst/>
            <a:gdLst/>
            <a:ahLst/>
            <a:cxnLst/>
            <a:rect l="l" t="t" r="r" b="b"/>
            <a:pathLst>
              <a:path w="20897" h="36529" extrusionOk="0">
                <a:moveTo>
                  <a:pt x="20896" y="10407"/>
                </a:moveTo>
                <a:cubicBezTo>
                  <a:pt x="20896" y="4680"/>
                  <a:pt x="16217" y="0"/>
                  <a:pt x="10490" y="0"/>
                </a:cubicBezTo>
                <a:cubicBezTo>
                  <a:pt x="4740" y="0"/>
                  <a:pt x="1" y="4680"/>
                  <a:pt x="1" y="10407"/>
                </a:cubicBezTo>
                <a:cubicBezTo>
                  <a:pt x="1" y="15967"/>
                  <a:pt x="4228" y="20515"/>
                  <a:pt x="9728" y="20836"/>
                </a:cubicBezTo>
                <a:lnTo>
                  <a:pt x="9728" y="32564"/>
                </a:lnTo>
                <a:cubicBezTo>
                  <a:pt x="8835" y="32838"/>
                  <a:pt x="8407" y="33600"/>
                  <a:pt x="8407" y="34493"/>
                </a:cubicBezTo>
                <a:cubicBezTo>
                  <a:pt x="8407" y="35600"/>
                  <a:pt x="9347" y="36529"/>
                  <a:pt x="10478" y="36529"/>
                </a:cubicBezTo>
                <a:cubicBezTo>
                  <a:pt x="11586" y="36529"/>
                  <a:pt x="12479" y="35600"/>
                  <a:pt x="12479" y="34493"/>
                </a:cubicBezTo>
                <a:cubicBezTo>
                  <a:pt x="12479" y="33600"/>
                  <a:pt x="11812" y="32826"/>
                  <a:pt x="11074" y="32564"/>
                </a:cubicBezTo>
                <a:lnTo>
                  <a:pt x="11074" y="20836"/>
                </a:lnTo>
                <a:cubicBezTo>
                  <a:pt x="16432" y="20515"/>
                  <a:pt x="20896" y="15967"/>
                  <a:pt x="20896" y="10407"/>
                </a:cubicBezTo>
                <a:close/>
                <a:moveTo>
                  <a:pt x="2454" y="10407"/>
                </a:moveTo>
                <a:cubicBezTo>
                  <a:pt x="2454" y="5965"/>
                  <a:pt x="6061" y="2382"/>
                  <a:pt x="10502" y="2382"/>
                </a:cubicBezTo>
                <a:cubicBezTo>
                  <a:pt x="14955" y="2382"/>
                  <a:pt x="18563" y="5965"/>
                  <a:pt x="18563" y="10407"/>
                </a:cubicBezTo>
                <a:cubicBezTo>
                  <a:pt x="18563" y="14859"/>
                  <a:pt x="14955" y="18467"/>
                  <a:pt x="10502" y="18467"/>
                </a:cubicBezTo>
                <a:cubicBezTo>
                  <a:pt x="6061" y="18467"/>
                  <a:pt x="2454" y="14859"/>
                  <a:pt x="2454" y="104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ora" pitchFamily="2" charset="0"/>
            </a:endParaRPr>
          </a:p>
        </p:txBody>
      </p:sp>
      <p:sp>
        <p:nvSpPr>
          <p:cNvPr id="102" name="TextBox 60">
            <a:extLst>
              <a:ext uri="{FF2B5EF4-FFF2-40B4-BE49-F238E27FC236}">
                <a16:creationId xmlns:a16="http://schemas.microsoft.com/office/drawing/2014/main" id="{CE55A1C1-ACF9-DFDF-6667-B5947DDFDFF5}"/>
              </a:ext>
            </a:extLst>
          </p:cNvPr>
          <p:cNvSpPr txBox="1"/>
          <p:nvPr/>
        </p:nvSpPr>
        <p:spPr>
          <a:xfrm>
            <a:off x="-18695" y="5392847"/>
            <a:ext cx="2604873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1200" b="1" i="0" dirty="0">
                <a:solidFill>
                  <a:srgbClr val="374151"/>
                </a:solidFill>
                <a:effectLst/>
                <a:latin typeface="Lora" pitchFamily="2" charset="0"/>
              </a:rPr>
              <a:t>Strategic plan</a:t>
            </a:r>
          </a:p>
          <a:p>
            <a:pPr algn="r">
              <a:spcAft>
                <a:spcPts val="600"/>
              </a:spcAft>
            </a:pPr>
            <a:r>
              <a:rPr lang="en-US" sz="1100" b="0" i="0" dirty="0">
                <a:solidFill>
                  <a:srgbClr val="374151"/>
                </a:solidFill>
                <a:effectLst/>
                <a:latin typeface="Lora" pitchFamily="2" charset="0"/>
              </a:rPr>
              <a:t>A roadmap is a strategic plan that outlines the goals and objectives an organization aims to achieve.</a:t>
            </a:r>
          </a:p>
        </p:txBody>
      </p:sp>
      <p:sp>
        <p:nvSpPr>
          <p:cNvPr id="103" name="TextBox 61">
            <a:extLst>
              <a:ext uri="{FF2B5EF4-FFF2-40B4-BE49-F238E27FC236}">
                <a16:creationId xmlns:a16="http://schemas.microsoft.com/office/drawing/2014/main" id="{15DF55E9-30D2-AD03-EDA6-837C8FBCC112}"/>
              </a:ext>
            </a:extLst>
          </p:cNvPr>
          <p:cNvSpPr txBox="1"/>
          <p:nvPr/>
        </p:nvSpPr>
        <p:spPr>
          <a:xfrm>
            <a:off x="5841548" y="5892954"/>
            <a:ext cx="3014577" cy="6001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1200" b="1" i="0" dirty="0">
                <a:solidFill>
                  <a:srgbClr val="374151"/>
                </a:solidFill>
                <a:effectLst/>
                <a:latin typeface="Lora" pitchFamily="2" charset="0"/>
              </a:rPr>
              <a:t>Timeline</a:t>
            </a:r>
          </a:p>
          <a:p>
            <a:pPr algn="l">
              <a:spcAft>
                <a:spcPts val="600"/>
              </a:spcAft>
            </a:pPr>
            <a:r>
              <a:rPr lang="en-US" sz="1100" b="0" i="0" dirty="0">
                <a:solidFill>
                  <a:srgbClr val="374151"/>
                </a:solidFill>
                <a:effectLst/>
                <a:latin typeface="Lora" pitchFamily="2" charset="0"/>
              </a:rPr>
              <a:t>A roadmap includes a timeline or schedule that outlines the sequence of tasks.</a:t>
            </a:r>
          </a:p>
        </p:txBody>
      </p:sp>
      <p:sp>
        <p:nvSpPr>
          <p:cNvPr id="104" name="TextBox 62">
            <a:extLst>
              <a:ext uri="{FF2B5EF4-FFF2-40B4-BE49-F238E27FC236}">
                <a16:creationId xmlns:a16="http://schemas.microsoft.com/office/drawing/2014/main" id="{86443653-034D-3DE9-00FF-7DD254C616A4}"/>
              </a:ext>
            </a:extLst>
          </p:cNvPr>
          <p:cNvSpPr txBox="1"/>
          <p:nvPr/>
        </p:nvSpPr>
        <p:spPr>
          <a:xfrm>
            <a:off x="9463038" y="2053587"/>
            <a:ext cx="2681729" cy="6001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200" b="1" i="0" dirty="0">
                <a:solidFill>
                  <a:srgbClr val="374151"/>
                </a:solidFill>
                <a:effectLst/>
                <a:latin typeface="Lora" pitchFamily="2" charset="0"/>
              </a:rPr>
              <a:t>Communication tool</a:t>
            </a:r>
          </a:p>
          <a:p>
            <a:pPr>
              <a:spcAft>
                <a:spcPts val="600"/>
              </a:spcAft>
            </a:pPr>
            <a:r>
              <a:rPr lang="en-US" sz="1100" b="0" i="0" dirty="0">
                <a:solidFill>
                  <a:srgbClr val="374151"/>
                </a:solidFill>
                <a:effectLst/>
                <a:latin typeface="Lora" pitchFamily="2" charset="0"/>
              </a:rPr>
              <a:t>A roadmap is a communication tool that helps stakeholders align on priorities.</a:t>
            </a:r>
          </a:p>
        </p:txBody>
      </p:sp>
      <p:sp>
        <p:nvSpPr>
          <p:cNvPr id="105" name="TextBox 63">
            <a:extLst>
              <a:ext uri="{FF2B5EF4-FFF2-40B4-BE49-F238E27FC236}">
                <a16:creationId xmlns:a16="http://schemas.microsoft.com/office/drawing/2014/main" id="{2FA3C736-B56F-7751-E3AB-1178EDB5503D}"/>
              </a:ext>
            </a:extLst>
          </p:cNvPr>
          <p:cNvSpPr txBox="1"/>
          <p:nvPr/>
        </p:nvSpPr>
        <p:spPr>
          <a:xfrm>
            <a:off x="1898665" y="2301180"/>
            <a:ext cx="3308947" cy="6001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1200" b="1" i="0" dirty="0">
                <a:solidFill>
                  <a:srgbClr val="374151"/>
                </a:solidFill>
                <a:effectLst/>
                <a:latin typeface="Lora" pitchFamily="2" charset="0"/>
              </a:rPr>
              <a:t>Key Performance Indicators (KPIs)</a:t>
            </a:r>
          </a:p>
          <a:p>
            <a:pPr algn="r">
              <a:spcAft>
                <a:spcPts val="600"/>
              </a:spcAft>
            </a:pPr>
            <a:r>
              <a:rPr lang="en-US" sz="1100" b="0" i="0" dirty="0">
                <a:solidFill>
                  <a:srgbClr val="374151"/>
                </a:solidFill>
                <a:effectLst/>
                <a:latin typeface="Lora" pitchFamily="2" charset="0"/>
              </a:rPr>
              <a:t> A roadmap includes KPIs or metrics to measure progress towards the goals.</a:t>
            </a:r>
          </a:p>
        </p:txBody>
      </p:sp>
      <p:sp>
        <p:nvSpPr>
          <p:cNvPr id="106" name="TextBox 62">
            <a:extLst>
              <a:ext uri="{FF2B5EF4-FFF2-40B4-BE49-F238E27FC236}">
                <a16:creationId xmlns:a16="http://schemas.microsoft.com/office/drawing/2014/main" id="{7781DEC7-C3E9-CF73-5587-F75B29B30EBC}"/>
              </a:ext>
            </a:extLst>
          </p:cNvPr>
          <p:cNvSpPr txBox="1"/>
          <p:nvPr/>
        </p:nvSpPr>
        <p:spPr>
          <a:xfrm>
            <a:off x="9215674" y="4766415"/>
            <a:ext cx="2681729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1200" b="1" i="0" dirty="0">
                <a:solidFill>
                  <a:srgbClr val="374151"/>
                </a:solidFill>
                <a:effectLst/>
                <a:latin typeface="Lora" pitchFamily="2" charset="0"/>
              </a:rPr>
              <a:t>Resource allocation</a:t>
            </a:r>
          </a:p>
          <a:p>
            <a:pPr algn="l">
              <a:spcAft>
                <a:spcPts val="600"/>
              </a:spcAft>
            </a:pPr>
            <a:r>
              <a:rPr lang="en-US" sz="1100" b="0" i="0" dirty="0">
                <a:solidFill>
                  <a:srgbClr val="374151"/>
                </a:solidFill>
                <a:effectLst/>
                <a:latin typeface="Lora" pitchFamily="2" charset="0"/>
              </a:rPr>
              <a:t> A roadmap typically includes a plan for allocating resources, such as budget, personnel.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8B8E0DF-4C17-B3E1-EC8F-72685B8D657F}"/>
              </a:ext>
            </a:extLst>
          </p:cNvPr>
          <p:cNvSpPr txBox="1"/>
          <p:nvPr/>
        </p:nvSpPr>
        <p:spPr>
          <a:xfrm>
            <a:off x="2522337" y="4557159"/>
            <a:ext cx="554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/>
                </a:solidFill>
                <a:latin typeface="Lora" pitchFamily="2" charset="0"/>
              </a:rPr>
              <a:t>01</a:t>
            </a:r>
            <a:endParaRPr lang="en-IN" sz="2800" b="1" dirty="0">
              <a:solidFill>
                <a:schemeClr val="accent1"/>
              </a:solidFill>
              <a:latin typeface="Lora" pitchFamily="2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65F7115-9197-1E14-BD10-6CCE7F70E7FA}"/>
              </a:ext>
            </a:extLst>
          </p:cNvPr>
          <p:cNvSpPr txBox="1"/>
          <p:nvPr/>
        </p:nvSpPr>
        <p:spPr>
          <a:xfrm>
            <a:off x="5197418" y="4268266"/>
            <a:ext cx="601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latin typeface="Lora" pitchFamily="2" charset="0"/>
              </a:rPr>
              <a:t>02</a:t>
            </a:r>
            <a:endParaRPr lang="en-IN" sz="2800" b="1" dirty="0">
              <a:solidFill>
                <a:schemeClr val="accent2"/>
              </a:solidFill>
              <a:latin typeface="Lora" pitchFamily="2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1C3D736-D11D-B11B-8BE6-D662637A5874}"/>
              </a:ext>
            </a:extLst>
          </p:cNvPr>
          <p:cNvSpPr txBox="1"/>
          <p:nvPr/>
        </p:nvSpPr>
        <p:spPr>
          <a:xfrm>
            <a:off x="9180585" y="2991336"/>
            <a:ext cx="64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4"/>
                </a:solidFill>
                <a:latin typeface="Lora" pitchFamily="2" charset="0"/>
              </a:rPr>
              <a:t>03</a:t>
            </a:r>
            <a:endParaRPr lang="en-IN" sz="2800" b="1" dirty="0">
              <a:solidFill>
                <a:schemeClr val="accent4"/>
              </a:solidFill>
              <a:latin typeface="Lora" pitchFamily="2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D9FA1E5-922A-E74B-BFAD-00F79C985FD8}"/>
              </a:ext>
            </a:extLst>
          </p:cNvPr>
          <p:cNvSpPr txBox="1"/>
          <p:nvPr/>
        </p:nvSpPr>
        <p:spPr>
          <a:xfrm>
            <a:off x="5360075" y="1541622"/>
            <a:ext cx="64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5"/>
                </a:solidFill>
                <a:latin typeface="Lora" pitchFamily="2" charset="0"/>
              </a:rPr>
              <a:t>04</a:t>
            </a:r>
            <a:endParaRPr lang="en-IN" sz="2800" b="1" dirty="0">
              <a:solidFill>
                <a:schemeClr val="accent5"/>
              </a:solidFill>
              <a:latin typeface="Lora" pitchFamily="2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5A76794-1B38-86F8-040D-536325CFED52}"/>
              </a:ext>
            </a:extLst>
          </p:cNvPr>
          <p:cNvSpPr txBox="1"/>
          <p:nvPr/>
        </p:nvSpPr>
        <p:spPr>
          <a:xfrm>
            <a:off x="10068146" y="544224"/>
            <a:ext cx="649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6"/>
                </a:solidFill>
                <a:latin typeface="Lora" pitchFamily="2" charset="0"/>
              </a:rPr>
              <a:t>05</a:t>
            </a:r>
            <a:endParaRPr lang="en-IN" sz="2000" b="1" dirty="0">
              <a:solidFill>
                <a:schemeClr val="accent6"/>
              </a:solidFill>
              <a:latin typeface="Lor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D5F18-A562-0D1E-B97F-140C0611F816}"/>
              </a:ext>
            </a:extLst>
          </p:cNvPr>
          <p:cNvSpPr txBox="1"/>
          <p:nvPr/>
        </p:nvSpPr>
        <p:spPr>
          <a:xfrm>
            <a:off x="0" y="13546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ea typeface="Roboto" pitchFamily="2" charset="0"/>
                <a:cs typeface="+mj-cs"/>
              </a:rPr>
              <a:t>Roadmap Template</a:t>
            </a:r>
            <a:endParaRPr lang="en-IN" sz="2800" b="1" dirty="0">
              <a:solidFill>
                <a:schemeClr val="tx1">
                  <a:lumMod val="85000"/>
                  <a:lumOff val="15000"/>
                </a:schemeClr>
              </a:solidFill>
              <a:latin typeface="Lora" pitchFamily="2" charset="0"/>
              <a:ea typeface="Roboto" pitchFamily="2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1665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9DA43579-5031-3E2C-A0B9-84500D37D4BB}"/>
              </a:ext>
            </a:extLst>
          </p:cNvPr>
          <p:cNvGrpSpPr/>
          <p:nvPr/>
        </p:nvGrpSpPr>
        <p:grpSpPr>
          <a:xfrm>
            <a:off x="-4400" y="490417"/>
            <a:ext cx="12689674" cy="6242270"/>
            <a:chOff x="-4400" y="417993"/>
            <a:chExt cx="12689674" cy="624227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05DC4B5-34BF-86C9-172C-01438062D645}"/>
                </a:ext>
              </a:extLst>
            </p:cNvPr>
            <p:cNvGrpSpPr/>
            <p:nvPr/>
          </p:nvGrpSpPr>
          <p:grpSpPr>
            <a:xfrm>
              <a:off x="-4400" y="1264167"/>
              <a:ext cx="12689674" cy="4984174"/>
              <a:chOff x="5163" y="1435085"/>
              <a:chExt cx="12689674" cy="4984174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F314C18E-6D97-B2A9-1D38-DF4514AD968F}"/>
                  </a:ext>
                </a:extLst>
              </p:cNvPr>
              <p:cNvSpPr/>
              <p:nvPr/>
            </p:nvSpPr>
            <p:spPr>
              <a:xfrm>
                <a:off x="5163" y="1620934"/>
                <a:ext cx="12181674" cy="4522187"/>
              </a:xfrm>
              <a:custGeom>
                <a:avLst/>
                <a:gdLst>
                  <a:gd name="connsiteX0" fmla="*/ 5541506 w 10927209"/>
                  <a:gd name="connsiteY0" fmla="*/ 2469543 h 4188846"/>
                  <a:gd name="connsiteX1" fmla="*/ 5838411 w 10927209"/>
                  <a:gd name="connsiteY1" fmla="*/ 2016851 h 4188846"/>
                  <a:gd name="connsiteX2" fmla="*/ 5838367 w 10927209"/>
                  <a:gd name="connsiteY2" fmla="*/ 2016677 h 4188846"/>
                  <a:gd name="connsiteX3" fmla="*/ 5838367 w 10927209"/>
                  <a:gd name="connsiteY3" fmla="*/ 2016677 h 4188846"/>
                  <a:gd name="connsiteX4" fmla="*/ 5385224 w 10927209"/>
                  <a:gd name="connsiteY4" fmla="*/ 1719728 h 4188846"/>
                  <a:gd name="connsiteX5" fmla="*/ 5384772 w 10927209"/>
                  <a:gd name="connsiteY5" fmla="*/ 1719815 h 4188846"/>
                  <a:gd name="connsiteX6" fmla="*/ 5384772 w 10927209"/>
                  <a:gd name="connsiteY6" fmla="*/ 1719815 h 4188846"/>
                  <a:gd name="connsiteX7" fmla="*/ 5087983 w 10927209"/>
                  <a:gd name="connsiteY7" fmla="*/ 2173337 h 4188846"/>
                  <a:gd name="connsiteX8" fmla="*/ 5541506 w 10927209"/>
                  <a:gd name="connsiteY8" fmla="*/ 2470126 h 4188846"/>
                  <a:gd name="connsiteX9" fmla="*/ 10927253 w 10927209"/>
                  <a:gd name="connsiteY9" fmla="*/ 3125901 h 4188846"/>
                  <a:gd name="connsiteX10" fmla="*/ 10927253 w 10927209"/>
                  <a:gd name="connsiteY10" fmla="*/ 3500109 h 4188846"/>
                  <a:gd name="connsiteX11" fmla="*/ 7693532 w 10927209"/>
                  <a:gd name="connsiteY11" fmla="*/ 4170159 h 4188846"/>
                  <a:gd name="connsiteX12" fmla="*/ 6922683 w 10927209"/>
                  <a:gd name="connsiteY12" fmla="*/ 3864995 h 4188846"/>
                  <a:gd name="connsiteX13" fmla="*/ 6799161 w 10927209"/>
                  <a:gd name="connsiteY13" fmla="*/ 3271127 h 4188846"/>
                  <a:gd name="connsiteX14" fmla="*/ 7386766 w 10927209"/>
                  <a:gd name="connsiteY14" fmla="*/ 2684105 h 4188846"/>
                  <a:gd name="connsiteX15" fmla="*/ 8377275 w 10927209"/>
                  <a:gd name="connsiteY15" fmla="*/ 2478865 h 4188846"/>
                  <a:gd name="connsiteX16" fmla="*/ 8676321 w 10927209"/>
                  <a:gd name="connsiteY16" fmla="*/ 2187539 h 4188846"/>
                  <a:gd name="connsiteX17" fmla="*/ 8673554 w 10927209"/>
                  <a:gd name="connsiteY17" fmla="*/ 2016240 h 4188846"/>
                  <a:gd name="connsiteX18" fmla="*/ 8608879 w 10927209"/>
                  <a:gd name="connsiteY18" fmla="*/ 1859360 h 4188846"/>
                  <a:gd name="connsiteX19" fmla="*/ 8217045 w 10927209"/>
                  <a:gd name="connsiteY19" fmla="*/ 1710784 h 4188846"/>
                  <a:gd name="connsiteX20" fmla="*/ 6212284 w 10927209"/>
                  <a:gd name="connsiteY20" fmla="*/ 2126215 h 4188846"/>
                  <a:gd name="connsiteX21" fmla="*/ 5430787 w 10927209"/>
                  <a:gd name="connsiteY21" fmla="*/ 2843067 h 4188846"/>
                  <a:gd name="connsiteX22" fmla="*/ 4788427 w 10927209"/>
                  <a:gd name="connsiteY22" fmla="*/ 2421183 h 4188846"/>
                  <a:gd name="connsiteX23" fmla="*/ 2782937 w 10927209"/>
                  <a:gd name="connsiteY23" fmla="*/ 2836759 h 4188846"/>
                  <a:gd name="connsiteX24" fmla="*/ 2012088 w 10927209"/>
                  <a:gd name="connsiteY24" fmla="*/ 2531596 h 4188846"/>
                  <a:gd name="connsiteX25" fmla="*/ 1888566 w 10927209"/>
                  <a:gd name="connsiteY25" fmla="*/ 1937873 h 4188846"/>
                  <a:gd name="connsiteX26" fmla="*/ 2476317 w 10927209"/>
                  <a:gd name="connsiteY26" fmla="*/ 1350851 h 4188846"/>
                  <a:gd name="connsiteX27" fmla="*/ 3466826 w 10927209"/>
                  <a:gd name="connsiteY27" fmla="*/ 1145612 h 4188846"/>
                  <a:gd name="connsiteX28" fmla="*/ 3765872 w 10927209"/>
                  <a:gd name="connsiteY28" fmla="*/ 854285 h 4188846"/>
                  <a:gd name="connsiteX29" fmla="*/ 3698284 w 10927209"/>
                  <a:gd name="connsiteY29" fmla="*/ 526252 h 4188846"/>
                  <a:gd name="connsiteX30" fmla="*/ 3306596 w 10927209"/>
                  <a:gd name="connsiteY30" fmla="*/ 377530 h 4188846"/>
                  <a:gd name="connsiteX31" fmla="*/ 44 w 10927209"/>
                  <a:gd name="connsiteY31" fmla="*/ 1062875 h 4188846"/>
                  <a:gd name="connsiteX32" fmla="*/ 44 w 10927209"/>
                  <a:gd name="connsiteY32" fmla="*/ 688667 h 4188846"/>
                  <a:gd name="connsiteX33" fmla="*/ 3233765 w 10927209"/>
                  <a:gd name="connsiteY33" fmla="*/ 18617 h 4188846"/>
                  <a:gd name="connsiteX34" fmla="*/ 4004614 w 10927209"/>
                  <a:gd name="connsiteY34" fmla="*/ 324509 h 4188846"/>
                  <a:gd name="connsiteX35" fmla="*/ 4128136 w 10927209"/>
                  <a:gd name="connsiteY35" fmla="*/ 918232 h 4188846"/>
                  <a:gd name="connsiteX36" fmla="*/ 3540531 w 10927209"/>
                  <a:gd name="connsiteY36" fmla="*/ 1505254 h 4188846"/>
                  <a:gd name="connsiteX37" fmla="*/ 2550022 w 10927209"/>
                  <a:gd name="connsiteY37" fmla="*/ 1710493 h 4188846"/>
                  <a:gd name="connsiteX38" fmla="*/ 2251122 w 10927209"/>
                  <a:gd name="connsiteY38" fmla="*/ 2001819 h 4188846"/>
                  <a:gd name="connsiteX39" fmla="*/ 2318563 w 10927209"/>
                  <a:gd name="connsiteY39" fmla="*/ 2329852 h 4188846"/>
                  <a:gd name="connsiteX40" fmla="*/ 2710397 w 10927209"/>
                  <a:gd name="connsiteY40" fmla="*/ 2478574 h 4188846"/>
                  <a:gd name="connsiteX41" fmla="*/ 4714867 w 10927209"/>
                  <a:gd name="connsiteY41" fmla="*/ 2063143 h 4188846"/>
                  <a:gd name="connsiteX42" fmla="*/ 5312086 w 10927209"/>
                  <a:gd name="connsiteY42" fmla="*/ 1360901 h 4188846"/>
                  <a:gd name="connsiteX43" fmla="*/ 5332770 w 10927209"/>
                  <a:gd name="connsiteY43" fmla="*/ 1356532 h 4188846"/>
                  <a:gd name="connsiteX44" fmla="*/ 5334664 w 10927209"/>
                  <a:gd name="connsiteY44" fmla="*/ 1356532 h 4188846"/>
                  <a:gd name="connsiteX45" fmla="*/ 6138287 w 10927209"/>
                  <a:gd name="connsiteY45" fmla="*/ 1768175 h 4188846"/>
                  <a:gd name="connsiteX46" fmla="*/ 8143340 w 10927209"/>
                  <a:gd name="connsiteY46" fmla="*/ 1351870 h 4188846"/>
                  <a:gd name="connsiteX47" fmla="*/ 8914189 w 10927209"/>
                  <a:gd name="connsiteY47" fmla="*/ 1657034 h 4188846"/>
                  <a:gd name="connsiteX48" fmla="*/ 9037711 w 10927209"/>
                  <a:gd name="connsiteY48" fmla="*/ 2250903 h 4188846"/>
                  <a:gd name="connsiteX49" fmla="*/ 8449960 w 10927209"/>
                  <a:gd name="connsiteY49" fmla="*/ 2837925 h 4188846"/>
                  <a:gd name="connsiteX50" fmla="*/ 7459451 w 10927209"/>
                  <a:gd name="connsiteY50" fmla="*/ 3043164 h 4188846"/>
                  <a:gd name="connsiteX51" fmla="*/ 7160405 w 10927209"/>
                  <a:gd name="connsiteY51" fmla="*/ 3334490 h 4188846"/>
                  <a:gd name="connsiteX52" fmla="*/ 7163173 w 10927209"/>
                  <a:gd name="connsiteY52" fmla="*/ 3505790 h 4188846"/>
                  <a:gd name="connsiteX53" fmla="*/ 7228284 w 10927209"/>
                  <a:gd name="connsiteY53" fmla="*/ 3662669 h 4188846"/>
                  <a:gd name="connsiteX54" fmla="*/ 7619972 w 10927209"/>
                  <a:gd name="connsiteY54" fmla="*/ 3811245 h 4188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10927209" h="4188846">
                    <a:moveTo>
                      <a:pt x="5541506" y="2469543"/>
                    </a:moveTo>
                    <a:cubicBezTo>
                      <a:pt x="5748493" y="2426529"/>
                      <a:pt x="5881425" y="2223853"/>
                      <a:pt x="5838411" y="2016851"/>
                    </a:cubicBezTo>
                    <a:cubicBezTo>
                      <a:pt x="5838396" y="2016793"/>
                      <a:pt x="5838381" y="2016735"/>
                      <a:pt x="5838367" y="2016677"/>
                    </a:cubicBezTo>
                    <a:lnTo>
                      <a:pt x="5838367" y="2016677"/>
                    </a:lnTo>
                    <a:cubicBezTo>
                      <a:pt x="5795236" y="1809544"/>
                      <a:pt x="5592357" y="1676597"/>
                      <a:pt x="5385224" y="1719728"/>
                    </a:cubicBezTo>
                    <a:cubicBezTo>
                      <a:pt x="5385078" y="1719757"/>
                      <a:pt x="5384918" y="1719786"/>
                      <a:pt x="5384772" y="1719815"/>
                    </a:cubicBezTo>
                    <a:lnTo>
                      <a:pt x="5384772" y="1719815"/>
                    </a:lnTo>
                    <a:cubicBezTo>
                      <a:pt x="5177581" y="1763092"/>
                      <a:pt x="5044707" y="1966146"/>
                      <a:pt x="5087983" y="2173337"/>
                    </a:cubicBezTo>
                    <a:cubicBezTo>
                      <a:pt x="5131260" y="2380528"/>
                      <a:pt x="5334314" y="2513402"/>
                      <a:pt x="5541506" y="2470126"/>
                    </a:cubicBezTo>
                    <a:close/>
                    <a:moveTo>
                      <a:pt x="10927253" y="3125901"/>
                    </a:moveTo>
                    <a:lnTo>
                      <a:pt x="10927253" y="3500109"/>
                    </a:lnTo>
                    <a:lnTo>
                      <a:pt x="7693532" y="4170159"/>
                    </a:lnTo>
                    <a:cubicBezTo>
                      <a:pt x="7341465" y="4242990"/>
                      <a:pt x="7074464" y="4094414"/>
                      <a:pt x="6922683" y="3864995"/>
                    </a:cubicBezTo>
                    <a:cubicBezTo>
                      <a:pt x="6808235" y="3689646"/>
                      <a:pt x="6764129" y="3477575"/>
                      <a:pt x="6799161" y="3271127"/>
                    </a:cubicBezTo>
                    <a:cubicBezTo>
                      <a:pt x="6847375" y="3000048"/>
                      <a:pt x="7033678" y="2757227"/>
                      <a:pt x="7386766" y="2684105"/>
                    </a:cubicBezTo>
                    <a:lnTo>
                      <a:pt x="8377275" y="2478865"/>
                    </a:lnTo>
                    <a:cubicBezTo>
                      <a:pt x="8557897" y="2441430"/>
                      <a:pt x="8652578" y="2321258"/>
                      <a:pt x="8676321" y="2187539"/>
                    </a:cubicBezTo>
                    <a:cubicBezTo>
                      <a:pt x="8686270" y="2130774"/>
                      <a:pt x="8685323" y="2072655"/>
                      <a:pt x="8673554" y="2016240"/>
                    </a:cubicBezTo>
                    <a:cubicBezTo>
                      <a:pt x="8662148" y="1960319"/>
                      <a:pt x="8640196" y="1907080"/>
                      <a:pt x="8608879" y="1859360"/>
                    </a:cubicBezTo>
                    <a:cubicBezTo>
                      <a:pt x="8533862" y="1745889"/>
                      <a:pt x="8398688" y="1673203"/>
                      <a:pt x="8217045" y="1710784"/>
                    </a:cubicBezTo>
                    <a:lnTo>
                      <a:pt x="6212284" y="2126215"/>
                    </a:lnTo>
                    <a:cubicBezTo>
                      <a:pt x="6194440" y="2539971"/>
                      <a:pt x="5844543" y="2860925"/>
                      <a:pt x="5430787" y="2843067"/>
                    </a:cubicBezTo>
                    <a:cubicBezTo>
                      <a:pt x="5155396" y="2831195"/>
                      <a:pt x="4908730" y="2669189"/>
                      <a:pt x="4788427" y="2421183"/>
                    </a:cubicBezTo>
                    <a:lnTo>
                      <a:pt x="2782937" y="2836759"/>
                    </a:lnTo>
                    <a:cubicBezTo>
                      <a:pt x="2430870" y="2909591"/>
                      <a:pt x="2164015" y="2761160"/>
                      <a:pt x="2012088" y="2531596"/>
                    </a:cubicBezTo>
                    <a:cubicBezTo>
                      <a:pt x="1897801" y="2356232"/>
                      <a:pt x="1853694" y="2144277"/>
                      <a:pt x="1888566" y="1937873"/>
                    </a:cubicBezTo>
                    <a:cubicBezTo>
                      <a:pt x="1936780" y="1666648"/>
                      <a:pt x="2123229" y="1423974"/>
                      <a:pt x="2476317" y="1350851"/>
                    </a:cubicBezTo>
                    <a:lnTo>
                      <a:pt x="3466826" y="1145612"/>
                    </a:lnTo>
                    <a:cubicBezTo>
                      <a:pt x="3647448" y="1108176"/>
                      <a:pt x="3742129" y="988004"/>
                      <a:pt x="3765872" y="854285"/>
                    </a:cubicBezTo>
                    <a:cubicBezTo>
                      <a:pt x="3785755" y="740333"/>
                      <a:pt x="3761604" y="623075"/>
                      <a:pt x="3698284" y="526252"/>
                    </a:cubicBezTo>
                    <a:cubicBezTo>
                      <a:pt x="3623268" y="412781"/>
                      <a:pt x="3488093" y="339949"/>
                      <a:pt x="3306596" y="377530"/>
                    </a:cubicBezTo>
                    <a:lnTo>
                      <a:pt x="44" y="1062875"/>
                    </a:lnTo>
                    <a:lnTo>
                      <a:pt x="44" y="688667"/>
                    </a:lnTo>
                    <a:lnTo>
                      <a:pt x="3233765" y="18617"/>
                    </a:lnTo>
                    <a:cubicBezTo>
                      <a:pt x="3585832" y="-54215"/>
                      <a:pt x="3852833" y="94216"/>
                      <a:pt x="4004614" y="324509"/>
                    </a:cubicBezTo>
                    <a:cubicBezTo>
                      <a:pt x="4119076" y="499800"/>
                      <a:pt x="4163197" y="711827"/>
                      <a:pt x="4128136" y="918232"/>
                    </a:cubicBezTo>
                    <a:cubicBezTo>
                      <a:pt x="4079922" y="1189456"/>
                      <a:pt x="3893619" y="1432131"/>
                      <a:pt x="3540531" y="1505254"/>
                    </a:cubicBezTo>
                    <a:lnTo>
                      <a:pt x="2550022" y="1710493"/>
                    </a:lnTo>
                    <a:cubicBezTo>
                      <a:pt x="2369546" y="1747928"/>
                      <a:pt x="2274864" y="1868100"/>
                      <a:pt x="2251122" y="2001819"/>
                    </a:cubicBezTo>
                    <a:cubicBezTo>
                      <a:pt x="2231093" y="2115757"/>
                      <a:pt x="2255200" y="2233059"/>
                      <a:pt x="2318563" y="2329852"/>
                    </a:cubicBezTo>
                    <a:cubicBezTo>
                      <a:pt x="2393580" y="2443324"/>
                      <a:pt x="2528755" y="2516155"/>
                      <a:pt x="2710397" y="2478574"/>
                    </a:cubicBezTo>
                    <a:lnTo>
                      <a:pt x="4714867" y="2063143"/>
                    </a:lnTo>
                    <a:cubicBezTo>
                      <a:pt x="4729914" y="1720034"/>
                      <a:pt x="4975837" y="1430864"/>
                      <a:pt x="5312086" y="1360901"/>
                    </a:cubicBezTo>
                    <a:lnTo>
                      <a:pt x="5332770" y="1356532"/>
                    </a:lnTo>
                    <a:lnTo>
                      <a:pt x="5334664" y="1356532"/>
                    </a:lnTo>
                    <a:cubicBezTo>
                      <a:pt x="5664343" y="1299330"/>
                      <a:pt x="5992071" y="1467206"/>
                      <a:pt x="6138287" y="1768175"/>
                    </a:cubicBezTo>
                    <a:lnTo>
                      <a:pt x="8143340" y="1351870"/>
                    </a:lnTo>
                    <a:cubicBezTo>
                      <a:pt x="8495407" y="1279039"/>
                      <a:pt x="8762262" y="1427615"/>
                      <a:pt x="8914189" y="1657034"/>
                    </a:cubicBezTo>
                    <a:cubicBezTo>
                      <a:pt x="9028462" y="1832456"/>
                      <a:pt x="9072554" y="2044454"/>
                      <a:pt x="9037711" y="2250903"/>
                    </a:cubicBezTo>
                    <a:cubicBezTo>
                      <a:pt x="8989497" y="2521982"/>
                      <a:pt x="8803048" y="2764802"/>
                      <a:pt x="8449960" y="2837925"/>
                    </a:cubicBezTo>
                    <a:lnTo>
                      <a:pt x="7459451" y="3043164"/>
                    </a:lnTo>
                    <a:cubicBezTo>
                      <a:pt x="7278829" y="3080600"/>
                      <a:pt x="7184148" y="3200772"/>
                      <a:pt x="7160405" y="3334490"/>
                    </a:cubicBezTo>
                    <a:cubicBezTo>
                      <a:pt x="7150457" y="3391255"/>
                      <a:pt x="7151403" y="3449374"/>
                      <a:pt x="7163173" y="3505790"/>
                    </a:cubicBezTo>
                    <a:cubicBezTo>
                      <a:pt x="7174724" y="3561739"/>
                      <a:pt x="7196821" y="3614979"/>
                      <a:pt x="7228284" y="3662669"/>
                    </a:cubicBezTo>
                    <a:cubicBezTo>
                      <a:pt x="7303301" y="3776141"/>
                      <a:pt x="7438476" y="3848826"/>
                      <a:pt x="7619972" y="381124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4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Lora" pitchFamily="2" charset="0"/>
                </a:endParaRPr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8E94163B-F2B1-B65C-7CE8-5871577AA4A0}"/>
                  </a:ext>
                </a:extLst>
              </p:cNvPr>
              <p:cNvSpPr/>
              <p:nvPr/>
            </p:nvSpPr>
            <p:spPr>
              <a:xfrm>
                <a:off x="5163" y="1677071"/>
                <a:ext cx="12192000" cy="4522199"/>
              </a:xfrm>
              <a:custGeom>
                <a:avLst/>
                <a:gdLst>
                  <a:gd name="connsiteX0" fmla="*/ 5814624 w 11200327"/>
                  <a:gd name="connsiteY0" fmla="*/ 2469547 h 4188857"/>
                  <a:gd name="connsiteX1" fmla="*/ 6111660 w 11200327"/>
                  <a:gd name="connsiteY1" fmla="*/ 2016957 h 4188857"/>
                  <a:gd name="connsiteX2" fmla="*/ 6111485 w 11200327"/>
                  <a:gd name="connsiteY2" fmla="*/ 2016098 h 4188857"/>
                  <a:gd name="connsiteX3" fmla="*/ 6111485 w 11200327"/>
                  <a:gd name="connsiteY3" fmla="*/ 2016098 h 4188857"/>
                  <a:gd name="connsiteX4" fmla="*/ 5658779 w 11200327"/>
                  <a:gd name="connsiteY4" fmla="*/ 1719222 h 4188857"/>
                  <a:gd name="connsiteX5" fmla="*/ 5658036 w 11200327"/>
                  <a:gd name="connsiteY5" fmla="*/ 1719382 h 4188857"/>
                  <a:gd name="connsiteX6" fmla="*/ 5658036 w 11200327"/>
                  <a:gd name="connsiteY6" fmla="*/ 1719382 h 4188857"/>
                  <a:gd name="connsiteX7" fmla="*/ 5361247 w 11200327"/>
                  <a:gd name="connsiteY7" fmla="*/ 2172904 h 4188857"/>
                  <a:gd name="connsiteX8" fmla="*/ 5814770 w 11200327"/>
                  <a:gd name="connsiteY8" fmla="*/ 2469693 h 4188857"/>
                  <a:gd name="connsiteX9" fmla="*/ 11200371 w 11200327"/>
                  <a:gd name="connsiteY9" fmla="*/ 3125904 h 4188857"/>
                  <a:gd name="connsiteX10" fmla="*/ 11200371 w 11200327"/>
                  <a:gd name="connsiteY10" fmla="*/ 3500113 h 4188857"/>
                  <a:gd name="connsiteX11" fmla="*/ 7966650 w 11200327"/>
                  <a:gd name="connsiteY11" fmla="*/ 4170163 h 4188857"/>
                  <a:gd name="connsiteX12" fmla="*/ 7195801 w 11200327"/>
                  <a:gd name="connsiteY12" fmla="*/ 3864270 h 4188857"/>
                  <a:gd name="connsiteX13" fmla="*/ 7072279 w 11200327"/>
                  <a:gd name="connsiteY13" fmla="*/ 3270548 h 4188857"/>
                  <a:gd name="connsiteX14" fmla="*/ 7659884 w 11200327"/>
                  <a:gd name="connsiteY14" fmla="*/ 2683380 h 4188857"/>
                  <a:gd name="connsiteX15" fmla="*/ 8650393 w 11200327"/>
                  <a:gd name="connsiteY15" fmla="*/ 2478141 h 4188857"/>
                  <a:gd name="connsiteX16" fmla="*/ 8949294 w 11200327"/>
                  <a:gd name="connsiteY16" fmla="*/ 2186815 h 4188857"/>
                  <a:gd name="connsiteX17" fmla="*/ 8881852 w 11200327"/>
                  <a:gd name="connsiteY17" fmla="*/ 1858636 h 4188857"/>
                  <a:gd name="connsiteX18" fmla="*/ 8490163 w 11200327"/>
                  <a:gd name="connsiteY18" fmla="*/ 1710060 h 4188857"/>
                  <a:gd name="connsiteX19" fmla="*/ 6485694 w 11200327"/>
                  <a:gd name="connsiteY19" fmla="*/ 2126219 h 4188857"/>
                  <a:gd name="connsiteX20" fmla="*/ 5704197 w 11200327"/>
                  <a:gd name="connsiteY20" fmla="*/ 2843071 h 4188857"/>
                  <a:gd name="connsiteX21" fmla="*/ 5061837 w 11200327"/>
                  <a:gd name="connsiteY21" fmla="*/ 2421187 h 4188857"/>
                  <a:gd name="connsiteX22" fmla="*/ 3055910 w 11200327"/>
                  <a:gd name="connsiteY22" fmla="*/ 2836763 h 4188857"/>
                  <a:gd name="connsiteX23" fmla="*/ 2285061 w 11200327"/>
                  <a:gd name="connsiteY23" fmla="*/ 2531745 h 4188857"/>
                  <a:gd name="connsiteX24" fmla="*/ 2161539 w 11200327"/>
                  <a:gd name="connsiteY24" fmla="*/ 1937877 h 4188857"/>
                  <a:gd name="connsiteX25" fmla="*/ 2749144 w 11200327"/>
                  <a:gd name="connsiteY25" fmla="*/ 1350855 h 4188857"/>
                  <a:gd name="connsiteX26" fmla="*/ 3739653 w 11200327"/>
                  <a:gd name="connsiteY26" fmla="*/ 1145616 h 4188857"/>
                  <a:gd name="connsiteX27" fmla="*/ 4038699 w 11200327"/>
                  <a:gd name="connsiteY27" fmla="*/ 854289 h 4188857"/>
                  <a:gd name="connsiteX28" fmla="*/ 4035932 w 11200327"/>
                  <a:gd name="connsiteY28" fmla="*/ 682990 h 4188857"/>
                  <a:gd name="connsiteX29" fmla="*/ 3971257 w 11200327"/>
                  <a:gd name="connsiteY29" fmla="*/ 526256 h 4188857"/>
                  <a:gd name="connsiteX30" fmla="*/ 3579423 w 11200327"/>
                  <a:gd name="connsiteY30" fmla="*/ 377680 h 4188857"/>
                  <a:gd name="connsiteX31" fmla="*/ 44 w 11200327"/>
                  <a:gd name="connsiteY31" fmla="*/ 1119833 h 4188857"/>
                  <a:gd name="connsiteX32" fmla="*/ 44 w 11200327"/>
                  <a:gd name="connsiteY32" fmla="*/ 745770 h 4188857"/>
                  <a:gd name="connsiteX33" fmla="*/ 3506155 w 11200327"/>
                  <a:gd name="connsiteY33" fmla="*/ 18621 h 4188857"/>
                  <a:gd name="connsiteX34" fmla="*/ 4277004 w 11200327"/>
                  <a:gd name="connsiteY34" fmla="*/ 323785 h 4188857"/>
                  <a:gd name="connsiteX35" fmla="*/ 4400526 w 11200327"/>
                  <a:gd name="connsiteY35" fmla="*/ 917507 h 4188857"/>
                  <a:gd name="connsiteX36" fmla="*/ 3812921 w 11200327"/>
                  <a:gd name="connsiteY36" fmla="*/ 1504529 h 4188857"/>
                  <a:gd name="connsiteX37" fmla="*/ 2822412 w 11200327"/>
                  <a:gd name="connsiteY37" fmla="*/ 1709768 h 4188857"/>
                  <a:gd name="connsiteX38" fmla="*/ 2523366 w 11200327"/>
                  <a:gd name="connsiteY38" fmla="*/ 2001094 h 4188857"/>
                  <a:gd name="connsiteX39" fmla="*/ 2526133 w 11200327"/>
                  <a:gd name="connsiteY39" fmla="*/ 2172394 h 4188857"/>
                  <a:gd name="connsiteX40" fmla="*/ 2590808 w 11200327"/>
                  <a:gd name="connsiteY40" fmla="*/ 2328836 h 4188857"/>
                  <a:gd name="connsiteX41" fmla="*/ 2982642 w 11200327"/>
                  <a:gd name="connsiteY41" fmla="*/ 2477413 h 4188857"/>
                  <a:gd name="connsiteX42" fmla="*/ 4987112 w 11200327"/>
                  <a:gd name="connsiteY42" fmla="*/ 2062127 h 4188857"/>
                  <a:gd name="connsiteX43" fmla="*/ 5584330 w 11200327"/>
                  <a:gd name="connsiteY43" fmla="*/ 1359740 h 4188857"/>
                  <a:gd name="connsiteX44" fmla="*/ 5605160 w 11200327"/>
                  <a:gd name="connsiteY44" fmla="*/ 1355370 h 4188857"/>
                  <a:gd name="connsiteX45" fmla="*/ 5606908 w 11200327"/>
                  <a:gd name="connsiteY45" fmla="*/ 1355370 h 4188857"/>
                  <a:gd name="connsiteX46" fmla="*/ 6410532 w 11200327"/>
                  <a:gd name="connsiteY46" fmla="*/ 1767014 h 4188857"/>
                  <a:gd name="connsiteX47" fmla="*/ 8416312 w 11200327"/>
                  <a:gd name="connsiteY47" fmla="*/ 1351437 h 4188857"/>
                  <a:gd name="connsiteX48" fmla="*/ 9187162 w 11200327"/>
                  <a:gd name="connsiteY48" fmla="*/ 1656601 h 4188857"/>
                  <a:gd name="connsiteX49" fmla="*/ 9311558 w 11200327"/>
                  <a:gd name="connsiteY49" fmla="*/ 2250907 h 4188857"/>
                  <a:gd name="connsiteX50" fmla="*/ 8723952 w 11200327"/>
                  <a:gd name="connsiteY50" fmla="*/ 2837929 h 4188857"/>
                  <a:gd name="connsiteX51" fmla="*/ 7733444 w 11200327"/>
                  <a:gd name="connsiteY51" fmla="*/ 3043168 h 4188857"/>
                  <a:gd name="connsiteX52" fmla="*/ 7434398 w 11200327"/>
                  <a:gd name="connsiteY52" fmla="*/ 3334494 h 4188857"/>
                  <a:gd name="connsiteX53" fmla="*/ 7437165 w 11200327"/>
                  <a:gd name="connsiteY53" fmla="*/ 3505793 h 4188857"/>
                  <a:gd name="connsiteX54" fmla="*/ 7501985 w 11200327"/>
                  <a:gd name="connsiteY54" fmla="*/ 3662673 h 4188857"/>
                  <a:gd name="connsiteX55" fmla="*/ 7893673 w 11200327"/>
                  <a:gd name="connsiteY55" fmla="*/ 3811249 h 4188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1200327" h="4188857">
                    <a:moveTo>
                      <a:pt x="5814624" y="2469547"/>
                    </a:moveTo>
                    <a:cubicBezTo>
                      <a:pt x="6021626" y="2426591"/>
                      <a:pt x="6154616" y="2223959"/>
                      <a:pt x="6111660" y="2016957"/>
                    </a:cubicBezTo>
                    <a:cubicBezTo>
                      <a:pt x="6111602" y="2016666"/>
                      <a:pt x="6111543" y="2016389"/>
                      <a:pt x="6111485" y="2016098"/>
                    </a:cubicBezTo>
                    <a:lnTo>
                      <a:pt x="6111485" y="2016098"/>
                    </a:lnTo>
                    <a:cubicBezTo>
                      <a:pt x="6068456" y="1809111"/>
                      <a:pt x="5865766" y="1676193"/>
                      <a:pt x="5658779" y="1719222"/>
                    </a:cubicBezTo>
                    <a:cubicBezTo>
                      <a:pt x="5658531" y="1719280"/>
                      <a:pt x="5658283" y="1719324"/>
                      <a:pt x="5658036" y="1719382"/>
                    </a:cubicBezTo>
                    <a:lnTo>
                      <a:pt x="5658036" y="1719382"/>
                    </a:lnTo>
                    <a:cubicBezTo>
                      <a:pt x="5450845" y="1762659"/>
                      <a:pt x="5317971" y="1965713"/>
                      <a:pt x="5361247" y="2172904"/>
                    </a:cubicBezTo>
                    <a:cubicBezTo>
                      <a:pt x="5404524" y="2380095"/>
                      <a:pt x="5607578" y="2512969"/>
                      <a:pt x="5814770" y="2469693"/>
                    </a:cubicBezTo>
                    <a:close/>
                    <a:moveTo>
                      <a:pt x="11200371" y="3125904"/>
                    </a:moveTo>
                    <a:lnTo>
                      <a:pt x="11200371" y="3500113"/>
                    </a:lnTo>
                    <a:lnTo>
                      <a:pt x="7966650" y="4170163"/>
                    </a:lnTo>
                    <a:cubicBezTo>
                      <a:pt x="7614583" y="4242994"/>
                      <a:pt x="7347583" y="4094564"/>
                      <a:pt x="7195801" y="3864270"/>
                    </a:cubicBezTo>
                    <a:cubicBezTo>
                      <a:pt x="7081543" y="3688892"/>
                      <a:pt x="7037451" y="3476938"/>
                      <a:pt x="7072279" y="3270548"/>
                    </a:cubicBezTo>
                    <a:cubicBezTo>
                      <a:pt x="7120493" y="2999323"/>
                      <a:pt x="7306942" y="2756503"/>
                      <a:pt x="7659884" y="2683380"/>
                    </a:cubicBezTo>
                    <a:lnTo>
                      <a:pt x="8650393" y="2478141"/>
                    </a:lnTo>
                    <a:cubicBezTo>
                      <a:pt x="8831015" y="2440705"/>
                      <a:pt x="8925551" y="2320533"/>
                      <a:pt x="8949294" y="2186815"/>
                    </a:cubicBezTo>
                    <a:cubicBezTo>
                      <a:pt x="8969308" y="2072834"/>
                      <a:pt x="8945200" y="1955487"/>
                      <a:pt x="8881852" y="1858636"/>
                    </a:cubicBezTo>
                    <a:cubicBezTo>
                      <a:pt x="8806835" y="1745164"/>
                      <a:pt x="8671660" y="1672479"/>
                      <a:pt x="8490163" y="1710060"/>
                    </a:cubicBezTo>
                    <a:lnTo>
                      <a:pt x="6485694" y="2126219"/>
                    </a:lnTo>
                    <a:cubicBezTo>
                      <a:pt x="6467850" y="2539975"/>
                      <a:pt x="6117953" y="2860929"/>
                      <a:pt x="5704197" y="2843071"/>
                    </a:cubicBezTo>
                    <a:cubicBezTo>
                      <a:pt x="5428806" y="2831199"/>
                      <a:pt x="5182140" y="2669193"/>
                      <a:pt x="5061837" y="2421187"/>
                    </a:cubicBezTo>
                    <a:lnTo>
                      <a:pt x="3055910" y="2836763"/>
                    </a:lnTo>
                    <a:cubicBezTo>
                      <a:pt x="2703842" y="2909595"/>
                      <a:pt x="2436842" y="2761164"/>
                      <a:pt x="2285061" y="2531745"/>
                    </a:cubicBezTo>
                    <a:cubicBezTo>
                      <a:pt x="2170613" y="2356396"/>
                      <a:pt x="2126507" y="2144325"/>
                      <a:pt x="2161539" y="1937877"/>
                    </a:cubicBezTo>
                    <a:cubicBezTo>
                      <a:pt x="2209753" y="1666652"/>
                      <a:pt x="2396056" y="1423978"/>
                      <a:pt x="2749144" y="1350855"/>
                    </a:cubicBezTo>
                    <a:lnTo>
                      <a:pt x="3739653" y="1145616"/>
                    </a:lnTo>
                    <a:cubicBezTo>
                      <a:pt x="3920275" y="1108180"/>
                      <a:pt x="4014956" y="988008"/>
                      <a:pt x="4038699" y="854289"/>
                    </a:cubicBezTo>
                    <a:cubicBezTo>
                      <a:pt x="4048633" y="797524"/>
                      <a:pt x="4047701" y="739405"/>
                      <a:pt x="4035932" y="682990"/>
                    </a:cubicBezTo>
                    <a:cubicBezTo>
                      <a:pt x="4024497" y="627113"/>
                      <a:pt x="4002546" y="573932"/>
                      <a:pt x="3971257" y="526256"/>
                    </a:cubicBezTo>
                    <a:cubicBezTo>
                      <a:pt x="3896095" y="412785"/>
                      <a:pt x="3761065" y="339953"/>
                      <a:pt x="3579423" y="377680"/>
                    </a:cubicBezTo>
                    <a:lnTo>
                      <a:pt x="44" y="1119833"/>
                    </a:lnTo>
                    <a:lnTo>
                      <a:pt x="44" y="745770"/>
                    </a:lnTo>
                    <a:lnTo>
                      <a:pt x="3506155" y="18621"/>
                    </a:lnTo>
                    <a:cubicBezTo>
                      <a:pt x="3858222" y="-54211"/>
                      <a:pt x="4125223" y="94220"/>
                      <a:pt x="4277004" y="323785"/>
                    </a:cubicBezTo>
                    <a:cubicBezTo>
                      <a:pt x="4391437" y="499090"/>
                      <a:pt x="4435544" y="711103"/>
                      <a:pt x="4400526" y="917507"/>
                    </a:cubicBezTo>
                    <a:cubicBezTo>
                      <a:pt x="4352312" y="1188732"/>
                      <a:pt x="4166009" y="1431406"/>
                      <a:pt x="3812921" y="1504529"/>
                    </a:cubicBezTo>
                    <a:lnTo>
                      <a:pt x="2822412" y="1709768"/>
                    </a:lnTo>
                    <a:cubicBezTo>
                      <a:pt x="2641790" y="1747204"/>
                      <a:pt x="2547109" y="1867376"/>
                      <a:pt x="2523366" y="2001094"/>
                    </a:cubicBezTo>
                    <a:cubicBezTo>
                      <a:pt x="2513432" y="2057859"/>
                      <a:pt x="2514364" y="2115979"/>
                      <a:pt x="2526133" y="2172394"/>
                    </a:cubicBezTo>
                    <a:cubicBezTo>
                      <a:pt x="2537597" y="2228169"/>
                      <a:pt x="2559534" y="2281248"/>
                      <a:pt x="2590808" y="2328836"/>
                    </a:cubicBezTo>
                    <a:cubicBezTo>
                      <a:pt x="2665970" y="2442162"/>
                      <a:pt x="2801000" y="2514994"/>
                      <a:pt x="2982642" y="2477413"/>
                    </a:cubicBezTo>
                    <a:lnTo>
                      <a:pt x="4987112" y="2062127"/>
                    </a:lnTo>
                    <a:cubicBezTo>
                      <a:pt x="5002100" y="1718960"/>
                      <a:pt x="5248038" y="1429717"/>
                      <a:pt x="5584330" y="1359740"/>
                    </a:cubicBezTo>
                    <a:lnTo>
                      <a:pt x="5605160" y="1355370"/>
                    </a:lnTo>
                    <a:lnTo>
                      <a:pt x="5606908" y="1355370"/>
                    </a:lnTo>
                    <a:cubicBezTo>
                      <a:pt x="5936588" y="1298168"/>
                      <a:pt x="6264315" y="1466045"/>
                      <a:pt x="6410532" y="1767014"/>
                    </a:cubicBezTo>
                    <a:lnTo>
                      <a:pt x="8416312" y="1351437"/>
                    </a:lnTo>
                    <a:cubicBezTo>
                      <a:pt x="8768380" y="1278606"/>
                      <a:pt x="9035235" y="1427182"/>
                      <a:pt x="9187162" y="1656601"/>
                    </a:cubicBezTo>
                    <a:cubicBezTo>
                      <a:pt x="9301842" y="1832023"/>
                      <a:pt x="9346269" y="2044211"/>
                      <a:pt x="9311558" y="2250907"/>
                    </a:cubicBezTo>
                    <a:cubicBezTo>
                      <a:pt x="9263343" y="2522131"/>
                      <a:pt x="9076895" y="2764806"/>
                      <a:pt x="8723952" y="2837929"/>
                    </a:cubicBezTo>
                    <a:lnTo>
                      <a:pt x="7733444" y="3043168"/>
                    </a:lnTo>
                    <a:cubicBezTo>
                      <a:pt x="7552822" y="3080603"/>
                      <a:pt x="7458286" y="3200775"/>
                      <a:pt x="7434398" y="3334494"/>
                    </a:cubicBezTo>
                    <a:cubicBezTo>
                      <a:pt x="7424536" y="3391259"/>
                      <a:pt x="7425468" y="3449378"/>
                      <a:pt x="7437165" y="3505793"/>
                    </a:cubicBezTo>
                    <a:cubicBezTo>
                      <a:pt x="7448629" y="3561728"/>
                      <a:pt x="7470624" y="3614968"/>
                      <a:pt x="7501985" y="3662673"/>
                    </a:cubicBezTo>
                    <a:cubicBezTo>
                      <a:pt x="7577002" y="3776144"/>
                      <a:pt x="7712177" y="3848830"/>
                      <a:pt x="7893673" y="3811249"/>
                    </a:cubicBezTo>
                    <a:close/>
                  </a:path>
                </a:pathLst>
              </a:custGeom>
              <a:solidFill>
                <a:schemeClr val="tx1"/>
              </a:solidFill>
              <a:ln w="14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Lora" pitchFamily="2" charset="0"/>
                </a:endParaRPr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3A7F8691-091A-330F-45CF-F0AC4144891B}"/>
                  </a:ext>
                </a:extLst>
              </p:cNvPr>
              <p:cNvSpPr/>
              <p:nvPr/>
            </p:nvSpPr>
            <p:spPr>
              <a:xfrm>
                <a:off x="5163" y="1792983"/>
                <a:ext cx="5257027" cy="2737961"/>
              </a:xfrm>
              <a:custGeom>
                <a:avLst/>
                <a:gdLst>
                  <a:gd name="connsiteX0" fmla="*/ 107980 w 5313061"/>
                  <a:gd name="connsiteY0" fmla="*/ 797320 h 2536139"/>
                  <a:gd name="connsiteX1" fmla="*/ 119196 w 5313061"/>
                  <a:gd name="connsiteY1" fmla="*/ 851362 h 2536139"/>
                  <a:gd name="connsiteX2" fmla="*/ 11260 w 5313061"/>
                  <a:gd name="connsiteY2" fmla="*/ 873648 h 2536139"/>
                  <a:gd name="connsiteX3" fmla="*/ 44 w 5313061"/>
                  <a:gd name="connsiteY3" fmla="*/ 819753 h 2536139"/>
                  <a:gd name="connsiteX4" fmla="*/ 107980 w 5313061"/>
                  <a:gd name="connsiteY4" fmla="*/ 797320 h 2536139"/>
                  <a:gd name="connsiteX5" fmla="*/ 5301890 w 5313061"/>
                  <a:gd name="connsiteY5" fmla="*/ 2072018 h 2536139"/>
                  <a:gd name="connsiteX6" fmla="*/ 5313106 w 5313061"/>
                  <a:gd name="connsiteY6" fmla="*/ 2125913 h 2536139"/>
                  <a:gd name="connsiteX7" fmla="*/ 5205024 w 5313061"/>
                  <a:gd name="connsiteY7" fmla="*/ 2148637 h 2536139"/>
                  <a:gd name="connsiteX8" fmla="*/ 5193807 w 5313061"/>
                  <a:gd name="connsiteY8" fmla="*/ 2094595 h 2536139"/>
                  <a:gd name="connsiteX9" fmla="*/ 5301890 w 5313061"/>
                  <a:gd name="connsiteY9" fmla="*/ 2072309 h 2536139"/>
                  <a:gd name="connsiteX10" fmla="*/ 5031830 w 5313061"/>
                  <a:gd name="connsiteY10" fmla="*/ 2127952 h 2536139"/>
                  <a:gd name="connsiteX11" fmla="*/ 5043047 w 5313061"/>
                  <a:gd name="connsiteY11" fmla="*/ 2181848 h 2536139"/>
                  <a:gd name="connsiteX12" fmla="*/ 4935110 w 5313061"/>
                  <a:gd name="connsiteY12" fmla="*/ 2204280 h 2536139"/>
                  <a:gd name="connsiteX13" fmla="*/ 4923894 w 5313061"/>
                  <a:gd name="connsiteY13" fmla="*/ 2150239 h 2536139"/>
                  <a:gd name="connsiteX14" fmla="*/ 5031830 w 5313061"/>
                  <a:gd name="connsiteY14" fmla="*/ 2127952 h 2536139"/>
                  <a:gd name="connsiteX15" fmla="*/ 4761916 w 5313061"/>
                  <a:gd name="connsiteY15" fmla="*/ 2183887 h 2536139"/>
                  <a:gd name="connsiteX16" fmla="*/ 4773133 w 5313061"/>
                  <a:gd name="connsiteY16" fmla="*/ 2237782 h 2536139"/>
                  <a:gd name="connsiteX17" fmla="*/ 4665196 w 5313061"/>
                  <a:gd name="connsiteY17" fmla="*/ 2260215 h 2536139"/>
                  <a:gd name="connsiteX18" fmla="*/ 4653980 w 5313061"/>
                  <a:gd name="connsiteY18" fmla="*/ 2206902 h 2536139"/>
                  <a:gd name="connsiteX19" fmla="*/ 4761916 w 5313061"/>
                  <a:gd name="connsiteY19" fmla="*/ 2184615 h 2536139"/>
                  <a:gd name="connsiteX20" fmla="*/ 4492003 w 5313061"/>
                  <a:gd name="connsiteY20" fmla="*/ 2239822 h 2536139"/>
                  <a:gd name="connsiteX21" fmla="*/ 4503219 w 5313061"/>
                  <a:gd name="connsiteY21" fmla="*/ 2293717 h 2536139"/>
                  <a:gd name="connsiteX22" fmla="*/ 4394700 w 5313061"/>
                  <a:gd name="connsiteY22" fmla="*/ 2316149 h 2536139"/>
                  <a:gd name="connsiteX23" fmla="*/ 4383629 w 5313061"/>
                  <a:gd name="connsiteY23" fmla="*/ 2262108 h 2536139"/>
                  <a:gd name="connsiteX24" fmla="*/ 4491566 w 5313061"/>
                  <a:gd name="connsiteY24" fmla="*/ 2239822 h 2536139"/>
                  <a:gd name="connsiteX25" fmla="*/ 4222089 w 5313061"/>
                  <a:gd name="connsiteY25" fmla="*/ 2295756 h 2536139"/>
                  <a:gd name="connsiteX26" fmla="*/ 4233160 w 5313061"/>
                  <a:gd name="connsiteY26" fmla="*/ 2349651 h 2536139"/>
                  <a:gd name="connsiteX27" fmla="*/ 4125223 w 5313061"/>
                  <a:gd name="connsiteY27" fmla="*/ 2372084 h 2536139"/>
                  <a:gd name="connsiteX28" fmla="*/ 4114007 w 5313061"/>
                  <a:gd name="connsiteY28" fmla="*/ 2318043 h 2536139"/>
                  <a:gd name="connsiteX29" fmla="*/ 4222089 w 5313061"/>
                  <a:gd name="connsiteY29" fmla="*/ 2295756 h 2536139"/>
                  <a:gd name="connsiteX30" fmla="*/ 3952030 w 5313061"/>
                  <a:gd name="connsiteY30" fmla="*/ 2351691 h 2536139"/>
                  <a:gd name="connsiteX31" fmla="*/ 3963246 w 5313061"/>
                  <a:gd name="connsiteY31" fmla="*/ 2405586 h 2536139"/>
                  <a:gd name="connsiteX32" fmla="*/ 3855746 w 5313061"/>
                  <a:gd name="connsiteY32" fmla="*/ 2428018 h 2536139"/>
                  <a:gd name="connsiteX33" fmla="*/ 3844530 w 5313061"/>
                  <a:gd name="connsiteY33" fmla="*/ 2373977 h 2536139"/>
                  <a:gd name="connsiteX34" fmla="*/ 3952467 w 5313061"/>
                  <a:gd name="connsiteY34" fmla="*/ 2351691 h 2536139"/>
                  <a:gd name="connsiteX35" fmla="*/ 3682116 w 5313061"/>
                  <a:gd name="connsiteY35" fmla="*/ 2407625 h 2536139"/>
                  <a:gd name="connsiteX36" fmla="*/ 3693332 w 5313061"/>
                  <a:gd name="connsiteY36" fmla="*/ 2461521 h 2536139"/>
                  <a:gd name="connsiteX37" fmla="*/ 3585250 w 5313061"/>
                  <a:gd name="connsiteY37" fmla="*/ 2483662 h 2536139"/>
                  <a:gd name="connsiteX38" fmla="*/ 3574179 w 5313061"/>
                  <a:gd name="connsiteY38" fmla="*/ 2429621 h 2536139"/>
                  <a:gd name="connsiteX39" fmla="*/ 3682116 w 5313061"/>
                  <a:gd name="connsiteY39" fmla="*/ 2407334 h 2536139"/>
                  <a:gd name="connsiteX40" fmla="*/ 3412202 w 5313061"/>
                  <a:gd name="connsiteY40" fmla="*/ 2463560 h 2536139"/>
                  <a:gd name="connsiteX41" fmla="*/ 3423272 w 5313061"/>
                  <a:gd name="connsiteY41" fmla="*/ 2517456 h 2536139"/>
                  <a:gd name="connsiteX42" fmla="*/ 3378554 w 5313061"/>
                  <a:gd name="connsiteY42" fmla="*/ 2526778 h 2536139"/>
                  <a:gd name="connsiteX43" fmla="*/ 3369523 w 5313061"/>
                  <a:gd name="connsiteY43" fmla="*/ 2528380 h 2536139"/>
                  <a:gd name="connsiteX44" fmla="*/ 3360637 w 5313061"/>
                  <a:gd name="connsiteY44" fmla="*/ 2529982 h 2536139"/>
                  <a:gd name="connsiteX45" fmla="*/ 3351898 w 5313061"/>
                  <a:gd name="connsiteY45" fmla="*/ 2531439 h 2536139"/>
                  <a:gd name="connsiteX46" fmla="*/ 3343012 w 5313061"/>
                  <a:gd name="connsiteY46" fmla="*/ 2532750 h 2536139"/>
                  <a:gd name="connsiteX47" fmla="*/ 3334272 w 5313061"/>
                  <a:gd name="connsiteY47" fmla="*/ 2533916 h 2536139"/>
                  <a:gd name="connsiteX48" fmla="*/ 3325533 w 5313061"/>
                  <a:gd name="connsiteY48" fmla="*/ 2535081 h 2536139"/>
                  <a:gd name="connsiteX49" fmla="*/ 3316793 w 5313061"/>
                  <a:gd name="connsiteY49" fmla="*/ 2536100 h 2536139"/>
                  <a:gd name="connsiteX50" fmla="*/ 3311694 w 5313061"/>
                  <a:gd name="connsiteY50" fmla="*/ 2536100 h 2536139"/>
                  <a:gd name="connsiteX51" fmla="*/ 3306596 w 5313061"/>
                  <a:gd name="connsiteY51" fmla="*/ 2481185 h 2536139"/>
                  <a:gd name="connsiteX52" fmla="*/ 3318978 w 5313061"/>
                  <a:gd name="connsiteY52" fmla="*/ 2479874 h 2536139"/>
                  <a:gd name="connsiteX53" fmla="*/ 3326989 w 5313061"/>
                  <a:gd name="connsiteY53" fmla="*/ 2478855 h 2536139"/>
                  <a:gd name="connsiteX54" fmla="*/ 3335146 w 5313061"/>
                  <a:gd name="connsiteY54" fmla="*/ 2477689 h 2536139"/>
                  <a:gd name="connsiteX55" fmla="*/ 3343304 w 5313061"/>
                  <a:gd name="connsiteY55" fmla="*/ 2476524 h 2536139"/>
                  <a:gd name="connsiteX56" fmla="*/ 3351461 w 5313061"/>
                  <a:gd name="connsiteY56" fmla="*/ 2475213 h 2536139"/>
                  <a:gd name="connsiteX57" fmla="*/ 3359618 w 5313061"/>
                  <a:gd name="connsiteY57" fmla="*/ 2473757 h 2536139"/>
                  <a:gd name="connsiteX58" fmla="*/ 3367920 w 5313061"/>
                  <a:gd name="connsiteY58" fmla="*/ 2472154 h 2536139"/>
                  <a:gd name="connsiteX59" fmla="*/ 3411619 w 5313061"/>
                  <a:gd name="connsiteY59" fmla="*/ 2463123 h 2536139"/>
                  <a:gd name="connsiteX60" fmla="*/ 3150009 w 5313061"/>
                  <a:gd name="connsiteY60" fmla="*/ 2475941 h 2536139"/>
                  <a:gd name="connsiteX61" fmla="*/ 3141851 w 5313061"/>
                  <a:gd name="connsiteY61" fmla="*/ 2474339 h 2536139"/>
                  <a:gd name="connsiteX62" fmla="*/ 3135151 w 5313061"/>
                  <a:gd name="connsiteY62" fmla="*/ 2472883 h 2536139"/>
                  <a:gd name="connsiteX63" fmla="*/ 3128305 w 5313061"/>
                  <a:gd name="connsiteY63" fmla="*/ 2471426 h 2536139"/>
                  <a:gd name="connsiteX64" fmla="*/ 3121750 w 5313061"/>
                  <a:gd name="connsiteY64" fmla="*/ 2469823 h 2536139"/>
                  <a:gd name="connsiteX65" fmla="*/ 3115049 w 5313061"/>
                  <a:gd name="connsiteY65" fmla="*/ 2468221 h 2536139"/>
                  <a:gd name="connsiteX66" fmla="*/ 3108494 w 5313061"/>
                  <a:gd name="connsiteY66" fmla="*/ 2466473 h 2536139"/>
                  <a:gd name="connsiteX67" fmla="*/ 3102085 w 5313061"/>
                  <a:gd name="connsiteY67" fmla="*/ 2464580 h 2536139"/>
                  <a:gd name="connsiteX68" fmla="*/ 3095530 w 5313061"/>
                  <a:gd name="connsiteY68" fmla="*/ 2462686 h 2536139"/>
                  <a:gd name="connsiteX69" fmla="*/ 3089121 w 5313061"/>
                  <a:gd name="connsiteY69" fmla="*/ 2460647 h 2536139"/>
                  <a:gd name="connsiteX70" fmla="*/ 3082858 w 5313061"/>
                  <a:gd name="connsiteY70" fmla="*/ 2458608 h 2536139"/>
                  <a:gd name="connsiteX71" fmla="*/ 3076449 w 5313061"/>
                  <a:gd name="connsiteY71" fmla="*/ 2456423 h 2536139"/>
                  <a:gd name="connsiteX72" fmla="*/ 3069165 w 5313061"/>
                  <a:gd name="connsiteY72" fmla="*/ 2454529 h 2536139"/>
                  <a:gd name="connsiteX73" fmla="*/ 3063048 w 5313061"/>
                  <a:gd name="connsiteY73" fmla="*/ 2452344 h 2536139"/>
                  <a:gd name="connsiteX74" fmla="*/ 3056930 w 5313061"/>
                  <a:gd name="connsiteY74" fmla="*/ 2449868 h 2536139"/>
                  <a:gd name="connsiteX75" fmla="*/ 3049355 w 5313061"/>
                  <a:gd name="connsiteY75" fmla="*/ 2446809 h 2536139"/>
                  <a:gd name="connsiteX76" fmla="*/ 3027506 w 5313061"/>
                  <a:gd name="connsiteY76" fmla="*/ 2497500 h 2536139"/>
                  <a:gd name="connsiteX77" fmla="*/ 3036391 w 5313061"/>
                  <a:gd name="connsiteY77" fmla="*/ 2501141 h 2536139"/>
                  <a:gd name="connsiteX78" fmla="*/ 3043383 w 5313061"/>
                  <a:gd name="connsiteY78" fmla="*/ 2503763 h 2536139"/>
                  <a:gd name="connsiteX79" fmla="*/ 3050229 w 5313061"/>
                  <a:gd name="connsiteY79" fmla="*/ 2506385 h 2536139"/>
                  <a:gd name="connsiteX80" fmla="*/ 3057221 w 5313061"/>
                  <a:gd name="connsiteY80" fmla="*/ 2508861 h 2536139"/>
                  <a:gd name="connsiteX81" fmla="*/ 3064213 w 5313061"/>
                  <a:gd name="connsiteY81" fmla="*/ 2511337 h 2536139"/>
                  <a:gd name="connsiteX82" fmla="*/ 3071350 w 5313061"/>
                  <a:gd name="connsiteY82" fmla="*/ 2513668 h 2536139"/>
                  <a:gd name="connsiteX83" fmla="*/ 3078488 w 5313061"/>
                  <a:gd name="connsiteY83" fmla="*/ 2515853 h 2536139"/>
                  <a:gd name="connsiteX84" fmla="*/ 3085625 w 5313061"/>
                  <a:gd name="connsiteY84" fmla="*/ 2517892 h 2536139"/>
                  <a:gd name="connsiteX85" fmla="*/ 3092909 w 5313061"/>
                  <a:gd name="connsiteY85" fmla="*/ 2520077 h 2536139"/>
                  <a:gd name="connsiteX86" fmla="*/ 3100192 w 5313061"/>
                  <a:gd name="connsiteY86" fmla="*/ 2521971 h 2536139"/>
                  <a:gd name="connsiteX87" fmla="*/ 3107475 w 5313061"/>
                  <a:gd name="connsiteY87" fmla="*/ 2523865 h 2536139"/>
                  <a:gd name="connsiteX88" fmla="*/ 3114904 w 5313061"/>
                  <a:gd name="connsiteY88" fmla="*/ 2525613 h 2536139"/>
                  <a:gd name="connsiteX89" fmla="*/ 3122332 w 5313061"/>
                  <a:gd name="connsiteY89" fmla="*/ 2527215 h 2536139"/>
                  <a:gd name="connsiteX90" fmla="*/ 3129907 w 5313061"/>
                  <a:gd name="connsiteY90" fmla="*/ 2528817 h 2536139"/>
                  <a:gd name="connsiteX91" fmla="*/ 3138792 w 5313061"/>
                  <a:gd name="connsiteY91" fmla="*/ 2530565 h 2536139"/>
                  <a:gd name="connsiteX92" fmla="*/ 3148989 w 5313061"/>
                  <a:gd name="connsiteY92" fmla="*/ 2476378 h 2536139"/>
                  <a:gd name="connsiteX93" fmla="*/ 2917967 w 5313061"/>
                  <a:gd name="connsiteY93" fmla="*/ 2363781 h 2536139"/>
                  <a:gd name="connsiteX94" fmla="*/ 2906751 w 5313061"/>
                  <a:gd name="connsiteY94" fmla="*/ 2353585 h 2536139"/>
                  <a:gd name="connsiteX95" fmla="*/ 2846738 w 5313061"/>
                  <a:gd name="connsiteY95" fmla="*/ 2287453 h 2536139"/>
                  <a:gd name="connsiteX96" fmla="*/ 2803039 w 5313061"/>
                  <a:gd name="connsiteY96" fmla="*/ 2320519 h 2536139"/>
                  <a:gd name="connsiteX97" fmla="*/ 2859411 w 5313061"/>
                  <a:gd name="connsiteY97" fmla="*/ 2384319 h 2536139"/>
                  <a:gd name="connsiteX98" fmla="*/ 2869607 w 5313061"/>
                  <a:gd name="connsiteY98" fmla="*/ 2393933 h 2536139"/>
                  <a:gd name="connsiteX99" fmla="*/ 2874851 w 5313061"/>
                  <a:gd name="connsiteY99" fmla="*/ 2398740 h 2536139"/>
                  <a:gd name="connsiteX100" fmla="*/ 2881988 w 5313061"/>
                  <a:gd name="connsiteY100" fmla="*/ 2405004 h 2536139"/>
                  <a:gd name="connsiteX101" fmla="*/ 2918404 w 5313061"/>
                  <a:gd name="connsiteY101" fmla="*/ 2363781 h 2536139"/>
                  <a:gd name="connsiteX102" fmla="*/ 2768954 w 5313061"/>
                  <a:gd name="connsiteY102" fmla="*/ 2150239 h 2536139"/>
                  <a:gd name="connsiteX103" fmla="*/ 2738073 w 5313061"/>
                  <a:gd name="connsiteY103" fmla="*/ 2049586 h 2536139"/>
                  <a:gd name="connsiteX104" fmla="*/ 2684032 w 5313061"/>
                  <a:gd name="connsiteY104" fmla="*/ 2060802 h 2536139"/>
                  <a:gd name="connsiteX105" fmla="*/ 2717680 w 5313061"/>
                  <a:gd name="connsiteY105" fmla="*/ 2170777 h 2536139"/>
                  <a:gd name="connsiteX106" fmla="*/ 2768954 w 5313061"/>
                  <a:gd name="connsiteY106" fmla="*/ 2150239 h 2536139"/>
                  <a:gd name="connsiteX107" fmla="*/ 2724381 w 5313061"/>
                  <a:gd name="connsiteY107" fmla="*/ 1892124 h 2536139"/>
                  <a:gd name="connsiteX108" fmla="*/ 2738947 w 5313061"/>
                  <a:gd name="connsiteY108" fmla="*/ 1788121 h 2536139"/>
                  <a:gd name="connsiteX109" fmla="*/ 2685343 w 5313061"/>
                  <a:gd name="connsiteY109" fmla="*/ 1775302 h 2536139"/>
                  <a:gd name="connsiteX110" fmla="*/ 2670049 w 5313061"/>
                  <a:gd name="connsiteY110" fmla="*/ 1889502 h 2536139"/>
                  <a:gd name="connsiteX111" fmla="*/ 2725109 w 5313061"/>
                  <a:gd name="connsiteY111" fmla="*/ 1892124 h 2536139"/>
                  <a:gd name="connsiteX112" fmla="*/ 2795319 w 5313061"/>
                  <a:gd name="connsiteY112" fmla="*/ 1642166 h 2536139"/>
                  <a:gd name="connsiteX113" fmla="*/ 2809885 w 5313061"/>
                  <a:gd name="connsiteY113" fmla="*/ 1619734 h 2536139"/>
                  <a:gd name="connsiteX114" fmla="*/ 2817023 w 5313061"/>
                  <a:gd name="connsiteY114" fmla="*/ 1609101 h 2536139"/>
                  <a:gd name="connsiteX115" fmla="*/ 2836396 w 5313061"/>
                  <a:gd name="connsiteY115" fmla="*/ 1583318 h 2536139"/>
                  <a:gd name="connsiteX116" fmla="*/ 2840329 w 5313061"/>
                  <a:gd name="connsiteY116" fmla="*/ 1578366 h 2536139"/>
                  <a:gd name="connsiteX117" fmla="*/ 2848777 w 5313061"/>
                  <a:gd name="connsiteY117" fmla="*/ 1568315 h 2536139"/>
                  <a:gd name="connsiteX118" fmla="*/ 2853147 w 5313061"/>
                  <a:gd name="connsiteY118" fmla="*/ 1563508 h 2536139"/>
                  <a:gd name="connsiteX119" fmla="*/ 2857517 w 5313061"/>
                  <a:gd name="connsiteY119" fmla="*/ 1558556 h 2536139"/>
                  <a:gd name="connsiteX120" fmla="*/ 2817460 w 5313061"/>
                  <a:gd name="connsiteY120" fmla="*/ 1520683 h 2536139"/>
                  <a:gd name="connsiteX121" fmla="*/ 2811924 w 5313061"/>
                  <a:gd name="connsiteY121" fmla="*/ 1526801 h 2536139"/>
                  <a:gd name="connsiteX122" fmla="*/ 2807117 w 5313061"/>
                  <a:gd name="connsiteY122" fmla="*/ 1532190 h 2536139"/>
                  <a:gd name="connsiteX123" fmla="*/ 2802456 w 5313061"/>
                  <a:gd name="connsiteY123" fmla="*/ 1537726 h 2536139"/>
                  <a:gd name="connsiteX124" fmla="*/ 2797795 w 5313061"/>
                  <a:gd name="connsiteY124" fmla="*/ 1543261 h 2536139"/>
                  <a:gd name="connsiteX125" fmla="*/ 2793280 w 5313061"/>
                  <a:gd name="connsiteY125" fmla="*/ 1548942 h 2536139"/>
                  <a:gd name="connsiteX126" fmla="*/ 2788764 w 5313061"/>
                  <a:gd name="connsiteY126" fmla="*/ 1554623 h 2536139"/>
                  <a:gd name="connsiteX127" fmla="*/ 2784394 w 5313061"/>
                  <a:gd name="connsiteY127" fmla="*/ 1560304 h 2536139"/>
                  <a:gd name="connsiteX128" fmla="*/ 2780170 w 5313061"/>
                  <a:gd name="connsiteY128" fmla="*/ 1565984 h 2536139"/>
                  <a:gd name="connsiteX129" fmla="*/ 2775946 w 5313061"/>
                  <a:gd name="connsiteY129" fmla="*/ 1571811 h 2536139"/>
                  <a:gd name="connsiteX130" fmla="*/ 2771721 w 5313061"/>
                  <a:gd name="connsiteY130" fmla="*/ 1577637 h 2536139"/>
                  <a:gd name="connsiteX131" fmla="*/ 2767788 w 5313061"/>
                  <a:gd name="connsiteY131" fmla="*/ 1583610 h 2536139"/>
                  <a:gd name="connsiteX132" fmla="*/ 2759923 w 5313061"/>
                  <a:gd name="connsiteY132" fmla="*/ 1595408 h 2536139"/>
                  <a:gd name="connsiteX133" fmla="*/ 2752494 w 5313061"/>
                  <a:gd name="connsiteY133" fmla="*/ 1607498 h 2536139"/>
                  <a:gd name="connsiteX134" fmla="*/ 2748415 w 5313061"/>
                  <a:gd name="connsiteY134" fmla="*/ 1614345 h 2536139"/>
                  <a:gd name="connsiteX135" fmla="*/ 2796047 w 5313061"/>
                  <a:gd name="connsiteY135" fmla="*/ 1642166 h 2536139"/>
                  <a:gd name="connsiteX136" fmla="*/ 2979437 w 5313061"/>
                  <a:gd name="connsiteY136" fmla="*/ 1461981 h 2536139"/>
                  <a:gd name="connsiteX137" fmla="*/ 2985701 w 5313061"/>
                  <a:gd name="connsiteY137" fmla="*/ 1458485 h 2536139"/>
                  <a:gd name="connsiteX138" fmla="*/ 2992110 w 5313061"/>
                  <a:gd name="connsiteY138" fmla="*/ 1454989 h 2536139"/>
                  <a:gd name="connsiteX139" fmla="*/ 2998519 w 5313061"/>
                  <a:gd name="connsiteY139" fmla="*/ 1451639 h 2536139"/>
                  <a:gd name="connsiteX140" fmla="*/ 3005074 w 5313061"/>
                  <a:gd name="connsiteY140" fmla="*/ 1448434 h 2536139"/>
                  <a:gd name="connsiteX141" fmla="*/ 3011774 w 5313061"/>
                  <a:gd name="connsiteY141" fmla="*/ 1445230 h 2536139"/>
                  <a:gd name="connsiteX142" fmla="*/ 3018475 w 5313061"/>
                  <a:gd name="connsiteY142" fmla="*/ 1442025 h 2536139"/>
                  <a:gd name="connsiteX143" fmla="*/ 3025321 w 5313061"/>
                  <a:gd name="connsiteY143" fmla="*/ 1438966 h 2536139"/>
                  <a:gd name="connsiteX144" fmla="*/ 3032167 w 5313061"/>
                  <a:gd name="connsiteY144" fmla="*/ 1435907 h 2536139"/>
                  <a:gd name="connsiteX145" fmla="*/ 3039159 w 5313061"/>
                  <a:gd name="connsiteY145" fmla="*/ 1432994 h 2536139"/>
                  <a:gd name="connsiteX146" fmla="*/ 3046296 w 5313061"/>
                  <a:gd name="connsiteY146" fmla="*/ 1430081 h 2536139"/>
                  <a:gd name="connsiteX147" fmla="*/ 3053434 w 5313061"/>
                  <a:gd name="connsiteY147" fmla="*/ 1427313 h 2536139"/>
                  <a:gd name="connsiteX148" fmla="*/ 3060717 w 5313061"/>
                  <a:gd name="connsiteY148" fmla="*/ 1424546 h 2536139"/>
                  <a:gd name="connsiteX149" fmla="*/ 3068000 w 5313061"/>
                  <a:gd name="connsiteY149" fmla="*/ 1421924 h 2536139"/>
                  <a:gd name="connsiteX150" fmla="*/ 3075429 w 5313061"/>
                  <a:gd name="connsiteY150" fmla="*/ 1419302 h 2536139"/>
                  <a:gd name="connsiteX151" fmla="*/ 3058386 w 5313061"/>
                  <a:gd name="connsiteY151" fmla="*/ 1366863 h 2536139"/>
                  <a:gd name="connsiteX152" fmla="*/ 3049647 w 5313061"/>
                  <a:gd name="connsiteY152" fmla="*/ 1369922 h 2536139"/>
                  <a:gd name="connsiteX153" fmla="*/ 3041635 w 5313061"/>
                  <a:gd name="connsiteY153" fmla="*/ 1372835 h 2536139"/>
                  <a:gd name="connsiteX154" fmla="*/ 3033769 w 5313061"/>
                  <a:gd name="connsiteY154" fmla="*/ 1375894 h 2536139"/>
                  <a:gd name="connsiteX155" fmla="*/ 3025904 w 5313061"/>
                  <a:gd name="connsiteY155" fmla="*/ 1378807 h 2536139"/>
                  <a:gd name="connsiteX156" fmla="*/ 3018183 w 5313061"/>
                  <a:gd name="connsiteY156" fmla="*/ 1382012 h 2536139"/>
                  <a:gd name="connsiteX157" fmla="*/ 3010463 w 5313061"/>
                  <a:gd name="connsiteY157" fmla="*/ 1385217 h 2536139"/>
                  <a:gd name="connsiteX158" fmla="*/ 3002889 w 5313061"/>
                  <a:gd name="connsiteY158" fmla="*/ 1388567 h 2536139"/>
                  <a:gd name="connsiteX159" fmla="*/ 2995460 w 5313061"/>
                  <a:gd name="connsiteY159" fmla="*/ 1391917 h 2536139"/>
                  <a:gd name="connsiteX160" fmla="*/ 2988031 w 5313061"/>
                  <a:gd name="connsiteY160" fmla="*/ 1395413 h 2536139"/>
                  <a:gd name="connsiteX161" fmla="*/ 2980748 w 5313061"/>
                  <a:gd name="connsiteY161" fmla="*/ 1398909 h 2536139"/>
                  <a:gd name="connsiteX162" fmla="*/ 2973465 w 5313061"/>
                  <a:gd name="connsiteY162" fmla="*/ 1402550 h 2536139"/>
                  <a:gd name="connsiteX163" fmla="*/ 2966327 w 5313061"/>
                  <a:gd name="connsiteY163" fmla="*/ 1406338 h 2536139"/>
                  <a:gd name="connsiteX164" fmla="*/ 2959336 w 5313061"/>
                  <a:gd name="connsiteY164" fmla="*/ 1409979 h 2536139"/>
                  <a:gd name="connsiteX165" fmla="*/ 2953072 w 5313061"/>
                  <a:gd name="connsiteY165" fmla="*/ 1413475 h 2536139"/>
                  <a:gd name="connsiteX166" fmla="*/ 2979437 w 5313061"/>
                  <a:gd name="connsiteY166" fmla="*/ 1461981 h 2536139"/>
                  <a:gd name="connsiteX167" fmla="*/ 3233182 w 5313061"/>
                  <a:gd name="connsiteY167" fmla="*/ 1381575 h 2536139"/>
                  <a:gd name="connsiteX168" fmla="*/ 3222112 w 5313061"/>
                  <a:gd name="connsiteY168" fmla="*/ 1327680 h 2536139"/>
                  <a:gd name="connsiteX169" fmla="*/ 3330048 w 5313061"/>
                  <a:gd name="connsiteY169" fmla="*/ 1305248 h 2536139"/>
                  <a:gd name="connsiteX170" fmla="*/ 3341264 w 5313061"/>
                  <a:gd name="connsiteY170" fmla="*/ 1359289 h 2536139"/>
                  <a:gd name="connsiteX171" fmla="*/ 3233182 w 5313061"/>
                  <a:gd name="connsiteY171" fmla="*/ 1381575 h 2536139"/>
                  <a:gd name="connsiteX172" fmla="*/ 3503242 w 5313061"/>
                  <a:gd name="connsiteY172" fmla="*/ 1325640 h 2536139"/>
                  <a:gd name="connsiteX173" fmla="*/ 3492025 w 5313061"/>
                  <a:gd name="connsiteY173" fmla="*/ 1271745 h 2536139"/>
                  <a:gd name="connsiteX174" fmla="*/ 3599962 w 5313061"/>
                  <a:gd name="connsiteY174" fmla="*/ 1249313 h 2536139"/>
                  <a:gd name="connsiteX175" fmla="*/ 3611178 w 5313061"/>
                  <a:gd name="connsiteY175" fmla="*/ 1303354 h 2536139"/>
                  <a:gd name="connsiteX176" fmla="*/ 3503242 w 5313061"/>
                  <a:gd name="connsiteY176" fmla="*/ 1325640 h 2536139"/>
                  <a:gd name="connsiteX177" fmla="*/ 3773155 w 5313061"/>
                  <a:gd name="connsiteY177" fmla="*/ 1269706 h 2536139"/>
                  <a:gd name="connsiteX178" fmla="*/ 3761939 w 5313061"/>
                  <a:gd name="connsiteY178" fmla="*/ 1215811 h 2536139"/>
                  <a:gd name="connsiteX179" fmla="*/ 3870021 w 5313061"/>
                  <a:gd name="connsiteY179" fmla="*/ 1193378 h 2536139"/>
                  <a:gd name="connsiteX180" fmla="*/ 3881092 w 5313061"/>
                  <a:gd name="connsiteY180" fmla="*/ 1247419 h 2536139"/>
                  <a:gd name="connsiteX181" fmla="*/ 3773155 w 5313061"/>
                  <a:gd name="connsiteY181" fmla="*/ 1269706 h 2536139"/>
                  <a:gd name="connsiteX182" fmla="*/ 4043069 w 5313061"/>
                  <a:gd name="connsiteY182" fmla="*/ 1213771 h 2536139"/>
                  <a:gd name="connsiteX183" fmla="*/ 4031999 w 5313061"/>
                  <a:gd name="connsiteY183" fmla="*/ 1159876 h 2536139"/>
                  <a:gd name="connsiteX184" fmla="*/ 4139644 w 5313061"/>
                  <a:gd name="connsiteY184" fmla="*/ 1137444 h 2536139"/>
                  <a:gd name="connsiteX185" fmla="*/ 4151442 w 5313061"/>
                  <a:gd name="connsiteY185" fmla="*/ 1191339 h 2536139"/>
                  <a:gd name="connsiteX186" fmla="*/ 4043069 w 5313061"/>
                  <a:gd name="connsiteY186" fmla="*/ 1213771 h 2536139"/>
                  <a:gd name="connsiteX187" fmla="*/ 4313857 w 5313061"/>
                  <a:gd name="connsiteY187" fmla="*/ 1134676 h 2536139"/>
                  <a:gd name="connsiteX188" fmla="*/ 4322160 w 5313061"/>
                  <a:gd name="connsiteY188" fmla="*/ 1130306 h 2536139"/>
                  <a:gd name="connsiteX189" fmla="*/ 4329297 w 5313061"/>
                  <a:gd name="connsiteY189" fmla="*/ 1126519 h 2536139"/>
                  <a:gd name="connsiteX190" fmla="*/ 4336289 w 5313061"/>
                  <a:gd name="connsiteY190" fmla="*/ 1122732 h 2536139"/>
                  <a:gd name="connsiteX191" fmla="*/ 4343135 w 5313061"/>
                  <a:gd name="connsiteY191" fmla="*/ 1118799 h 2536139"/>
                  <a:gd name="connsiteX192" fmla="*/ 4349836 w 5313061"/>
                  <a:gd name="connsiteY192" fmla="*/ 1114866 h 2536139"/>
                  <a:gd name="connsiteX193" fmla="*/ 4356536 w 5313061"/>
                  <a:gd name="connsiteY193" fmla="*/ 1110787 h 2536139"/>
                  <a:gd name="connsiteX194" fmla="*/ 4363237 w 5313061"/>
                  <a:gd name="connsiteY194" fmla="*/ 1106563 h 2536139"/>
                  <a:gd name="connsiteX195" fmla="*/ 4369792 w 5313061"/>
                  <a:gd name="connsiteY195" fmla="*/ 1102339 h 2536139"/>
                  <a:gd name="connsiteX196" fmla="*/ 4376201 w 5313061"/>
                  <a:gd name="connsiteY196" fmla="*/ 1098115 h 2536139"/>
                  <a:gd name="connsiteX197" fmla="*/ 4382464 w 5313061"/>
                  <a:gd name="connsiteY197" fmla="*/ 1093745 h 2536139"/>
                  <a:gd name="connsiteX198" fmla="*/ 4388728 w 5313061"/>
                  <a:gd name="connsiteY198" fmla="*/ 1089229 h 2536139"/>
                  <a:gd name="connsiteX199" fmla="*/ 4394991 w 5313061"/>
                  <a:gd name="connsiteY199" fmla="*/ 1084859 h 2536139"/>
                  <a:gd name="connsiteX200" fmla="*/ 4401109 w 5313061"/>
                  <a:gd name="connsiteY200" fmla="*/ 1080198 h 2536139"/>
                  <a:gd name="connsiteX201" fmla="*/ 4407081 w 5313061"/>
                  <a:gd name="connsiteY201" fmla="*/ 1075683 h 2536139"/>
                  <a:gd name="connsiteX202" fmla="*/ 4411306 w 5313061"/>
                  <a:gd name="connsiteY202" fmla="*/ 1072332 h 2536139"/>
                  <a:gd name="connsiteX203" fmla="*/ 4376783 w 5313061"/>
                  <a:gd name="connsiteY203" fmla="*/ 1028633 h 2536139"/>
                  <a:gd name="connsiteX204" fmla="*/ 4367752 w 5313061"/>
                  <a:gd name="connsiteY204" fmla="*/ 1035625 h 2536139"/>
                  <a:gd name="connsiteX205" fmla="*/ 4362217 w 5313061"/>
                  <a:gd name="connsiteY205" fmla="*/ 1039704 h 2536139"/>
                  <a:gd name="connsiteX206" fmla="*/ 4356682 w 5313061"/>
                  <a:gd name="connsiteY206" fmla="*/ 1043782 h 2536139"/>
                  <a:gd name="connsiteX207" fmla="*/ 4351001 w 5313061"/>
                  <a:gd name="connsiteY207" fmla="*/ 1047715 h 2536139"/>
                  <a:gd name="connsiteX208" fmla="*/ 4345320 w 5313061"/>
                  <a:gd name="connsiteY208" fmla="*/ 1051648 h 2536139"/>
                  <a:gd name="connsiteX209" fmla="*/ 4339494 w 5313061"/>
                  <a:gd name="connsiteY209" fmla="*/ 1055581 h 2536139"/>
                  <a:gd name="connsiteX210" fmla="*/ 4333521 w 5313061"/>
                  <a:gd name="connsiteY210" fmla="*/ 1059368 h 2536139"/>
                  <a:gd name="connsiteX211" fmla="*/ 4327549 w 5313061"/>
                  <a:gd name="connsiteY211" fmla="*/ 1063156 h 2536139"/>
                  <a:gd name="connsiteX212" fmla="*/ 4321577 w 5313061"/>
                  <a:gd name="connsiteY212" fmla="*/ 1066797 h 2536139"/>
                  <a:gd name="connsiteX213" fmla="*/ 4315459 w 5313061"/>
                  <a:gd name="connsiteY213" fmla="*/ 1070439 h 2536139"/>
                  <a:gd name="connsiteX214" fmla="*/ 4309196 w 5313061"/>
                  <a:gd name="connsiteY214" fmla="*/ 1073935 h 2536139"/>
                  <a:gd name="connsiteX215" fmla="*/ 4302932 w 5313061"/>
                  <a:gd name="connsiteY215" fmla="*/ 1077431 h 2536139"/>
                  <a:gd name="connsiteX216" fmla="*/ 4296523 w 5313061"/>
                  <a:gd name="connsiteY216" fmla="*/ 1080926 h 2536139"/>
                  <a:gd name="connsiteX217" fmla="*/ 4288803 w 5313061"/>
                  <a:gd name="connsiteY217" fmla="*/ 1084859 h 2536139"/>
                  <a:gd name="connsiteX218" fmla="*/ 4313857 w 5313061"/>
                  <a:gd name="connsiteY218" fmla="*/ 1133948 h 2536139"/>
                  <a:gd name="connsiteX219" fmla="*/ 4527836 w 5313061"/>
                  <a:gd name="connsiteY219" fmla="*/ 943566 h 2536139"/>
                  <a:gd name="connsiteX220" fmla="*/ 4533080 w 5313061"/>
                  <a:gd name="connsiteY220" fmla="*/ 935118 h 2536139"/>
                  <a:gd name="connsiteX221" fmla="*/ 4536867 w 5313061"/>
                  <a:gd name="connsiteY221" fmla="*/ 929000 h 2536139"/>
                  <a:gd name="connsiteX222" fmla="*/ 4544005 w 5313061"/>
                  <a:gd name="connsiteY222" fmla="*/ 916764 h 2536139"/>
                  <a:gd name="connsiteX223" fmla="*/ 4547355 w 5313061"/>
                  <a:gd name="connsiteY223" fmla="*/ 910646 h 2536139"/>
                  <a:gd name="connsiteX224" fmla="*/ 4550851 w 5313061"/>
                  <a:gd name="connsiteY224" fmla="*/ 904383 h 2536139"/>
                  <a:gd name="connsiteX225" fmla="*/ 4554055 w 5313061"/>
                  <a:gd name="connsiteY225" fmla="*/ 898119 h 2536139"/>
                  <a:gd name="connsiteX226" fmla="*/ 4557260 w 5313061"/>
                  <a:gd name="connsiteY226" fmla="*/ 891856 h 2536139"/>
                  <a:gd name="connsiteX227" fmla="*/ 4566437 w 5313061"/>
                  <a:gd name="connsiteY227" fmla="*/ 872774 h 2536139"/>
                  <a:gd name="connsiteX228" fmla="*/ 4569204 w 5313061"/>
                  <a:gd name="connsiteY228" fmla="*/ 866365 h 2536139"/>
                  <a:gd name="connsiteX229" fmla="*/ 4580129 w 5313061"/>
                  <a:gd name="connsiteY229" fmla="*/ 840000 h 2536139"/>
                  <a:gd name="connsiteX230" fmla="*/ 4528273 w 5313061"/>
                  <a:gd name="connsiteY230" fmla="*/ 820918 h 2536139"/>
                  <a:gd name="connsiteX231" fmla="*/ 4528273 w 5313061"/>
                  <a:gd name="connsiteY231" fmla="*/ 820918 h 2536139"/>
                  <a:gd name="connsiteX232" fmla="*/ 4492294 w 5313061"/>
                  <a:gd name="connsiteY232" fmla="*/ 895934 h 2536139"/>
                  <a:gd name="connsiteX233" fmla="*/ 4485739 w 5313061"/>
                  <a:gd name="connsiteY233" fmla="*/ 906859 h 2536139"/>
                  <a:gd name="connsiteX234" fmla="*/ 4480641 w 5313061"/>
                  <a:gd name="connsiteY234" fmla="*/ 914579 h 2536139"/>
                  <a:gd name="connsiteX235" fmla="*/ 4527253 w 5313061"/>
                  <a:gd name="connsiteY235" fmla="*/ 943712 h 2536139"/>
                  <a:gd name="connsiteX236" fmla="*/ 4617710 w 5313061"/>
                  <a:gd name="connsiteY236" fmla="*/ 671759 h 2536139"/>
                  <a:gd name="connsiteX237" fmla="*/ 4617710 w 5313061"/>
                  <a:gd name="connsiteY237" fmla="*/ 556685 h 2536139"/>
                  <a:gd name="connsiteX238" fmla="*/ 4562795 w 5313061"/>
                  <a:gd name="connsiteY238" fmla="*/ 562220 h 2536139"/>
                  <a:gd name="connsiteX239" fmla="*/ 4563523 w 5313061"/>
                  <a:gd name="connsiteY239" fmla="*/ 667535 h 2536139"/>
                  <a:gd name="connsiteX240" fmla="*/ 4618438 w 5313061"/>
                  <a:gd name="connsiteY240" fmla="*/ 671759 h 2536139"/>
                  <a:gd name="connsiteX241" fmla="*/ 4579692 w 5313061"/>
                  <a:gd name="connsiteY241" fmla="*/ 389027 h 2536139"/>
                  <a:gd name="connsiteX242" fmla="*/ 4531332 w 5313061"/>
                  <a:gd name="connsiteY242" fmla="*/ 284441 h 2536139"/>
                  <a:gd name="connsiteX243" fmla="*/ 4483846 w 5313061"/>
                  <a:gd name="connsiteY243" fmla="*/ 312408 h 2536139"/>
                  <a:gd name="connsiteX244" fmla="*/ 4527545 w 5313061"/>
                  <a:gd name="connsiteY244" fmla="*/ 407818 h 2536139"/>
                  <a:gd name="connsiteX245" fmla="*/ 4579401 w 5313061"/>
                  <a:gd name="connsiteY245" fmla="*/ 389027 h 2536139"/>
                  <a:gd name="connsiteX246" fmla="*/ 4425435 w 5313061"/>
                  <a:gd name="connsiteY246" fmla="*/ 148392 h 2536139"/>
                  <a:gd name="connsiteX247" fmla="*/ 4419317 w 5313061"/>
                  <a:gd name="connsiteY247" fmla="*/ 142711 h 2536139"/>
                  <a:gd name="connsiteX248" fmla="*/ 4408829 w 5313061"/>
                  <a:gd name="connsiteY248" fmla="*/ 133243 h 2536139"/>
                  <a:gd name="connsiteX249" fmla="*/ 4403585 w 5313061"/>
                  <a:gd name="connsiteY249" fmla="*/ 128582 h 2536139"/>
                  <a:gd name="connsiteX250" fmla="*/ 4392806 w 5313061"/>
                  <a:gd name="connsiteY250" fmla="*/ 119550 h 2536139"/>
                  <a:gd name="connsiteX251" fmla="*/ 4387271 w 5313061"/>
                  <a:gd name="connsiteY251" fmla="*/ 115035 h 2536139"/>
                  <a:gd name="connsiteX252" fmla="*/ 4376055 w 5313061"/>
                  <a:gd name="connsiteY252" fmla="*/ 106441 h 2536139"/>
                  <a:gd name="connsiteX253" fmla="*/ 4370374 w 5313061"/>
                  <a:gd name="connsiteY253" fmla="*/ 102217 h 2536139"/>
                  <a:gd name="connsiteX254" fmla="*/ 4364693 w 5313061"/>
                  <a:gd name="connsiteY254" fmla="*/ 97992 h 2536139"/>
                  <a:gd name="connsiteX255" fmla="*/ 4358867 w 5313061"/>
                  <a:gd name="connsiteY255" fmla="*/ 93914 h 2536139"/>
                  <a:gd name="connsiteX256" fmla="*/ 4353040 w 5313061"/>
                  <a:gd name="connsiteY256" fmla="*/ 89981 h 2536139"/>
                  <a:gd name="connsiteX257" fmla="*/ 4341096 w 5313061"/>
                  <a:gd name="connsiteY257" fmla="*/ 82115 h 2536139"/>
                  <a:gd name="connsiteX258" fmla="*/ 4333521 w 5313061"/>
                  <a:gd name="connsiteY258" fmla="*/ 77308 h 2536139"/>
                  <a:gd name="connsiteX259" fmla="*/ 4305117 w 5313061"/>
                  <a:gd name="connsiteY259" fmla="*/ 124649 h 2536139"/>
                  <a:gd name="connsiteX260" fmla="*/ 4322160 w 5313061"/>
                  <a:gd name="connsiteY260" fmla="*/ 135573 h 2536139"/>
                  <a:gd name="connsiteX261" fmla="*/ 4337746 w 5313061"/>
                  <a:gd name="connsiteY261" fmla="*/ 146644 h 2536139"/>
                  <a:gd name="connsiteX262" fmla="*/ 4357847 w 5313061"/>
                  <a:gd name="connsiteY262" fmla="*/ 162230 h 2536139"/>
                  <a:gd name="connsiteX263" fmla="*/ 4386980 w 5313061"/>
                  <a:gd name="connsiteY263" fmla="*/ 188303 h 2536139"/>
                  <a:gd name="connsiteX264" fmla="*/ 4424998 w 5313061"/>
                  <a:gd name="connsiteY264" fmla="*/ 148392 h 2536139"/>
                  <a:gd name="connsiteX265" fmla="*/ 4173146 w 5313061"/>
                  <a:gd name="connsiteY265" fmla="*/ 11614 h 2536139"/>
                  <a:gd name="connsiteX266" fmla="*/ 4165135 w 5313061"/>
                  <a:gd name="connsiteY266" fmla="*/ 9866 h 2536139"/>
                  <a:gd name="connsiteX267" fmla="*/ 4157560 w 5313061"/>
                  <a:gd name="connsiteY267" fmla="*/ 8264 h 2536139"/>
                  <a:gd name="connsiteX268" fmla="*/ 4150131 w 5313061"/>
                  <a:gd name="connsiteY268" fmla="*/ 6807 h 2536139"/>
                  <a:gd name="connsiteX269" fmla="*/ 4142411 w 5313061"/>
                  <a:gd name="connsiteY269" fmla="*/ 5351 h 2536139"/>
                  <a:gd name="connsiteX270" fmla="*/ 4134837 w 5313061"/>
                  <a:gd name="connsiteY270" fmla="*/ 4185 h 2536139"/>
                  <a:gd name="connsiteX271" fmla="*/ 4127117 w 5313061"/>
                  <a:gd name="connsiteY271" fmla="*/ 2874 h 2536139"/>
                  <a:gd name="connsiteX272" fmla="*/ 4119251 w 5313061"/>
                  <a:gd name="connsiteY272" fmla="*/ 1855 h 2536139"/>
                  <a:gd name="connsiteX273" fmla="*/ 4111531 w 5313061"/>
                  <a:gd name="connsiteY273" fmla="*/ 835 h 2536139"/>
                  <a:gd name="connsiteX274" fmla="*/ 4103665 w 5313061"/>
                  <a:gd name="connsiteY274" fmla="*/ -39 h 2536139"/>
                  <a:gd name="connsiteX275" fmla="*/ 4095653 w 5313061"/>
                  <a:gd name="connsiteY275" fmla="*/ -39 h 2536139"/>
                  <a:gd name="connsiteX276" fmla="*/ 4087787 w 5313061"/>
                  <a:gd name="connsiteY276" fmla="*/ -39 h 2536139"/>
                  <a:gd name="connsiteX277" fmla="*/ 4079630 w 5313061"/>
                  <a:gd name="connsiteY277" fmla="*/ -39 h 2536139"/>
                  <a:gd name="connsiteX278" fmla="*/ 4071619 w 5313061"/>
                  <a:gd name="connsiteY278" fmla="*/ -39 h 2536139"/>
                  <a:gd name="connsiteX279" fmla="*/ 4058364 w 5313061"/>
                  <a:gd name="connsiteY279" fmla="*/ -39 h 2536139"/>
                  <a:gd name="connsiteX280" fmla="*/ 4057053 w 5313061"/>
                  <a:gd name="connsiteY280" fmla="*/ 55167 h 2536139"/>
                  <a:gd name="connsiteX281" fmla="*/ 4068851 w 5313061"/>
                  <a:gd name="connsiteY281" fmla="*/ 55167 h 2536139"/>
                  <a:gd name="connsiteX282" fmla="*/ 4076280 w 5313061"/>
                  <a:gd name="connsiteY282" fmla="*/ 55167 h 2536139"/>
                  <a:gd name="connsiteX283" fmla="*/ 4083563 w 5313061"/>
                  <a:gd name="connsiteY283" fmla="*/ 55167 h 2536139"/>
                  <a:gd name="connsiteX284" fmla="*/ 4090701 w 5313061"/>
                  <a:gd name="connsiteY284" fmla="*/ 55167 h 2536139"/>
                  <a:gd name="connsiteX285" fmla="*/ 4097838 w 5313061"/>
                  <a:gd name="connsiteY285" fmla="*/ 55896 h 2536139"/>
                  <a:gd name="connsiteX286" fmla="*/ 4104976 w 5313061"/>
                  <a:gd name="connsiteY286" fmla="*/ 55896 h 2536139"/>
                  <a:gd name="connsiteX287" fmla="*/ 4112113 w 5313061"/>
                  <a:gd name="connsiteY287" fmla="*/ 56770 h 2536139"/>
                  <a:gd name="connsiteX288" fmla="*/ 4119105 w 5313061"/>
                  <a:gd name="connsiteY288" fmla="*/ 57789 h 2536139"/>
                  <a:gd name="connsiteX289" fmla="*/ 4126097 w 5313061"/>
                  <a:gd name="connsiteY289" fmla="*/ 58809 h 2536139"/>
                  <a:gd name="connsiteX290" fmla="*/ 4133089 w 5313061"/>
                  <a:gd name="connsiteY290" fmla="*/ 59974 h 2536139"/>
                  <a:gd name="connsiteX291" fmla="*/ 4139935 w 5313061"/>
                  <a:gd name="connsiteY291" fmla="*/ 61285 h 2536139"/>
                  <a:gd name="connsiteX292" fmla="*/ 4146781 w 5313061"/>
                  <a:gd name="connsiteY292" fmla="*/ 62596 h 2536139"/>
                  <a:gd name="connsiteX293" fmla="*/ 4153482 w 5313061"/>
                  <a:gd name="connsiteY293" fmla="*/ 64053 h 2536139"/>
                  <a:gd name="connsiteX294" fmla="*/ 4160765 w 5313061"/>
                  <a:gd name="connsiteY294" fmla="*/ 65655 h 2536139"/>
                  <a:gd name="connsiteX295" fmla="*/ 4173146 w 5313061"/>
                  <a:gd name="connsiteY295" fmla="*/ 11905 h 2536139"/>
                  <a:gd name="connsiteX296" fmla="*/ 3887938 w 5313061"/>
                  <a:gd name="connsiteY296" fmla="*/ 14382 h 2536139"/>
                  <a:gd name="connsiteX297" fmla="*/ 3899154 w 5313061"/>
                  <a:gd name="connsiteY297" fmla="*/ 68277 h 2536139"/>
                  <a:gd name="connsiteX298" fmla="*/ 3791218 w 5313061"/>
                  <a:gd name="connsiteY298" fmla="*/ 90709 h 2536139"/>
                  <a:gd name="connsiteX299" fmla="*/ 3779419 w 5313061"/>
                  <a:gd name="connsiteY299" fmla="*/ 36522 h 2536139"/>
                  <a:gd name="connsiteX300" fmla="*/ 3887355 w 5313061"/>
                  <a:gd name="connsiteY300" fmla="*/ 14236 h 2536139"/>
                  <a:gd name="connsiteX301" fmla="*/ 3618024 w 5313061"/>
                  <a:gd name="connsiteY301" fmla="*/ 70316 h 2536139"/>
                  <a:gd name="connsiteX302" fmla="*/ 3629240 w 5313061"/>
                  <a:gd name="connsiteY302" fmla="*/ 124212 h 2536139"/>
                  <a:gd name="connsiteX303" fmla="*/ 3520721 w 5313061"/>
                  <a:gd name="connsiteY303" fmla="*/ 146644 h 2536139"/>
                  <a:gd name="connsiteX304" fmla="*/ 3509505 w 5313061"/>
                  <a:gd name="connsiteY304" fmla="*/ 92603 h 2536139"/>
                  <a:gd name="connsiteX305" fmla="*/ 3617441 w 5313061"/>
                  <a:gd name="connsiteY305" fmla="*/ 70316 h 2536139"/>
                  <a:gd name="connsiteX306" fmla="*/ 3348110 w 5313061"/>
                  <a:gd name="connsiteY306" fmla="*/ 126251 h 2536139"/>
                  <a:gd name="connsiteX307" fmla="*/ 3359326 w 5313061"/>
                  <a:gd name="connsiteY307" fmla="*/ 180146 h 2536139"/>
                  <a:gd name="connsiteX308" fmla="*/ 3251244 w 5313061"/>
                  <a:gd name="connsiteY308" fmla="*/ 202578 h 2536139"/>
                  <a:gd name="connsiteX309" fmla="*/ 3240028 w 5313061"/>
                  <a:gd name="connsiteY309" fmla="*/ 148537 h 2536139"/>
                  <a:gd name="connsiteX310" fmla="*/ 3348110 w 5313061"/>
                  <a:gd name="connsiteY310" fmla="*/ 126251 h 2536139"/>
                  <a:gd name="connsiteX311" fmla="*/ 3077468 w 5313061"/>
                  <a:gd name="connsiteY311" fmla="*/ 182186 h 2536139"/>
                  <a:gd name="connsiteX312" fmla="*/ 3088684 w 5313061"/>
                  <a:gd name="connsiteY312" fmla="*/ 236081 h 2536139"/>
                  <a:gd name="connsiteX313" fmla="*/ 2980748 w 5313061"/>
                  <a:gd name="connsiteY313" fmla="*/ 258513 h 2536139"/>
                  <a:gd name="connsiteX314" fmla="*/ 2969532 w 5313061"/>
                  <a:gd name="connsiteY314" fmla="*/ 204472 h 2536139"/>
                  <a:gd name="connsiteX315" fmla="*/ 3077468 w 5313061"/>
                  <a:gd name="connsiteY315" fmla="*/ 182186 h 2536139"/>
                  <a:gd name="connsiteX316" fmla="*/ 2806972 w 5313061"/>
                  <a:gd name="connsiteY316" fmla="*/ 238120 h 2536139"/>
                  <a:gd name="connsiteX317" fmla="*/ 2818188 w 5313061"/>
                  <a:gd name="connsiteY317" fmla="*/ 292015 h 2536139"/>
                  <a:gd name="connsiteX318" fmla="*/ 2710252 w 5313061"/>
                  <a:gd name="connsiteY318" fmla="*/ 314448 h 2536139"/>
                  <a:gd name="connsiteX319" fmla="*/ 2699035 w 5313061"/>
                  <a:gd name="connsiteY319" fmla="*/ 260407 h 2536139"/>
                  <a:gd name="connsiteX320" fmla="*/ 2806972 w 5313061"/>
                  <a:gd name="connsiteY320" fmla="*/ 238120 h 2536139"/>
                  <a:gd name="connsiteX321" fmla="*/ 2537058 w 5313061"/>
                  <a:gd name="connsiteY321" fmla="*/ 294055 h 2536139"/>
                  <a:gd name="connsiteX322" fmla="*/ 2548274 w 5313061"/>
                  <a:gd name="connsiteY322" fmla="*/ 347950 h 2536139"/>
                  <a:gd name="connsiteX323" fmla="*/ 2440192 w 5313061"/>
                  <a:gd name="connsiteY323" fmla="*/ 370382 h 2536139"/>
                  <a:gd name="connsiteX324" fmla="*/ 2429122 w 5313061"/>
                  <a:gd name="connsiteY324" fmla="*/ 316341 h 2536139"/>
                  <a:gd name="connsiteX325" fmla="*/ 2537058 w 5313061"/>
                  <a:gd name="connsiteY325" fmla="*/ 294055 h 2536139"/>
                  <a:gd name="connsiteX326" fmla="*/ 2268018 w 5313061"/>
                  <a:gd name="connsiteY326" fmla="*/ 349989 h 2536139"/>
                  <a:gd name="connsiteX327" fmla="*/ 2279089 w 5313061"/>
                  <a:gd name="connsiteY327" fmla="*/ 403885 h 2536139"/>
                  <a:gd name="connsiteX328" fmla="*/ 2171152 w 5313061"/>
                  <a:gd name="connsiteY328" fmla="*/ 426317 h 2536139"/>
                  <a:gd name="connsiteX329" fmla="*/ 2159936 w 5313061"/>
                  <a:gd name="connsiteY329" fmla="*/ 372276 h 2536139"/>
                  <a:gd name="connsiteX330" fmla="*/ 2268018 w 5313061"/>
                  <a:gd name="connsiteY330" fmla="*/ 349989 h 2536139"/>
                  <a:gd name="connsiteX331" fmla="*/ 1997959 w 5313061"/>
                  <a:gd name="connsiteY331" fmla="*/ 405924 h 2536139"/>
                  <a:gd name="connsiteX332" fmla="*/ 2009175 w 5313061"/>
                  <a:gd name="connsiteY332" fmla="*/ 459819 h 2536139"/>
                  <a:gd name="connsiteX333" fmla="*/ 1900947 w 5313061"/>
                  <a:gd name="connsiteY333" fmla="*/ 482251 h 2536139"/>
                  <a:gd name="connsiteX334" fmla="*/ 1889294 w 5313061"/>
                  <a:gd name="connsiteY334" fmla="*/ 428210 h 2536139"/>
                  <a:gd name="connsiteX335" fmla="*/ 1997231 w 5313061"/>
                  <a:gd name="connsiteY335" fmla="*/ 405924 h 2536139"/>
                  <a:gd name="connsiteX336" fmla="*/ 1728045 w 5313061"/>
                  <a:gd name="connsiteY336" fmla="*/ 461713 h 2536139"/>
                  <a:gd name="connsiteX337" fmla="*/ 1739261 w 5313061"/>
                  <a:gd name="connsiteY337" fmla="*/ 515754 h 2536139"/>
                  <a:gd name="connsiteX338" fmla="*/ 1631179 w 5313061"/>
                  <a:gd name="connsiteY338" fmla="*/ 538186 h 2536139"/>
                  <a:gd name="connsiteX339" fmla="*/ 1620109 w 5313061"/>
                  <a:gd name="connsiteY339" fmla="*/ 484145 h 2536139"/>
                  <a:gd name="connsiteX340" fmla="*/ 1728045 w 5313061"/>
                  <a:gd name="connsiteY340" fmla="*/ 461713 h 2536139"/>
                  <a:gd name="connsiteX341" fmla="*/ 1457840 w 5313061"/>
                  <a:gd name="connsiteY341" fmla="*/ 517211 h 2536139"/>
                  <a:gd name="connsiteX342" fmla="*/ 1468911 w 5313061"/>
                  <a:gd name="connsiteY342" fmla="*/ 571252 h 2536139"/>
                  <a:gd name="connsiteX343" fmla="*/ 1360974 w 5313061"/>
                  <a:gd name="connsiteY343" fmla="*/ 593684 h 2536139"/>
                  <a:gd name="connsiteX344" fmla="*/ 1350341 w 5313061"/>
                  <a:gd name="connsiteY344" fmla="*/ 540080 h 2536139"/>
                  <a:gd name="connsiteX345" fmla="*/ 1457840 w 5313061"/>
                  <a:gd name="connsiteY345" fmla="*/ 517211 h 2536139"/>
                  <a:gd name="connsiteX346" fmla="*/ 1187781 w 5313061"/>
                  <a:gd name="connsiteY346" fmla="*/ 573145 h 2536139"/>
                  <a:gd name="connsiteX347" fmla="*/ 1198997 w 5313061"/>
                  <a:gd name="connsiteY347" fmla="*/ 627186 h 2536139"/>
                  <a:gd name="connsiteX348" fmla="*/ 1091060 w 5313061"/>
                  <a:gd name="connsiteY348" fmla="*/ 649618 h 2536139"/>
                  <a:gd name="connsiteX349" fmla="*/ 1079844 w 5313061"/>
                  <a:gd name="connsiteY349" fmla="*/ 595577 h 2536139"/>
                  <a:gd name="connsiteX350" fmla="*/ 1187781 w 5313061"/>
                  <a:gd name="connsiteY350" fmla="*/ 573145 h 2536139"/>
                  <a:gd name="connsiteX351" fmla="*/ 917867 w 5313061"/>
                  <a:gd name="connsiteY351" fmla="*/ 629080 h 2536139"/>
                  <a:gd name="connsiteX352" fmla="*/ 929083 w 5313061"/>
                  <a:gd name="connsiteY352" fmla="*/ 683121 h 2536139"/>
                  <a:gd name="connsiteX353" fmla="*/ 821001 w 5313061"/>
                  <a:gd name="connsiteY353" fmla="*/ 706572 h 2536139"/>
                  <a:gd name="connsiteX354" fmla="*/ 809931 w 5313061"/>
                  <a:gd name="connsiteY354" fmla="*/ 652531 h 2536139"/>
                  <a:gd name="connsiteX355" fmla="*/ 917867 w 5313061"/>
                  <a:gd name="connsiteY355" fmla="*/ 630099 h 2536139"/>
                  <a:gd name="connsiteX356" fmla="*/ 647953 w 5313061"/>
                  <a:gd name="connsiteY356" fmla="*/ 685451 h 2536139"/>
                  <a:gd name="connsiteX357" fmla="*/ 659169 w 5313061"/>
                  <a:gd name="connsiteY357" fmla="*/ 739492 h 2536139"/>
                  <a:gd name="connsiteX358" fmla="*/ 551087 w 5313061"/>
                  <a:gd name="connsiteY358" fmla="*/ 761924 h 2536139"/>
                  <a:gd name="connsiteX359" fmla="*/ 539871 w 5313061"/>
                  <a:gd name="connsiteY359" fmla="*/ 707883 h 2536139"/>
                  <a:gd name="connsiteX360" fmla="*/ 647953 w 5313061"/>
                  <a:gd name="connsiteY360" fmla="*/ 685451 h 2536139"/>
                  <a:gd name="connsiteX361" fmla="*/ 378039 w 5313061"/>
                  <a:gd name="connsiteY361" fmla="*/ 741386 h 2536139"/>
                  <a:gd name="connsiteX362" fmla="*/ 389110 w 5313061"/>
                  <a:gd name="connsiteY362" fmla="*/ 795427 h 2536139"/>
                  <a:gd name="connsiteX363" fmla="*/ 281174 w 5313061"/>
                  <a:gd name="connsiteY363" fmla="*/ 817713 h 2536139"/>
                  <a:gd name="connsiteX364" fmla="*/ 269957 w 5313061"/>
                  <a:gd name="connsiteY364" fmla="*/ 763818 h 2536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</a:cxnLst>
                <a:rect l="l" t="t" r="r" b="b"/>
                <a:pathLst>
                  <a:path w="5313061" h="2536139">
                    <a:moveTo>
                      <a:pt x="107980" y="797320"/>
                    </a:moveTo>
                    <a:lnTo>
                      <a:pt x="119196" y="851362"/>
                    </a:lnTo>
                    <a:lnTo>
                      <a:pt x="11260" y="873648"/>
                    </a:lnTo>
                    <a:lnTo>
                      <a:pt x="44" y="819753"/>
                    </a:lnTo>
                    <a:lnTo>
                      <a:pt x="107980" y="797320"/>
                    </a:lnTo>
                    <a:close/>
                    <a:moveTo>
                      <a:pt x="5301890" y="2072018"/>
                    </a:moveTo>
                    <a:lnTo>
                      <a:pt x="5313106" y="2125913"/>
                    </a:lnTo>
                    <a:lnTo>
                      <a:pt x="5205024" y="2148637"/>
                    </a:lnTo>
                    <a:lnTo>
                      <a:pt x="5193807" y="2094595"/>
                    </a:lnTo>
                    <a:lnTo>
                      <a:pt x="5301890" y="2072309"/>
                    </a:lnTo>
                    <a:close/>
                    <a:moveTo>
                      <a:pt x="5031830" y="2127952"/>
                    </a:moveTo>
                    <a:lnTo>
                      <a:pt x="5043047" y="2181848"/>
                    </a:lnTo>
                    <a:lnTo>
                      <a:pt x="4935110" y="2204280"/>
                    </a:lnTo>
                    <a:lnTo>
                      <a:pt x="4923894" y="2150239"/>
                    </a:lnTo>
                    <a:lnTo>
                      <a:pt x="5031830" y="2127952"/>
                    </a:lnTo>
                    <a:close/>
                    <a:moveTo>
                      <a:pt x="4761916" y="2183887"/>
                    </a:moveTo>
                    <a:lnTo>
                      <a:pt x="4773133" y="2237782"/>
                    </a:lnTo>
                    <a:lnTo>
                      <a:pt x="4665196" y="2260215"/>
                    </a:lnTo>
                    <a:lnTo>
                      <a:pt x="4653980" y="2206902"/>
                    </a:lnTo>
                    <a:lnTo>
                      <a:pt x="4761916" y="2184615"/>
                    </a:lnTo>
                    <a:close/>
                    <a:moveTo>
                      <a:pt x="4492003" y="2239822"/>
                    </a:moveTo>
                    <a:lnTo>
                      <a:pt x="4503219" y="2293717"/>
                    </a:lnTo>
                    <a:lnTo>
                      <a:pt x="4394700" y="2316149"/>
                    </a:lnTo>
                    <a:lnTo>
                      <a:pt x="4383629" y="2262108"/>
                    </a:lnTo>
                    <a:lnTo>
                      <a:pt x="4491566" y="2239822"/>
                    </a:lnTo>
                    <a:close/>
                    <a:moveTo>
                      <a:pt x="4222089" y="2295756"/>
                    </a:moveTo>
                    <a:lnTo>
                      <a:pt x="4233160" y="2349651"/>
                    </a:lnTo>
                    <a:lnTo>
                      <a:pt x="4125223" y="2372084"/>
                    </a:lnTo>
                    <a:lnTo>
                      <a:pt x="4114007" y="2318043"/>
                    </a:lnTo>
                    <a:lnTo>
                      <a:pt x="4222089" y="2295756"/>
                    </a:lnTo>
                    <a:close/>
                    <a:moveTo>
                      <a:pt x="3952030" y="2351691"/>
                    </a:moveTo>
                    <a:lnTo>
                      <a:pt x="3963246" y="2405586"/>
                    </a:lnTo>
                    <a:lnTo>
                      <a:pt x="3855746" y="2428018"/>
                    </a:lnTo>
                    <a:lnTo>
                      <a:pt x="3844530" y="2373977"/>
                    </a:lnTo>
                    <a:lnTo>
                      <a:pt x="3952467" y="2351691"/>
                    </a:lnTo>
                    <a:close/>
                    <a:moveTo>
                      <a:pt x="3682116" y="2407625"/>
                    </a:moveTo>
                    <a:lnTo>
                      <a:pt x="3693332" y="2461521"/>
                    </a:lnTo>
                    <a:lnTo>
                      <a:pt x="3585250" y="2483662"/>
                    </a:lnTo>
                    <a:lnTo>
                      <a:pt x="3574179" y="2429621"/>
                    </a:lnTo>
                    <a:lnTo>
                      <a:pt x="3682116" y="2407334"/>
                    </a:lnTo>
                    <a:close/>
                    <a:moveTo>
                      <a:pt x="3412202" y="2463560"/>
                    </a:moveTo>
                    <a:lnTo>
                      <a:pt x="3423272" y="2517456"/>
                    </a:lnTo>
                    <a:lnTo>
                      <a:pt x="3378554" y="2526778"/>
                    </a:lnTo>
                    <a:lnTo>
                      <a:pt x="3369523" y="2528380"/>
                    </a:lnTo>
                    <a:lnTo>
                      <a:pt x="3360637" y="2529982"/>
                    </a:lnTo>
                    <a:lnTo>
                      <a:pt x="3351898" y="2531439"/>
                    </a:lnTo>
                    <a:lnTo>
                      <a:pt x="3343012" y="2532750"/>
                    </a:lnTo>
                    <a:lnTo>
                      <a:pt x="3334272" y="2533916"/>
                    </a:lnTo>
                    <a:lnTo>
                      <a:pt x="3325533" y="2535081"/>
                    </a:lnTo>
                    <a:lnTo>
                      <a:pt x="3316793" y="2536100"/>
                    </a:lnTo>
                    <a:lnTo>
                      <a:pt x="3311694" y="2536100"/>
                    </a:lnTo>
                    <a:lnTo>
                      <a:pt x="3306596" y="2481185"/>
                    </a:lnTo>
                    <a:lnTo>
                      <a:pt x="3318978" y="2479874"/>
                    </a:lnTo>
                    <a:lnTo>
                      <a:pt x="3326989" y="2478855"/>
                    </a:lnTo>
                    <a:lnTo>
                      <a:pt x="3335146" y="2477689"/>
                    </a:lnTo>
                    <a:lnTo>
                      <a:pt x="3343304" y="2476524"/>
                    </a:lnTo>
                    <a:lnTo>
                      <a:pt x="3351461" y="2475213"/>
                    </a:lnTo>
                    <a:lnTo>
                      <a:pt x="3359618" y="2473757"/>
                    </a:lnTo>
                    <a:lnTo>
                      <a:pt x="3367920" y="2472154"/>
                    </a:lnTo>
                    <a:lnTo>
                      <a:pt x="3411619" y="2463123"/>
                    </a:lnTo>
                    <a:close/>
                    <a:moveTo>
                      <a:pt x="3150009" y="2475941"/>
                    </a:moveTo>
                    <a:lnTo>
                      <a:pt x="3141851" y="2474339"/>
                    </a:lnTo>
                    <a:lnTo>
                      <a:pt x="3135151" y="2472883"/>
                    </a:lnTo>
                    <a:lnTo>
                      <a:pt x="3128305" y="2471426"/>
                    </a:lnTo>
                    <a:lnTo>
                      <a:pt x="3121750" y="2469823"/>
                    </a:lnTo>
                    <a:lnTo>
                      <a:pt x="3115049" y="2468221"/>
                    </a:lnTo>
                    <a:lnTo>
                      <a:pt x="3108494" y="2466473"/>
                    </a:lnTo>
                    <a:lnTo>
                      <a:pt x="3102085" y="2464580"/>
                    </a:lnTo>
                    <a:lnTo>
                      <a:pt x="3095530" y="2462686"/>
                    </a:lnTo>
                    <a:lnTo>
                      <a:pt x="3089121" y="2460647"/>
                    </a:lnTo>
                    <a:lnTo>
                      <a:pt x="3082858" y="2458608"/>
                    </a:lnTo>
                    <a:lnTo>
                      <a:pt x="3076449" y="2456423"/>
                    </a:lnTo>
                    <a:lnTo>
                      <a:pt x="3069165" y="2454529"/>
                    </a:lnTo>
                    <a:lnTo>
                      <a:pt x="3063048" y="2452344"/>
                    </a:lnTo>
                    <a:lnTo>
                      <a:pt x="3056930" y="2449868"/>
                    </a:lnTo>
                    <a:lnTo>
                      <a:pt x="3049355" y="2446809"/>
                    </a:lnTo>
                    <a:lnTo>
                      <a:pt x="3027506" y="2497500"/>
                    </a:lnTo>
                    <a:lnTo>
                      <a:pt x="3036391" y="2501141"/>
                    </a:lnTo>
                    <a:lnTo>
                      <a:pt x="3043383" y="2503763"/>
                    </a:lnTo>
                    <a:lnTo>
                      <a:pt x="3050229" y="2506385"/>
                    </a:lnTo>
                    <a:lnTo>
                      <a:pt x="3057221" y="2508861"/>
                    </a:lnTo>
                    <a:lnTo>
                      <a:pt x="3064213" y="2511337"/>
                    </a:lnTo>
                    <a:lnTo>
                      <a:pt x="3071350" y="2513668"/>
                    </a:lnTo>
                    <a:lnTo>
                      <a:pt x="3078488" y="2515853"/>
                    </a:lnTo>
                    <a:lnTo>
                      <a:pt x="3085625" y="2517892"/>
                    </a:lnTo>
                    <a:lnTo>
                      <a:pt x="3092909" y="2520077"/>
                    </a:lnTo>
                    <a:lnTo>
                      <a:pt x="3100192" y="2521971"/>
                    </a:lnTo>
                    <a:lnTo>
                      <a:pt x="3107475" y="2523865"/>
                    </a:lnTo>
                    <a:lnTo>
                      <a:pt x="3114904" y="2525613"/>
                    </a:lnTo>
                    <a:lnTo>
                      <a:pt x="3122332" y="2527215"/>
                    </a:lnTo>
                    <a:lnTo>
                      <a:pt x="3129907" y="2528817"/>
                    </a:lnTo>
                    <a:lnTo>
                      <a:pt x="3138792" y="2530565"/>
                    </a:lnTo>
                    <a:lnTo>
                      <a:pt x="3148989" y="2476378"/>
                    </a:lnTo>
                    <a:close/>
                    <a:moveTo>
                      <a:pt x="2917967" y="2363781"/>
                    </a:moveTo>
                    <a:lnTo>
                      <a:pt x="2906751" y="2353585"/>
                    </a:lnTo>
                    <a:cubicBezTo>
                      <a:pt x="2884916" y="2333279"/>
                      <a:pt x="2864829" y="2311153"/>
                      <a:pt x="2846738" y="2287453"/>
                    </a:cubicBezTo>
                    <a:lnTo>
                      <a:pt x="2803039" y="2320519"/>
                    </a:lnTo>
                    <a:cubicBezTo>
                      <a:pt x="2820344" y="2343053"/>
                      <a:pt x="2839178" y="2364378"/>
                      <a:pt x="2859411" y="2384319"/>
                    </a:cubicBezTo>
                    <a:lnTo>
                      <a:pt x="2869607" y="2393933"/>
                    </a:lnTo>
                    <a:lnTo>
                      <a:pt x="2874851" y="2398740"/>
                    </a:lnTo>
                    <a:lnTo>
                      <a:pt x="2881988" y="2405004"/>
                    </a:lnTo>
                    <a:lnTo>
                      <a:pt x="2918404" y="2363781"/>
                    </a:lnTo>
                    <a:close/>
                    <a:moveTo>
                      <a:pt x="2768954" y="2150239"/>
                    </a:moveTo>
                    <a:cubicBezTo>
                      <a:pt x="2755771" y="2117639"/>
                      <a:pt x="2745444" y="2083962"/>
                      <a:pt x="2738073" y="2049586"/>
                    </a:cubicBezTo>
                    <a:lnTo>
                      <a:pt x="2684032" y="2060802"/>
                    </a:lnTo>
                    <a:cubicBezTo>
                      <a:pt x="2692102" y="2098354"/>
                      <a:pt x="2703362" y="2135148"/>
                      <a:pt x="2717680" y="2170777"/>
                    </a:cubicBezTo>
                    <a:lnTo>
                      <a:pt x="2768954" y="2150239"/>
                    </a:lnTo>
                    <a:close/>
                    <a:moveTo>
                      <a:pt x="2724381" y="1892124"/>
                    </a:moveTo>
                    <a:cubicBezTo>
                      <a:pt x="2725939" y="1857077"/>
                      <a:pt x="2730819" y="1822249"/>
                      <a:pt x="2738947" y="1788121"/>
                    </a:cubicBezTo>
                    <a:lnTo>
                      <a:pt x="2685343" y="1775302"/>
                    </a:lnTo>
                    <a:cubicBezTo>
                      <a:pt x="2676691" y="1812811"/>
                      <a:pt x="2671578" y="1851047"/>
                      <a:pt x="2670049" y="1889502"/>
                    </a:cubicBezTo>
                    <a:lnTo>
                      <a:pt x="2725109" y="1892124"/>
                    </a:lnTo>
                    <a:close/>
                    <a:moveTo>
                      <a:pt x="2795319" y="1642166"/>
                    </a:moveTo>
                    <a:cubicBezTo>
                      <a:pt x="2799689" y="1634592"/>
                      <a:pt x="2804350" y="1627600"/>
                      <a:pt x="2809885" y="1619734"/>
                    </a:cubicBezTo>
                    <a:lnTo>
                      <a:pt x="2817023" y="1609101"/>
                    </a:lnTo>
                    <a:cubicBezTo>
                      <a:pt x="2823286" y="1600215"/>
                      <a:pt x="2829695" y="1591767"/>
                      <a:pt x="2836396" y="1583318"/>
                    </a:cubicBezTo>
                    <a:lnTo>
                      <a:pt x="2840329" y="1578366"/>
                    </a:lnTo>
                    <a:lnTo>
                      <a:pt x="2848777" y="1568315"/>
                    </a:lnTo>
                    <a:lnTo>
                      <a:pt x="2853147" y="1563508"/>
                    </a:lnTo>
                    <a:lnTo>
                      <a:pt x="2857517" y="1558556"/>
                    </a:lnTo>
                    <a:lnTo>
                      <a:pt x="2817460" y="1520683"/>
                    </a:lnTo>
                    <a:lnTo>
                      <a:pt x="2811924" y="1526801"/>
                    </a:lnTo>
                    <a:lnTo>
                      <a:pt x="2807117" y="1532190"/>
                    </a:lnTo>
                    <a:lnTo>
                      <a:pt x="2802456" y="1537726"/>
                    </a:lnTo>
                    <a:lnTo>
                      <a:pt x="2797795" y="1543261"/>
                    </a:lnTo>
                    <a:lnTo>
                      <a:pt x="2793280" y="1548942"/>
                    </a:lnTo>
                    <a:lnTo>
                      <a:pt x="2788764" y="1554623"/>
                    </a:lnTo>
                    <a:lnTo>
                      <a:pt x="2784394" y="1560304"/>
                    </a:lnTo>
                    <a:lnTo>
                      <a:pt x="2780170" y="1565984"/>
                    </a:lnTo>
                    <a:lnTo>
                      <a:pt x="2775946" y="1571811"/>
                    </a:lnTo>
                    <a:lnTo>
                      <a:pt x="2771721" y="1577637"/>
                    </a:lnTo>
                    <a:lnTo>
                      <a:pt x="2767788" y="1583610"/>
                    </a:lnTo>
                    <a:lnTo>
                      <a:pt x="2759923" y="1595408"/>
                    </a:lnTo>
                    <a:lnTo>
                      <a:pt x="2752494" y="1607498"/>
                    </a:lnTo>
                    <a:lnTo>
                      <a:pt x="2748415" y="1614345"/>
                    </a:lnTo>
                    <a:lnTo>
                      <a:pt x="2796047" y="1642166"/>
                    </a:lnTo>
                    <a:close/>
                    <a:moveTo>
                      <a:pt x="2979437" y="1461981"/>
                    </a:moveTo>
                    <a:lnTo>
                      <a:pt x="2985701" y="1458485"/>
                    </a:lnTo>
                    <a:lnTo>
                      <a:pt x="2992110" y="1454989"/>
                    </a:lnTo>
                    <a:lnTo>
                      <a:pt x="2998519" y="1451639"/>
                    </a:lnTo>
                    <a:lnTo>
                      <a:pt x="3005074" y="1448434"/>
                    </a:lnTo>
                    <a:lnTo>
                      <a:pt x="3011774" y="1445230"/>
                    </a:lnTo>
                    <a:lnTo>
                      <a:pt x="3018475" y="1442025"/>
                    </a:lnTo>
                    <a:lnTo>
                      <a:pt x="3025321" y="1438966"/>
                    </a:lnTo>
                    <a:lnTo>
                      <a:pt x="3032167" y="1435907"/>
                    </a:lnTo>
                    <a:lnTo>
                      <a:pt x="3039159" y="1432994"/>
                    </a:lnTo>
                    <a:lnTo>
                      <a:pt x="3046296" y="1430081"/>
                    </a:lnTo>
                    <a:lnTo>
                      <a:pt x="3053434" y="1427313"/>
                    </a:lnTo>
                    <a:lnTo>
                      <a:pt x="3060717" y="1424546"/>
                    </a:lnTo>
                    <a:lnTo>
                      <a:pt x="3068000" y="1421924"/>
                    </a:lnTo>
                    <a:lnTo>
                      <a:pt x="3075429" y="1419302"/>
                    </a:lnTo>
                    <a:lnTo>
                      <a:pt x="3058386" y="1366863"/>
                    </a:lnTo>
                    <a:lnTo>
                      <a:pt x="3049647" y="1369922"/>
                    </a:lnTo>
                    <a:lnTo>
                      <a:pt x="3041635" y="1372835"/>
                    </a:lnTo>
                    <a:lnTo>
                      <a:pt x="3033769" y="1375894"/>
                    </a:lnTo>
                    <a:lnTo>
                      <a:pt x="3025904" y="1378807"/>
                    </a:lnTo>
                    <a:lnTo>
                      <a:pt x="3018183" y="1382012"/>
                    </a:lnTo>
                    <a:lnTo>
                      <a:pt x="3010463" y="1385217"/>
                    </a:lnTo>
                    <a:lnTo>
                      <a:pt x="3002889" y="1388567"/>
                    </a:lnTo>
                    <a:lnTo>
                      <a:pt x="2995460" y="1391917"/>
                    </a:lnTo>
                    <a:lnTo>
                      <a:pt x="2988031" y="1395413"/>
                    </a:lnTo>
                    <a:lnTo>
                      <a:pt x="2980748" y="1398909"/>
                    </a:lnTo>
                    <a:lnTo>
                      <a:pt x="2973465" y="1402550"/>
                    </a:lnTo>
                    <a:lnTo>
                      <a:pt x="2966327" y="1406338"/>
                    </a:lnTo>
                    <a:lnTo>
                      <a:pt x="2959336" y="1409979"/>
                    </a:lnTo>
                    <a:lnTo>
                      <a:pt x="2953072" y="1413475"/>
                    </a:lnTo>
                    <a:lnTo>
                      <a:pt x="2979437" y="1461981"/>
                    </a:lnTo>
                    <a:close/>
                    <a:moveTo>
                      <a:pt x="3233182" y="1381575"/>
                    </a:moveTo>
                    <a:lnTo>
                      <a:pt x="3222112" y="1327680"/>
                    </a:lnTo>
                    <a:lnTo>
                      <a:pt x="3330048" y="1305248"/>
                    </a:lnTo>
                    <a:lnTo>
                      <a:pt x="3341264" y="1359289"/>
                    </a:lnTo>
                    <a:lnTo>
                      <a:pt x="3233182" y="1381575"/>
                    </a:lnTo>
                    <a:close/>
                    <a:moveTo>
                      <a:pt x="3503242" y="1325640"/>
                    </a:moveTo>
                    <a:lnTo>
                      <a:pt x="3492025" y="1271745"/>
                    </a:lnTo>
                    <a:lnTo>
                      <a:pt x="3599962" y="1249313"/>
                    </a:lnTo>
                    <a:lnTo>
                      <a:pt x="3611178" y="1303354"/>
                    </a:lnTo>
                    <a:lnTo>
                      <a:pt x="3503242" y="1325640"/>
                    </a:lnTo>
                    <a:close/>
                    <a:moveTo>
                      <a:pt x="3773155" y="1269706"/>
                    </a:moveTo>
                    <a:lnTo>
                      <a:pt x="3761939" y="1215811"/>
                    </a:lnTo>
                    <a:lnTo>
                      <a:pt x="3870021" y="1193378"/>
                    </a:lnTo>
                    <a:lnTo>
                      <a:pt x="3881092" y="1247419"/>
                    </a:lnTo>
                    <a:lnTo>
                      <a:pt x="3773155" y="1269706"/>
                    </a:lnTo>
                    <a:close/>
                    <a:moveTo>
                      <a:pt x="4043069" y="1213771"/>
                    </a:moveTo>
                    <a:lnTo>
                      <a:pt x="4031999" y="1159876"/>
                    </a:lnTo>
                    <a:lnTo>
                      <a:pt x="4139644" y="1137444"/>
                    </a:lnTo>
                    <a:lnTo>
                      <a:pt x="4151442" y="1191339"/>
                    </a:lnTo>
                    <a:lnTo>
                      <a:pt x="4043069" y="1213771"/>
                    </a:lnTo>
                    <a:close/>
                    <a:moveTo>
                      <a:pt x="4313857" y="1134676"/>
                    </a:moveTo>
                    <a:lnTo>
                      <a:pt x="4322160" y="1130306"/>
                    </a:lnTo>
                    <a:lnTo>
                      <a:pt x="4329297" y="1126519"/>
                    </a:lnTo>
                    <a:lnTo>
                      <a:pt x="4336289" y="1122732"/>
                    </a:lnTo>
                    <a:lnTo>
                      <a:pt x="4343135" y="1118799"/>
                    </a:lnTo>
                    <a:lnTo>
                      <a:pt x="4349836" y="1114866"/>
                    </a:lnTo>
                    <a:lnTo>
                      <a:pt x="4356536" y="1110787"/>
                    </a:lnTo>
                    <a:lnTo>
                      <a:pt x="4363237" y="1106563"/>
                    </a:lnTo>
                    <a:lnTo>
                      <a:pt x="4369792" y="1102339"/>
                    </a:lnTo>
                    <a:lnTo>
                      <a:pt x="4376201" y="1098115"/>
                    </a:lnTo>
                    <a:lnTo>
                      <a:pt x="4382464" y="1093745"/>
                    </a:lnTo>
                    <a:lnTo>
                      <a:pt x="4388728" y="1089229"/>
                    </a:lnTo>
                    <a:lnTo>
                      <a:pt x="4394991" y="1084859"/>
                    </a:lnTo>
                    <a:lnTo>
                      <a:pt x="4401109" y="1080198"/>
                    </a:lnTo>
                    <a:lnTo>
                      <a:pt x="4407081" y="1075683"/>
                    </a:lnTo>
                    <a:lnTo>
                      <a:pt x="4411306" y="1072332"/>
                    </a:lnTo>
                    <a:lnTo>
                      <a:pt x="4376783" y="1028633"/>
                    </a:lnTo>
                    <a:lnTo>
                      <a:pt x="4367752" y="1035625"/>
                    </a:lnTo>
                    <a:lnTo>
                      <a:pt x="4362217" y="1039704"/>
                    </a:lnTo>
                    <a:lnTo>
                      <a:pt x="4356682" y="1043782"/>
                    </a:lnTo>
                    <a:lnTo>
                      <a:pt x="4351001" y="1047715"/>
                    </a:lnTo>
                    <a:lnTo>
                      <a:pt x="4345320" y="1051648"/>
                    </a:lnTo>
                    <a:lnTo>
                      <a:pt x="4339494" y="1055581"/>
                    </a:lnTo>
                    <a:lnTo>
                      <a:pt x="4333521" y="1059368"/>
                    </a:lnTo>
                    <a:lnTo>
                      <a:pt x="4327549" y="1063156"/>
                    </a:lnTo>
                    <a:lnTo>
                      <a:pt x="4321577" y="1066797"/>
                    </a:lnTo>
                    <a:lnTo>
                      <a:pt x="4315459" y="1070439"/>
                    </a:lnTo>
                    <a:lnTo>
                      <a:pt x="4309196" y="1073935"/>
                    </a:lnTo>
                    <a:lnTo>
                      <a:pt x="4302932" y="1077431"/>
                    </a:lnTo>
                    <a:lnTo>
                      <a:pt x="4296523" y="1080926"/>
                    </a:lnTo>
                    <a:lnTo>
                      <a:pt x="4288803" y="1084859"/>
                    </a:lnTo>
                    <a:lnTo>
                      <a:pt x="4313857" y="1133948"/>
                    </a:lnTo>
                    <a:close/>
                    <a:moveTo>
                      <a:pt x="4527836" y="943566"/>
                    </a:moveTo>
                    <a:lnTo>
                      <a:pt x="4533080" y="935118"/>
                    </a:lnTo>
                    <a:lnTo>
                      <a:pt x="4536867" y="929000"/>
                    </a:lnTo>
                    <a:lnTo>
                      <a:pt x="4544005" y="916764"/>
                    </a:lnTo>
                    <a:lnTo>
                      <a:pt x="4547355" y="910646"/>
                    </a:lnTo>
                    <a:lnTo>
                      <a:pt x="4550851" y="904383"/>
                    </a:lnTo>
                    <a:lnTo>
                      <a:pt x="4554055" y="898119"/>
                    </a:lnTo>
                    <a:lnTo>
                      <a:pt x="4557260" y="891856"/>
                    </a:lnTo>
                    <a:cubicBezTo>
                      <a:pt x="4560465" y="885592"/>
                      <a:pt x="4563378" y="879183"/>
                      <a:pt x="4566437" y="872774"/>
                    </a:cubicBezTo>
                    <a:lnTo>
                      <a:pt x="4569204" y="866365"/>
                    </a:lnTo>
                    <a:cubicBezTo>
                      <a:pt x="4572991" y="857625"/>
                      <a:pt x="4576779" y="848885"/>
                      <a:pt x="4580129" y="840000"/>
                    </a:cubicBezTo>
                    <a:lnTo>
                      <a:pt x="4528273" y="820918"/>
                    </a:lnTo>
                    <a:lnTo>
                      <a:pt x="4528273" y="820918"/>
                    </a:lnTo>
                    <a:cubicBezTo>
                      <a:pt x="4518237" y="846817"/>
                      <a:pt x="4506205" y="871900"/>
                      <a:pt x="4492294" y="895934"/>
                    </a:cubicBezTo>
                    <a:lnTo>
                      <a:pt x="4485739" y="906859"/>
                    </a:lnTo>
                    <a:lnTo>
                      <a:pt x="4480641" y="914579"/>
                    </a:lnTo>
                    <a:lnTo>
                      <a:pt x="4527253" y="943712"/>
                    </a:lnTo>
                    <a:close/>
                    <a:moveTo>
                      <a:pt x="4617710" y="671759"/>
                    </a:moveTo>
                    <a:cubicBezTo>
                      <a:pt x="4621133" y="633479"/>
                      <a:pt x="4621133" y="594965"/>
                      <a:pt x="4617710" y="556685"/>
                    </a:cubicBezTo>
                    <a:lnTo>
                      <a:pt x="4562795" y="562220"/>
                    </a:lnTo>
                    <a:cubicBezTo>
                      <a:pt x="4566102" y="597238"/>
                      <a:pt x="4566335" y="632474"/>
                      <a:pt x="4563523" y="667535"/>
                    </a:cubicBezTo>
                    <a:lnTo>
                      <a:pt x="4618438" y="671759"/>
                    </a:lnTo>
                    <a:close/>
                    <a:moveTo>
                      <a:pt x="4579692" y="389027"/>
                    </a:moveTo>
                    <a:cubicBezTo>
                      <a:pt x="4566772" y="352771"/>
                      <a:pt x="4550588" y="317769"/>
                      <a:pt x="4531332" y="284441"/>
                    </a:cubicBezTo>
                    <a:lnTo>
                      <a:pt x="4483846" y="312408"/>
                    </a:lnTo>
                    <a:cubicBezTo>
                      <a:pt x="4501223" y="342852"/>
                      <a:pt x="4515848" y="374781"/>
                      <a:pt x="4527545" y="407818"/>
                    </a:cubicBezTo>
                    <a:lnTo>
                      <a:pt x="4579401" y="389027"/>
                    </a:lnTo>
                    <a:close/>
                    <a:moveTo>
                      <a:pt x="4425435" y="148392"/>
                    </a:moveTo>
                    <a:lnTo>
                      <a:pt x="4419317" y="142711"/>
                    </a:lnTo>
                    <a:lnTo>
                      <a:pt x="4408829" y="133243"/>
                    </a:lnTo>
                    <a:lnTo>
                      <a:pt x="4403585" y="128582"/>
                    </a:lnTo>
                    <a:lnTo>
                      <a:pt x="4392806" y="119550"/>
                    </a:lnTo>
                    <a:lnTo>
                      <a:pt x="4387271" y="115035"/>
                    </a:lnTo>
                    <a:lnTo>
                      <a:pt x="4376055" y="106441"/>
                    </a:lnTo>
                    <a:lnTo>
                      <a:pt x="4370374" y="102217"/>
                    </a:lnTo>
                    <a:lnTo>
                      <a:pt x="4364693" y="97992"/>
                    </a:lnTo>
                    <a:lnTo>
                      <a:pt x="4358867" y="93914"/>
                    </a:lnTo>
                    <a:lnTo>
                      <a:pt x="4353040" y="89981"/>
                    </a:lnTo>
                    <a:lnTo>
                      <a:pt x="4341096" y="82115"/>
                    </a:lnTo>
                    <a:lnTo>
                      <a:pt x="4333521" y="77308"/>
                    </a:lnTo>
                    <a:lnTo>
                      <a:pt x="4305117" y="124649"/>
                    </a:lnTo>
                    <a:lnTo>
                      <a:pt x="4322160" y="135573"/>
                    </a:lnTo>
                    <a:lnTo>
                      <a:pt x="4337746" y="146644"/>
                    </a:lnTo>
                    <a:cubicBezTo>
                      <a:pt x="4344592" y="151742"/>
                      <a:pt x="4351292" y="156840"/>
                      <a:pt x="4357847" y="162230"/>
                    </a:cubicBezTo>
                    <a:cubicBezTo>
                      <a:pt x="4368044" y="170678"/>
                      <a:pt x="4377949" y="179272"/>
                      <a:pt x="4386980" y="188303"/>
                    </a:cubicBezTo>
                    <a:lnTo>
                      <a:pt x="4424998" y="148392"/>
                    </a:lnTo>
                    <a:close/>
                    <a:moveTo>
                      <a:pt x="4173146" y="11614"/>
                    </a:moveTo>
                    <a:lnTo>
                      <a:pt x="4165135" y="9866"/>
                    </a:lnTo>
                    <a:lnTo>
                      <a:pt x="4157560" y="8264"/>
                    </a:lnTo>
                    <a:lnTo>
                      <a:pt x="4150131" y="6807"/>
                    </a:lnTo>
                    <a:lnTo>
                      <a:pt x="4142411" y="5351"/>
                    </a:lnTo>
                    <a:lnTo>
                      <a:pt x="4134837" y="4185"/>
                    </a:lnTo>
                    <a:lnTo>
                      <a:pt x="4127117" y="2874"/>
                    </a:lnTo>
                    <a:lnTo>
                      <a:pt x="4119251" y="1855"/>
                    </a:lnTo>
                    <a:lnTo>
                      <a:pt x="4111531" y="835"/>
                    </a:lnTo>
                    <a:lnTo>
                      <a:pt x="4103665" y="-39"/>
                    </a:lnTo>
                    <a:lnTo>
                      <a:pt x="4095653" y="-39"/>
                    </a:lnTo>
                    <a:lnTo>
                      <a:pt x="4087787" y="-39"/>
                    </a:lnTo>
                    <a:lnTo>
                      <a:pt x="4079630" y="-39"/>
                    </a:lnTo>
                    <a:lnTo>
                      <a:pt x="4071619" y="-39"/>
                    </a:lnTo>
                    <a:lnTo>
                      <a:pt x="4058364" y="-39"/>
                    </a:lnTo>
                    <a:lnTo>
                      <a:pt x="4057053" y="55167"/>
                    </a:lnTo>
                    <a:lnTo>
                      <a:pt x="4068851" y="55167"/>
                    </a:lnTo>
                    <a:lnTo>
                      <a:pt x="4076280" y="55167"/>
                    </a:lnTo>
                    <a:lnTo>
                      <a:pt x="4083563" y="55167"/>
                    </a:lnTo>
                    <a:lnTo>
                      <a:pt x="4090701" y="55167"/>
                    </a:lnTo>
                    <a:lnTo>
                      <a:pt x="4097838" y="55896"/>
                    </a:lnTo>
                    <a:lnTo>
                      <a:pt x="4104976" y="55896"/>
                    </a:lnTo>
                    <a:lnTo>
                      <a:pt x="4112113" y="56770"/>
                    </a:lnTo>
                    <a:lnTo>
                      <a:pt x="4119105" y="57789"/>
                    </a:lnTo>
                    <a:lnTo>
                      <a:pt x="4126097" y="58809"/>
                    </a:lnTo>
                    <a:lnTo>
                      <a:pt x="4133089" y="59974"/>
                    </a:lnTo>
                    <a:lnTo>
                      <a:pt x="4139935" y="61285"/>
                    </a:lnTo>
                    <a:lnTo>
                      <a:pt x="4146781" y="62596"/>
                    </a:lnTo>
                    <a:lnTo>
                      <a:pt x="4153482" y="64053"/>
                    </a:lnTo>
                    <a:lnTo>
                      <a:pt x="4160765" y="65655"/>
                    </a:lnTo>
                    <a:lnTo>
                      <a:pt x="4173146" y="11905"/>
                    </a:lnTo>
                    <a:close/>
                    <a:moveTo>
                      <a:pt x="3887938" y="14382"/>
                    </a:moveTo>
                    <a:lnTo>
                      <a:pt x="3899154" y="68277"/>
                    </a:lnTo>
                    <a:lnTo>
                      <a:pt x="3791218" y="90709"/>
                    </a:lnTo>
                    <a:lnTo>
                      <a:pt x="3779419" y="36522"/>
                    </a:lnTo>
                    <a:lnTo>
                      <a:pt x="3887355" y="14236"/>
                    </a:lnTo>
                    <a:close/>
                    <a:moveTo>
                      <a:pt x="3618024" y="70316"/>
                    </a:moveTo>
                    <a:lnTo>
                      <a:pt x="3629240" y="124212"/>
                    </a:lnTo>
                    <a:lnTo>
                      <a:pt x="3520721" y="146644"/>
                    </a:lnTo>
                    <a:lnTo>
                      <a:pt x="3509505" y="92603"/>
                    </a:lnTo>
                    <a:lnTo>
                      <a:pt x="3617441" y="70316"/>
                    </a:lnTo>
                    <a:close/>
                    <a:moveTo>
                      <a:pt x="3348110" y="126251"/>
                    </a:moveTo>
                    <a:lnTo>
                      <a:pt x="3359326" y="180146"/>
                    </a:lnTo>
                    <a:lnTo>
                      <a:pt x="3251244" y="202578"/>
                    </a:lnTo>
                    <a:lnTo>
                      <a:pt x="3240028" y="148537"/>
                    </a:lnTo>
                    <a:lnTo>
                      <a:pt x="3348110" y="126251"/>
                    </a:lnTo>
                    <a:close/>
                    <a:moveTo>
                      <a:pt x="3077468" y="182186"/>
                    </a:moveTo>
                    <a:lnTo>
                      <a:pt x="3088684" y="236081"/>
                    </a:lnTo>
                    <a:lnTo>
                      <a:pt x="2980748" y="258513"/>
                    </a:lnTo>
                    <a:lnTo>
                      <a:pt x="2969532" y="204472"/>
                    </a:lnTo>
                    <a:lnTo>
                      <a:pt x="3077468" y="182186"/>
                    </a:lnTo>
                    <a:close/>
                    <a:moveTo>
                      <a:pt x="2806972" y="238120"/>
                    </a:moveTo>
                    <a:lnTo>
                      <a:pt x="2818188" y="292015"/>
                    </a:lnTo>
                    <a:lnTo>
                      <a:pt x="2710252" y="314448"/>
                    </a:lnTo>
                    <a:lnTo>
                      <a:pt x="2699035" y="260407"/>
                    </a:lnTo>
                    <a:lnTo>
                      <a:pt x="2806972" y="238120"/>
                    </a:lnTo>
                    <a:close/>
                    <a:moveTo>
                      <a:pt x="2537058" y="294055"/>
                    </a:moveTo>
                    <a:lnTo>
                      <a:pt x="2548274" y="347950"/>
                    </a:lnTo>
                    <a:lnTo>
                      <a:pt x="2440192" y="370382"/>
                    </a:lnTo>
                    <a:lnTo>
                      <a:pt x="2429122" y="316341"/>
                    </a:lnTo>
                    <a:lnTo>
                      <a:pt x="2537058" y="294055"/>
                    </a:lnTo>
                    <a:close/>
                    <a:moveTo>
                      <a:pt x="2268018" y="349989"/>
                    </a:moveTo>
                    <a:lnTo>
                      <a:pt x="2279089" y="403885"/>
                    </a:lnTo>
                    <a:lnTo>
                      <a:pt x="2171152" y="426317"/>
                    </a:lnTo>
                    <a:lnTo>
                      <a:pt x="2159936" y="372276"/>
                    </a:lnTo>
                    <a:lnTo>
                      <a:pt x="2268018" y="349989"/>
                    </a:lnTo>
                    <a:close/>
                    <a:moveTo>
                      <a:pt x="1997959" y="405924"/>
                    </a:moveTo>
                    <a:lnTo>
                      <a:pt x="2009175" y="459819"/>
                    </a:lnTo>
                    <a:lnTo>
                      <a:pt x="1900947" y="482251"/>
                    </a:lnTo>
                    <a:lnTo>
                      <a:pt x="1889294" y="428210"/>
                    </a:lnTo>
                    <a:lnTo>
                      <a:pt x="1997231" y="405924"/>
                    </a:lnTo>
                    <a:close/>
                    <a:moveTo>
                      <a:pt x="1728045" y="461713"/>
                    </a:moveTo>
                    <a:lnTo>
                      <a:pt x="1739261" y="515754"/>
                    </a:lnTo>
                    <a:lnTo>
                      <a:pt x="1631179" y="538186"/>
                    </a:lnTo>
                    <a:lnTo>
                      <a:pt x="1620109" y="484145"/>
                    </a:lnTo>
                    <a:lnTo>
                      <a:pt x="1728045" y="461713"/>
                    </a:lnTo>
                    <a:close/>
                    <a:moveTo>
                      <a:pt x="1457840" y="517211"/>
                    </a:moveTo>
                    <a:lnTo>
                      <a:pt x="1468911" y="571252"/>
                    </a:lnTo>
                    <a:lnTo>
                      <a:pt x="1360974" y="593684"/>
                    </a:lnTo>
                    <a:lnTo>
                      <a:pt x="1350341" y="540080"/>
                    </a:lnTo>
                    <a:lnTo>
                      <a:pt x="1457840" y="517211"/>
                    </a:lnTo>
                    <a:close/>
                    <a:moveTo>
                      <a:pt x="1187781" y="573145"/>
                    </a:moveTo>
                    <a:lnTo>
                      <a:pt x="1198997" y="627186"/>
                    </a:lnTo>
                    <a:lnTo>
                      <a:pt x="1091060" y="649618"/>
                    </a:lnTo>
                    <a:lnTo>
                      <a:pt x="1079844" y="595577"/>
                    </a:lnTo>
                    <a:lnTo>
                      <a:pt x="1187781" y="573145"/>
                    </a:lnTo>
                    <a:close/>
                    <a:moveTo>
                      <a:pt x="917867" y="629080"/>
                    </a:moveTo>
                    <a:lnTo>
                      <a:pt x="929083" y="683121"/>
                    </a:lnTo>
                    <a:lnTo>
                      <a:pt x="821001" y="706572"/>
                    </a:lnTo>
                    <a:lnTo>
                      <a:pt x="809931" y="652531"/>
                    </a:lnTo>
                    <a:lnTo>
                      <a:pt x="917867" y="630099"/>
                    </a:lnTo>
                    <a:close/>
                    <a:moveTo>
                      <a:pt x="647953" y="685451"/>
                    </a:moveTo>
                    <a:lnTo>
                      <a:pt x="659169" y="739492"/>
                    </a:lnTo>
                    <a:lnTo>
                      <a:pt x="551087" y="761924"/>
                    </a:lnTo>
                    <a:lnTo>
                      <a:pt x="539871" y="707883"/>
                    </a:lnTo>
                    <a:lnTo>
                      <a:pt x="647953" y="685451"/>
                    </a:lnTo>
                    <a:close/>
                    <a:moveTo>
                      <a:pt x="378039" y="741386"/>
                    </a:moveTo>
                    <a:lnTo>
                      <a:pt x="389110" y="795427"/>
                    </a:lnTo>
                    <a:lnTo>
                      <a:pt x="281174" y="817713"/>
                    </a:lnTo>
                    <a:lnTo>
                      <a:pt x="269957" y="763818"/>
                    </a:lnTo>
                    <a:close/>
                  </a:path>
                </a:pathLst>
              </a:custGeom>
              <a:solidFill>
                <a:srgbClr val="FFFFFF"/>
              </a:solidFill>
              <a:ln w="14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Lora" pitchFamily="2" charset="0"/>
                </a:endParaRPr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10C4BF96-2A2F-6D7C-2333-419D63A6FEEE}"/>
                  </a:ext>
                </a:extLst>
              </p:cNvPr>
              <p:cNvSpPr/>
              <p:nvPr/>
            </p:nvSpPr>
            <p:spPr>
              <a:xfrm>
                <a:off x="5469501" y="3240413"/>
                <a:ext cx="1280005" cy="1282668"/>
              </a:xfrm>
              <a:custGeom>
                <a:avLst/>
                <a:gdLst>
                  <a:gd name="connsiteX0" fmla="*/ 803330 w 1185652"/>
                  <a:gd name="connsiteY0" fmla="*/ 1090924 h 1188120"/>
                  <a:gd name="connsiteX1" fmla="*/ 703260 w 1185652"/>
                  <a:gd name="connsiteY1" fmla="*/ 1121950 h 1188120"/>
                  <a:gd name="connsiteX2" fmla="*/ 714330 w 1185652"/>
                  <a:gd name="connsiteY2" fmla="*/ 1175846 h 1188120"/>
                  <a:gd name="connsiteX3" fmla="*/ 824597 w 1185652"/>
                  <a:gd name="connsiteY3" fmla="*/ 1141761 h 1188120"/>
                  <a:gd name="connsiteX4" fmla="*/ 803330 w 1185652"/>
                  <a:gd name="connsiteY4" fmla="*/ 1090924 h 1188120"/>
                  <a:gd name="connsiteX5" fmla="*/ 570269 w 1185652"/>
                  <a:gd name="connsiteY5" fmla="*/ 1132729 h 1188120"/>
                  <a:gd name="connsiteX6" fmla="*/ 466557 w 1185652"/>
                  <a:gd name="connsiteY6" fmla="*/ 1118163 h 1188120"/>
                  <a:gd name="connsiteX7" fmla="*/ 453156 w 1185652"/>
                  <a:gd name="connsiteY7" fmla="*/ 1171767 h 1188120"/>
                  <a:gd name="connsiteX8" fmla="*/ 567647 w 1185652"/>
                  <a:gd name="connsiteY8" fmla="*/ 1188081 h 1188120"/>
                  <a:gd name="connsiteX9" fmla="*/ 570269 w 1185652"/>
                  <a:gd name="connsiteY9" fmla="*/ 1133021 h 1188120"/>
                  <a:gd name="connsiteX10" fmla="*/ 321185 w 1185652"/>
                  <a:gd name="connsiteY10" fmla="*/ 1058878 h 1188120"/>
                  <a:gd name="connsiteX11" fmla="*/ 236555 w 1185652"/>
                  <a:gd name="connsiteY11" fmla="*/ 997263 h 1188120"/>
                  <a:gd name="connsiteX12" fmla="*/ 199702 w 1185652"/>
                  <a:gd name="connsiteY12" fmla="*/ 1038340 h 1188120"/>
                  <a:gd name="connsiteX13" fmla="*/ 293218 w 1185652"/>
                  <a:gd name="connsiteY13" fmla="*/ 1106364 h 1188120"/>
                  <a:gd name="connsiteX14" fmla="*/ 321185 w 1185652"/>
                  <a:gd name="connsiteY14" fmla="*/ 1058878 h 1188120"/>
                  <a:gd name="connsiteX15" fmla="*/ 135611 w 1185652"/>
                  <a:gd name="connsiteY15" fmla="*/ 877382 h 1188120"/>
                  <a:gd name="connsiteX16" fmla="*/ 89581 w 1185652"/>
                  <a:gd name="connsiteY16" fmla="*/ 783138 h 1188120"/>
                  <a:gd name="connsiteX17" fmla="*/ 37870 w 1185652"/>
                  <a:gd name="connsiteY17" fmla="*/ 802366 h 1188120"/>
                  <a:gd name="connsiteX18" fmla="*/ 88561 w 1185652"/>
                  <a:gd name="connsiteY18" fmla="*/ 906078 h 1188120"/>
                  <a:gd name="connsiteX19" fmla="*/ 135611 w 1185652"/>
                  <a:gd name="connsiteY19" fmla="*/ 876945 h 1188120"/>
                  <a:gd name="connsiteX20" fmla="*/ 56515 w 1185652"/>
                  <a:gd name="connsiteY20" fmla="*/ 629755 h 1188120"/>
                  <a:gd name="connsiteX21" fmla="*/ 59720 w 1185652"/>
                  <a:gd name="connsiteY21" fmla="*/ 525169 h 1188120"/>
                  <a:gd name="connsiteX22" fmla="*/ 5096 w 1185652"/>
                  <a:gd name="connsiteY22" fmla="*/ 517740 h 1188120"/>
                  <a:gd name="connsiteX23" fmla="*/ 1454 w 1185652"/>
                  <a:gd name="connsiteY23" fmla="*/ 633251 h 1188120"/>
                  <a:gd name="connsiteX24" fmla="*/ 56515 w 1185652"/>
                  <a:gd name="connsiteY24" fmla="*/ 629755 h 1188120"/>
                  <a:gd name="connsiteX25" fmla="*/ 102254 w 1185652"/>
                  <a:gd name="connsiteY25" fmla="*/ 374262 h 1188120"/>
                  <a:gd name="connsiteX26" fmla="*/ 154110 w 1185652"/>
                  <a:gd name="connsiteY26" fmla="*/ 283077 h 1188120"/>
                  <a:gd name="connsiteX27" fmla="*/ 109246 w 1185652"/>
                  <a:gd name="connsiteY27" fmla="*/ 251322 h 1188120"/>
                  <a:gd name="connsiteX28" fmla="*/ 52000 w 1185652"/>
                  <a:gd name="connsiteY28" fmla="*/ 351393 h 1188120"/>
                  <a:gd name="connsiteX29" fmla="*/ 102254 w 1185652"/>
                  <a:gd name="connsiteY29" fmla="*/ 374262 h 1188120"/>
                  <a:gd name="connsiteX30" fmla="*/ 262483 w 1185652"/>
                  <a:gd name="connsiteY30" fmla="*/ 169605 h 1188120"/>
                  <a:gd name="connsiteX31" fmla="*/ 350901 w 1185652"/>
                  <a:gd name="connsiteY31" fmla="*/ 113380 h 1188120"/>
                  <a:gd name="connsiteX32" fmla="*/ 350901 w 1185652"/>
                  <a:gd name="connsiteY32" fmla="*/ 113380 h 1188120"/>
                  <a:gd name="connsiteX33" fmla="*/ 326283 w 1185652"/>
                  <a:gd name="connsiteY33" fmla="*/ 64000 h 1188120"/>
                  <a:gd name="connsiteX34" fmla="*/ 228835 w 1185652"/>
                  <a:gd name="connsiteY34" fmla="*/ 125906 h 1188120"/>
                  <a:gd name="connsiteX35" fmla="*/ 262629 w 1185652"/>
                  <a:gd name="connsiteY35" fmla="*/ 169605 h 1188120"/>
                  <a:gd name="connsiteX36" fmla="*/ 499622 w 1185652"/>
                  <a:gd name="connsiteY36" fmla="*/ 63708 h 1188120"/>
                  <a:gd name="connsiteX37" fmla="*/ 603917 w 1185652"/>
                  <a:gd name="connsiteY37" fmla="*/ 55114 h 1188120"/>
                  <a:gd name="connsiteX38" fmla="*/ 605228 w 1185652"/>
                  <a:gd name="connsiteY38" fmla="*/ 54 h 1188120"/>
                  <a:gd name="connsiteX39" fmla="*/ 490154 w 1185652"/>
                  <a:gd name="connsiteY39" fmla="*/ 9376 h 1188120"/>
                  <a:gd name="connsiteX40" fmla="*/ 499622 w 1185652"/>
                  <a:gd name="connsiteY40" fmla="*/ 63708 h 1188120"/>
                  <a:gd name="connsiteX41" fmla="*/ 758757 w 1185652"/>
                  <a:gd name="connsiteY41" fmla="*/ 80751 h 1188120"/>
                  <a:gd name="connsiteX42" fmla="*/ 854749 w 1185652"/>
                  <a:gd name="connsiteY42" fmla="*/ 122119 h 1188120"/>
                  <a:gd name="connsiteX43" fmla="*/ 881697 w 1185652"/>
                  <a:gd name="connsiteY43" fmla="*/ 74050 h 1188120"/>
                  <a:gd name="connsiteX44" fmla="*/ 775654 w 1185652"/>
                  <a:gd name="connsiteY44" fmla="*/ 28167 h 1188120"/>
                  <a:gd name="connsiteX45" fmla="*/ 758757 w 1185652"/>
                  <a:gd name="connsiteY45" fmla="*/ 80751 h 1188120"/>
                  <a:gd name="connsiteX46" fmla="*/ 979728 w 1185652"/>
                  <a:gd name="connsiteY46" fmla="*/ 217092 h 1188120"/>
                  <a:gd name="connsiteX47" fmla="*/ 1045568 w 1185652"/>
                  <a:gd name="connsiteY47" fmla="*/ 298663 h 1188120"/>
                  <a:gd name="connsiteX48" fmla="*/ 1091598 w 1185652"/>
                  <a:gd name="connsiteY48" fmla="*/ 268511 h 1188120"/>
                  <a:gd name="connsiteX49" fmla="*/ 1018766 w 1185652"/>
                  <a:gd name="connsiteY49" fmla="*/ 178637 h 1188120"/>
                  <a:gd name="connsiteX50" fmla="*/ 979291 w 1185652"/>
                  <a:gd name="connsiteY50" fmla="*/ 217092 h 1188120"/>
                  <a:gd name="connsiteX51" fmla="*/ 1110825 w 1185652"/>
                  <a:gd name="connsiteY51" fmla="*/ 440976 h 1188120"/>
                  <a:gd name="connsiteX52" fmla="*/ 1130781 w 1185652"/>
                  <a:gd name="connsiteY52" fmla="*/ 543814 h 1188120"/>
                  <a:gd name="connsiteX53" fmla="*/ 1185696 w 1185652"/>
                  <a:gd name="connsiteY53" fmla="*/ 538861 h 1188120"/>
                  <a:gd name="connsiteX54" fmla="*/ 1163701 w 1185652"/>
                  <a:gd name="connsiteY54" fmla="*/ 425390 h 1188120"/>
                  <a:gd name="connsiteX55" fmla="*/ 1110825 w 1185652"/>
                  <a:gd name="connsiteY55" fmla="*/ 440976 h 1188120"/>
                  <a:gd name="connsiteX56" fmla="*/ 1122623 w 1185652"/>
                  <a:gd name="connsiteY56" fmla="*/ 700401 h 1188120"/>
                  <a:gd name="connsiteX57" fmla="*/ 1092035 w 1185652"/>
                  <a:gd name="connsiteY57" fmla="*/ 800472 h 1188120"/>
                  <a:gd name="connsiteX58" fmla="*/ 1142871 w 1185652"/>
                  <a:gd name="connsiteY58" fmla="*/ 821885 h 1188120"/>
                  <a:gd name="connsiteX59" fmla="*/ 1176665 w 1185652"/>
                  <a:gd name="connsiteY59" fmla="*/ 711472 h 1188120"/>
                  <a:gd name="connsiteX60" fmla="*/ 1122623 w 1185652"/>
                  <a:gd name="connsiteY60" fmla="*/ 700401 h 1188120"/>
                  <a:gd name="connsiteX61" fmla="*/ 1011483 w 1185652"/>
                  <a:gd name="connsiteY61" fmla="*/ 935065 h 1188120"/>
                  <a:gd name="connsiteX62" fmla="*/ 937632 w 1185652"/>
                  <a:gd name="connsiteY62" fmla="*/ 1009498 h 1188120"/>
                  <a:gd name="connsiteX63" fmla="*/ 972736 w 1185652"/>
                  <a:gd name="connsiteY63" fmla="*/ 1052032 h 1188120"/>
                  <a:gd name="connsiteX64" fmla="*/ 1054016 w 1185652"/>
                  <a:gd name="connsiteY64" fmla="*/ 970169 h 1188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185652" h="1188120">
                    <a:moveTo>
                      <a:pt x="803330" y="1090924"/>
                    </a:moveTo>
                    <a:cubicBezTo>
                      <a:pt x="771036" y="1104427"/>
                      <a:pt x="737534" y="1114828"/>
                      <a:pt x="703260" y="1121950"/>
                    </a:cubicBezTo>
                    <a:lnTo>
                      <a:pt x="714330" y="1175846"/>
                    </a:lnTo>
                    <a:cubicBezTo>
                      <a:pt x="752100" y="1168082"/>
                      <a:pt x="789026" y="1156662"/>
                      <a:pt x="824597" y="1141761"/>
                    </a:cubicBezTo>
                    <a:lnTo>
                      <a:pt x="803330" y="1090924"/>
                    </a:lnTo>
                    <a:close/>
                    <a:moveTo>
                      <a:pt x="570269" y="1132729"/>
                    </a:moveTo>
                    <a:cubicBezTo>
                      <a:pt x="535295" y="1131389"/>
                      <a:pt x="500555" y="1126495"/>
                      <a:pt x="466557" y="1118163"/>
                    </a:cubicBezTo>
                    <a:lnTo>
                      <a:pt x="453156" y="1171767"/>
                    </a:lnTo>
                    <a:cubicBezTo>
                      <a:pt x="490693" y="1180973"/>
                      <a:pt x="529032" y="1186435"/>
                      <a:pt x="567647" y="1188081"/>
                    </a:cubicBezTo>
                    <a:lnTo>
                      <a:pt x="570269" y="1133021"/>
                    </a:lnTo>
                    <a:close/>
                    <a:moveTo>
                      <a:pt x="321185" y="1058878"/>
                    </a:moveTo>
                    <a:cubicBezTo>
                      <a:pt x="291106" y="1041049"/>
                      <a:pt x="262760" y="1020423"/>
                      <a:pt x="236555" y="997263"/>
                    </a:cubicBezTo>
                    <a:lnTo>
                      <a:pt x="199702" y="1038340"/>
                    </a:lnTo>
                    <a:cubicBezTo>
                      <a:pt x="228587" y="1064006"/>
                      <a:pt x="259905" y="1086787"/>
                      <a:pt x="293218" y="1106364"/>
                    </a:cubicBezTo>
                    <a:lnTo>
                      <a:pt x="321185" y="1058878"/>
                    </a:lnTo>
                    <a:close/>
                    <a:moveTo>
                      <a:pt x="135611" y="877382"/>
                    </a:moveTo>
                    <a:cubicBezTo>
                      <a:pt x="117228" y="847550"/>
                      <a:pt x="101817" y="815985"/>
                      <a:pt x="89581" y="783138"/>
                    </a:cubicBezTo>
                    <a:lnTo>
                      <a:pt x="37870" y="802366"/>
                    </a:lnTo>
                    <a:cubicBezTo>
                      <a:pt x="51359" y="838505"/>
                      <a:pt x="68343" y="873231"/>
                      <a:pt x="88561" y="906078"/>
                    </a:cubicBezTo>
                    <a:lnTo>
                      <a:pt x="135611" y="876945"/>
                    </a:lnTo>
                    <a:close/>
                    <a:moveTo>
                      <a:pt x="56515" y="629755"/>
                    </a:moveTo>
                    <a:cubicBezTo>
                      <a:pt x="54156" y="594869"/>
                      <a:pt x="55234" y="559837"/>
                      <a:pt x="59720" y="525169"/>
                    </a:cubicBezTo>
                    <a:lnTo>
                      <a:pt x="5096" y="517740"/>
                    </a:lnTo>
                    <a:cubicBezTo>
                      <a:pt x="-46" y="556020"/>
                      <a:pt x="-1269" y="594723"/>
                      <a:pt x="1454" y="633251"/>
                    </a:cubicBezTo>
                    <a:lnTo>
                      <a:pt x="56515" y="629755"/>
                    </a:lnTo>
                    <a:close/>
                    <a:moveTo>
                      <a:pt x="102254" y="374262"/>
                    </a:moveTo>
                    <a:cubicBezTo>
                      <a:pt x="116660" y="342318"/>
                      <a:pt x="134023" y="311787"/>
                      <a:pt x="154110" y="283077"/>
                    </a:cubicBezTo>
                    <a:lnTo>
                      <a:pt x="109246" y="251322"/>
                    </a:lnTo>
                    <a:cubicBezTo>
                      <a:pt x="87003" y="282771"/>
                      <a:pt x="67833" y="316288"/>
                      <a:pt x="52000" y="351393"/>
                    </a:cubicBezTo>
                    <a:lnTo>
                      <a:pt x="102254" y="374262"/>
                    </a:lnTo>
                    <a:close/>
                    <a:moveTo>
                      <a:pt x="262483" y="169605"/>
                    </a:moveTo>
                    <a:cubicBezTo>
                      <a:pt x="290057" y="148033"/>
                      <a:pt x="319670" y="129199"/>
                      <a:pt x="350901" y="113380"/>
                    </a:cubicBezTo>
                    <a:lnTo>
                      <a:pt x="350901" y="113380"/>
                    </a:lnTo>
                    <a:lnTo>
                      <a:pt x="326283" y="64000"/>
                    </a:lnTo>
                    <a:cubicBezTo>
                      <a:pt x="291994" y="81640"/>
                      <a:pt x="259380" y="102367"/>
                      <a:pt x="228835" y="125906"/>
                    </a:cubicBezTo>
                    <a:lnTo>
                      <a:pt x="262629" y="169605"/>
                    </a:lnTo>
                    <a:close/>
                    <a:moveTo>
                      <a:pt x="499622" y="63708"/>
                    </a:moveTo>
                    <a:cubicBezTo>
                      <a:pt x="534028" y="57503"/>
                      <a:pt x="568958" y="54619"/>
                      <a:pt x="603917" y="55114"/>
                    </a:cubicBezTo>
                    <a:lnTo>
                      <a:pt x="605228" y="54"/>
                    </a:lnTo>
                    <a:cubicBezTo>
                      <a:pt x="566657" y="-631"/>
                      <a:pt x="528114" y="2486"/>
                      <a:pt x="490154" y="9376"/>
                    </a:cubicBezTo>
                    <a:lnTo>
                      <a:pt x="499622" y="63708"/>
                    </a:lnTo>
                    <a:close/>
                    <a:moveTo>
                      <a:pt x="758757" y="80751"/>
                    </a:moveTo>
                    <a:cubicBezTo>
                      <a:pt x="792070" y="91268"/>
                      <a:pt x="824233" y="105135"/>
                      <a:pt x="854749" y="122119"/>
                    </a:cubicBezTo>
                    <a:lnTo>
                      <a:pt x="881697" y="74050"/>
                    </a:lnTo>
                    <a:cubicBezTo>
                      <a:pt x="847903" y="55376"/>
                      <a:pt x="812391" y="40009"/>
                      <a:pt x="775654" y="28167"/>
                    </a:cubicBezTo>
                    <a:lnTo>
                      <a:pt x="758757" y="80751"/>
                    </a:lnTo>
                    <a:close/>
                    <a:moveTo>
                      <a:pt x="979728" y="217092"/>
                    </a:moveTo>
                    <a:cubicBezTo>
                      <a:pt x="1004243" y="242102"/>
                      <a:pt x="1026297" y="269414"/>
                      <a:pt x="1045568" y="298663"/>
                    </a:cubicBezTo>
                    <a:lnTo>
                      <a:pt x="1091598" y="268511"/>
                    </a:lnTo>
                    <a:cubicBezTo>
                      <a:pt x="1070287" y="236261"/>
                      <a:pt x="1045903" y="206167"/>
                      <a:pt x="1018766" y="178637"/>
                    </a:cubicBezTo>
                    <a:lnTo>
                      <a:pt x="979291" y="217092"/>
                    </a:lnTo>
                    <a:close/>
                    <a:moveTo>
                      <a:pt x="1110825" y="440976"/>
                    </a:moveTo>
                    <a:cubicBezTo>
                      <a:pt x="1120599" y="474580"/>
                      <a:pt x="1127285" y="509000"/>
                      <a:pt x="1130781" y="543814"/>
                    </a:cubicBezTo>
                    <a:lnTo>
                      <a:pt x="1185696" y="538861"/>
                    </a:lnTo>
                    <a:cubicBezTo>
                      <a:pt x="1181865" y="500435"/>
                      <a:pt x="1174509" y="462461"/>
                      <a:pt x="1163701" y="425390"/>
                    </a:cubicBezTo>
                    <a:lnTo>
                      <a:pt x="1110825" y="440976"/>
                    </a:lnTo>
                    <a:close/>
                    <a:moveTo>
                      <a:pt x="1122623" y="700401"/>
                    </a:moveTo>
                    <a:cubicBezTo>
                      <a:pt x="1115734" y="734676"/>
                      <a:pt x="1105494" y="768193"/>
                      <a:pt x="1092035" y="800472"/>
                    </a:cubicBezTo>
                    <a:lnTo>
                      <a:pt x="1142871" y="821885"/>
                    </a:lnTo>
                    <a:cubicBezTo>
                      <a:pt x="1157670" y="786255"/>
                      <a:pt x="1168988" y="749286"/>
                      <a:pt x="1176665" y="711472"/>
                    </a:cubicBezTo>
                    <a:lnTo>
                      <a:pt x="1122623" y="700401"/>
                    </a:lnTo>
                    <a:close/>
                    <a:moveTo>
                      <a:pt x="1011483" y="935065"/>
                    </a:moveTo>
                    <a:cubicBezTo>
                      <a:pt x="989298" y="962173"/>
                      <a:pt x="964565" y="987096"/>
                      <a:pt x="937632" y="1009498"/>
                    </a:cubicBezTo>
                    <a:lnTo>
                      <a:pt x="972736" y="1052032"/>
                    </a:lnTo>
                    <a:cubicBezTo>
                      <a:pt x="1002393" y="1027415"/>
                      <a:pt x="1029618" y="1000001"/>
                      <a:pt x="1054016" y="9701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Lora" pitchFamily="2" charset="0"/>
                </a:endParaRPr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D270FA70-597F-AC25-C0A4-5ED1A4B19279}"/>
                  </a:ext>
                </a:extLst>
              </p:cNvPr>
              <p:cNvSpPr/>
              <p:nvPr/>
            </p:nvSpPr>
            <p:spPr>
              <a:xfrm>
                <a:off x="6958969" y="3233121"/>
                <a:ext cx="5735868" cy="2738747"/>
              </a:xfrm>
              <a:custGeom>
                <a:avLst/>
                <a:gdLst>
                  <a:gd name="connsiteX0" fmla="*/ 5205169 w 5313061"/>
                  <a:gd name="connsiteY0" fmla="*/ 1738595 h 2536867"/>
                  <a:gd name="connsiteX1" fmla="*/ 5193953 w 5313061"/>
                  <a:gd name="connsiteY1" fmla="*/ 1684700 h 2536867"/>
                  <a:gd name="connsiteX2" fmla="*/ 5301889 w 5313061"/>
                  <a:gd name="connsiteY2" fmla="*/ 1662268 h 2536867"/>
                  <a:gd name="connsiteX3" fmla="*/ 5313106 w 5313061"/>
                  <a:gd name="connsiteY3" fmla="*/ 1716308 h 2536867"/>
                  <a:gd name="connsiteX4" fmla="*/ 5205169 w 5313061"/>
                  <a:gd name="connsiteY4" fmla="*/ 1738595 h 2536867"/>
                  <a:gd name="connsiteX5" fmla="*/ 11260 w 5313061"/>
                  <a:gd name="connsiteY5" fmla="*/ 464043 h 2536867"/>
                  <a:gd name="connsiteX6" fmla="*/ 44 w 5313061"/>
                  <a:gd name="connsiteY6" fmla="*/ 410002 h 2536867"/>
                  <a:gd name="connsiteX7" fmla="*/ 108125 w 5313061"/>
                  <a:gd name="connsiteY7" fmla="*/ 387570 h 2536867"/>
                  <a:gd name="connsiteX8" fmla="*/ 119342 w 5313061"/>
                  <a:gd name="connsiteY8" fmla="*/ 441611 h 2536867"/>
                  <a:gd name="connsiteX9" fmla="*/ 11260 w 5313061"/>
                  <a:gd name="connsiteY9" fmla="*/ 464043 h 2536867"/>
                  <a:gd name="connsiteX10" fmla="*/ 281319 w 5313061"/>
                  <a:gd name="connsiteY10" fmla="*/ 408109 h 2536867"/>
                  <a:gd name="connsiteX11" fmla="*/ 270103 w 5313061"/>
                  <a:gd name="connsiteY11" fmla="*/ 354068 h 2536867"/>
                  <a:gd name="connsiteX12" fmla="*/ 378039 w 5313061"/>
                  <a:gd name="connsiteY12" fmla="*/ 331636 h 2536867"/>
                  <a:gd name="connsiteX13" fmla="*/ 389256 w 5313061"/>
                  <a:gd name="connsiteY13" fmla="*/ 385677 h 2536867"/>
                  <a:gd name="connsiteX14" fmla="*/ 281319 w 5313061"/>
                  <a:gd name="connsiteY14" fmla="*/ 408109 h 2536867"/>
                  <a:gd name="connsiteX15" fmla="*/ 551233 w 5313061"/>
                  <a:gd name="connsiteY15" fmla="*/ 352174 h 2536867"/>
                  <a:gd name="connsiteX16" fmla="*/ 540017 w 5313061"/>
                  <a:gd name="connsiteY16" fmla="*/ 298133 h 2536867"/>
                  <a:gd name="connsiteX17" fmla="*/ 647953 w 5313061"/>
                  <a:gd name="connsiteY17" fmla="*/ 275701 h 2536867"/>
                  <a:gd name="connsiteX18" fmla="*/ 659169 w 5313061"/>
                  <a:gd name="connsiteY18" fmla="*/ 329742 h 2536867"/>
                  <a:gd name="connsiteX19" fmla="*/ 551233 w 5313061"/>
                  <a:gd name="connsiteY19" fmla="*/ 352174 h 2536867"/>
                  <a:gd name="connsiteX20" fmla="*/ 821147 w 5313061"/>
                  <a:gd name="connsiteY20" fmla="*/ 296240 h 2536867"/>
                  <a:gd name="connsiteX21" fmla="*/ 809930 w 5313061"/>
                  <a:gd name="connsiteY21" fmla="*/ 242199 h 2536867"/>
                  <a:gd name="connsiteX22" fmla="*/ 918012 w 5313061"/>
                  <a:gd name="connsiteY22" fmla="*/ 219912 h 2536867"/>
                  <a:gd name="connsiteX23" fmla="*/ 929083 w 5313061"/>
                  <a:gd name="connsiteY23" fmla="*/ 273807 h 2536867"/>
                  <a:gd name="connsiteX24" fmla="*/ 821147 w 5313061"/>
                  <a:gd name="connsiteY24" fmla="*/ 296240 h 2536867"/>
                  <a:gd name="connsiteX25" fmla="*/ 1091060 w 5313061"/>
                  <a:gd name="connsiteY25" fmla="*/ 240305 h 2536867"/>
                  <a:gd name="connsiteX26" fmla="*/ 1079990 w 5313061"/>
                  <a:gd name="connsiteY26" fmla="*/ 186264 h 2536867"/>
                  <a:gd name="connsiteX27" fmla="*/ 1187926 w 5313061"/>
                  <a:gd name="connsiteY27" fmla="*/ 163978 h 2536867"/>
                  <a:gd name="connsiteX28" fmla="*/ 1199142 w 5313061"/>
                  <a:gd name="connsiteY28" fmla="*/ 217873 h 2536867"/>
                  <a:gd name="connsiteX29" fmla="*/ 1091060 w 5313061"/>
                  <a:gd name="connsiteY29" fmla="*/ 240305 h 2536867"/>
                  <a:gd name="connsiteX30" fmla="*/ 1361120 w 5313061"/>
                  <a:gd name="connsiteY30" fmla="*/ 184370 h 2536867"/>
                  <a:gd name="connsiteX31" fmla="*/ 1349904 w 5313061"/>
                  <a:gd name="connsiteY31" fmla="*/ 130329 h 2536867"/>
                  <a:gd name="connsiteX32" fmla="*/ 1457840 w 5313061"/>
                  <a:gd name="connsiteY32" fmla="*/ 108043 h 2536867"/>
                  <a:gd name="connsiteX33" fmla="*/ 1469056 w 5313061"/>
                  <a:gd name="connsiteY33" fmla="*/ 161938 h 2536867"/>
                  <a:gd name="connsiteX34" fmla="*/ 1361120 w 5313061"/>
                  <a:gd name="connsiteY34" fmla="*/ 184370 h 2536867"/>
                  <a:gd name="connsiteX35" fmla="*/ 1631033 w 5313061"/>
                  <a:gd name="connsiteY35" fmla="*/ 128436 h 2536867"/>
                  <a:gd name="connsiteX36" fmla="*/ 1619818 w 5313061"/>
                  <a:gd name="connsiteY36" fmla="*/ 74395 h 2536867"/>
                  <a:gd name="connsiteX37" fmla="*/ 1727899 w 5313061"/>
                  <a:gd name="connsiteY37" fmla="*/ 52108 h 2536867"/>
                  <a:gd name="connsiteX38" fmla="*/ 1738970 w 5313061"/>
                  <a:gd name="connsiteY38" fmla="*/ 106004 h 2536867"/>
                  <a:gd name="connsiteX39" fmla="*/ 1631033 w 5313061"/>
                  <a:gd name="connsiteY39" fmla="*/ 128436 h 2536867"/>
                  <a:gd name="connsiteX40" fmla="*/ 1900947 w 5313061"/>
                  <a:gd name="connsiteY40" fmla="*/ 72501 h 2536867"/>
                  <a:gd name="connsiteX41" fmla="*/ 1889731 w 5313061"/>
                  <a:gd name="connsiteY41" fmla="*/ 18460 h 2536867"/>
                  <a:gd name="connsiteX42" fmla="*/ 1934595 w 5313061"/>
                  <a:gd name="connsiteY42" fmla="*/ 9283 h 2536867"/>
                  <a:gd name="connsiteX43" fmla="*/ 1943626 w 5313061"/>
                  <a:gd name="connsiteY43" fmla="*/ 7535 h 2536867"/>
                  <a:gd name="connsiteX44" fmla="*/ 1952512 w 5313061"/>
                  <a:gd name="connsiteY44" fmla="*/ 6079 h 2536867"/>
                  <a:gd name="connsiteX45" fmla="*/ 1961252 w 5313061"/>
                  <a:gd name="connsiteY45" fmla="*/ 4622 h 2536867"/>
                  <a:gd name="connsiteX46" fmla="*/ 1970137 w 5313061"/>
                  <a:gd name="connsiteY46" fmla="*/ 3165 h 2536867"/>
                  <a:gd name="connsiteX47" fmla="*/ 1978877 w 5313061"/>
                  <a:gd name="connsiteY47" fmla="*/ 2000 h 2536867"/>
                  <a:gd name="connsiteX48" fmla="*/ 1987617 w 5313061"/>
                  <a:gd name="connsiteY48" fmla="*/ 981 h 2536867"/>
                  <a:gd name="connsiteX49" fmla="*/ 1996356 w 5313061"/>
                  <a:gd name="connsiteY49" fmla="*/ -39 h 2536867"/>
                  <a:gd name="connsiteX50" fmla="*/ 2001454 w 5313061"/>
                  <a:gd name="connsiteY50" fmla="*/ -39 h 2536867"/>
                  <a:gd name="connsiteX51" fmla="*/ 2006553 w 5313061"/>
                  <a:gd name="connsiteY51" fmla="*/ 54876 h 2536867"/>
                  <a:gd name="connsiteX52" fmla="*/ 1994171 w 5313061"/>
                  <a:gd name="connsiteY52" fmla="*/ 56187 h 2536867"/>
                  <a:gd name="connsiteX53" fmla="*/ 1986160 w 5313061"/>
                  <a:gd name="connsiteY53" fmla="*/ 57207 h 2536867"/>
                  <a:gd name="connsiteX54" fmla="*/ 1978003 w 5313061"/>
                  <a:gd name="connsiteY54" fmla="*/ 58372 h 2536867"/>
                  <a:gd name="connsiteX55" fmla="*/ 1969846 w 5313061"/>
                  <a:gd name="connsiteY55" fmla="*/ 59683 h 2536867"/>
                  <a:gd name="connsiteX56" fmla="*/ 1961689 w 5313061"/>
                  <a:gd name="connsiteY56" fmla="*/ 60994 h 2536867"/>
                  <a:gd name="connsiteX57" fmla="*/ 1953531 w 5313061"/>
                  <a:gd name="connsiteY57" fmla="*/ 62450 h 2536867"/>
                  <a:gd name="connsiteX58" fmla="*/ 1945229 w 5313061"/>
                  <a:gd name="connsiteY58" fmla="*/ 63907 h 2536867"/>
                  <a:gd name="connsiteX59" fmla="*/ 1901530 w 5313061"/>
                  <a:gd name="connsiteY59" fmla="*/ 73084 h 2536867"/>
                  <a:gd name="connsiteX60" fmla="*/ 2163141 w 5313061"/>
                  <a:gd name="connsiteY60" fmla="*/ 60120 h 2536867"/>
                  <a:gd name="connsiteX61" fmla="*/ 2171298 w 5313061"/>
                  <a:gd name="connsiteY61" fmla="*/ 61576 h 2536867"/>
                  <a:gd name="connsiteX62" fmla="*/ 2177998 w 5313061"/>
                  <a:gd name="connsiteY62" fmla="*/ 63033 h 2536867"/>
                  <a:gd name="connsiteX63" fmla="*/ 2184845 w 5313061"/>
                  <a:gd name="connsiteY63" fmla="*/ 64490 h 2536867"/>
                  <a:gd name="connsiteX64" fmla="*/ 2191400 w 5313061"/>
                  <a:gd name="connsiteY64" fmla="*/ 66092 h 2536867"/>
                  <a:gd name="connsiteX65" fmla="*/ 2198100 w 5313061"/>
                  <a:gd name="connsiteY65" fmla="*/ 67840 h 2536867"/>
                  <a:gd name="connsiteX66" fmla="*/ 2204655 w 5313061"/>
                  <a:gd name="connsiteY66" fmla="*/ 69588 h 2536867"/>
                  <a:gd name="connsiteX67" fmla="*/ 2211064 w 5313061"/>
                  <a:gd name="connsiteY67" fmla="*/ 71336 h 2536867"/>
                  <a:gd name="connsiteX68" fmla="*/ 2217619 w 5313061"/>
                  <a:gd name="connsiteY68" fmla="*/ 73375 h 2536867"/>
                  <a:gd name="connsiteX69" fmla="*/ 2224028 w 5313061"/>
                  <a:gd name="connsiteY69" fmla="*/ 75269 h 2536867"/>
                  <a:gd name="connsiteX70" fmla="*/ 2230291 w 5313061"/>
                  <a:gd name="connsiteY70" fmla="*/ 77454 h 2536867"/>
                  <a:gd name="connsiteX71" fmla="*/ 2236701 w 5313061"/>
                  <a:gd name="connsiteY71" fmla="*/ 79639 h 2536867"/>
                  <a:gd name="connsiteX72" fmla="*/ 2242964 w 5313061"/>
                  <a:gd name="connsiteY72" fmla="*/ 81824 h 2536867"/>
                  <a:gd name="connsiteX73" fmla="*/ 2249082 w 5313061"/>
                  <a:gd name="connsiteY73" fmla="*/ 84154 h 2536867"/>
                  <a:gd name="connsiteX74" fmla="*/ 2255200 w 5313061"/>
                  <a:gd name="connsiteY74" fmla="*/ 86485 h 2536867"/>
                  <a:gd name="connsiteX75" fmla="*/ 2262774 w 5313061"/>
                  <a:gd name="connsiteY75" fmla="*/ 89689 h 2536867"/>
                  <a:gd name="connsiteX76" fmla="*/ 2284623 w 5313061"/>
                  <a:gd name="connsiteY76" fmla="*/ 38999 h 2536867"/>
                  <a:gd name="connsiteX77" fmla="*/ 2275592 w 5313061"/>
                  <a:gd name="connsiteY77" fmla="*/ 35357 h 2536867"/>
                  <a:gd name="connsiteX78" fmla="*/ 2268747 w 5313061"/>
                  <a:gd name="connsiteY78" fmla="*/ 32589 h 2536867"/>
                  <a:gd name="connsiteX79" fmla="*/ 2261900 w 5313061"/>
                  <a:gd name="connsiteY79" fmla="*/ 30113 h 2536867"/>
                  <a:gd name="connsiteX80" fmla="*/ 2254909 w 5313061"/>
                  <a:gd name="connsiteY80" fmla="*/ 27491 h 2536867"/>
                  <a:gd name="connsiteX81" fmla="*/ 2247917 w 5313061"/>
                  <a:gd name="connsiteY81" fmla="*/ 25161 h 2536867"/>
                  <a:gd name="connsiteX82" fmla="*/ 2240780 w 5313061"/>
                  <a:gd name="connsiteY82" fmla="*/ 22830 h 2536867"/>
                  <a:gd name="connsiteX83" fmla="*/ 2233641 w 5313061"/>
                  <a:gd name="connsiteY83" fmla="*/ 20645 h 2536867"/>
                  <a:gd name="connsiteX84" fmla="*/ 2226504 w 5313061"/>
                  <a:gd name="connsiteY84" fmla="*/ 18460 h 2536867"/>
                  <a:gd name="connsiteX85" fmla="*/ 2219221 w 5313061"/>
                  <a:gd name="connsiteY85" fmla="*/ 16421 h 2536867"/>
                  <a:gd name="connsiteX86" fmla="*/ 2211938 w 5313061"/>
                  <a:gd name="connsiteY86" fmla="*/ 14382 h 2536867"/>
                  <a:gd name="connsiteX87" fmla="*/ 2204509 w 5313061"/>
                  <a:gd name="connsiteY87" fmla="*/ 12634 h 2536867"/>
                  <a:gd name="connsiteX88" fmla="*/ 2197226 w 5313061"/>
                  <a:gd name="connsiteY88" fmla="*/ 10886 h 2536867"/>
                  <a:gd name="connsiteX89" fmla="*/ 2189652 w 5313061"/>
                  <a:gd name="connsiteY89" fmla="*/ 9138 h 2536867"/>
                  <a:gd name="connsiteX90" fmla="*/ 2182223 w 5313061"/>
                  <a:gd name="connsiteY90" fmla="*/ 7535 h 2536867"/>
                  <a:gd name="connsiteX91" fmla="*/ 2173338 w 5313061"/>
                  <a:gd name="connsiteY91" fmla="*/ 5933 h 2536867"/>
                  <a:gd name="connsiteX92" fmla="*/ 2163141 w 5313061"/>
                  <a:gd name="connsiteY92" fmla="*/ 60120 h 2536867"/>
                  <a:gd name="connsiteX93" fmla="*/ 2395182 w 5313061"/>
                  <a:gd name="connsiteY93" fmla="*/ 172280 h 2536867"/>
                  <a:gd name="connsiteX94" fmla="*/ 2406399 w 5313061"/>
                  <a:gd name="connsiteY94" fmla="*/ 182477 h 2536867"/>
                  <a:gd name="connsiteX95" fmla="*/ 2466412 w 5313061"/>
                  <a:gd name="connsiteY95" fmla="*/ 248608 h 2536867"/>
                  <a:gd name="connsiteX96" fmla="*/ 2510111 w 5313061"/>
                  <a:gd name="connsiteY96" fmla="*/ 215542 h 2536867"/>
                  <a:gd name="connsiteX97" fmla="*/ 2491903 w 5313061"/>
                  <a:gd name="connsiteY97" fmla="*/ 192819 h 2536867"/>
                  <a:gd name="connsiteX98" fmla="*/ 2453739 w 5313061"/>
                  <a:gd name="connsiteY98" fmla="*/ 151742 h 2536867"/>
                  <a:gd name="connsiteX99" fmla="*/ 2443542 w 5313061"/>
                  <a:gd name="connsiteY99" fmla="*/ 141983 h 2536867"/>
                  <a:gd name="connsiteX100" fmla="*/ 2438299 w 5313061"/>
                  <a:gd name="connsiteY100" fmla="*/ 137321 h 2536867"/>
                  <a:gd name="connsiteX101" fmla="*/ 2431161 w 5313061"/>
                  <a:gd name="connsiteY101" fmla="*/ 130912 h 2536867"/>
                  <a:gd name="connsiteX102" fmla="*/ 2394745 w 5313061"/>
                  <a:gd name="connsiteY102" fmla="*/ 172280 h 2536867"/>
                  <a:gd name="connsiteX103" fmla="*/ 2544195 w 5313061"/>
                  <a:gd name="connsiteY103" fmla="*/ 385677 h 2536867"/>
                  <a:gd name="connsiteX104" fmla="*/ 2575076 w 5313061"/>
                  <a:gd name="connsiteY104" fmla="*/ 486330 h 2536867"/>
                  <a:gd name="connsiteX105" fmla="*/ 2629117 w 5313061"/>
                  <a:gd name="connsiteY105" fmla="*/ 475259 h 2536867"/>
                  <a:gd name="connsiteX106" fmla="*/ 2595469 w 5313061"/>
                  <a:gd name="connsiteY106" fmla="*/ 365284 h 2536867"/>
                  <a:gd name="connsiteX107" fmla="*/ 2544195 w 5313061"/>
                  <a:gd name="connsiteY107" fmla="*/ 385677 h 2536867"/>
                  <a:gd name="connsiteX108" fmla="*/ 2588768 w 5313061"/>
                  <a:gd name="connsiteY108" fmla="*/ 643937 h 2536867"/>
                  <a:gd name="connsiteX109" fmla="*/ 2574202 w 5313061"/>
                  <a:gd name="connsiteY109" fmla="*/ 747941 h 2536867"/>
                  <a:gd name="connsiteX110" fmla="*/ 2627806 w 5313061"/>
                  <a:gd name="connsiteY110" fmla="*/ 760759 h 2536867"/>
                  <a:gd name="connsiteX111" fmla="*/ 2642372 w 5313061"/>
                  <a:gd name="connsiteY111" fmla="*/ 646413 h 2536867"/>
                  <a:gd name="connsiteX112" fmla="*/ 2587312 w 5313061"/>
                  <a:gd name="connsiteY112" fmla="*/ 643937 h 2536867"/>
                  <a:gd name="connsiteX113" fmla="*/ 2517830 w 5313061"/>
                  <a:gd name="connsiteY113" fmla="*/ 893895 h 2536867"/>
                  <a:gd name="connsiteX114" fmla="*/ 2503264 w 5313061"/>
                  <a:gd name="connsiteY114" fmla="*/ 916181 h 2536867"/>
                  <a:gd name="connsiteX115" fmla="*/ 2496127 w 5313061"/>
                  <a:gd name="connsiteY115" fmla="*/ 926815 h 2536867"/>
                  <a:gd name="connsiteX116" fmla="*/ 2484765 w 5313061"/>
                  <a:gd name="connsiteY116" fmla="*/ 942401 h 2536867"/>
                  <a:gd name="connsiteX117" fmla="*/ 2480832 w 5313061"/>
                  <a:gd name="connsiteY117" fmla="*/ 947645 h 2536867"/>
                  <a:gd name="connsiteX118" fmla="*/ 2472675 w 5313061"/>
                  <a:gd name="connsiteY118" fmla="*/ 957696 h 2536867"/>
                  <a:gd name="connsiteX119" fmla="*/ 2464372 w 5313061"/>
                  <a:gd name="connsiteY119" fmla="*/ 967600 h 2536867"/>
                  <a:gd name="connsiteX120" fmla="*/ 2460002 w 5313061"/>
                  <a:gd name="connsiteY120" fmla="*/ 972553 h 2536867"/>
                  <a:gd name="connsiteX121" fmla="*/ 2455487 w 5313061"/>
                  <a:gd name="connsiteY121" fmla="*/ 977505 h 2536867"/>
                  <a:gd name="connsiteX122" fmla="*/ 2495690 w 5313061"/>
                  <a:gd name="connsiteY122" fmla="*/ 1015232 h 2536867"/>
                  <a:gd name="connsiteX123" fmla="*/ 2501224 w 5313061"/>
                  <a:gd name="connsiteY123" fmla="*/ 1009260 h 2536867"/>
                  <a:gd name="connsiteX124" fmla="*/ 2506032 w 5313061"/>
                  <a:gd name="connsiteY124" fmla="*/ 1003725 h 2536867"/>
                  <a:gd name="connsiteX125" fmla="*/ 2510693 w 5313061"/>
                  <a:gd name="connsiteY125" fmla="*/ 998190 h 2536867"/>
                  <a:gd name="connsiteX126" fmla="*/ 2515354 w 5313061"/>
                  <a:gd name="connsiteY126" fmla="*/ 992655 h 2536867"/>
                  <a:gd name="connsiteX127" fmla="*/ 2519870 w 5313061"/>
                  <a:gd name="connsiteY127" fmla="*/ 987119 h 2536867"/>
                  <a:gd name="connsiteX128" fmla="*/ 2524385 w 5313061"/>
                  <a:gd name="connsiteY128" fmla="*/ 981438 h 2536867"/>
                  <a:gd name="connsiteX129" fmla="*/ 2528755 w 5313061"/>
                  <a:gd name="connsiteY129" fmla="*/ 975758 h 2536867"/>
                  <a:gd name="connsiteX130" fmla="*/ 2532980 w 5313061"/>
                  <a:gd name="connsiteY130" fmla="*/ 969931 h 2536867"/>
                  <a:gd name="connsiteX131" fmla="*/ 2537204 w 5313061"/>
                  <a:gd name="connsiteY131" fmla="*/ 964105 h 2536867"/>
                  <a:gd name="connsiteX132" fmla="*/ 2541282 w 5313061"/>
                  <a:gd name="connsiteY132" fmla="*/ 958278 h 2536867"/>
                  <a:gd name="connsiteX133" fmla="*/ 2545361 w 5313061"/>
                  <a:gd name="connsiteY133" fmla="*/ 952452 h 2536867"/>
                  <a:gd name="connsiteX134" fmla="*/ 2553226 w 5313061"/>
                  <a:gd name="connsiteY134" fmla="*/ 940507 h 2536867"/>
                  <a:gd name="connsiteX135" fmla="*/ 2560655 w 5313061"/>
                  <a:gd name="connsiteY135" fmla="*/ 928417 h 2536867"/>
                  <a:gd name="connsiteX136" fmla="*/ 2564734 w 5313061"/>
                  <a:gd name="connsiteY136" fmla="*/ 921717 h 2536867"/>
                  <a:gd name="connsiteX137" fmla="*/ 2517102 w 5313061"/>
                  <a:gd name="connsiteY137" fmla="*/ 893895 h 2536867"/>
                  <a:gd name="connsiteX138" fmla="*/ 2334295 w 5313061"/>
                  <a:gd name="connsiteY138" fmla="*/ 1074080 h 2536867"/>
                  <a:gd name="connsiteX139" fmla="*/ 2328032 w 5313061"/>
                  <a:gd name="connsiteY139" fmla="*/ 1077576 h 2536867"/>
                  <a:gd name="connsiteX140" fmla="*/ 2321622 w 5313061"/>
                  <a:gd name="connsiteY140" fmla="*/ 1080926 h 2536867"/>
                  <a:gd name="connsiteX141" fmla="*/ 2315213 w 5313061"/>
                  <a:gd name="connsiteY141" fmla="*/ 1084277 h 2536867"/>
                  <a:gd name="connsiteX142" fmla="*/ 2308658 w 5313061"/>
                  <a:gd name="connsiteY142" fmla="*/ 1087627 h 2536867"/>
                  <a:gd name="connsiteX143" fmla="*/ 2302249 w 5313061"/>
                  <a:gd name="connsiteY143" fmla="*/ 1091414 h 2536867"/>
                  <a:gd name="connsiteX144" fmla="*/ 2295548 w 5313061"/>
                  <a:gd name="connsiteY144" fmla="*/ 1094473 h 2536867"/>
                  <a:gd name="connsiteX145" fmla="*/ 2288702 w 5313061"/>
                  <a:gd name="connsiteY145" fmla="*/ 1097678 h 2536867"/>
                  <a:gd name="connsiteX146" fmla="*/ 2281856 w 5313061"/>
                  <a:gd name="connsiteY146" fmla="*/ 1100591 h 2536867"/>
                  <a:gd name="connsiteX147" fmla="*/ 2274864 w 5313061"/>
                  <a:gd name="connsiteY147" fmla="*/ 1103650 h 2536867"/>
                  <a:gd name="connsiteX148" fmla="*/ 2267727 w 5313061"/>
                  <a:gd name="connsiteY148" fmla="*/ 1106417 h 2536867"/>
                  <a:gd name="connsiteX149" fmla="*/ 2260590 w 5313061"/>
                  <a:gd name="connsiteY149" fmla="*/ 1109185 h 2536867"/>
                  <a:gd name="connsiteX150" fmla="*/ 2253306 w 5313061"/>
                  <a:gd name="connsiteY150" fmla="*/ 1111953 h 2536867"/>
                  <a:gd name="connsiteX151" fmla="*/ 2246023 w 5313061"/>
                  <a:gd name="connsiteY151" fmla="*/ 1114574 h 2536867"/>
                  <a:gd name="connsiteX152" fmla="*/ 2238594 w 5313061"/>
                  <a:gd name="connsiteY152" fmla="*/ 1117196 h 2536867"/>
                  <a:gd name="connsiteX153" fmla="*/ 2255637 w 5313061"/>
                  <a:gd name="connsiteY153" fmla="*/ 1169635 h 2536867"/>
                  <a:gd name="connsiteX154" fmla="*/ 2264377 w 5313061"/>
                  <a:gd name="connsiteY154" fmla="*/ 1166576 h 2536867"/>
                  <a:gd name="connsiteX155" fmla="*/ 2272388 w 5313061"/>
                  <a:gd name="connsiteY155" fmla="*/ 1163663 h 2536867"/>
                  <a:gd name="connsiteX156" fmla="*/ 2280254 w 5313061"/>
                  <a:gd name="connsiteY156" fmla="*/ 1160750 h 2536867"/>
                  <a:gd name="connsiteX157" fmla="*/ 2288120 w 5313061"/>
                  <a:gd name="connsiteY157" fmla="*/ 1157691 h 2536867"/>
                  <a:gd name="connsiteX158" fmla="*/ 2295840 w 5313061"/>
                  <a:gd name="connsiteY158" fmla="*/ 1154486 h 2536867"/>
                  <a:gd name="connsiteX159" fmla="*/ 2303560 w 5313061"/>
                  <a:gd name="connsiteY159" fmla="*/ 1151281 h 2536867"/>
                  <a:gd name="connsiteX160" fmla="*/ 2311134 w 5313061"/>
                  <a:gd name="connsiteY160" fmla="*/ 1148077 h 2536867"/>
                  <a:gd name="connsiteX161" fmla="*/ 2318563 w 5313061"/>
                  <a:gd name="connsiteY161" fmla="*/ 1144581 h 2536867"/>
                  <a:gd name="connsiteX162" fmla="*/ 2325992 w 5313061"/>
                  <a:gd name="connsiteY162" fmla="*/ 1141085 h 2536867"/>
                  <a:gd name="connsiteX163" fmla="*/ 2333275 w 5313061"/>
                  <a:gd name="connsiteY163" fmla="*/ 1137589 h 2536867"/>
                  <a:gd name="connsiteX164" fmla="*/ 2340559 w 5313061"/>
                  <a:gd name="connsiteY164" fmla="*/ 1133948 h 2536867"/>
                  <a:gd name="connsiteX165" fmla="*/ 2347696 w 5313061"/>
                  <a:gd name="connsiteY165" fmla="*/ 1130306 h 2536867"/>
                  <a:gd name="connsiteX166" fmla="*/ 2354687 w 5313061"/>
                  <a:gd name="connsiteY166" fmla="*/ 1126519 h 2536867"/>
                  <a:gd name="connsiteX167" fmla="*/ 2360952 w 5313061"/>
                  <a:gd name="connsiteY167" fmla="*/ 1123023 h 2536867"/>
                  <a:gd name="connsiteX168" fmla="*/ 2334586 w 5313061"/>
                  <a:gd name="connsiteY168" fmla="*/ 1074663 h 2536867"/>
                  <a:gd name="connsiteX169" fmla="*/ 2080404 w 5313061"/>
                  <a:gd name="connsiteY169" fmla="*/ 1154341 h 2536867"/>
                  <a:gd name="connsiteX170" fmla="*/ 2091620 w 5313061"/>
                  <a:gd name="connsiteY170" fmla="*/ 1208382 h 2536867"/>
                  <a:gd name="connsiteX171" fmla="*/ 1983684 w 5313061"/>
                  <a:gd name="connsiteY171" fmla="*/ 1230668 h 2536867"/>
                  <a:gd name="connsiteX172" fmla="*/ 1972467 w 5313061"/>
                  <a:gd name="connsiteY172" fmla="*/ 1176772 h 2536867"/>
                  <a:gd name="connsiteX173" fmla="*/ 2080404 w 5313061"/>
                  <a:gd name="connsiteY173" fmla="*/ 1154341 h 2536867"/>
                  <a:gd name="connsiteX174" fmla="*/ 1810490 w 5313061"/>
                  <a:gd name="connsiteY174" fmla="*/ 1210275 h 2536867"/>
                  <a:gd name="connsiteX175" fmla="*/ 1821707 w 5313061"/>
                  <a:gd name="connsiteY175" fmla="*/ 1264316 h 2536867"/>
                  <a:gd name="connsiteX176" fmla="*/ 1713770 w 5313061"/>
                  <a:gd name="connsiteY176" fmla="*/ 1286602 h 2536867"/>
                  <a:gd name="connsiteX177" fmla="*/ 1702554 w 5313061"/>
                  <a:gd name="connsiteY177" fmla="*/ 1232707 h 2536867"/>
                  <a:gd name="connsiteX178" fmla="*/ 1810490 w 5313061"/>
                  <a:gd name="connsiteY178" fmla="*/ 1210275 h 2536867"/>
                  <a:gd name="connsiteX179" fmla="*/ 1540577 w 5313061"/>
                  <a:gd name="connsiteY179" fmla="*/ 1266210 h 2536867"/>
                  <a:gd name="connsiteX180" fmla="*/ 1551792 w 5313061"/>
                  <a:gd name="connsiteY180" fmla="*/ 1320251 h 2536867"/>
                  <a:gd name="connsiteX181" fmla="*/ 1443711 w 5313061"/>
                  <a:gd name="connsiteY181" fmla="*/ 1342537 h 2536867"/>
                  <a:gd name="connsiteX182" fmla="*/ 1432640 w 5313061"/>
                  <a:gd name="connsiteY182" fmla="*/ 1288642 h 2536867"/>
                  <a:gd name="connsiteX183" fmla="*/ 1540577 w 5313061"/>
                  <a:gd name="connsiteY183" fmla="*/ 1266210 h 2536867"/>
                  <a:gd name="connsiteX184" fmla="*/ 1270663 w 5313061"/>
                  <a:gd name="connsiteY184" fmla="*/ 1322144 h 2536867"/>
                  <a:gd name="connsiteX185" fmla="*/ 1281733 w 5313061"/>
                  <a:gd name="connsiteY185" fmla="*/ 1376185 h 2536867"/>
                  <a:gd name="connsiteX186" fmla="*/ 1174088 w 5313061"/>
                  <a:gd name="connsiteY186" fmla="*/ 1398472 h 2536867"/>
                  <a:gd name="connsiteX187" fmla="*/ 1162289 w 5313061"/>
                  <a:gd name="connsiteY187" fmla="*/ 1344577 h 2536867"/>
                  <a:gd name="connsiteX188" fmla="*/ 1270663 w 5313061"/>
                  <a:gd name="connsiteY188" fmla="*/ 1322144 h 2536867"/>
                  <a:gd name="connsiteX189" fmla="*/ 999875 w 5313061"/>
                  <a:gd name="connsiteY189" fmla="*/ 1401239 h 2536867"/>
                  <a:gd name="connsiteX190" fmla="*/ 991572 w 5313061"/>
                  <a:gd name="connsiteY190" fmla="*/ 1405609 h 2536867"/>
                  <a:gd name="connsiteX191" fmla="*/ 984435 w 5313061"/>
                  <a:gd name="connsiteY191" fmla="*/ 1409396 h 2536867"/>
                  <a:gd name="connsiteX192" fmla="*/ 977443 w 5313061"/>
                  <a:gd name="connsiteY192" fmla="*/ 1413184 h 2536867"/>
                  <a:gd name="connsiteX193" fmla="*/ 970597 w 5313061"/>
                  <a:gd name="connsiteY193" fmla="*/ 1417116 h 2536867"/>
                  <a:gd name="connsiteX194" fmla="*/ 963896 w 5313061"/>
                  <a:gd name="connsiteY194" fmla="*/ 1421195 h 2536867"/>
                  <a:gd name="connsiteX195" fmla="*/ 957196 w 5313061"/>
                  <a:gd name="connsiteY195" fmla="*/ 1425274 h 2536867"/>
                  <a:gd name="connsiteX196" fmla="*/ 950496 w 5313061"/>
                  <a:gd name="connsiteY196" fmla="*/ 1429353 h 2536867"/>
                  <a:gd name="connsiteX197" fmla="*/ 943940 w 5313061"/>
                  <a:gd name="connsiteY197" fmla="*/ 1433576 h 2536867"/>
                  <a:gd name="connsiteX198" fmla="*/ 937531 w 5313061"/>
                  <a:gd name="connsiteY198" fmla="*/ 1437947 h 2536867"/>
                  <a:gd name="connsiteX199" fmla="*/ 931268 w 5313061"/>
                  <a:gd name="connsiteY199" fmla="*/ 1442316 h 2536867"/>
                  <a:gd name="connsiteX200" fmla="*/ 925004 w 5313061"/>
                  <a:gd name="connsiteY200" fmla="*/ 1446686 h 2536867"/>
                  <a:gd name="connsiteX201" fmla="*/ 918741 w 5313061"/>
                  <a:gd name="connsiteY201" fmla="*/ 1451202 h 2536867"/>
                  <a:gd name="connsiteX202" fmla="*/ 912623 w 5313061"/>
                  <a:gd name="connsiteY202" fmla="*/ 1455717 h 2536867"/>
                  <a:gd name="connsiteX203" fmla="*/ 906651 w 5313061"/>
                  <a:gd name="connsiteY203" fmla="*/ 1460378 h 2536867"/>
                  <a:gd name="connsiteX204" fmla="*/ 902426 w 5313061"/>
                  <a:gd name="connsiteY204" fmla="*/ 1463729 h 2536867"/>
                  <a:gd name="connsiteX205" fmla="*/ 936948 w 5313061"/>
                  <a:gd name="connsiteY205" fmla="*/ 1506700 h 2536867"/>
                  <a:gd name="connsiteX206" fmla="*/ 945980 w 5313061"/>
                  <a:gd name="connsiteY206" fmla="*/ 1499708 h 2536867"/>
                  <a:gd name="connsiteX207" fmla="*/ 951515 w 5313061"/>
                  <a:gd name="connsiteY207" fmla="*/ 1495483 h 2536867"/>
                  <a:gd name="connsiteX208" fmla="*/ 957050 w 5313061"/>
                  <a:gd name="connsiteY208" fmla="*/ 1491550 h 2536867"/>
                  <a:gd name="connsiteX209" fmla="*/ 962731 w 5313061"/>
                  <a:gd name="connsiteY209" fmla="*/ 1487472 h 2536867"/>
                  <a:gd name="connsiteX210" fmla="*/ 968412 w 5313061"/>
                  <a:gd name="connsiteY210" fmla="*/ 1483539 h 2536867"/>
                  <a:gd name="connsiteX211" fmla="*/ 974238 w 5313061"/>
                  <a:gd name="connsiteY211" fmla="*/ 1479752 h 2536867"/>
                  <a:gd name="connsiteX212" fmla="*/ 980065 w 5313061"/>
                  <a:gd name="connsiteY212" fmla="*/ 1475964 h 2536867"/>
                  <a:gd name="connsiteX213" fmla="*/ 986183 w 5313061"/>
                  <a:gd name="connsiteY213" fmla="*/ 1472177 h 2536867"/>
                  <a:gd name="connsiteX214" fmla="*/ 992155 w 5313061"/>
                  <a:gd name="connsiteY214" fmla="*/ 1468536 h 2536867"/>
                  <a:gd name="connsiteX215" fmla="*/ 998273 w 5313061"/>
                  <a:gd name="connsiteY215" fmla="*/ 1464894 h 2536867"/>
                  <a:gd name="connsiteX216" fmla="*/ 1004536 w 5313061"/>
                  <a:gd name="connsiteY216" fmla="*/ 1461253 h 2536867"/>
                  <a:gd name="connsiteX217" fmla="*/ 1010800 w 5313061"/>
                  <a:gd name="connsiteY217" fmla="*/ 1457757 h 2536867"/>
                  <a:gd name="connsiteX218" fmla="*/ 1017209 w 5313061"/>
                  <a:gd name="connsiteY218" fmla="*/ 1454407 h 2536867"/>
                  <a:gd name="connsiteX219" fmla="*/ 1024929 w 5313061"/>
                  <a:gd name="connsiteY219" fmla="*/ 1450473 h 2536867"/>
                  <a:gd name="connsiteX220" fmla="*/ 999875 w 5313061"/>
                  <a:gd name="connsiteY220" fmla="*/ 1401239 h 2536867"/>
                  <a:gd name="connsiteX221" fmla="*/ 785896 w 5313061"/>
                  <a:gd name="connsiteY221" fmla="*/ 1592349 h 2536867"/>
                  <a:gd name="connsiteX222" fmla="*/ 780652 w 5313061"/>
                  <a:gd name="connsiteY222" fmla="*/ 1600798 h 2536867"/>
                  <a:gd name="connsiteX223" fmla="*/ 776865 w 5313061"/>
                  <a:gd name="connsiteY223" fmla="*/ 1606916 h 2536867"/>
                  <a:gd name="connsiteX224" fmla="*/ 769728 w 5313061"/>
                  <a:gd name="connsiteY224" fmla="*/ 1619151 h 2536867"/>
                  <a:gd name="connsiteX225" fmla="*/ 766231 w 5313061"/>
                  <a:gd name="connsiteY225" fmla="*/ 1625269 h 2536867"/>
                  <a:gd name="connsiteX226" fmla="*/ 762881 w 5313061"/>
                  <a:gd name="connsiteY226" fmla="*/ 1631532 h 2536867"/>
                  <a:gd name="connsiteX227" fmla="*/ 759677 w 5313061"/>
                  <a:gd name="connsiteY227" fmla="*/ 1637796 h 2536867"/>
                  <a:gd name="connsiteX228" fmla="*/ 756472 w 5313061"/>
                  <a:gd name="connsiteY228" fmla="*/ 1644060 h 2536867"/>
                  <a:gd name="connsiteX229" fmla="*/ 747295 w 5313061"/>
                  <a:gd name="connsiteY229" fmla="*/ 1663142 h 2536867"/>
                  <a:gd name="connsiteX230" fmla="*/ 744528 w 5313061"/>
                  <a:gd name="connsiteY230" fmla="*/ 1669551 h 2536867"/>
                  <a:gd name="connsiteX231" fmla="*/ 733603 w 5313061"/>
                  <a:gd name="connsiteY231" fmla="*/ 1695916 h 2536867"/>
                  <a:gd name="connsiteX232" fmla="*/ 785459 w 5313061"/>
                  <a:gd name="connsiteY232" fmla="*/ 1714998 h 2536867"/>
                  <a:gd name="connsiteX233" fmla="*/ 785459 w 5313061"/>
                  <a:gd name="connsiteY233" fmla="*/ 1714998 h 2536867"/>
                  <a:gd name="connsiteX234" fmla="*/ 821001 w 5313061"/>
                  <a:gd name="connsiteY234" fmla="*/ 1640564 h 2536867"/>
                  <a:gd name="connsiteX235" fmla="*/ 827556 w 5313061"/>
                  <a:gd name="connsiteY235" fmla="*/ 1629639 h 2536867"/>
                  <a:gd name="connsiteX236" fmla="*/ 832508 w 5313061"/>
                  <a:gd name="connsiteY236" fmla="*/ 1621773 h 2536867"/>
                  <a:gd name="connsiteX237" fmla="*/ 786042 w 5313061"/>
                  <a:gd name="connsiteY237" fmla="*/ 1592641 h 2536867"/>
                  <a:gd name="connsiteX238" fmla="*/ 696022 w 5313061"/>
                  <a:gd name="connsiteY238" fmla="*/ 1864156 h 2536867"/>
                  <a:gd name="connsiteX239" fmla="*/ 696022 w 5313061"/>
                  <a:gd name="connsiteY239" fmla="*/ 1979230 h 2536867"/>
                  <a:gd name="connsiteX240" fmla="*/ 750937 w 5313061"/>
                  <a:gd name="connsiteY240" fmla="*/ 1973695 h 2536867"/>
                  <a:gd name="connsiteX241" fmla="*/ 750209 w 5313061"/>
                  <a:gd name="connsiteY241" fmla="*/ 1868526 h 2536867"/>
                  <a:gd name="connsiteX242" fmla="*/ 695293 w 5313061"/>
                  <a:gd name="connsiteY242" fmla="*/ 1864156 h 2536867"/>
                  <a:gd name="connsiteX243" fmla="*/ 734040 w 5313061"/>
                  <a:gd name="connsiteY243" fmla="*/ 2147034 h 2536867"/>
                  <a:gd name="connsiteX244" fmla="*/ 782400 w 5313061"/>
                  <a:gd name="connsiteY244" fmla="*/ 2251475 h 2536867"/>
                  <a:gd name="connsiteX245" fmla="*/ 829886 w 5313061"/>
                  <a:gd name="connsiteY245" fmla="*/ 2223653 h 2536867"/>
                  <a:gd name="connsiteX246" fmla="*/ 786188 w 5313061"/>
                  <a:gd name="connsiteY246" fmla="*/ 2128098 h 2536867"/>
                  <a:gd name="connsiteX247" fmla="*/ 734331 w 5313061"/>
                  <a:gd name="connsiteY247" fmla="*/ 2147034 h 2536867"/>
                  <a:gd name="connsiteX248" fmla="*/ 888297 w 5313061"/>
                  <a:gd name="connsiteY248" fmla="*/ 2387815 h 2536867"/>
                  <a:gd name="connsiteX249" fmla="*/ 899513 w 5313061"/>
                  <a:gd name="connsiteY249" fmla="*/ 2398157 h 2536867"/>
                  <a:gd name="connsiteX250" fmla="*/ 904903 w 5313061"/>
                  <a:gd name="connsiteY250" fmla="*/ 2402964 h 2536867"/>
                  <a:gd name="connsiteX251" fmla="*/ 915536 w 5313061"/>
                  <a:gd name="connsiteY251" fmla="*/ 2412141 h 2536867"/>
                  <a:gd name="connsiteX252" fmla="*/ 926461 w 5313061"/>
                  <a:gd name="connsiteY252" fmla="*/ 2421026 h 2536867"/>
                  <a:gd name="connsiteX253" fmla="*/ 931996 w 5313061"/>
                  <a:gd name="connsiteY253" fmla="*/ 2425396 h 2536867"/>
                  <a:gd name="connsiteX254" fmla="*/ 937677 w 5313061"/>
                  <a:gd name="connsiteY254" fmla="*/ 2429766 h 2536867"/>
                  <a:gd name="connsiteX255" fmla="*/ 943358 w 5313061"/>
                  <a:gd name="connsiteY255" fmla="*/ 2433991 h 2536867"/>
                  <a:gd name="connsiteX256" fmla="*/ 949039 w 5313061"/>
                  <a:gd name="connsiteY256" fmla="*/ 2438069 h 2536867"/>
                  <a:gd name="connsiteX257" fmla="*/ 954865 w 5313061"/>
                  <a:gd name="connsiteY257" fmla="*/ 2442148 h 2536867"/>
                  <a:gd name="connsiteX258" fmla="*/ 960692 w 5313061"/>
                  <a:gd name="connsiteY258" fmla="*/ 2446226 h 2536867"/>
                  <a:gd name="connsiteX259" fmla="*/ 966664 w 5313061"/>
                  <a:gd name="connsiteY259" fmla="*/ 2450159 h 2536867"/>
                  <a:gd name="connsiteX260" fmla="*/ 972636 w 5313061"/>
                  <a:gd name="connsiteY260" fmla="*/ 2454092 h 2536867"/>
                  <a:gd name="connsiteX261" fmla="*/ 980210 w 5313061"/>
                  <a:gd name="connsiteY261" fmla="*/ 2458753 h 2536867"/>
                  <a:gd name="connsiteX262" fmla="*/ 1008615 w 5313061"/>
                  <a:gd name="connsiteY262" fmla="*/ 2411558 h 2536867"/>
                  <a:gd name="connsiteX263" fmla="*/ 926315 w 5313061"/>
                  <a:gd name="connsiteY263" fmla="*/ 2347758 h 2536867"/>
                  <a:gd name="connsiteX264" fmla="*/ 888297 w 5313061"/>
                  <a:gd name="connsiteY264" fmla="*/ 2387815 h 2536867"/>
                  <a:gd name="connsiteX265" fmla="*/ 1140586 w 5313061"/>
                  <a:gd name="connsiteY265" fmla="*/ 2524447 h 2536867"/>
                  <a:gd name="connsiteX266" fmla="*/ 1148597 w 5313061"/>
                  <a:gd name="connsiteY266" fmla="*/ 2526341 h 2536867"/>
                  <a:gd name="connsiteX267" fmla="*/ 1156172 w 5313061"/>
                  <a:gd name="connsiteY267" fmla="*/ 2527943 h 2536867"/>
                  <a:gd name="connsiteX268" fmla="*/ 1163600 w 5313061"/>
                  <a:gd name="connsiteY268" fmla="*/ 2529400 h 2536867"/>
                  <a:gd name="connsiteX269" fmla="*/ 1171320 w 5313061"/>
                  <a:gd name="connsiteY269" fmla="*/ 2530711 h 2536867"/>
                  <a:gd name="connsiteX270" fmla="*/ 1178895 w 5313061"/>
                  <a:gd name="connsiteY270" fmla="*/ 2532021 h 2536867"/>
                  <a:gd name="connsiteX271" fmla="*/ 1186615 w 5313061"/>
                  <a:gd name="connsiteY271" fmla="*/ 2533187 h 2536867"/>
                  <a:gd name="connsiteX272" fmla="*/ 1194481 w 5313061"/>
                  <a:gd name="connsiteY272" fmla="*/ 2534206 h 2536867"/>
                  <a:gd name="connsiteX273" fmla="*/ 1202201 w 5313061"/>
                  <a:gd name="connsiteY273" fmla="*/ 2535226 h 2536867"/>
                  <a:gd name="connsiteX274" fmla="*/ 1210067 w 5313061"/>
                  <a:gd name="connsiteY274" fmla="*/ 2536100 h 2536867"/>
                  <a:gd name="connsiteX275" fmla="*/ 1218079 w 5313061"/>
                  <a:gd name="connsiteY275" fmla="*/ 2536829 h 2536867"/>
                  <a:gd name="connsiteX276" fmla="*/ 1225944 w 5313061"/>
                  <a:gd name="connsiteY276" fmla="*/ 2536829 h 2536867"/>
                  <a:gd name="connsiteX277" fmla="*/ 1234101 w 5313061"/>
                  <a:gd name="connsiteY277" fmla="*/ 2536829 h 2536867"/>
                  <a:gd name="connsiteX278" fmla="*/ 1242112 w 5313061"/>
                  <a:gd name="connsiteY278" fmla="*/ 2536829 h 2536867"/>
                  <a:gd name="connsiteX279" fmla="*/ 1255368 w 5313061"/>
                  <a:gd name="connsiteY279" fmla="*/ 2536829 h 2536867"/>
                  <a:gd name="connsiteX280" fmla="*/ 1256679 w 5313061"/>
                  <a:gd name="connsiteY280" fmla="*/ 2481768 h 2536867"/>
                  <a:gd name="connsiteX281" fmla="*/ 1244880 w 5313061"/>
                  <a:gd name="connsiteY281" fmla="*/ 2481768 h 2536867"/>
                  <a:gd name="connsiteX282" fmla="*/ 1237452 w 5313061"/>
                  <a:gd name="connsiteY282" fmla="*/ 2481768 h 2536867"/>
                  <a:gd name="connsiteX283" fmla="*/ 1230169 w 5313061"/>
                  <a:gd name="connsiteY283" fmla="*/ 2481768 h 2536867"/>
                  <a:gd name="connsiteX284" fmla="*/ 1223031 w 5313061"/>
                  <a:gd name="connsiteY284" fmla="*/ 2481768 h 2536867"/>
                  <a:gd name="connsiteX285" fmla="*/ 1215893 w 5313061"/>
                  <a:gd name="connsiteY285" fmla="*/ 2481768 h 2536867"/>
                  <a:gd name="connsiteX286" fmla="*/ 1208756 w 5313061"/>
                  <a:gd name="connsiteY286" fmla="*/ 2480894 h 2536867"/>
                  <a:gd name="connsiteX287" fmla="*/ 1201619 w 5313061"/>
                  <a:gd name="connsiteY287" fmla="*/ 2480020 h 2536867"/>
                  <a:gd name="connsiteX288" fmla="*/ 1194627 w 5313061"/>
                  <a:gd name="connsiteY288" fmla="*/ 2479000 h 2536867"/>
                  <a:gd name="connsiteX289" fmla="*/ 1187635 w 5313061"/>
                  <a:gd name="connsiteY289" fmla="*/ 2477981 h 2536867"/>
                  <a:gd name="connsiteX290" fmla="*/ 1180643 w 5313061"/>
                  <a:gd name="connsiteY290" fmla="*/ 2476815 h 2536867"/>
                  <a:gd name="connsiteX291" fmla="*/ 1173797 w 5313061"/>
                  <a:gd name="connsiteY291" fmla="*/ 2475650 h 2536867"/>
                  <a:gd name="connsiteX292" fmla="*/ 1166951 w 5313061"/>
                  <a:gd name="connsiteY292" fmla="*/ 2474339 h 2536867"/>
                  <a:gd name="connsiteX293" fmla="*/ 1160250 w 5313061"/>
                  <a:gd name="connsiteY293" fmla="*/ 2472882 h 2536867"/>
                  <a:gd name="connsiteX294" fmla="*/ 1152967 w 5313061"/>
                  <a:gd name="connsiteY294" fmla="*/ 2471280 h 2536867"/>
                  <a:gd name="connsiteX295" fmla="*/ 1140586 w 5313061"/>
                  <a:gd name="connsiteY295" fmla="*/ 2524884 h 2536867"/>
                  <a:gd name="connsiteX296" fmla="*/ 1425794 w 5313061"/>
                  <a:gd name="connsiteY296" fmla="*/ 2521825 h 2536867"/>
                  <a:gd name="connsiteX297" fmla="*/ 1414578 w 5313061"/>
                  <a:gd name="connsiteY297" fmla="*/ 2467784 h 2536867"/>
                  <a:gd name="connsiteX298" fmla="*/ 1522514 w 5313061"/>
                  <a:gd name="connsiteY298" fmla="*/ 2445498 h 2536867"/>
                  <a:gd name="connsiteX299" fmla="*/ 1533730 w 5313061"/>
                  <a:gd name="connsiteY299" fmla="*/ 2499393 h 2536867"/>
                  <a:gd name="connsiteX300" fmla="*/ 1425794 w 5313061"/>
                  <a:gd name="connsiteY300" fmla="*/ 2521825 h 2536867"/>
                  <a:gd name="connsiteX301" fmla="*/ 1695708 w 5313061"/>
                  <a:gd name="connsiteY301" fmla="*/ 2465890 h 2536867"/>
                  <a:gd name="connsiteX302" fmla="*/ 1684492 w 5313061"/>
                  <a:gd name="connsiteY302" fmla="*/ 2411849 h 2536867"/>
                  <a:gd name="connsiteX303" fmla="*/ 1792428 w 5313061"/>
                  <a:gd name="connsiteY303" fmla="*/ 2389563 h 2536867"/>
                  <a:gd name="connsiteX304" fmla="*/ 1803644 w 5313061"/>
                  <a:gd name="connsiteY304" fmla="*/ 2443459 h 2536867"/>
                  <a:gd name="connsiteX305" fmla="*/ 1695708 w 5313061"/>
                  <a:gd name="connsiteY305" fmla="*/ 2465890 h 2536867"/>
                  <a:gd name="connsiteX306" fmla="*/ 1965622 w 5313061"/>
                  <a:gd name="connsiteY306" fmla="*/ 2409956 h 2536867"/>
                  <a:gd name="connsiteX307" fmla="*/ 1954405 w 5313061"/>
                  <a:gd name="connsiteY307" fmla="*/ 2355915 h 2536867"/>
                  <a:gd name="connsiteX308" fmla="*/ 2062487 w 5313061"/>
                  <a:gd name="connsiteY308" fmla="*/ 2333628 h 2536867"/>
                  <a:gd name="connsiteX309" fmla="*/ 2073704 w 5313061"/>
                  <a:gd name="connsiteY309" fmla="*/ 2387524 h 2536867"/>
                  <a:gd name="connsiteX310" fmla="*/ 1965622 w 5313061"/>
                  <a:gd name="connsiteY310" fmla="*/ 2409956 h 2536867"/>
                  <a:gd name="connsiteX311" fmla="*/ 2235681 w 5313061"/>
                  <a:gd name="connsiteY311" fmla="*/ 2354021 h 2536867"/>
                  <a:gd name="connsiteX312" fmla="*/ 2224465 w 5313061"/>
                  <a:gd name="connsiteY312" fmla="*/ 2299980 h 2536867"/>
                  <a:gd name="connsiteX313" fmla="*/ 2332401 w 5313061"/>
                  <a:gd name="connsiteY313" fmla="*/ 2277694 h 2536867"/>
                  <a:gd name="connsiteX314" fmla="*/ 2343618 w 5313061"/>
                  <a:gd name="connsiteY314" fmla="*/ 2331589 h 2536867"/>
                  <a:gd name="connsiteX315" fmla="*/ 2235681 w 5313061"/>
                  <a:gd name="connsiteY315" fmla="*/ 2354021 h 2536867"/>
                  <a:gd name="connsiteX316" fmla="*/ 2506177 w 5313061"/>
                  <a:gd name="connsiteY316" fmla="*/ 2297941 h 2536867"/>
                  <a:gd name="connsiteX317" fmla="*/ 2494961 w 5313061"/>
                  <a:gd name="connsiteY317" fmla="*/ 2243900 h 2536867"/>
                  <a:gd name="connsiteX318" fmla="*/ 2602898 w 5313061"/>
                  <a:gd name="connsiteY318" fmla="*/ 2221614 h 2536867"/>
                  <a:gd name="connsiteX319" fmla="*/ 2614113 w 5313061"/>
                  <a:gd name="connsiteY319" fmla="*/ 2275509 h 2536867"/>
                  <a:gd name="connsiteX320" fmla="*/ 2506177 w 5313061"/>
                  <a:gd name="connsiteY320" fmla="*/ 2297941 h 2536867"/>
                  <a:gd name="connsiteX321" fmla="*/ 2775508 w 5313061"/>
                  <a:gd name="connsiteY321" fmla="*/ 2242152 h 2536867"/>
                  <a:gd name="connsiteX322" fmla="*/ 2764292 w 5313061"/>
                  <a:gd name="connsiteY322" fmla="*/ 2188111 h 2536867"/>
                  <a:gd name="connsiteX323" fmla="*/ 2872375 w 5313061"/>
                  <a:gd name="connsiteY323" fmla="*/ 2165825 h 2536867"/>
                  <a:gd name="connsiteX324" fmla="*/ 2883445 w 5313061"/>
                  <a:gd name="connsiteY324" fmla="*/ 2219720 h 2536867"/>
                  <a:gd name="connsiteX325" fmla="*/ 2775508 w 5313061"/>
                  <a:gd name="connsiteY325" fmla="*/ 2242152 h 2536867"/>
                  <a:gd name="connsiteX326" fmla="*/ 3045131 w 5313061"/>
                  <a:gd name="connsiteY326" fmla="*/ 2186072 h 2536867"/>
                  <a:gd name="connsiteX327" fmla="*/ 3034060 w 5313061"/>
                  <a:gd name="connsiteY327" fmla="*/ 2132031 h 2536867"/>
                  <a:gd name="connsiteX328" fmla="*/ 3141997 w 5313061"/>
                  <a:gd name="connsiteY328" fmla="*/ 2109744 h 2536867"/>
                  <a:gd name="connsiteX329" fmla="*/ 3153213 w 5313061"/>
                  <a:gd name="connsiteY329" fmla="*/ 2163640 h 2536867"/>
                  <a:gd name="connsiteX330" fmla="*/ 3045131 w 5313061"/>
                  <a:gd name="connsiteY330" fmla="*/ 2186072 h 2536867"/>
                  <a:gd name="connsiteX331" fmla="*/ 3315190 w 5313061"/>
                  <a:gd name="connsiteY331" fmla="*/ 2130137 h 2536867"/>
                  <a:gd name="connsiteX332" fmla="*/ 3303975 w 5313061"/>
                  <a:gd name="connsiteY332" fmla="*/ 2076096 h 2536867"/>
                  <a:gd name="connsiteX333" fmla="*/ 3411910 w 5313061"/>
                  <a:gd name="connsiteY333" fmla="*/ 2053810 h 2536867"/>
                  <a:gd name="connsiteX334" fmla="*/ 3423127 w 5313061"/>
                  <a:gd name="connsiteY334" fmla="*/ 2107705 h 2536867"/>
                  <a:gd name="connsiteX335" fmla="*/ 3315190 w 5313061"/>
                  <a:gd name="connsiteY335" fmla="*/ 2130137 h 2536867"/>
                  <a:gd name="connsiteX336" fmla="*/ 3585104 w 5313061"/>
                  <a:gd name="connsiteY336" fmla="*/ 2074203 h 2536867"/>
                  <a:gd name="connsiteX337" fmla="*/ 3573888 w 5313061"/>
                  <a:gd name="connsiteY337" fmla="*/ 2020162 h 2536867"/>
                  <a:gd name="connsiteX338" fmla="*/ 3681970 w 5313061"/>
                  <a:gd name="connsiteY338" fmla="*/ 1997875 h 2536867"/>
                  <a:gd name="connsiteX339" fmla="*/ 3693040 w 5313061"/>
                  <a:gd name="connsiteY339" fmla="*/ 2051770 h 2536867"/>
                  <a:gd name="connsiteX340" fmla="*/ 3585104 w 5313061"/>
                  <a:gd name="connsiteY340" fmla="*/ 2074203 h 2536867"/>
                  <a:gd name="connsiteX341" fmla="*/ 3855017 w 5313061"/>
                  <a:gd name="connsiteY341" fmla="*/ 2018268 h 2536867"/>
                  <a:gd name="connsiteX342" fmla="*/ 3843948 w 5313061"/>
                  <a:gd name="connsiteY342" fmla="*/ 1964227 h 2536867"/>
                  <a:gd name="connsiteX343" fmla="*/ 3951884 w 5313061"/>
                  <a:gd name="connsiteY343" fmla="*/ 1941941 h 2536867"/>
                  <a:gd name="connsiteX344" fmla="*/ 3963100 w 5313061"/>
                  <a:gd name="connsiteY344" fmla="*/ 1995836 h 2536867"/>
                  <a:gd name="connsiteX345" fmla="*/ 3855017 w 5313061"/>
                  <a:gd name="connsiteY345" fmla="*/ 2018268 h 2536867"/>
                  <a:gd name="connsiteX346" fmla="*/ 4125077 w 5313061"/>
                  <a:gd name="connsiteY346" fmla="*/ 1962334 h 2536867"/>
                  <a:gd name="connsiteX347" fmla="*/ 4113861 w 5313061"/>
                  <a:gd name="connsiteY347" fmla="*/ 1908292 h 2536867"/>
                  <a:gd name="connsiteX348" fmla="*/ 4221798 w 5313061"/>
                  <a:gd name="connsiteY348" fmla="*/ 1886006 h 2536867"/>
                  <a:gd name="connsiteX349" fmla="*/ 4233013 w 5313061"/>
                  <a:gd name="connsiteY349" fmla="*/ 1939901 h 2536867"/>
                  <a:gd name="connsiteX350" fmla="*/ 4125077 w 5313061"/>
                  <a:gd name="connsiteY350" fmla="*/ 1962334 h 2536867"/>
                  <a:gd name="connsiteX351" fmla="*/ 4395282 w 5313061"/>
                  <a:gd name="connsiteY351" fmla="*/ 1907127 h 2536867"/>
                  <a:gd name="connsiteX352" fmla="*/ 4384066 w 5313061"/>
                  <a:gd name="connsiteY352" fmla="*/ 1853086 h 2536867"/>
                  <a:gd name="connsiteX353" fmla="*/ 4492003 w 5313061"/>
                  <a:gd name="connsiteY353" fmla="*/ 1830800 h 2536867"/>
                  <a:gd name="connsiteX354" fmla="*/ 4503218 w 5313061"/>
                  <a:gd name="connsiteY354" fmla="*/ 1884841 h 2536867"/>
                  <a:gd name="connsiteX355" fmla="*/ 4395282 w 5313061"/>
                  <a:gd name="connsiteY355" fmla="*/ 1907127 h 2536867"/>
                  <a:gd name="connsiteX356" fmla="*/ 4665196 w 5313061"/>
                  <a:gd name="connsiteY356" fmla="*/ 1851193 h 2536867"/>
                  <a:gd name="connsiteX357" fmla="*/ 4653980 w 5313061"/>
                  <a:gd name="connsiteY357" fmla="*/ 1797297 h 2536867"/>
                  <a:gd name="connsiteX358" fmla="*/ 4762062 w 5313061"/>
                  <a:gd name="connsiteY358" fmla="*/ 1774865 h 2536867"/>
                  <a:gd name="connsiteX359" fmla="*/ 4773133 w 5313061"/>
                  <a:gd name="connsiteY359" fmla="*/ 1828906 h 2536867"/>
                  <a:gd name="connsiteX360" fmla="*/ 4665196 w 5313061"/>
                  <a:gd name="connsiteY360" fmla="*/ 1851193 h 2536867"/>
                  <a:gd name="connsiteX361" fmla="*/ 4935110 w 5313061"/>
                  <a:gd name="connsiteY361" fmla="*/ 1795258 h 2536867"/>
                  <a:gd name="connsiteX362" fmla="*/ 4924039 w 5313061"/>
                  <a:gd name="connsiteY362" fmla="*/ 1741362 h 2536867"/>
                  <a:gd name="connsiteX363" fmla="*/ 5031976 w 5313061"/>
                  <a:gd name="connsiteY363" fmla="*/ 1717765 h 2536867"/>
                  <a:gd name="connsiteX364" fmla="*/ 5043192 w 5313061"/>
                  <a:gd name="connsiteY364" fmla="*/ 1771806 h 253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</a:cxnLst>
                <a:rect l="l" t="t" r="r" b="b"/>
                <a:pathLst>
                  <a:path w="5313061" h="2536867">
                    <a:moveTo>
                      <a:pt x="5205169" y="1738595"/>
                    </a:moveTo>
                    <a:lnTo>
                      <a:pt x="5193953" y="1684700"/>
                    </a:lnTo>
                    <a:lnTo>
                      <a:pt x="5301889" y="1662268"/>
                    </a:lnTo>
                    <a:lnTo>
                      <a:pt x="5313106" y="1716308"/>
                    </a:lnTo>
                    <a:lnTo>
                      <a:pt x="5205169" y="1738595"/>
                    </a:lnTo>
                    <a:close/>
                    <a:moveTo>
                      <a:pt x="11260" y="464043"/>
                    </a:moveTo>
                    <a:lnTo>
                      <a:pt x="44" y="410002"/>
                    </a:lnTo>
                    <a:lnTo>
                      <a:pt x="108125" y="387570"/>
                    </a:lnTo>
                    <a:lnTo>
                      <a:pt x="119342" y="441611"/>
                    </a:lnTo>
                    <a:lnTo>
                      <a:pt x="11260" y="464043"/>
                    </a:lnTo>
                    <a:close/>
                    <a:moveTo>
                      <a:pt x="281319" y="408109"/>
                    </a:moveTo>
                    <a:lnTo>
                      <a:pt x="270103" y="354068"/>
                    </a:lnTo>
                    <a:lnTo>
                      <a:pt x="378039" y="331636"/>
                    </a:lnTo>
                    <a:lnTo>
                      <a:pt x="389256" y="385677"/>
                    </a:lnTo>
                    <a:lnTo>
                      <a:pt x="281319" y="408109"/>
                    </a:lnTo>
                    <a:close/>
                    <a:moveTo>
                      <a:pt x="551233" y="352174"/>
                    </a:moveTo>
                    <a:lnTo>
                      <a:pt x="540017" y="298133"/>
                    </a:lnTo>
                    <a:lnTo>
                      <a:pt x="647953" y="275701"/>
                    </a:lnTo>
                    <a:lnTo>
                      <a:pt x="659169" y="329742"/>
                    </a:lnTo>
                    <a:lnTo>
                      <a:pt x="551233" y="352174"/>
                    </a:lnTo>
                    <a:close/>
                    <a:moveTo>
                      <a:pt x="821147" y="296240"/>
                    </a:moveTo>
                    <a:lnTo>
                      <a:pt x="809930" y="242199"/>
                    </a:lnTo>
                    <a:lnTo>
                      <a:pt x="918012" y="219912"/>
                    </a:lnTo>
                    <a:lnTo>
                      <a:pt x="929083" y="273807"/>
                    </a:lnTo>
                    <a:lnTo>
                      <a:pt x="821147" y="296240"/>
                    </a:lnTo>
                    <a:close/>
                    <a:moveTo>
                      <a:pt x="1091060" y="240305"/>
                    </a:moveTo>
                    <a:lnTo>
                      <a:pt x="1079990" y="186264"/>
                    </a:lnTo>
                    <a:lnTo>
                      <a:pt x="1187926" y="163978"/>
                    </a:lnTo>
                    <a:lnTo>
                      <a:pt x="1199142" y="217873"/>
                    </a:lnTo>
                    <a:lnTo>
                      <a:pt x="1091060" y="240305"/>
                    </a:lnTo>
                    <a:close/>
                    <a:moveTo>
                      <a:pt x="1361120" y="184370"/>
                    </a:moveTo>
                    <a:lnTo>
                      <a:pt x="1349904" y="130329"/>
                    </a:lnTo>
                    <a:lnTo>
                      <a:pt x="1457840" y="108043"/>
                    </a:lnTo>
                    <a:lnTo>
                      <a:pt x="1469056" y="161938"/>
                    </a:lnTo>
                    <a:lnTo>
                      <a:pt x="1361120" y="184370"/>
                    </a:lnTo>
                    <a:close/>
                    <a:moveTo>
                      <a:pt x="1631033" y="128436"/>
                    </a:moveTo>
                    <a:lnTo>
                      <a:pt x="1619818" y="74395"/>
                    </a:lnTo>
                    <a:lnTo>
                      <a:pt x="1727899" y="52108"/>
                    </a:lnTo>
                    <a:lnTo>
                      <a:pt x="1738970" y="106004"/>
                    </a:lnTo>
                    <a:lnTo>
                      <a:pt x="1631033" y="128436"/>
                    </a:lnTo>
                    <a:close/>
                    <a:moveTo>
                      <a:pt x="1900947" y="72501"/>
                    </a:moveTo>
                    <a:lnTo>
                      <a:pt x="1889731" y="18460"/>
                    </a:lnTo>
                    <a:lnTo>
                      <a:pt x="1934595" y="9283"/>
                    </a:lnTo>
                    <a:lnTo>
                      <a:pt x="1943626" y="7535"/>
                    </a:lnTo>
                    <a:lnTo>
                      <a:pt x="1952512" y="6079"/>
                    </a:lnTo>
                    <a:lnTo>
                      <a:pt x="1961252" y="4622"/>
                    </a:lnTo>
                    <a:lnTo>
                      <a:pt x="1970137" y="3165"/>
                    </a:lnTo>
                    <a:lnTo>
                      <a:pt x="1978877" y="2000"/>
                    </a:lnTo>
                    <a:lnTo>
                      <a:pt x="1987617" y="981"/>
                    </a:lnTo>
                    <a:lnTo>
                      <a:pt x="1996356" y="-39"/>
                    </a:lnTo>
                    <a:lnTo>
                      <a:pt x="2001454" y="-39"/>
                    </a:lnTo>
                    <a:lnTo>
                      <a:pt x="2006553" y="54876"/>
                    </a:lnTo>
                    <a:lnTo>
                      <a:pt x="1994171" y="56187"/>
                    </a:lnTo>
                    <a:lnTo>
                      <a:pt x="1986160" y="57207"/>
                    </a:lnTo>
                    <a:lnTo>
                      <a:pt x="1978003" y="58372"/>
                    </a:lnTo>
                    <a:lnTo>
                      <a:pt x="1969846" y="59683"/>
                    </a:lnTo>
                    <a:lnTo>
                      <a:pt x="1961689" y="60994"/>
                    </a:lnTo>
                    <a:lnTo>
                      <a:pt x="1953531" y="62450"/>
                    </a:lnTo>
                    <a:lnTo>
                      <a:pt x="1945229" y="63907"/>
                    </a:lnTo>
                    <a:lnTo>
                      <a:pt x="1901530" y="73084"/>
                    </a:lnTo>
                    <a:close/>
                    <a:moveTo>
                      <a:pt x="2163141" y="60120"/>
                    </a:moveTo>
                    <a:lnTo>
                      <a:pt x="2171298" y="61576"/>
                    </a:lnTo>
                    <a:lnTo>
                      <a:pt x="2177998" y="63033"/>
                    </a:lnTo>
                    <a:lnTo>
                      <a:pt x="2184845" y="64490"/>
                    </a:lnTo>
                    <a:lnTo>
                      <a:pt x="2191400" y="66092"/>
                    </a:lnTo>
                    <a:lnTo>
                      <a:pt x="2198100" y="67840"/>
                    </a:lnTo>
                    <a:lnTo>
                      <a:pt x="2204655" y="69588"/>
                    </a:lnTo>
                    <a:lnTo>
                      <a:pt x="2211064" y="71336"/>
                    </a:lnTo>
                    <a:lnTo>
                      <a:pt x="2217619" y="73375"/>
                    </a:lnTo>
                    <a:lnTo>
                      <a:pt x="2224028" y="75269"/>
                    </a:lnTo>
                    <a:lnTo>
                      <a:pt x="2230291" y="77454"/>
                    </a:lnTo>
                    <a:lnTo>
                      <a:pt x="2236701" y="79639"/>
                    </a:lnTo>
                    <a:lnTo>
                      <a:pt x="2242964" y="81824"/>
                    </a:lnTo>
                    <a:lnTo>
                      <a:pt x="2249082" y="84154"/>
                    </a:lnTo>
                    <a:lnTo>
                      <a:pt x="2255200" y="86485"/>
                    </a:lnTo>
                    <a:lnTo>
                      <a:pt x="2262774" y="89689"/>
                    </a:lnTo>
                    <a:lnTo>
                      <a:pt x="2284623" y="38999"/>
                    </a:lnTo>
                    <a:lnTo>
                      <a:pt x="2275592" y="35357"/>
                    </a:lnTo>
                    <a:lnTo>
                      <a:pt x="2268747" y="32589"/>
                    </a:lnTo>
                    <a:lnTo>
                      <a:pt x="2261900" y="30113"/>
                    </a:lnTo>
                    <a:lnTo>
                      <a:pt x="2254909" y="27491"/>
                    </a:lnTo>
                    <a:lnTo>
                      <a:pt x="2247917" y="25161"/>
                    </a:lnTo>
                    <a:lnTo>
                      <a:pt x="2240780" y="22830"/>
                    </a:lnTo>
                    <a:lnTo>
                      <a:pt x="2233641" y="20645"/>
                    </a:lnTo>
                    <a:lnTo>
                      <a:pt x="2226504" y="18460"/>
                    </a:lnTo>
                    <a:lnTo>
                      <a:pt x="2219221" y="16421"/>
                    </a:lnTo>
                    <a:lnTo>
                      <a:pt x="2211938" y="14382"/>
                    </a:lnTo>
                    <a:lnTo>
                      <a:pt x="2204509" y="12634"/>
                    </a:lnTo>
                    <a:lnTo>
                      <a:pt x="2197226" y="10886"/>
                    </a:lnTo>
                    <a:lnTo>
                      <a:pt x="2189652" y="9138"/>
                    </a:lnTo>
                    <a:lnTo>
                      <a:pt x="2182223" y="7535"/>
                    </a:lnTo>
                    <a:lnTo>
                      <a:pt x="2173338" y="5933"/>
                    </a:lnTo>
                    <a:lnTo>
                      <a:pt x="2163141" y="60120"/>
                    </a:lnTo>
                    <a:close/>
                    <a:moveTo>
                      <a:pt x="2395182" y="172280"/>
                    </a:moveTo>
                    <a:lnTo>
                      <a:pt x="2406399" y="182477"/>
                    </a:lnTo>
                    <a:cubicBezTo>
                      <a:pt x="2428276" y="202753"/>
                      <a:pt x="2448350" y="224879"/>
                      <a:pt x="2466412" y="248608"/>
                    </a:cubicBezTo>
                    <a:lnTo>
                      <a:pt x="2510111" y="215542"/>
                    </a:lnTo>
                    <a:cubicBezTo>
                      <a:pt x="2504284" y="207822"/>
                      <a:pt x="2498166" y="200248"/>
                      <a:pt x="2491903" y="192819"/>
                    </a:cubicBezTo>
                    <a:cubicBezTo>
                      <a:pt x="2479521" y="178252"/>
                      <a:pt x="2467140" y="164997"/>
                      <a:pt x="2453739" y="151742"/>
                    </a:cubicBezTo>
                    <a:lnTo>
                      <a:pt x="2443542" y="141983"/>
                    </a:lnTo>
                    <a:lnTo>
                      <a:pt x="2438299" y="137321"/>
                    </a:lnTo>
                    <a:lnTo>
                      <a:pt x="2431161" y="130912"/>
                    </a:lnTo>
                    <a:lnTo>
                      <a:pt x="2394745" y="172280"/>
                    </a:lnTo>
                    <a:close/>
                    <a:moveTo>
                      <a:pt x="2544195" y="385677"/>
                    </a:moveTo>
                    <a:cubicBezTo>
                      <a:pt x="2557422" y="418262"/>
                      <a:pt x="2567749" y="451939"/>
                      <a:pt x="2575076" y="486330"/>
                    </a:cubicBezTo>
                    <a:lnTo>
                      <a:pt x="2629117" y="475259"/>
                    </a:lnTo>
                    <a:cubicBezTo>
                      <a:pt x="2621076" y="437707"/>
                      <a:pt x="2609817" y="400913"/>
                      <a:pt x="2595469" y="365284"/>
                    </a:cubicBezTo>
                    <a:lnTo>
                      <a:pt x="2544195" y="385677"/>
                    </a:lnTo>
                    <a:close/>
                    <a:moveTo>
                      <a:pt x="2588768" y="643937"/>
                    </a:moveTo>
                    <a:cubicBezTo>
                      <a:pt x="2587122" y="678984"/>
                      <a:pt x="2582242" y="713797"/>
                      <a:pt x="2574202" y="747941"/>
                    </a:cubicBezTo>
                    <a:lnTo>
                      <a:pt x="2627806" y="760759"/>
                    </a:lnTo>
                    <a:cubicBezTo>
                      <a:pt x="2636211" y="723178"/>
                      <a:pt x="2641091" y="684898"/>
                      <a:pt x="2642372" y="646413"/>
                    </a:cubicBezTo>
                    <a:lnTo>
                      <a:pt x="2587312" y="643937"/>
                    </a:lnTo>
                    <a:close/>
                    <a:moveTo>
                      <a:pt x="2517830" y="893895"/>
                    </a:moveTo>
                    <a:cubicBezTo>
                      <a:pt x="2513461" y="901470"/>
                      <a:pt x="2508653" y="908461"/>
                      <a:pt x="2503264" y="916181"/>
                    </a:cubicBezTo>
                    <a:lnTo>
                      <a:pt x="2496127" y="926815"/>
                    </a:lnTo>
                    <a:lnTo>
                      <a:pt x="2484765" y="942401"/>
                    </a:lnTo>
                    <a:lnTo>
                      <a:pt x="2480832" y="947645"/>
                    </a:lnTo>
                    <a:lnTo>
                      <a:pt x="2472675" y="957696"/>
                    </a:lnTo>
                    <a:lnTo>
                      <a:pt x="2464372" y="967600"/>
                    </a:lnTo>
                    <a:lnTo>
                      <a:pt x="2460002" y="972553"/>
                    </a:lnTo>
                    <a:lnTo>
                      <a:pt x="2455487" y="977505"/>
                    </a:lnTo>
                    <a:lnTo>
                      <a:pt x="2495690" y="1015232"/>
                    </a:lnTo>
                    <a:lnTo>
                      <a:pt x="2501224" y="1009260"/>
                    </a:lnTo>
                    <a:lnTo>
                      <a:pt x="2506032" y="1003725"/>
                    </a:lnTo>
                    <a:lnTo>
                      <a:pt x="2510693" y="998190"/>
                    </a:lnTo>
                    <a:lnTo>
                      <a:pt x="2515354" y="992655"/>
                    </a:lnTo>
                    <a:lnTo>
                      <a:pt x="2519870" y="987119"/>
                    </a:lnTo>
                    <a:lnTo>
                      <a:pt x="2524385" y="981438"/>
                    </a:lnTo>
                    <a:lnTo>
                      <a:pt x="2528755" y="975758"/>
                    </a:lnTo>
                    <a:lnTo>
                      <a:pt x="2532980" y="969931"/>
                    </a:lnTo>
                    <a:lnTo>
                      <a:pt x="2537204" y="964105"/>
                    </a:lnTo>
                    <a:lnTo>
                      <a:pt x="2541282" y="958278"/>
                    </a:lnTo>
                    <a:lnTo>
                      <a:pt x="2545361" y="952452"/>
                    </a:lnTo>
                    <a:lnTo>
                      <a:pt x="2553226" y="940507"/>
                    </a:lnTo>
                    <a:lnTo>
                      <a:pt x="2560655" y="928417"/>
                    </a:lnTo>
                    <a:lnTo>
                      <a:pt x="2564734" y="921717"/>
                    </a:lnTo>
                    <a:lnTo>
                      <a:pt x="2517102" y="893895"/>
                    </a:lnTo>
                    <a:close/>
                    <a:moveTo>
                      <a:pt x="2334295" y="1074080"/>
                    </a:moveTo>
                    <a:lnTo>
                      <a:pt x="2328032" y="1077576"/>
                    </a:lnTo>
                    <a:lnTo>
                      <a:pt x="2321622" y="1080926"/>
                    </a:lnTo>
                    <a:lnTo>
                      <a:pt x="2315213" y="1084277"/>
                    </a:lnTo>
                    <a:lnTo>
                      <a:pt x="2308658" y="1087627"/>
                    </a:lnTo>
                    <a:lnTo>
                      <a:pt x="2302249" y="1091414"/>
                    </a:lnTo>
                    <a:lnTo>
                      <a:pt x="2295548" y="1094473"/>
                    </a:lnTo>
                    <a:lnTo>
                      <a:pt x="2288702" y="1097678"/>
                    </a:lnTo>
                    <a:lnTo>
                      <a:pt x="2281856" y="1100591"/>
                    </a:lnTo>
                    <a:lnTo>
                      <a:pt x="2274864" y="1103650"/>
                    </a:lnTo>
                    <a:lnTo>
                      <a:pt x="2267727" y="1106417"/>
                    </a:lnTo>
                    <a:lnTo>
                      <a:pt x="2260590" y="1109185"/>
                    </a:lnTo>
                    <a:lnTo>
                      <a:pt x="2253306" y="1111953"/>
                    </a:lnTo>
                    <a:lnTo>
                      <a:pt x="2246023" y="1114574"/>
                    </a:lnTo>
                    <a:lnTo>
                      <a:pt x="2238594" y="1117196"/>
                    </a:lnTo>
                    <a:lnTo>
                      <a:pt x="2255637" y="1169635"/>
                    </a:lnTo>
                    <a:lnTo>
                      <a:pt x="2264377" y="1166576"/>
                    </a:lnTo>
                    <a:lnTo>
                      <a:pt x="2272388" y="1163663"/>
                    </a:lnTo>
                    <a:lnTo>
                      <a:pt x="2280254" y="1160750"/>
                    </a:lnTo>
                    <a:lnTo>
                      <a:pt x="2288120" y="1157691"/>
                    </a:lnTo>
                    <a:lnTo>
                      <a:pt x="2295840" y="1154486"/>
                    </a:lnTo>
                    <a:lnTo>
                      <a:pt x="2303560" y="1151281"/>
                    </a:lnTo>
                    <a:lnTo>
                      <a:pt x="2311134" y="1148077"/>
                    </a:lnTo>
                    <a:lnTo>
                      <a:pt x="2318563" y="1144581"/>
                    </a:lnTo>
                    <a:lnTo>
                      <a:pt x="2325992" y="1141085"/>
                    </a:lnTo>
                    <a:lnTo>
                      <a:pt x="2333275" y="1137589"/>
                    </a:lnTo>
                    <a:lnTo>
                      <a:pt x="2340559" y="1133948"/>
                    </a:lnTo>
                    <a:lnTo>
                      <a:pt x="2347696" y="1130306"/>
                    </a:lnTo>
                    <a:lnTo>
                      <a:pt x="2354687" y="1126519"/>
                    </a:lnTo>
                    <a:lnTo>
                      <a:pt x="2360952" y="1123023"/>
                    </a:lnTo>
                    <a:lnTo>
                      <a:pt x="2334586" y="1074663"/>
                    </a:lnTo>
                    <a:close/>
                    <a:moveTo>
                      <a:pt x="2080404" y="1154341"/>
                    </a:moveTo>
                    <a:lnTo>
                      <a:pt x="2091620" y="1208382"/>
                    </a:lnTo>
                    <a:lnTo>
                      <a:pt x="1983684" y="1230668"/>
                    </a:lnTo>
                    <a:lnTo>
                      <a:pt x="1972467" y="1176772"/>
                    </a:lnTo>
                    <a:lnTo>
                      <a:pt x="2080404" y="1154341"/>
                    </a:lnTo>
                    <a:close/>
                    <a:moveTo>
                      <a:pt x="1810490" y="1210275"/>
                    </a:moveTo>
                    <a:lnTo>
                      <a:pt x="1821707" y="1264316"/>
                    </a:lnTo>
                    <a:lnTo>
                      <a:pt x="1713770" y="1286602"/>
                    </a:lnTo>
                    <a:lnTo>
                      <a:pt x="1702554" y="1232707"/>
                    </a:lnTo>
                    <a:lnTo>
                      <a:pt x="1810490" y="1210275"/>
                    </a:lnTo>
                    <a:close/>
                    <a:moveTo>
                      <a:pt x="1540577" y="1266210"/>
                    </a:moveTo>
                    <a:lnTo>
                      <a:pt x="1551792" y="1320251"/>
                    </a:lnTo>
                    <a:lnTo>
                      <a:pt x="1443711" y="1342537"/>
                    </a:lnTo>
                    <a:lnTo>
                      <a:pt x="1432640" y="1288642"/>
                    </a:lnTo>
                    <a:lnTo>
                      <a:pt x="1540577" y="1266210"/>
                    </a:lnTo>
                    <a:close/>
                    <a:moveTo>
                      <a:pt x="1270663" y="1322144"/>
                    </a:moveTo>
                    <a:lnTo>
                      <a:pt x="1281733" y="1376185"/>
                    </a:lnTo>
                    <a:lnTo>
                      <a:pt x="1174088" y="1398472"/>
                    </a:lnTo>
                    <a:lnTo>
                      <a:pt x="1162289" y="1344577"/>
                    </a:lnTo>
                    <a:lnTo>
                      <a:pt x="1270663" y="1322144"/>
                    </a:lnTo>
                    <a:close/>
                    <a:moveTo>
                      <a:pt x="999875" y="1401239"/>
                    </a:moveTo>
                    <a:lnTo>
                      <a:pt x="991572" y="1405609"/>
                    </a:lnTo>
                    <a:lnTo>
                      <a:pt x="984435" y="1409396"/>
                    </a:lnTo>
                    <a:lnTo>
                      <a:pt x="977443" y="1413184"/>
                    </a:lnTo>
                    <a:lnTo>
                      <a:pt x="970597" y="1417116"/>
                    </a:lnTo>
                    <a:lnTo>
                      <a:pt x="963896" y="1421195"/>
                    </a:lnTo>
                    <a:lnTo>
                      <a:pt x="957196" y="1425274"/>
                    </a:lnTo>
                    <a:lnTo>
                      <a:pt x="950496" y="1429353"/>
                    </a:lnTo>
                    <a:lnTo>
                      <a:pt x="943940" y="1433576"/>
                    </a:lnTo>
                    <a:lnTo>
                      <a:pt x="937531" y="1437947"/>
                    </a:lnTo>
                    <a:lnTo>
                      <a:pt x="931268" y="1442316"/>
                    </a:lnTo>
                    <a:lnTo>
                      <a:pt x="925004" y="1446686"/>
                    </a:lnTo>
                    <a:lnTo>
                      <a:pt x="918741" y="1451202"/>
                    </a:lnTo>
                    <a:lnTo>
                      <a:pt x="912623" y="1455717"/>
                    </a:lnTo>
                    <a:lnTo>
                      <a:pt x="906651" y="1460378"/>
                    </a:lnTo>
                    <a:lnTo>
                      <a:pt x="902426" y="1463729"/>
                    </a:lnTo>
                    <a:lnTo>
                      <a:pt x="936948" y="1506700"/>
                    </a:lnTo>
                    <a:lnTo>
                      <a:pt x="945980" y="1499708"/>
                    </a:lnTo>
                    <a:lnTo>
                      <a:pt x="951515" y="1495483"/>
                    </a:lnTo>
                    <a:lnTo>
                      <a:pt x="957050" y="1491550"/>
                    </a:lnTo>
                    <a:lnTo>
                      <a:pt x="962731" y="1487472"/>
                    </a:lnTo>
                    <a:lnTo>
                      <a:pt x="968412" y="1483539"/>
                    </a:lnTo>
                    <a:lnTo>
                      <a:pt x="974238" y="1479752"/>
                    </a:lnTo>
                    <a:lnTo>
                      <a:pt x="980065" y="1475964"/>
                    </a:lnTo>
                    <a:lnTo>
                      <a:pt x="986183" y="1472177"/>
                    </a:lnTo>
                    <a:lnTo>
                      <a:pt x="992155" y="1468536"/>
                    </a:lnTo>
                    <a:lnTo>
                      <a:pt x="998273" y="1464894"/>
                    </a:lnTo>
                    <a:lnTo>
                      <a:pt x="1004536" y="1461253"/>
                    </a:lnTo>
                    <a:lnTo>
                      <a:pt x="1010800" y="1457757"/>
                    </a:lnTo>
                    <a:lnTo>
                      <a:pt x="1017209" y="1454407"/>
                    </a:lnTo>
                    <a:lnTo>
                      <a:pt x="1024929" y="1450473"/>
                    </a:lnTo>
                    <a:lnTo>
                      <a:pt x="999875" y="1401239"/>
                    </a:lnTo>
                    <a:close/>
                    <a:moveTo>
                      <a:pt x="785896" y="1592349"/>
                    </a:moveTo>
                    <a:lnTo>
                      <a:pt x="780652" y="1600798"/>
                    </a:lnTo>
                    <a:lnTo>
                      <a:pt x="776865" y="1606916"/>
                    </a:lnTo>
                    <a:lnTo>
                      <a:pt x="769728" y="1619151"/>
                    </a:lnTo>
                    <a:lnTo>
                      <a:pt x="766231" y="1625269"/>
                    </a:lnTo>
                    <a:lnTo>
                      <a:pt x="762881" y="1631532"/>
                    </a:lnTo>
                    <a:lnTo>
                      <a:pt x="759677" y="1637796"/>
                    </a:lnTo>
                    <a:lnTo>
                      <a:pt x="756472" y="1644060"/>
                    </a:lnTo>
                    <a:cubicBezTo>
                      <a:pt x="753268" y="1650469"/>
                      <a:pt x="750354" y="1656732"/>
                      <a:pt x="747295" y="1663142"/>
                    </a:cubicBezTo>
                    <a:lnTo>
                      <a:pt x="744528" y="1669551"/>
                    </a:lnTo>
                    <a:cubicBezTo>
                      <a:pt x="740740" y="1678291"/>
                      <a:pt x="736953" y="1687030"/>
                      <a:pt x="733603" y="1695916"/>
                    </a:cubicBezTo>
                    <a:lnTo>
                      <a:pt x="785459" y="1714998"/>
                    </a:lnTo>
                    <a:lnTo>
                      <a:pt x="785459" y="1714998"/>
                    </a:lnTo>
                    <a:cubicBezTo>
                      <a:pt x="795408" y="1689317"/>
                      <a:pt x="807294" y="1664438"/>
                      <a:pt x="821001" y="1640564"/>
                    </a:cubicBezTo>
                    <a:lnTo>
                      <a:pt x="827556" y="1629639"/>
                    </a:lnTo>
                    <a:lnTo>
                      <a:pt x="832508" y="1621773"/>
                    </a:lnTo>
                    <a:lnTo>
                      <a:pt x="786042" y="1592641"/>
                    </a:lnTo>
                    <a:close/>
                    <a:moveTo>
                      <a:pt x="696022" y="1864156"/>
                    </a:moveTo>
                    <a:cubicBezTo>
                      <a:pt x="692599" y="1902437"/>
                      <a:pt x="692599" y="1940950"/>
                      <a:pt x="696022" y="1979230"/>
                    </a:cubicBezTo>
                    <a:lnTo>
                      <a:pt x="750937" y="1973695"/>
                    </a:lnTo>
                    <a:cubicBezTo>
                      <a:pt x="747485" y="1938736"/>
                      <a:pt x="747252" y="1903529"/>
                      <a:pt x="750209" y="1868526"/>
                    </a:cubicBezTo>
                    <a:lnTo>
                      <a:pt x="695293" y="1864156"/>
                    </a:lnTo>
                    <a:close/>
                    <a:moveTo>
                      <a:pt x="734040" y="2147034"/>
                    </a:moveTo>
                    <a:cubicBezTo>
                      <a:pt x="747018" y="2183217"/>
                      <a:pt x="763202" y="2218176"/>
                      <a:pt x="782400" y="2251475"/>
                    </a:cubicBezTo>
                    <a:lnTo>
                      <a:pt x="829886" y="2223653"/>
                    </a:lnTo>
                    <a:cubicBezTo>
                      <a:pt x="812509" y="2193166"/>
                      <a:pt x="797884" y="2161178"/>
                      <a:pt x="786188" y="2128098"/>
                    </a:cubicBezTo>
                    <a:lnTo>
                      <a:pt x="734331" y="2147034"/>
                    </a:lnTo>
                    <a:close/>
                    <a:moveTo>
                      <a:pt x="888297" y="2387815"/>
                    </a:moveTo>
                    <a:lnTo>
                      <a:pt x="899513" y="2398157"/>
                    </a:lnTo>
                    <a:lnTo>
                      <a:pt x="904903" y="2402964"/>
                    </a:lnTo>
                    <a:lnTo>
                      <a:pt x="915536" y="2412141"/>
                    </a:lnTo>
                    <a:lnTo>
                      <a:pt x="926461" y="2421026"/>
                    </a:lnTo>
                    <a:lnTo>
                      <a:pt x="931996" y="2425396"/>
                    </a:lnTo>
                    <a:lnTo>
                      <a:pt x="937677" y="2429766"/>
                    </a:lnTo>
                    <a:lnTo>
                      <a:pt x="943358" y="2433991"/>
                    </a:lnTo>
                    <a:lnTo>
                      <a:pt x="949039" y="2438069"/>
                    </a:lnTo>
                    <a:lnTo>
                      <a:pt x="954865" y="2442148"/>
                    </a:lnTo>
                    <a:lnTo>
                      <a:pt x="960692" y="2446226"/>
                    </a:lnTo>
                    <a:lnTo>
                      <a:pt x="966664" y="2450159"/>
                    </a:lnTo>
                    <a:lnTo>
                      <a:pt x="972636" y="2454092"/>
                    </a:lnTo>
                    <a:lnTo>
                      <a:pt x="980210" y="2458753"/>
                    </a:lnTo>
                    <a:lnTo>
                      <a:pt x="1008615" y="2411558"/>
                    </a:lnTo>
                    <a:cubicBezTo>
                      <a:pt x="979031" y="2393234"/>
                      <a:pt x="951442" y="2371850"/>
                      <a:pt x="926315" y="2347758"/>
                    </a:cubicBezTo>
                    <a:lnTo>
                      <a:pt x="888297" y="2387815"/>
                    </a:lnTo>
                    <a:close/>
                    <a:moveTo>
                      <a:pt x="1140586" y="2524447"/>
                    </a:moveTo>
                    <a:lnTo>
                      <a:pt x="1148597" y="2526341"/>
                    </a:lnTo>
                    <a:lnTo>
                      <a:pt x="1156172" y="2527943"/>
                    </a:lnTo>
                    <a:lnTo>
                      <a:pt x="1163600" y="2529400"/>
                    </a:lnTo>
                    <a:lnTo>
                      <a:pt x="1171320" y="2530711"/>
                    </a:lnTo>
                    <a:lnTo>
                      <a:pt x="1178895" y="2532021"/>
                    </a:lnTo>
                    <a:lnTo>
                      <a:pt x="1186615" y="2533187"/>
                    </a:lnTo>
                    <a:lnTo>
                      <a:pt x="1194481" y="2534206"/>
                    </a:lnTo>
                    <a:lnTo>
                      <a:pt x="1202201" y="2535226"/>
                    </a:lnTo>
                    <a:lnTo>
                      <a:pt x="1210067" y="2536100"/>
                    </a:lnTo>
                    <a:lnTo>
                      <a:pt x="1218079" y="2536829"/>
                    </a:lnTo>
                    <a:lnTo>
                      <a:pt x="1225944" y="2536829"/>
                    </a:lnTo>
                    <a:lnTo>
                      <a:pt x="1234101" y="2536829"/>
                    </a:lnTo>
                    <a:lnTo>
                      <a:pt x="1242112" y="2536829"/>
                    </a:lnTo>
                    <a:lnTo>
                      <a:pt x="1255368" y="2536829"/>
                    </a:lnTo>
                    <a:lnTo>
                      <a:pt x="1256679" y="2481768"/>
                    </a:lnTo>
                    <a:lnTo>
                      <a:pt x="1244880" y="2481768"/>
                    </a:lnTo>
                    <a:lnTo>
                      <a:pt x="1237452" y="2481768"/>
                    </a:lnTo>
                    <a:lnTo>
                      <a:pt x="1230169" y="2481768"/>
                    </a:lnTo>
                    <a:lnTo>
                      <a:pt x="1223031" y="2481768"/>
                    </a:lnTo>
                    <a:lnTo>
                      <a:pt x="1215893" y="2481768"/>
                    </a:lnTo>
                    <a:lnTo>
                      <a:pt x="1208756" y="2480894"/>
                    </a:lnTo>
                    <a:lnTo>
                      <a:pt x="1201619" y="2480020"/>
                    </a:lnTo>
                    <a:lnTo>
                      <a:pt x="1194627" y="2479000"/>
                    </a:lnTo>
                    <a:lnTo>
                      <a:pt x="1187635" y="2477981"/>
                    </a:lnTo>
                    <a:lnTo>
                      <a:pt x="1180643" y="2476815"/>
                    </a:lnTo>
                    <a:lnTo>
                      <a:pt x="1173797" y="2475650"/>
                    </a:lnTo>
                    <a:lnTo>
                      <a:pt x="1166951" y="2474339"/>
                    </a:lnTo>
                    <a:lnTo>
                      <a:pt x="1160250" y="2472882"/>
                    </a:lnTo>
                    <a:lnTo>
                      <a:pt x="1152967" y="2471280"/>
                    </a:lnTo>
                    <a:lnTo>
                      <a:pt x="1140586" y="2524884"/>
                    </a:lnTo>
                    <a:close/>
                    <a:moveTo>
                      <a:pt x="1425794" y="2521825"/>
                    </a:moveTo>
                    <a:lnTo>
                      <a:pt x="1414578" y="2467784"/>
                    </a:lnTo>
                    <a:lnTo>
                      <a:pt x="1522514" y="2445498"/>
                    </a:lnTo>
                    <a:lnTo>
                      <a:pt x="1533730" y="2499393"/>
                    </a:lnTo>
                    <a:lnTo>
                      <a:pt x="1425794" y="2521825"/>
                    </a:lnTo>
                    <a:close/>
                    <a:moveTo>
                      <a:pt x="1695708" y="2465890"/>
                    </a:moveTo>
                    <a:lnTo>
                      <a:pt x="1684492" y="2411849"/>
                    </a:lnTo>
                    <a:lnTo>
                      <a:pt x="1792428" y="2389563"/>
                    </a:lnTo>
                    <a:lnTo>
                      <a:pt x="1803644" y="2443459"/>
                    </a:lnTo>
                    <a:lnTo>
                      <a:pt x="1695708" y="2465890"/>
                    </a:lnTo>
                    <a:close/>
                    <a:moveTo>
                      <a:pt x="1965622" y="2409956"/>
                    </a:moveTo>
                    <a:lnTo>
                      <a:pt x="1954405" y="2355915"/>
                    </a:lnTo>
                    <a:lnTo>
                      <a:pt x="2062487" y="2333628"/>
                    </a:lnTo>
                    <a:lnTo>
                      <a:pt x="2073704" y="2387524"/>
                    </a:lnTo>
                    <a:lnTo>
                      <a:pt x="1965622" y="2409956"/>
                    </a:lnTo>
                    <a:close/>
                    <a:moveTo>
                      <a:pt x="2235681" y="2354021"/>
                    </a:moveTo>
                    <a:lnTo>
                      <a:pt x="2224465" y="2299980"/>
                    </a:lnTo>
                    <a:lnTo>
                      <a:pt x="2332401" y="2277694"/>
                    </a:lnTo>
                    <a:lnTo>
                      <a:pt x="2343618" y="2331589"/>
                    </a:lnTo>
                    <a:lnTo>
                      <a:pt x="2235681" y="2354021"/>
                    </a:lnTo>
                    <a:close/>
                    <a:moveTo>
                      <a:pt x="2506177" y="2297941"/>
                    </a:moveTo>
                    <a:lnTo>
                      <a:pt x="2494961" y="2243900"/>
                    </a:lnTo>
                    <a:lnTo>
                      <a:pt x="2602898" y="2221614"/>
                    </a:lnTo>
                    <a:lnTo>
                      <a:pt x="2614113" y="2275509"/>
                    </a:lnTo>
                    <a:lnTo>
                      <a:pt x="2506177" y="2297941"/>
                    </a:lnTo>
                    <a:close/>
                    <a:moveTo>
                      <a:pt x="2775508" y="2242152"/>
                    </a:moveTo>
                    <a:lnTo>
                      <a:pt x="2764292" y="2188111"/>
                    </a:lnTo>
                    <a:lnTo>
                      <a:pt x="2872375" y="2165825"/>
                    </a:lnTo>
                    <a:lnTo>
                      <a:pt x="2883445" y="2219720"/>
                    </a:lnTo>
                    <a:lnTo>
                      <a:pt x="2775508" y="2242152"/>
                    </a:lnTo>
                    <a:close/>
                    <a:moveTo>
                      <a:pt x="3045131" y="2186072"/>
                    </a:moveTo>
                    <a:lnTo>
                      <a:pt x="3034060" y="2132031"/>
                    </a:lnTo>
                    <a:lnTo>
                      <a:pt x="3141997" y="2109744"/>
                    </a:lnTo>
                    <a:lnTo>
                      <a:pt x="3153213" y="2163640"/>
                    </a:lnTo>
                    <a:lnTo>
                      <a:pt x="3045131" y="2186072"/>
                    </a:lnTo>
                    <a:close/>
                    <a:moveTo>
                      <a:pt x="3315190" y="2130137"/>
                    </a:moveTo>
                    <a:lnTo>
                      <a:pt x="3303975" y="2076096"/>
                    </a:lnTo>
                    <a:lnTo>
                      <a:pt x="3411910" y="2053810"/>
                    </a:lnTo>
                    <a:lnTo>
                      <a:pt x="3423127" y="2107705"/>
                    </a:lnTo>
                    <a:lnTo>
                      <a:pt x="3315190" y="2130137"/>
                    </a:lnTo>
                    <a:close/>
                    <a:moveTo>
                      <a:pt x="3585104" y="2074203"/>
                    </a:moveTo>
                    <a:lnTo>
                      <a:pt x="3573888" y="2020162"/>
                    </a:lnTo>
                    <a:lnTo>
                      <a:pt x="3681970" y="1997875"/>
                    </a:lnTo>
                    <a:lnTo>
                      <a:pt x="3693040" y="2051770"/>
                    </a:lnTo>
                    <a:lnTo>
                      <a:pt x="3585104" y="2074203"/>
                    </a:lnTo>
                    <a:close/>
                    <a:moveTo>
                      <a:pt x="3855017" y="2018268"/>
                    </a:moveTo>
                    <a:lnTo>
                      <a:pt x="3843948" y="1964227"/>
                    </a:lnTo>
                    <a:lnTo>
                      <a:pt x="3951884" y="1941941"/>
                    </a:lnTo>
                    <a:lnTo>
                      <a:pt x="3963100" y="1995836"/>
                    </a:lnTo>
                    <a:lnTo>
                      <a:pt x="3855017" y="2018268"/>
                    </a:lnTo>
                    <a:close/>
                    <a:moveTo>
                      <a:pt x="4125077" y="1962334"/>
                    </a:moveTo>
                    <a:lnTo>
                      <a:pt x="4113861" y="1908292"/>
                    </a:lnTo>
                    <a:lnTo>
                      <a:pt x="4221798" y="1886006"/>
                    </a:lnTo>
                    <a:lnTo>
                      <a:pt x="4233013" y="1939901"/>
                    </a:lnTo>
                    <a:lnTo>
                      <a:pt x="4125077" y="1962334"/>
                    </a:lnTo>
                    <a:close/>
                    <a:moveTo>
                      <a:pt x="4395282" y="1907127"/>
                    </a:moveTo>
                    <a:lnTo>
                      <a:pt x="4384066" y="1853086"/>
                    </a:lnTo>
                    <a:lnTo>
                      <a:pt x="4492003" y="1830800"/>
                    </a:lnTo>
                    <a:lnTo>
                      <a:pt x="4503218" y="1884841"/>
                    </a:lnTo>
                    <a:lnTo>
                      <a:pt x="4395282" y="1907127"/>
                    </a:lnTo>
                    <a:close/>
                    <a:moveTo>
                      <a:pt x="4665196" y="1851193"/>
                    </a:moveTo>
                    <a:lnTo>
                      <a:pt x="4653980" y="1797297"/>
                    </a:lnTo>
                    <a:lnTo>
                      <a:pt x="4762062" y="1774865"/>
                    </a:lnTo>
                    <a:lnTo>
                      <a:pt x="4773133" y="1828906"/>
                    </a:lnTo>
                    <a:lnTo>
                      <a:pt x="4665196" y="1851193"/>
                    </a:lnTo>
                    <a:close/>
                    <a:moveTo>
                      <a:pt x="4935110" y="1795258"/>
                    </a:moveTo>
                    <a:lnTo>
                      <a:pt x="4924039" y="1741362"/>
                    </a:lnTo>
                    <a:lnTo>
                      <a:pt x="5031976" y="1717765"/>
                    </a:lnTo>
                    <a:lnTo>
                      <a:pt x="5043192" y="1771806"/>
                    </a:lnTo>
                    <a:close/>
                  </a:path>
                </a:pathLst>
              </a:custGeom>
              <a:solidFill>
                <a:srgbClr val="FFFFFF"/>
              </a:solidFill>
              <a:ln w="14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Lora" pitchFamily="2" charset="0"/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8C58DB7-4FBA-AA7C-14CD-C4FCAF1BB541}"/>
                  </a:ext>
                </a:extLst>
              </p:cNvPr>
              <p:cNvSpPr/>
              <p:nvPr/>
            </p:nvSpPr>
            <p:spPr>
              <a:xfrm>
                <a:off x="3259573" y="3881482"/>
                <a:ext cx="15725" cy="959883"/>
              </a:xfrm>
              <a:custGeom>
                <a:avLst/>
                <a:gdLst>
                  <a:gd name="connsiteX0" fmla="*/ 0 w 14566"/>
                  <a:gd name="connsiteY0" fmla="*/ 889127 h 889127"/>
                  <a:gd name="connsiteX1" fmla="*/ 0 w 14566"/>
                  <a:gd name="connsiteY1" fmla="*/ 0 h 889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566" h="889127">
                    <a:moveTo>
                      <a:pt x="0" y="889127"/>
                    </a:moveTo>
                    <a:lnTo>
                      <a:pt x="0" y="0"/>
                    </a:lnTo>
                  </a:path>
                </a:pathLst>
              </a:custGeom>
              <a:ln w="41951" cap="flat">
                <a:solidFill>
                  <a:schemeClr val="accent2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Lora" pitchFamily="2" charset="0"/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C090DAC-4A40-D223-B943-787CDE390BAA}"/>
                  </a:ext>
                </a:extLst>
              </p:cNvPr>
              <p:cNvSpPr/>
              <p:nvPr/>
            </p:nvSpPr>
            <p:spPr>
              <a:xfrm>
                <a:off x="2834611" y="3455035"/>
                <a:ext cx="852492" cy="852496"/>
              </a:xfrm>
              <a:custGeom>
                <a:avLst/>
                <a:gdLst>
                  <a:gd name="connsiteX0" fmla="*/ 314148 w 789653"/>
                  <a:gd name="connsiteY0" fmla="*/ 8384 h 789656"/>
                  <a:gd name="connsiteX1" fmla="*/ 781275 w 789653"/>
                  <a:gd name="connsiteY1" fmla="*/ 314072 h 789656"/>
                  <a:gd name="connsiteX2" fmla="*/ 475586 w 789653"/>
                  <a:gd name="connsiteY2" fmla="*/ 781199 h 789656"/>
                  <a:gd name="connsiteX3" fmla="*/ 8459 w 789653"/>
                  <a:gd name="connsiteY3" fmla="*/ 475511 h 789656"/>
                  <a:gd name="connsiteX4" fmla="*/ 8255 w 789653"/>
                  <a:gd name="connsiteY4" fmla="*/ 474506 h 789656"/>
                  <a:gd name="connsiteX5" fmla="*/ 314148 w 789653"/>
                  <a:gd name="connsiteY5" fmla="*/ 8384 h 789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9653" h="789656">
                    <a:moveTo>
                      <a:pt x="314148" y="8384"/>
                    </a:moveTo>
                    <a:cubicBezTo>
                      <a:pt x="527559" y="-36203"/>
                      <a:pt x="736687" y="100662"/>
                      <a:pt x="781275" y="314072"/>
                    </a:cubicBezTo>
                    <a:cubicBezTo>
                      <a:pt x="825862" y="527469"/>
                      <a:pt x="688997" y="736612"/>
                      <a:pt x="475586" y="781199"/>
                    </a:cubicBezTo>
                    <a:cubicBezTo>
                      <a:pt x="262190" y="825772"/>
                      <a:pt x="53046" y="688922"/>
                      <a:pt x="8459" y="475511"/>
                    </a:cubicBezTo>
                    <a:cubicBezTo>
                      <a:pt x="8401" y="475176"/>
                      <a:pt x="8328" y="474841"/>
                      <a:pt x="8255" y="474506"/>
                    </a:cubicBezTo>
                    <a:cubicBezTo>
                      <a:pt x="-35691" y="261372"/>
                      <a:pt x="101130" y="52884"/>
                      <a:pt x="314148" y="8384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4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Lora" pitchFamily="2" charset="0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A1F0FA3-5886-FFE7-0E24-096AC3F888DA}"/>
                  </a:ext>
                </a:extLst>
              </p:cNvPr>
              <p:cNvSpPr/>
              <p:nvPr/>
            </p:nvSpPr>
            <p:spPr>
              <a:xfrm>
                <a:off x="3880549" y="1480833"/>
                <a:ext cx="15725" cy="959883"/>
              </a:xfrm>
              <a:custGeom>
                <a:avLst/>
                <a:gdLst>
                  <a:gd name="connsiteX0" fmla="*/ 0 w 14566"/>
                  <a:gd name="connsiteY0" fmla="*/ 889127 h 889127"/>
                  <a:gd name="connsiteX1" fmla="*/ 0 w 14566"/>
                  <a:gd name="connsiteY1" fmla="*/ 0 h 889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566" h="889127">
                    <a:moveTo>
                      <a:pt x="0" y="889127"/>
                    </a:moveTo>
                    <a:lnTo>
                      <a:pt x="0" y="0"/>
                    </a:lnTo>
                  </a:path>
                </a:pathLst>
              </a:custGeom>
              <a:ln w="41951" cap="flat">
                <a:solidFill>
                  <a:schemeClr val="accent4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Lora" pitchFamily="2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ECD38BD-6E01-7638-16BE-B7DE689B92C0}"/>
                  </a:ext>
                </a:extLst>
              </p:cNvPr>
              <p:cNvSpPr/>
              <p:nvPr/>
            </p:nvSpPr>
            <p:spPr>
              <a:xfrm>
                <a:off x="3455116" y="2014267"/>
                <a:ext cx="852492" cy="852496"/>
              </a:xfrm>
              <a:custGeom>
                <a:avLst/>
                <a:gdLst>
                  <a:gd name="connsiteX0" fmla="*/ 314148 w 789653"/>
                  <a:gd name="connsiteY0" fmla="*/ 8384 h 789656"/>
                  <a:gd name="connsiteX1" fmla="*/ 781275 w 789653"/>
                  <a:gd name="connsiteY1" fmla="*/ 314073 h 789656"/>
                  <a:gd name="connsiteX2" fmla="*/ 475586 w 789653"/>
                  <a:gd name="connsiteY2" fmla="*/ 781199 h 789656"/>
                  <a:gd name="connsiteX3" fmla="*/ 8459 w 789653"/>
                  <a:gd name="connsiteY3" fmla="*/ 475511 h 789656"/>
                  <a:gd name="connsiteX4" fmla="*/ 8255 w 789653"/>
                  <a:gd name="connsiteY4" fmla="*/ 474506 h 789656"/>
                  <a:gd name="connsiteX5" fmla="*/ 314148 w 789653"/>
                  <a:gd name="connsiteY5" fmla="*/ 8384 h 789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9653" h="789656">
                    <a:moveTo>
                      <a:pt x="314148" y="8384"/>
                    </a:moveTo>
                    <a:cubicBezTo>
                      <a:pt x="527559" y="-36203"/>
                      <a:pt x="736687" y="100661"/>
                      <a:pt x="781275" y="314073"/>
                    </a:cubicBezTo>
                    <a:cubicBezTo>
                      <a:pt x="825862" y="527469"/>
                      <a:pt x="688997" y="736612"/>
                      <a:pt x="475586" y="781199"/>
                    </a:cubicBezTo>
                    <a:cubicBezTo>
                      <a:pt x="262190" y="825772"/>
                      <a:pt x="53046" y="688922"/>
                      <a:pt x="8459" y="475511"/>
                    </a:cubicBezTo>
                    <a:cubicBezTo>
                      <a:pt x="8401" y="475176"/>
                      <a:pt x="8328" y="474841"/>
                      <a:pt x="8255" y="474506"/>
                    </a:cubicBezTo>
                    <a:cubicBezTo>
                      <a:pt x="-35691" y="261371"/>
                      <a:pt x="101130" y="52884"/>
                      <a:pt x="314148" y="8384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14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Lora" pitchFamily="2" charset="0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C6193EC9-61DD-D580-3C27-54B5668D9345}"/>
                  </a:ext>
                </a:extLst>
              </p:cNvPr>
              <p:cNvSpPr/>
              <p:nvPr/>
            </p:nvSpPr>
            <p:spPr>
              <a:xfrm>
                <a:off x="9182709" y="2922072"/>
                <a:ext cx="15725" cy="959883"/>
              </a:xfrm>
              <a:custGeom>
                <a:avLst/>
                <a:gdLst>
                  <a:gd name="connsiteX0" fmla="*/ 0 w 14566"/>
                  <a:gd name="connsiteY0" fmla="*/ 889127 h 889127"/>
                  <a:gd name="connsiteX1" fmla="*/ 0 w 14566"/>
                  <a:gd name="connsiteY1" fmla="*/ 0 h 889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566" h="889127">
                    <a:moveTo>
                      <a:pt x="0" y="889127"/>
                    </a:moveTo>
                    <a:lnTo>
                      <a:pt x="0" y="0"/>
                    </a:lnTo>
                  </a:path>
                </a:pathLst>
              </a:custGeom>
              <a:ln w="41951" cap="flat">
                <a:solidFill>
                  <a:schemeClr val="accent6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Lora" pitchFamily="2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218101B-95D0-1BA4-ACEE-96D7D120FE8A}"/>
                  </a:ext>
                </a:extLst>
              </p:cNvPr>
              <p:cNvSpPr/>
              <p:nvPr/>
            </p:nvSpPr>
            <p:spPr>
              <a:xfrm rot="19511759">
                <a:off x="8731701" y="3403616"/>
                <a:ext cx="851169" cy="851169"/>
              </a:xfrm>
              <a:custGeom>
                <a:avLst/>
                <a:gdLst>
                  <a:gd name="connsiteX0" fmla="*/ 788470 w 788427"/>
                  <a:gd name="connsiteY0" fmla="*/ 394171 h 788427"/>
                  <a:gd name="connsiteX1" fmla="*/ 394257 w 788427"/>
                  <a:gd name="connsiteY1" fmla="*/ 788385 h 788427"/>
                  <a:gd name="connsiteX2" fmla="*/ 43 w 788427"/>
                  <a:gd name="connsiteY2" fmla="*/ 394171 h 788427"/>
                  <a:gd name="connsiteX3" fmla="*/ 394257 w 788427"/>
                  <a:gd name="connsiteY3" fmla="*/ -43 h 788427"/>
                  <a:gd name="connsiteX4" fmla="*/ 788470 w 788427"/>
                  <a:gd name="connsiteY4" fmla="*/ 394171 h 788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427" h="788427">
                    <a:moveTo>
                      <a:pt x="788470" y="394171"/>
                    </a:moveTo>
                    <a:cubicBezTo>
                      <a:pt x="788470" y="611889"/>
                      <a:pt x="611975" y="788385"/>
                      <a:pt x="394257" y="788385"/>
                    </a:cubicBezTo>
                    <a:cubicBezTo>
                      <a:pt x="176538" y="788385"/>
                      <a:pt x="43" y="611889"/>
                      <a:pt x="43" y="394171"/>
                    </a:cubicBezTo>
                    <a:cubicBezTo>
                      <a:pt x="43" y="176453"/>
                      <a:pt x="176538" y="-43"/>
                      <a:pt x="394257" y="-43"/>
                    </a:cubicBezTo>
                    <a:cubicBezTo>
                      <a:pt x="611975" y="-43"/>
                      <a:pt x="788470" y="176453"/>
                      <a:pt x="788470" y="394171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1454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Lora" pitchFamily="2" charset="0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1D0B4D-9A8C-9A69-3646-5E88630D2523}"/>
                  </a:ext>
                </a:extLst>
              </p:cNvPr>
              <p:cNvSpPr/>
              <p:nvPr/>
            </p:nvSpPr>
            <p:spPr>
              <a:xfrm>
                <a:off x="8342812" y="5418018"/>
                <a:ext cx="15725" cy="960039"/>
              </a:xfrm>
              <a:custGeom>
                <a:avLst/>
                <a:gdLst>
                  <a:gd name="connsiteX0" fmla="*/ 0 w 14566"/>
                  <a:gd name="connsiteY0" fmla="*/ 0 h 889272"/>
                  <a:gd name="connsiteX1" fmla="*/ 0 w 14566"/>
                  <a:gd name="connsiteY1" fmla="*/ 889273 h 889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566" h="889272">
                    <a:moveTo>
                      <a:pt x="0" y="0"/>
                    </a:moveTo>
                    <a:lnTo>
                      <a:pt x="0" y="889273"/>
                    </a:lnTo>
                  </a:path>
                </a:pathLst>
              </a:custGeom>
              <a:ln w="41951" cap="flat">
                <a:solidFill>
                  <a:schemeClr val="accent5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Lora" pitchFamily="2" charset="0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868DF91-5642-3165-9451-CDE857447D24}"/>
                  </a:ext>
                </a:extLst>
              </p:cNvPr>
              <p:cNvSpPr/>
              <p:nvPr/>
            </p:nvSpPr>
            <p:spPr>
              <a:xfrm rot="20330324">
                <a:off x="7896846" y="4869455"/>
                <a:ext cx="849973" cy="849973"/>
              </a:xfrm>
              <a:custGeom>
                <a:avLst/>
                <a:gdLst>
                  <a:gd name="connsiteX0" fmla="*/ 787362 w 787319"/>
                  <a:gd name="connsiteY0" fmla="*/ 393619 h 787319"/>
                  <a:gd name="connsiteX1" fmla="*/ 393703 w 787319"/>
                  <a:gd name="connsiteY1" fmla="*/ 787279 h 787319"/>
                  <a:gd name="connsiteX2" fmla="*/ 42 w 787319"/>
                  <a:gd name="connsiteY2" fmla="*/ 393619 h 787319"/>
                  <a:gd name="connsiteX3" fmla="*/ 393703 w 787319"/>
                  <a:gd name="connsiteY3" fmla="*/ -41 h 787319"/>
                  <a:gd name="connsiteX4" fmla="*/ 787362 w 787319"/>
                  <a:gd name="connsiteY4" fmla="*/ 393619 h 787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319" h="787319">
                    <a:moveTo>
                      <a:pt x="787362" y="393619"/>
                    </a:moveTo>
                    <a:cubicBezTo>
                      <a:pt x="787362" y="611031"/>
                      <a:pt x="611115" y="787279"/>
                      <a:pt x="393703" y="787279"/>
                    </a:cubicBezTo>
                    <a:cubicBezTo>
                      <a:pt x="176290" y="787279"/>
                      <a:pt x="42" y="611031"/>
                      <a:pt x="42" y="393619"/>
                    </a:cubicBezTo>
                    <a:cubicBezTo>
                      <a:pt x="42" y="176207"/>
                      <a:pt x="176290" y="-41"/>
                      <a:pt x="393703" y="-41"/>
                    </a:cubicBezTo>
                    <a:cubicBezTo>
                      <a:pt x="611115" y="-41"/>
                      <a:pt x="787362" y="176207"/>
                      <a:pt x="787362" y="393619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452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Lora" pitchFamily="2" charset="0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0212067-0440-198B-4CD6-4C77BF49B09B}"/>
                  </a:ext>
                </a:extLst>
              </p:cNvPr>
              <p:cNvSpPr/>
              <p:nvPr/>
            </p:nvSpPr>
            <p:spPr>
              <a:xfrm>
                <a:off x="3528728" y="2088800"/>
                <a:ext cx="703722" cy="703704"/>
              </a:xfrm>
              <a:custGeom>
                <a:avLst/>
                <a:gdLst>
                  <a:gd name="connsiteX0" fmla="*/ 259947 w 651849"/>
                  <a:gd name="connsiteY0" fmla="*/ 6789 h 651833"/>
                  <a:gd name="connsiteX1" fmla="*/ 645065 w 651849"/>
                  <a:gd name="connsiteY1" fmla="*/ 259835 h 651833"/>
                  <a:gd name="connsiteX2" fmla="*/ 392020 w 651849"/>
                  <a:gd name="connsiteY2" fmla="*/ 644968 h 651833"/>
                  <a:gd name="connsiteX3" fmla="*/ 6930 w 651849"/>
                  <a:gd name="connsiteY3" fmla="*/ 392068 h 651833"/>
                  <a:gd name="connsiteX4" fmla="*/ 259510 w 651849"/>
                  <a:gd name="connsiteY4" fmla="*/ 6876 h 651833"/>
                  <a:gd name="connsiteX5" fmla="*/ 259947 w 651849"/>
                  <a:gd name="connsiteY5" fmla="*/ 6789 h 651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849" h="651833">
                    <a:moveTo>
                      <a:pt x="259947" y="6789"/>
                    </a:moveTo>
                    <a:cubicBezTo>
                      <a:pt x="436170" y="-29685"/>
                      <a:pt x="608606" y="83611"/>
                      <a:pt x="645065" y="259835"/>
                    </a:cubicBezTo>
                    <a:cubicBezTo>
                      <a:pt x="681539" y="436058"/>
                      <a:pt x="568243" y="608494"/>
                      <a:pt x="392020" y="644968"/>
                    </a:cubicBezTo>
                    <a:cubicBezTo>
                      <a:pt x="215854" y="681427"/>
                      <a:pt x="43477" y="568218"/>
                      <a:pt x="6930" y="392068"/>
                    </a:cubicBezTo>
                    <a:cubicBezTo>
                      <a:pt x="-29690" y="215961"/>
                      <a:pt x="83389" y="43496"/>
                      <a:pt x="259510" y="6876"/>
                    </a:cubicBezTo>
                    <a:cubicBezTo>
                      <a:pt x="259655" y="6847"/>
                      <a:pt x="259801" y="6818"/>
                      <a:pt x="259947" y="678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4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Lora" pitchFamily="2" charset="0"/>
                  </a:rPr>
                  <a:t>01</a:t>
                </a: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92A75E9-C017-AB59-69D2-CDD21BAEEDB2}"/>
                  </a:ext>
                </a:extLst>
              </p:cNvPr>
              <p:cNvSpPr/>
              <p:nvPr/>
            </p:nvSpPr>
            <p:spPr>
              <a:xfrm>
                <a:off x="2907620" y="3529410"/>
                <a:ext cx="703695" cy="703704"/>
              </a:xfrm>
              <a:custGeom>
                <a:avLst/>
                <a:gdLst>
                  <a:gd name="connsiteX0" fmla="*/ 259921 w 651823"/>
                  <a:gd name="connsiteY0" fmla="*/ 6789 h 651833"/>
                  <a:gd name="connsiteX1" fmla="*/ 645040 w 651823"/>
                  <a:gd name="connsiteY1" fmla="*/ 259834 h 651833"/>
                  <a:gd name="connsiteX2" fmla="*/ 391994 w 651823"/>
                  <a:gd name="connsiteY2" fmla="*/ 644968 h 651833"/>
                  <a:gd name="connsiteX3" fmla="*/ 6904 w 651823"/>
                  <a:gd name="connsiteY3" fmla="*/ 392067 h 651833"/>
                  <a:gd name="connsiteX4" fmla="*/ 259761 w 651823"/>
                  <a:gd name="connsiteY4" fmla="*/ 6818 h 651833"/>
                  <a:gd name="connsiteX5" fmla="*/ 259921 w 651823"/>
                  <a:gd name="connsiteY5" fmla="*/ 6789 h 651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823" h="651833">
                    <a:moveTo>
                      <a:pt x="259921" y="6789"/>
                    </a:moveTo>
                    <a:cubicBezTo>
                      <a:pt x="436145" y="-29685"/>
                      <a:pt x="608581" y="83611"/>
                      <a:pt x="645040" y="259834"/>
                    </a:cubicBezTo>
                    <a:cubicBezTo>
                      <a:pt x="681514" y="436058"/>
                      <a:pt x="568217" y="608494"/>
                      <a:pt x="391994" y="644968"/>
                    </a:cubicBezTo>
                    <a:cubicBezTo>
                      <a:pt x="215829" y="681427"/>
                      <a:pt x="43451" y="568218"/>
                      <a:pt x="6904" y="392067"/>
                    </a:cubicBezTo>
                    <a:cubicBezTo>
                      <a:pt x="-29657" y="215859"/>
                      <a:pt x="83552" y="43379"/>
                      <a:pt x="259761" y="6818"/>
                    </a:cubicBezTo>
                    <a:cubicBezTo>
                      <a:pt x="259819" y="6803"/>
                      <a:pt x="259863" y="6803"/>
                      <a:pt x="259921" y="678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4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Lora" pitchFamily="2" charset="0"/>
                  </a:rPr>
                  <a:t>02</a:t>
                </a: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D950835-9430-EDDD-D00C-3CCFABFC09AA}"/>
                  </a:ext>
                </a:extLst>
              </p:cNvPr>
              <p:cNvSpPr/>
              <p:nvPr/>
            </p:nvSpPr>
            <p:spPr>
              <a:xfrm>
                <a:off x="8803477" y="3475613"/>
                <a:ext cx="703871" cy="703872"/>
              </a:xfrm>
              <a:custGeom>
                <a:avLst/>
                <a:gdLst>
                  <a:gd name="connsiteX0" fmla="*/ 652032 w 651987"/>
                  <a:gd name="connsiteY0" fmla="*/ 325955 h 651987"/>
                  <a:gd name="connsiteX1" fmla="*/ 326037 w 651987"/>
                  <a:gd name="connsiteY1" fmla="*/ 651949 h 651987"/>
                  <a:gd name="connsiteX2" fmla="*/ 43 w 651987"/>
                  <a:gd name="connsiteY2" fmla="*/ 325955 h 651987"/>
                  <a:gd name="connsiteX3" fmla="*/ 326037 w 651987"/>
                  <a:gd name="connsiteY3" fmla="*/ -39 h 651987"/>
                  <a:gd name="connsiteX4" fmla="*/ 652032 w 651987"/>
                  <a:gd name="connsiteY4" fmla="*/ 325955 h 651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1987" h="651987">
                    <a:moveTo>
                      <a:pt x="652032" y="325955"/>
                    </a:moveTo>
                    <a:cubicBezTo>
                      <a:pt x="652032" y="505996"/>
                      <a:pt x="506079" y="651949"/>
                      <a:pt x="326037" y="651949"/>
                    </a:cubicBezTo>
                    <a:cubicBezTo>
                      <a:pt x="145996" y="651949"/>
                      <a:pt x="43" y="505996"/>
                      <a:pt x="43" y="325955"/>
                    </a:cubicBezTo>
                    <a:cubicBezTo>
                      <a:pt x="43" y="145913"/>
                      <a:pt x="145996" y="-39"/>
                      <a:pt x="326037" y="-39"/>
                    </a:cubicBezTo>
                    <a:cubicBezTo>
                      <a:pt x="506079" y="-39"/>
                      <a:pt x="652032" y="145913"/>
                      <a:pt x="652032" y="32595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4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Lora" pitchFamily="2" charset="0"/>
                  </a:rPr>
                  <a:t>04</a:t>
                </a: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0DDC4A6-0C16-8C6B-80C7-6D768BF4FCC9}"/>
                  </a:ext>
                </a:extLst>
              </p:cNvPr>
              <p:cNvSpPr/>
              <p:nvPr/>
            </p:nvSpPr>
            <p:spPr>
              <a:xfrm>
                <a:off x="7969823" y="4942438"/>
                <a:ext cx="704018" cy="704008"/>
              </a:xfrm>
              <a:custGeom>
                <a:avLst/>
                <a:gdLst>
                  <a:gd name="connsiteX0" fmla="*/ 260451 w 652123"/>
                  <a:gd name="connsiteY0" fmla="*/ 6704 h 652114"/>
                  <a:gd name="connsiteX1" fmla="*/ 645425 w 652123"/>
                  <a:gd name="connsiteY1" fmla="*/ 260361 h 652114"/>
                  <a:gd name="connsiteX2" fmla="*/ 391753 w 652123"/>
                  <a:gd name="connsiteY2" fmla="*/ 645334 h 652114"/>
                  <a:gd name="connsiteX3" fmla="*/ 6852 w 652123"/>
                  <a:gd name="connsiteY3" fmla="*/ 391983 h 652114"/>
                  <a:gd name="connsiteX4" fmla="*/ 260131 w 652123"/>
                  <a:gd name="connsiteY4" fmla="*/ 6762 h 652114"/>
                  <a:gd name="connsiteX5" fmla="*/ 260451 w 652123"/>
                  <a:gd name="connsiteY5" fmla="*/ 6704 h 652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2123" h="652114">
                    <a:moveTo>
                      <a:pt x="260451" y="6704"/>
                    </a:moveTo>
                    <a:cubicBezTo>
                      <a:pt x="436806" y="-29552"/>
                      <a:pt x="609155" y="84022"/>
                      <a:pt x="645425" y="260361"/>
                    </a:cubicBezTo>
                    <a:cubicBezTo>
                      <a:pt x="681680" y="436716"/>
                      <a:pt x="568107" y="609079"/>
                      <a:pt x="391753" y="645334"/>
                    </a:cubicBezTo>
                    <a:cubicBezTo>
                      <a:pt x="215529" y="681561"/>
                      <a:pt x="43253" y="568177"/>
                      <a:pt x="6852" y="391983"/>
                    </a:cubicBezTo>
                    <a:cubicBezTo>
                      <a:pt x="-29578" y="215672"/>
                      <a:pt x="83821" y="43192"/>
                      <a:pt x="260131" y="6762"/>
                    </a:cubicBezTo>
                    <a:cubicBezTo>
                      <a:pt x="260248" y="6748"/>
                      <a:pt x="260350" y="6718"/>
                      <a:pt x="260451" y="670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4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Lora" pitchFamily="2" charset="0"/>
                  </a:rPr>
                  <a:t>05</a:t>
                </a: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A38931F-5A9E-9BE2-AECC-E704FB631E38}"/>
                  </a:ext>
                </a:extLst>
              </p:cNvPr>
              <p:cNvSpPr/>
              <p:nvPr/>
            </p:nvSpPr>
            <p:spPr>
              <a:xfrm>
                <a:off x="3834904" y="1435085"/>
                <a:ext cx="91250" cy="91226"/>
              </a:xfrm>
              <a:custGeom>
                <a:avLst/>
                <a:gdLst>
                  <a:gd name="connsiteX0" fmla="*/ 33876 w 84524"/>
                  <a:gd name="connsiteY0" fmla="*/ 822 h 84501"/>
                  <a:gd name="connsiteX1" fmla="*/ 83708 w 84524"/>
                  <a:gd name="connsiteY1" fmla="*/ 33768 h 84501"/>
                  <a:gd name="connsiteX2" fmla="*/ 50759 w 84524"/>
                  <a:gd name="connsiteY2" fmla="*/ 83602 h 84501"/>
                  <a:gd name="connsiteX3" fmla="*/ 957 w 84524"/>
                  <a:gd name="connsiteY3" fmla="*/ 50784 h 84501"/>
                  <a:gd name="connsiteX4" fmla="*/ 33454 w 84524"/>
                  <a:gd name="connsiteY4" fmla="*/ 908 h 84501"/>
                  <a:gd name="connsiteX5" fmla="*/ 33876 w 84524"/>
                  <a:gd name="connsiteY5" fmla="*/ 822 h 84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24" h="84501">
                    <a:moveTo>
                      <a:pt x="33876" y="822"/>
                    </a:moveTo>
                    <a:cubicBezTo>
                      <a:pt x="56731" y="-3841"/>
                      <a:pt x="79047" y="10909"/>
                      <a:pt x="83708" y="33768"/>
                    </a:cubicBezTo>
                    <a:cubicBezTo>
                      <a:pt x="88369" y="56627"/>
                      <a:pt x="73628" y="78938"/>
                      <a:pt x="50759" y="83602"/>
                    </a:cubicBezTo>
                    <a:cubicBezTo>
                      <a:pt x="27948" y="88254"/>
                      <a:pt x="5676" y="73577"/>
                      <a:pt x="957" y="50784"/>
                    </a:cubicBezTo>
                    <a:cubicBezTo>
                      <a:pt x="-3836" y="28034"/>
                      <a:pt x="10716" y="5704"/>
                      <a:pt x="33454" y="908"/>
                    </a:cubicBezTo>
                    <a:cubicBezTo>
                      <a:pt x="33600" y="878"/>
                      <a:pt x="33731" y="849"/>
                      <a:pt x="33876" y="822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14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Lora" pitchFamily="2" charset="0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1ADFD05-1A1F-4DC0-57DB-754013821494}"/>
                  </a:ext>
                </a:extLst>
              </p:cNvPr>
              <p:cNvSpPr/>
              <p:nvPr/>
            </p:nvSpPr>
            <p:spPr>
              <a:xfrm>
                <a:off x="3213796" y="4795586"/>
                <a:ext cx="91540" cy="91540"/>
              </a:xfrm>
              <a:custGeom>
                <a:avLst/>
                <a:gdLst>
                  <a:gd name="connsiteX0" fmla="*/ 33853 w 84792"/>
                  <a:gd name="connsiteY0" fmla="*/ 850 h 84792"/>
                  <a:gd name="connsiteX1" fmla="*/ 83947 w 84792"/>
                  <a:gd name="connsiteY1" fmla="*/ 33770 h 84792"/>
                  <a:gd name="connsiteX2" fmla="*/ 51027 w 84792"/>
                  <a:gd name="connsiteY2" fmla="*/ 83864 h 84792"/>
                  <a:gd name="connsiteX3" fmla="*/ 934 w 84792"/>
                  <a:gd name="connsiteY3" fmla="*/ 50958 h 84792"/>
                  <a:gd name="connsiteX4" fmla="*/ 33839 w 84792"/>
                  <a:gd name="connsiteY4" fmla="*/ 850 h 84792"/>
                  <a:gd name="connsiteX5" fmla="*/ 33853 w 84792"/>
                  <a:gd name="connsiteY5" fmla="*/ 850 h 84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792" h="84792">
                    <a:moveTo>
                      <a:pt x="33853" y="850"/>
                    </a:moveTo>
                    <a:cubicBezTo>
                      <a:pt x="56781" y="-3898"/>
                      <a:pt x="79213" y="10843"/>
                      <a:pt x="83947" y="33770"/>
                    </a:cubicBezTo>
                    <a:cubicBezTo>
                      <a:pt x="88696" y="56698"/>
                      <a:pt x="73955" y="79130"/>
                      <a:pt x="51027" y="83864"/>
                    </a:cubicBezTo>
                    <a:cubicBezTo>
                      <a:pt x="28100" y="88613"/>
                      <a:pt x="5682" y="73871"/>
                      <a:pt x="934" y="50958"/>
                    </a:cubicBezTo>
                    <a:cubicBezTo>
                      <a:pt x="-3815" y="28031"/>
                      <a:pt x="10912" y="5599"/>
                      <a:pt x="33839" y="850"/>
                    </a:cubicBezTo>
                    <a:cubicBezTo>
                      <a:pt x="33839" y="850"/>
                      <a:pt x="33853" y="850"/>
                      <a:pt x="33853" y="85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4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Lora" pitchFamily="2" charset="0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C7B92907-9494-31D4-CDFB-683B2978D891}"/>
                  </a:ext>
                </a:extLst>
              </p:cNvPr>
              <p:cNvSpPr/>
              <p:nvPr/>
            </p:nvSpPr>
            <p:spPr>
              <a:xfrm>
                <a:off x="9136961" y="2876294"/>
                <a:ext cx="91510" cy="91540"/>
              </a:xfrm>
              <a:custGeom>
                <a:avLst/>
                <a:gdLst>
                  <a:gd name="connsiteX0" fmla="*/ 33826 w 84764"/>
                  <a:gd name="connsiteY0" fmla="*/ 850 h 84792"/>
                  <a:gd name="connsiteX1" fmla="*/ 83919 w 84764"/>
                  <a:gd name="connsiteY1" fmla="*/ 33770 h 84792"/>
                  <a:gd name="connsiteX2" fmla="*/ 50999 w 84764"/>
                  <a:gd name="connsiteY2" fmla="*/ 83864 h 84792"/>
                  <a:gd name="connsiteX3" fmla="*/ 906 w 84764"/>
                  <a:gd name="connsiteY3" fmla="*/ 50959 h 84792"/>
                  <a:gd name="connsiteX4" fmla="*/ 33826 w 84764"/>
                  <a:gd name="connsiteY4" fmla="*/ 850 h 84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764" h="84792">
                    <a:moveTo>
                      <a:pt x="33826" y="850"/>
                    </a:moveTo>
                    <a:cubicBezTo>
                      <a:pt x="56753" y="-3898"/>
                      <a:pt x="79185" y="10843"/>
                      <a:pt x="83919" y="33770"/>
                    </a:cubicBezTo>
                    <a:cubicBezTo>
                      <a:pt x="88668" y="56698"/>
                      <a:pt x="73927" y="79130"/>
                      <a:pt x="50999" y="83864"/>
                    </a:cubicBezTo>
                    <a:cubicBezTo>
                      <a:pt x="28072" y="88612"/>
                      <a:pt x="5655" y="73871"/>
                      <a:pt x="906" y="50959"/>
                    </a:cubicBezTo>
                    <a:cubicBezTo>
                      <a:pt x="-3755" y="28046"/>
                      <a:pt x="10942" y="5672"/>
                      <a:pt x="33826" y="85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14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Lora" pitchFamily="2" charset="0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0F519142-E475-D54C-3886-1E4CAE6C870F}"/>
                  </a:ext>
                </a:extLst>
              </p:cNvPr>
              <p:cNvSpPr/>
              <p:nvPr/>
            </p:nvSpPr>
            <p:spPr>
              <a:xfrm>
                <a:off x="8297008" y="6327713"/>
                <a:ext cx="91598" cy="91546"/>
              </a:xfrm>
              <a:custGeom>
                <a:avLst/>
                <a:gdLst>
                  <a:gd name="connsiteX0" fmla="*/ 33876 w 84846"/>
                  <a:gd name="connsiteY0" fmla="*/ 856 h 84798"/>
                  <a:gd name="connsiteX1" fmla="*/ 84000 w 84846"/>
                  <a:gd name="connsiteY1" fmla="*/ 33747 h 84798"/>
                  <a:gd name="connsiteX2" fmla="*/ 51109 w 84846"/>
                  <a:gd name="connsiteY2" fmla="*/ 83869 h 84798"/>
                  <a:gd name="connsiteX3" fmla="*/ 986 w 84846"/>
                  <a:gd name="connsiteY3" fmla="*/ 50978 h 84798"/>
                  <a:gd name="connsiteX4" fmla="*/ 956 w 84846"/>
                  <a:gd name="connsiteY4" fmla="*/ 50818 h 84798"/>
                  <a:gd name="connsiteX5" fmla="*/ 33454 w 84846"/>
                  <a:gd name="connsiteY5" fmla="*/ 943 h 84798"/>
                  <a:gd name="connsiteX6" fmla="*/ 33876 w 84846"/>
                  <a:gd name="connsiteY6" fmla="*/ 856 h 8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4846" h="84798">
                    <a:moveTo>
                      <a:pt x="33876" y="856"/>
                    </a:moveTo>
                    <a:cubicBezTo>
                      <a:pt x="56804" y="-3908"/>
                      <a:pt x="79236" y="10819"/>
                      <a:pt x="84000" y="33747"/>
                    </a:cubicBezTo>
                    <a:cubicBezTo>
                      <a:pt x="88748" y="56659"/>
                      <a:pt x="74036" y="79106"/>
                      <a:pt x="51109" y="83869"/>
                    </a:cubicBezTo>
                    <a:cubicBezTo>
                      <a:pt x="28181" y="88618"/>
                      <a:pt x="5749" y="73891"/>
                      <a:pt x="986" y="50978"/>
                    </a:cubicBezTo>
                    <a:cubicBezTo>
                      <a:pt x="972" y="50920"/>
                      <a:pt x="972" y="50877"/>
                      <a:pt x="956" y="50818"/>
                    </a:cubicBezTo>
                    <a:cubicBezTo>
                      <a:pt x="-3836" y="28066"/>
                      <a:pt x="10717" y="5736"/>
                      <a:pt x="33454" y="943"/>
                    </a:cubicBezTo>
                    <a:cubicBezTo>
                      <a:pt x="33600" y="914"/>
                      <a:pt x="33731" y="885"/>
                      <a:pt x="33876" y="856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4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Lora" pitchFamily="2" charset="0"/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BF30A5B8-16C9-7AF6-C0D9-96E653FE5186}"/>
                  </a:ext>
                </a:extLst>
              </p:cNvPr>
              <p:cNvGrpSpPr/>
              <p:nvPr/>
            </p:nvGrpSpPr>
            <p:grpSpPr>
              <a:xfrm>
                <a:off x="5807894" y="3494978"/>
                <a:ext cx="852321" cy="1476272"/>
                <a:chOff x="5684289" y="3456302"/>
                <a:chExt cx="852321" cy="1476272"/>
              </a:xfrm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7390E146-521F-DB2A-8CE8-5D0D939F52E6}"/>
                    </a:ext>
                  </a:extLst>
                </p:cNvPr>
                <p:cNvSpPr/>
                <p:nvPr/>
              </p:nvSpPr>
              <p:spPr>
                <a:xfrm>
                  <a:off x="6099415" y="3926772"/>
                  <a:ext cx="15725" cy="959883"/>
                </a:xfrm>
                <a:custGeom>
                  <a:avLst/>
                  <a:gdLst>
                    <a:gd name="connsiteX0" fmla="*/ 0 w 14566"/>
                    <a:gd name="connsiteY0" fmla="*/ 889127 h 889127"/>
                    <a:gd name="connsiteX1" fmla="*/ 0 w 14566"/>
                    <a:gd name="connsiteY1" fmla="*/ 0 h 8891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566" h="889127">
                      <a:moveTo>
                        <a:pt x="0" y="889127"/>
                      </a:moveTo>
                      <a:lnTo>
                        <a:pt x="0" y="0"/>
                      </a:lnTo>
                    </a:path>
                  </a:pathLst>
                </a:custGeom>
                <a:ln w="41951" cap="flat">
                  <a:solidFill>
                    <a:schemeClr val="accent3">
                      <a:lumMod val="7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latin typeface="Lora" pitchFamily="2" charset="0"/>
                  </a:endParaRPr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80D0CF1E-FBEE-F75F-30F8-87DBC1D795FA}"/>
                    </a:ext>
                  </a:extLst>
                </p:cNvPr>
                <p:cNvSpPr/>
                <p:nvPr/>
              </p:nvSpPr>
              <p:spPr>
                <a:xfrm rot="20751600">
                  <a:off x="5684289" y="3456302"/>
                  <a:ext cx="852321" cy="852320"/>
                </a:xfrm>
                <a:custGeom>
                  <a:avLst/>
                  <a:gdLst>
                    <a:gd name="connsiteX0" fmla="*/ 789538 w 789494"/>
                    <a:gd name="connsiteY0" fmla="*/ 394708 h 789493"/>
                    <a:gd name="connsiteX1" fmla="*/ 394791 w 789494"/>
                    <a:gd name="connsiteY1" fmla="*/ 789455 h 789493"/>
                    <a:gd name="connsiteX2" fmla="*/ 44 w 789494"/>
                    <a:gd name="connsiteY2" fmla="*/ 394708 h 789493"/>
                    <a:gd name="connsiteX3" fmla="*/ 394791 w 789494"/>
                    <a:gd name="connsiteY3" fmla="*/ -39 h 789493"/>
                    <a:gd name="connsiteX4" fmla="*/ 789538 w 789494"/>
                    <a:gd name="connsiteY4" fmla="*/ 394708 h 789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9494" h="789493">
                      <a:moveTo>
                        <a:pt x="789538" y="394708"/>
                      </a:moveTo>
                      <a:cubicBezTo>
                        <a:pt x="789538" y="612721"/>
                        <a:pt x="612804" y="789455"/>
                        <a:pt x="394791" y="789455"/>
                      </a:cubicBezTo>
                      <a:cubicBezTo>
                        <a:pt x="176778" y="789455"/>
                        <a:pt x="44" y="612721"/>
                        <a:pt x="44" y="394708"/>
                      </a:cubicBezTo>
                      <a:cubicBezTo>
                        <a:pt x="44" y="176695"/>
                        <a:pt x="176778" y="-39"/>
                        <a:pt x="394791" y="-39"/>
                      </a:cubicBezTo>
                      <a:cubicBezTo>
                        <a:pt x="612804" y="-39"/>
                        <a:pt x="789538" y="176695"/>
                        <a:pt x="789538" y="39470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4566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latin typeface="Lora" pitchFamily="2" charset="0"/>
                  </a:endParaRPr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EA0B1179-A85A-437D-6923-C9FC03932F0A}"/>
                    </a:ext>
                  </a:extLst>
                </p:cNvPr>
                <p:cNvSpPr/>
                <p:nvPr/>
              </p:nvSpPr>
              <p:spPr>
                <a:xfrm>
                  <a:off x="5758549" y="3530071"/>
                  <a:ext cx="703872" cy="703872"/>
                </a:xfrm>
                <a:custGeom>
                  <a:avLst/>
                  <a:gdLst>
                    <a:gd name="connsiteX0" fmla="*/ 652032 w 651988"/>
                    <a:gd name="connsiteY0" fmla="*/ 325955 h 651987"/>
                    <a:gd name="connsiteX1" fmla="*/ 326038 w 651988"/>
                    <a:gd name="connsiteY1" fmla="*/ 651949 h 651987"/>
                    <a:gd name="connsiteX2" fmla="*/ 44 w 651988"/>
                    <a:gd name="connsiteY2" fmla="*/ 325955 h 651987"/>
                    <a:gd name="connsiteX3" fmla="*/ 326038 w 651988"/>
                    <a:gd name="connsiteY3" fmla="*/ -39 h 651987"/>
                    <a:gd name="connsiteX4" fmla="*/ 652032 w 651988"/>
                    <a:gd name="connsiteY4" fmla="*/ 325955 h 6519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51988" h="651987">
                      <a:moveTo>
                        <a:pt x="652032" y="325955"/>
                      </a:moveTo>
                      <a:cubicBezTo>
                        <a:pt x="652032" y="505996"/>
                        <a:pt x="506079" y="651949"/>
                        <a:pt x="326038" y="651949"/>
                      </a:cubicBezTo>
                      <a:cubicBezTo>
                        <a:pt x="145996" y="651949"/>
                        <a:pt x="44" y="505996"/>
                        <a:pt x="44" y="325955"/>
                      </a:cubicBezTo>
                      <a:cubicBezTo>
                        <a:pt x="44" y="145913"/>
                        <a:pt x="145996" y="-39"/>
                        <a:pt x="326038" y="-39"/>
                      </a:cubicBezTo>
                      <a:cubicBezTo>
                        <a:pt x="506079" y="-39"/>
                        <a:pt x="652032" y="145913"/>
                        <a:pt x="652032" y="32595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49804"/>
                      </a:srgbClr>
                    </a:gs>
                    <a:gs pos="50000">
                      <a:srgbClr val="FFFFFF">
                        <a:alpha val="2470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7762143" scaled="1"/>
                </a:gradFill>
                <a:ln w="14566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Lora" pitchFamily="2" charset="0"/>
                    </a:rPr>
                    <a:t>03</a:t>
                  </a:r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351F4AB-EFE9-1895-5AA7-617EFBA23F4B}"/>
                    </a:ext>
                  </a:extLst>
                </p:cNvPr>
                <p:cNvSpPr/>
                <p:nvPr/>
              </p:nvSpPr>
              <p:spPr>
                <a:xfrm>
                  <a:off x="6062721" y="4841028"/>
                  <a:ext cx="91542" cy="91546"/>
                </a:xfrm>
                <a:custGeom>
                  <a:avLst/>
                  <a:gdLst>
                    <a:gd name="connsiteX0" fmla="*/ 33825 w 84794"/>
                    <a:gd name="connsiteY0" fmla="*/ 856 h 84798"/>
                    <a:gd name="connsiteX1" fmla="*/ 83947 w 84794"/>
                    <a:gd name="connsiteY1" fmla="*/ 33747 h 84798"/>
                    <a:gd name="connsiteX2" fmla="*/ 51057 w 84794"/>
                    <a:gd name="connsiteY2" fmla="*/ 83869 h 84798"/>
                    <a:gd name="connsiteX3" fmla="*/ 934 w 84794"/>
                    <a:gd name="connsiteY3" fmla="*/ 50979 h 84798"/>
                    <a:gd name="connsiteX4" fmla="*/ 905 w 84794"/>
                    <a:gd name="connsiteY4" fmla="*/ 50818 h 84798"/>
                    <a:gd name="connsiteX5" fmla="*/ 33825 w 84794"/>
                    <a:gd name="connsiteY5" fmla="*/ 856 h 8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4794" h="84798">
                      <a:moveTo>
                        <a:pt x="33825" y="856"/>
                      </a:moveTo>
                      <a:cubicBezTo>
                        <a:pt x="56752" y="-3907"/>
                        <a:pt x="79184" y="10819"/>
                        <a:pt x="83947" y="33747"/>
                      </a:cubicBezTo>
                      <a:cubicBezTo>
                        <a:pt x="88696" y="56659"/>
                        <a:pt x="73984" y="79106"/>
                        <a:pt x="51057" y="83869"/>
                      </a:cubicBezTo>
                      <a:cubicBezTo>
                        <a:pt x="28129" y="88618"/>
                        <a:pt x="5697" y="73891"/>
                        <a:pt x="934" y="50979"/>
                      </a:cubicBezTo>
                      <a:cubicBezTo>
                        <a:pt x="920" y="50920"/>
                        <a:pt x="920" y="50876"/>
                        <a:pt x="905" y="50818"/>
                      </a:cubicBezTo>
                      <a:cubicBezTo>
                        <a:pt x="-3756" y="27935"/>
                        <a:pt x="10970" y="5604"/>
                        <a:pt x="33825" y="856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14566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latin typeface="Lora" pitchFamily="2" charset="0"/>
                  </a:endParaRPr>
                </a:p>
              </p:txBody>
            </p:sp>
          </p:grpSp>
        </p:grpSp>
        <p:sp>
          <p:nvSpPr>
            <p:cNvPr id="46" name="TextBox 60">
              <a:extLst>
                <a:ext uri="{FF2B5EF4-FFF2-40B4-BE49-F238E27FC236}">
                  <a16:creationId xmlns:a16="http://schemas.microsoft.com/office/drawing/2014/main" id="{41BE4FF9-1B86-0099-4E9F-0E96AEB0E5D3}"/>
                </a:ext>
              </a:extLst>
            </p:cNvPr>
            <p:cNvSpPr txBox="1"/>
            <p:nvPr/>
          </p:nvSpPr>
          <p:spPr>
            <a:xfrm>
              <a:off x="1219836" y="417993"/>
              <a:ext cx="2738964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600"/>
                </a:spcAft>
              </a:pPr>
              <a:r>
                <a:rPr lang="en-US" sz="12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Strategic plan</a:t>
              </a:r>
            </a:p>
            <a:p>
              <a:pPr algn="r">
                <a:spcAft>
                  <a:spcPts val="600"/>
                </a:spcAft>
              </a:pPr>
              <a:r>
                <a:rPr lang="en-US" sz="11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A roadmap is a strategic plan that outlines the goals and objectives an organization aims to achieve.</a:t>
              </a:r>
            </a:p>
          </p:txBody>
        </p:sp>
        <p:sp>
          <p:nvSpPr>
            <p:cNvPr id="47" name="TextBox 61">
              <a:extLst>
                <a:ext uri="{FF2B5EF4-FFF2-40B4-BE49-F238E27FC236}">
                  <a16:creationId xmlns:a16="http://schemas.microsoft.com/office/drawing/2014/main" id="{65C94C13-62B0-5244-230D-7909009AC352}"/>
                </a:ext>
              </a:extLst>
            </p:cNvPr>
            <p:cNvSpPr txBox="1"/>
            <p:nvPr/>
          </p:nvSpPr>
          <p:spPr>
            <a:xfrm>
              <a:off x="2141825" y="4831869"/>
              <a:ext cx="2195888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600"/>
                </a:spcAft>
              </a:pPr>
              <a:r>
                <a:rPr lang="en-US" sz="12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Timeline</a:t>
              </a:r>
            </a:p>
            <a:p>
              <a:pPr algn="ctr">
                <a:spcAft>
                  <a:spcPts val="600"/>
                </a:spcAft>
              </a:pPr>
              <a:r>
                <a:rPr lang="en-US" sz="11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A roadmap includes a timeline or schedule that outlines the sequence of tasks.</a:t>
              </a:r>
            </a:p>
          </p:txBody>
        </p:sp>
        <p:sp>
          <p:nvSpPr>
            <p:cNvPr id="48" name="TextBox 62">
              <a:extLst>
                <a:ext uri="{FF2B5EF4-FFF2-40B4-BE49-F238E27FC236}">
                  <a16:creationId xmlns:a16="http://schemas.microsoft.com/office/drawing/2014/main" id="{84C692AB-7782-6288-B551-127944084707}"/>
                </a:ext>
              </a:extLst>
            </p:cNvPr>
            <p:cNvSpPr txBox="1"/>
            <p:nvPr/>
          </p:nvSpPr>
          <p:spPr>
            <a:xfrm>
              <a:off x="8664278" y="6060099"/>
              <a:ext cx="2706210" cy="6001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12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Communication tool</a:t>
              </a:r>
            </a:p>
            <a:p>
              <a:pPr>
                <a:spcAft>
                  <a:spcPts val="600"/>
                </a:spcAft>
              </a:pPr>
              <a:r>
                <a:rPr lang="en-US" sz="11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A roadmap is a communication tool that helps stakeholders align on priorities.</a:t>
              </a:r>
            </a:p>
          </p:txBody>
        </p:sp>
        <p:sp>
          <p:nvSpPr>
            <p:cNvPr id="49" name="TextBox 63">
              <a:extLst>
                <a:ext uri="{FF2B5EF4-FFF2-40B4-BE49-F238E27FC236}">
                  <a16:creationId xmlns:a16="http://schemas.microsoft.com/office/drawing/2014/main" id="{6C40E297-2AE5-A819-562C-509F4FFC8F06}"/>
                </a:ext>
              </a:extLst>
            </p:cNvPr>
            <p:cNvSpPr txBox="1"/>
            <p:nvPr/>
          </p:nvSpPr>
          <p:spPr>
            <a:xfrm>
              <a:off x="5069766" y="4842042"/>
              <a:ext cx="2195888" cy="9541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600"/>
                </a:spcAft>
              </a:pPr>
              <a:r>
                <a:rPr lang="en-US" sz="12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Key Performance Indicators (KPIs)</a:t>
              </a:r>
            </a:p>
            <a:p>
              <a:pPr algn="ctr">
                <a:spcAft>
                  <a:spcPts val="600"/>
                </a:spcAft>
              </a:pPr>
              <a:r>
                <a:rPr lang="en-US" sz="11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 A roadmap includes KPIs or metrics to measure progress towards the goals.</a:t>
              </a:r>
            </a:p>
          </p:txBody>
        </p:sp>
        <p:sp>
          <p:nvSpPr>
            <p:cNvPr id="50" name="TextBox 62">
              <a:extLst>
                <a:ext uri="{FF2B5EF4-FFF2-40B4-BE49-F238E27FC236}">
                  <a16:creationId xmlns:a16="http://schemas.microsoft.com/office/drawing/2014/main" id="{D77E353E-DA86-E19D-33FA-B6B178458E74}"/>
                </a:ext>
              </a:extLst>
            </p:cNvPr>
            <p:cNvSpPr txBox="1"/>
            <p:nvPr/>
          </p:nvSpPr>
          <p:spPr>
            <a:xfrm>
              <a:off x="8046114" y="1835597"/>
              <a:ext cx="2195888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600"/>
                </a:spcAft>
              </a:pPr>
              <a:r>
                <a:rPr lang="en-US" sz="12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Resource allocation</a:t>
              </a:r>
            </a:p>
            <a:p>
              <a:pPr algn="ctr">
                <a:spcAft>
                  <a:spcPts val="600"/>
                </a:spcAft>
              </a:pPr>
              <a:r>
                <a:rPr lang="en-US" sz="11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 A roadmap typically includes a plan for allocating resources, such as budget, personnel.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D0881F0-5BFE-E991-DD98-B257F4F357AE}"/>
              </a:ext>
            </a:extLst>
          </p:cNvPr>
          <p:cNvSpPr txBox="1"/>
          <p:nvPr/>
        </p:nvSpPr>
        <p:spPr>
          <a:xfrm>
            <a:off x="0" y="13546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ea typeface="Roboto" pitchFamily="2" charset="0"/>
                <a:cs typeface="+mj-cs"/>
              </a:rPr>
              <a:t>Roadmap Template</a:t>
            </a:r>
            <a:endParaRPr lang="en-IN" sz="2800" b="1" dirty="0">
              <a:solidFill>
                <a:schemeClr val="tx1">
                  <a:lumMod val="85000"/>
                  <a:lumOff val="15000"/>
                </a:schemeClr>
              </a:solidFill>
              <a:latin typeface="Lora" pitchFamily="2" charset="0"/>
              <a:ea typeface="Roboto" pitchFamily="2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263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788F7C6-B775-DA86-36F2-09AD733E0602}"/>
              </a:ext>
            </a:extLst>
          </p:cNvPr>
          <p:cNvGrpSpPr/>
          <p:nvPr/>
        </p:nvGrpSpPr>
        <p:grpSpPr>
          <a:xfrm>
            <a:off x="402163" y="1482971"/>
            <a:ext cx="11387676" cy="4481103"/>
            <a:chOff x="763919" y="1376091"/>
            <a:chExt cx="10664162" cy="4196397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F0B38EB-F45E-5A3F-6FA6-D8D68FB2FC16}"/>
                </a:ext>
              </a:extLst>
            </p:cNvPr>
            <p:cNvGrpSpPr/>
            <p:nvPr/>
          </p:nvGrpSpPr>
          <p:grpSpPr>
            <a:xfrm>
              <a:off x="763919" y="1376091"/>
              <a:ext cx="10664162" cy="1739342"/>
              <a:chOff x="763919" y="1687222"/>
              <a:chExt cx="10664162" cy="1739342"/>
            </a:xfrm>
            <a:grpFill/>
          </p:grpSpPr>
          <p:grpSp>
            <p:nvGrpSpPr>
              <p:cNvPr id="17669" name="Google Shape;9147;p73">
                <a:extLst>
                  <a:ext uri="{FF2B5EF4-FFF2-40B4-BE49-F238E27FC236}">
                    <a16:creationId xmlns:a16="http://schemas.microsoft.com/office/drawing/2014/main" id="{62ACFF62-C108-172D-D498-C8475087D389}"/>
                  </a:ext>
                </a:extLst>
              </p:cNvPr>
              <p:cNvGrpSpPr/>
              <p:nvPr/>
            </p:nvGrpSpPr>
            <p:grpSpPr>
              <a:xfrm>
                <a:off x="763919" y="1689207"/>
                <a:ext cx="505937" cy="497951"/>
                <a:chOff x="683125" y="1955275"/>
                <a:chExt cx="299325" cy="294600"/>
              </a:xfrm>
              <a:grpFill/>
            </p:grpSpPr>
            <p:sp>
              <p:nvSpPr>
                <p:cNvPr id="17830" name="Google Shape;9148;p73">
                  <a:extLst>
                    <a:ext uri="{FF2B5EF4-FFF2-40B4-BE49-F238E27FC236}">
                      <a16:creationId xmlns:a16="http://schemas.microsoft.com/office/drawing/2014/main" id="{AA7285D6-92D3-19A1-7C47-B9CDE7B007ED}"/>
                    </a:ext>
                  </a:extLst>
                </p:cNvPr>
                <p:cNvSpPr/>
                <p:nvPr/>
              </p:nvSpPr>
              <p:spPr>
                <a:xfrm>
                  <a:off x="876875" y="1989925"/>
                  <a:ext cx="52800" cy="6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553" extrusionOk="0">
                      <a:moveTo>
                        <a:pt x="1072" y="0"/>
                      </a:moveTo>
                      <a:cubicBezTo>
                        <a:pt x="473" y="0"/>
                        <a:pt x="64" y="473"/>
                        <a:pt x="64" y="1009"/>
                      </a:cubicBezTo>
                      <a:cubicBezTo>
                        <a:pt x="1" y="1229"/>
                        <a:pt x="158" y="1324"/>
                        <a:pt x="379" y="1324"/>
                      </a:cubicBezTo>
                      <a:cubicBezTo>
                        <a:pt x="568" y="1324"/>
                        <a:pt x="725" y="1166"/>
                        <a:pt x="725" y="977"/>
                      </a:cubicBezTo>
                      <a:cubicBezTo>
                        <a:pt x="725" y="788"/>
                        <a:pt x="883" y="631"/>
                        <a:pt x="1072" y="631"/>
                      </a:cubicBezTo>
                      <a:cubicBezTo>
                        <a:pt x="1261" y="631"/>
                        <a:pt x="1418" y="788"/>
                        <a:pt x="1418" y="977"/>
                      </a:cubicBezTo>
                      <a:cubicBezTo>
                        <a:pt x="1418" y="1103"/>
                        <a:pt x="1355" y="1198"/>
                        <a:pt x="1229" y="1292"/>
                      </a:cubicBezTo>
                      <a:cubicBezTo>
                        <a:pt x="914" y="1450"/>
                        <a:pt x="725" y="1796"/>
                        <a:pt x="725" y="2206"/>
                      </a:cubicBezTo>
                      <a:cubicBezTo>
                        <a:pt x="725" y="2395"/>
                        <a:pt x="883" y="2552"/>
                        <a:pt x="1072" y="2552"/>
                      </a:cubicBezTo>
                      <a:cubicBezTo>
                        <a:pt x="1261" y="2552"/>
                        <a:pt x="1418" y="2395"/>
                        <a:pt x="1418" y="2206"/>
                      </a:cubicBezTo>
                      <a:cubicBezTo>
                        <a:pt x="1418" y="2080"/>
                        <a:pt x="1481" y="1954"/>
                        <a:pt x="1544" y="1922"/>
                      </a:cubicBezTo>
                      <a:cubicBezTo>
                        <a:pt x="1891" y="1733"/>
                        <a:pt x="2111" y="1355"/>
                        <a:pt x="2111" y="1009"/>
                      </a:cubicBezTo>
                      <a:cubicBezTo>
                        <a:pt x="2111" y="410"/>
                        <a:pt x="1639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31" name="Google Shape;9149;p73">
                  <a:extLst>
                    <a:ext uri="{FF2B5EF4-FFF2-40B4-BE49-F238E27FC236}">
                      <a16:creationId xmlns:a16="http://schemas.microsoft.com/office/drawing/2014/main" id="{5452C3CE-0956-4E03-108F-CB018DAAB9F3}"/>
                    </a:ext>
                  </a:extLst>
                </p:cNvPr>
                <p:cNvSpPr/>
                <p:nvPr/>
              </p:nvSpPr>
              <p:spPr>
                <a:xfrm>
                  <a:off x="683125" y="2058450"/>
                  <a:ext cx="159900" cy="1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6" h="7657" extrusionOk="0">
                      <a:moveTo>
                        <a:pt x="3245" y="693"/>
                      </a:moveTo>
                      <a:cubicBezTo>
                        <a:pt x="3812" y="693"/>
                        <a:pt x="4285" y="1166"/>
                        <a:pt x="4285" y="1702"/>
                      </a:cubicBezTo>
                      <a:cubicBezTo>
                        <a:pt x="4285" y="2269"/>
                        <a:pt x="3812" y="2710"/>
                        <a:pt x="3245" y="2710"/>
                      </a:cubicBezTo>
                      <a:cubicBezTo>
                        <a:pt x="2647" y="2710"/>
                        <a:pt x="2174" y="2269"/>
                        <a:pt x="2174" y="1702"/>
                      </a:cubicBezTo>
                      <a:cubicBezTo>
                        <a:pt x="2174" y="1166"/>
                        <a:pt x="2678" y="693"/>
                        <a:pt x="3245" y="693"/>
                      </a:cubicBezTo>
                      <a:close/>
                      <a:moveTo>
                        <a:pt x="3245" y="3434"/>
                      </a:moveTo>
                      <a:cubicBezTo>
                        <a:pt x="4569" y="3434"/>
                        <a:pt x="5671" y="4537"/>
                        <a:pt x="5671" y="5892"/>
                      </a:cubicBezTo>
                      <a:lnTo>
                        <a:pt x="5671" y="6994"/>
                      </a:lnTo>
                      <a:lnTo>
                        <a:pt x="788" y="6994"/>
                      </a:lnTo>
                      <a:lnTo>
                        <a:pt x="788" y="5892"/>
                      </a:lnTo>
                      <a:cubicBezTo>
                        <a:pt x="788" y="4537"/>
                        <a:pt x="1891" y="3434"/>
                        <a:pt x="3245" y="3434"/>
                      </a:cubicBezTo>
                      <a:close/>
                      <a:moveTo>
                        <a:pt x="3182" y="0"/>
                      </a:moveTo>
                      <a:cubicBezTo>
                        <a:pt x="2237" y="0"/>
                        <a:pt x="1418" y="788"/>
                        <a:pt x="1418" y="1733"/>
                      </a:cubicBezTo>
                      <a:cubicBezTo>
                        <a:pt x="1418" y="2206"/>
                        <a:pt x="1607" y="2678"/>
                        <a:pt x="1985" y="2993"/>
                      </a:cubicBezTo>
                      <a:cubicBezTo>
                        <a:pt x="819" y="3466"/>
                        <a:pt x="0" y="4569"/>
                        <a:pt x="0" y="5892"/>
                      </a:cubicBezTo>
                      <a:lnTo>
                        <a:pt x="0" y="7309"/>
                      </a:lnTo>
                      <a:cubicBezTo>
                        <a:pt x="126" y="7499"/>
                        <a:pt x="284" y="7656"/>
                        <a:pt x="441" y="7656"/>
                      </a:cubicBezTo>
                      <a:lnTo>
                        <a:pt x="6018" y="7656"/>
                      </a:lnTo>
                      <a:cubicBezTo>
                        <a:pt x="6238" y="7656"/>
                        <a:pt x="6396" y="7499"/>
                        <a:pt x="6396" y="7309"/>
                      </a:cubicBezTo>
                      <a:lnTo>
                        <a:pt x="6396" y="5892"/>
                      </a:lnTo>
                      <a:cubicBezTo>
                        <a:pt x="6396" y="4569"/>
                        <a:pt x="5545" y="3466"/>
                        <a:pt x="4411" y="2993"/>
                      </a:cubicBezTo>
                      <a:cubicBezTo>
                        <a:pt x="4758" y="2647"/>
                        <a:pt x="4978" y="2206"/>
                        <a:pt x="4978" y="1733"/>
                      </a:cubicBezTo>
                      <a:cubicBezTo>
                        <a:pt x="4978" y="788"/>
                        <a:pt x="4190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32" name="Google Shape;9150;p73">
                  <a:extLst>
                    <a:ext uri="{FF2B5EF4-FFF2-40B4-BE49-F238E27FC236}">
                      <a16:creationId xmlns:a16="http://schemas.microsoft.com/office/drawing/2014/main" id="{C2F94820-3E5F-0394-AB83-73638F8458CB}"/>
                    </a:ext>
                  </a:extLst>
                </p:cNvPr>
                <p:cNvSpPr/>
                <p:nvPr/>
              </p:nvSpPr>
              <p:spPr>
                <a:xfrm>
                  <a:off x="824900" y="1955275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51" y="662"/>
                      </a:moveTo>
                      <a:cubicBezTo>
                        <a:pt x="4505" y="662"/>
                        <a:pt x="5608" y="1765"/>
                        <a:pt x="5608" y="3119"/>
                      </a:cubicBezTo>
                      <a:cubicBezTo>
                        <a:pt x="5608" y="4442"/>
                        <a:pt x="4505" y="5545"/>
                        <a:pt x="3151" y="5545"/>
                      </a:cubicBezTo>
                      <a:cubicBezTo>
                        <a:pt x="2710" y="5545"/>
                        <a:pt x="2332" y="5451"/>
                        <a:pt x="1954" y="5230"/>
                      </a:cubicBezTo>
                      <a:cubicBezTo>
                        <a:pt x="1890" y="5199"/>
                        <a:pt x="1796" y="5199"/>
                        <a:pt x="1733" y="5199"/>
                      </a:cubicBezTo>
                      <a:lnTo>
                        <a:pt x="945" y="5388"/>
                      </a:lnTo>
                      <a:lnTo>
                        <a:pt x="1166" y="4694"/>
                      </a:lnTo>
                      <a:cubicBezTo>
                        <a:pt x="1229" y="4568"/>
                        <a:pt x="1166" y="4505"/>
                        <a:pt x="1134" y="4411"/>
                      </a:cubicBezTo>
                      <a:cubicBezTo>
                        <a:pt x="914" y="4033"/>
                        <a:pt x="756" y="3592"/>
                        <a:pt x="756" y="3119"/>
                      </a:cubicBezTo>
                      <a:cubicBezTo>
                        <a:pt x="725" y="1733"/>
                        <a:pt x="1827" y="662"/>
                        <a:pt x="3151" y="662"/>
                      </a:cubicBezTo>
                      <a:close/>
                      <a:moveTo>
                        <a:pt x="3182" y="0"/>
                      </a:moveTo>
                      <a:cubicBezTo>
                        <a:pt x="1449" y="0"/>
                        <a:pt x="95" y="1418"/>
                        <a:pt x="95" y="3119"/>
                      </a:cubicBezTo>
                      <a:cubicBezTo>
                        <a:pt x="95" y="3655"/>
                        <a:pt x="189" y="4190"/>
                        <a:pt x="473" y="4663"/>
                      </a:cubicBezTo>
                      <a:lnTo>
                        <a:pt x="32" y="5766"/>
                      </a:lnTo>
                      <a:cubicBezTo>
                        <a:pt x="0" y="5860"/>
                        <a:pt x="32" y="5986"/>
                        <a:pt x="126" y="6112"/>
                      </a:cubicBezTo>
                      <a:cubicBezTo>
                        <a:pt x="189" y="6175"/>
                        <a:pt x="315" y="6238"/>
                        <a:pt x="473" y="6238"/>
                      </a:cubicBezTo>
                      <a:lnTo>
                        <a:pt x="1764" y="5923"/>
                      </a:lnTo>
                      <a:cubicBezTo>
                        <a:pt x="2206" y="6144"/>
                        <a:pt x="2678" y="6238"/>
                        <a:pt x="3182" y="6238"/>
                      </a:cubicBezTo>
                      <a:cubicBezTo>
                        <a:pt x="4915" y="6238"/>
                        <a:pt x="6301" y="4820"/>
                        <a:pt x="6301" y="3119"/>
                      </a:cubicBezTo>
                      <a:cubicBezTo>
                        <a:pt x="6301" y="1386"/>
                        <a:pt x="4883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33" name="Google Shape;9151;p73">
                  <a:extLst>
                    <a:ext uri="{FF2B5EF4-FFF2-40B4-BE49-F238E27FC236}">
                      <a16:creationId xmlns:a16="http://schemas.microsoft.com/office/drawing/2014/main" id="{8888BEF0-B93C-5A46-556B-3EAE5316A40B}"/>
                    </a:ext>
                  </a:extLst>
                </p:cNvPr>
                <p:cNvSpPr/>
                <p:nvPr/>
              </p:nvSpPr>
              <p:spPr>
                <a:xfrm>
                  <a:off x="895000" y="2058450"/>
                  <a:ext cx="173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cubicBezTo>
                        <a:pt x="536" y="725"/>
                        <a:pt x="693" y="567"/>
                        <a:pt x="693" y="378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670" name="Google Shape;9152;p73">
                <a:extLst>
                  <a:ext uri="{FF2B5EF4-FFF2-40B4-BE49-F238E27FC236}">
                    <a16:creationId xmlns:a16="http://schemas.microsoft.com/office/drawing/2014/main" id="{ADA50E07-873D-09F5-21FC-D586B60D4AED}"/>
                  </a:ext>
                </a:extLst>
              </p:cNvPr>
              <p:cNvGrpSpPr/>
              <p:nvPr/>
            </p:nvGrpSpPr>
            <p:grpSpPr>
              <a:xfrm>
                <a:off x="765251" y="2280947"/>
                <a:ext cx="503276" cy="500655"/>
                <a:chOff x="685475" y="2318350"/>
                <a:chExt cx="297750" cy="296200"/>
              </a:xfrm>
              <a:grpFill/>
            </p:grpSpPr>
            <p:sp>
              <p:nvSpPr>
                <p:cNvPr id="17827" name="Google Shape;9153;p73">
                  <a:extLst>
                    <a:ext uri="{FF2B5EF4-FFF2-40B4-BE49-F238E27FC236}">
                      <a16:creationId xmlns:a16="http://schemas.microsoft.com/office/drawing/2014/main" id="{AD08CB27-897B-278E-9D9B-B4DBB48462B0}"/>
                    </a:ext>
                  </a:extLst>
                </p:cNvPr>
                <p:cNvSpPr/>
                <p:nvPr/>
              </p:nvSpPr>
              <p:spPr>
                <a:xfrm>
                  <a:off x="685475" y="2371925"/>
                  <a:ext cx="142600" cy="24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9679" extrusionOk="0">
                      <a:moveTo>
                        <a:pt x="2080" y="662"/>
                      </a:moveTo>
                      <a:cubicBezTo>
                        <a:pt x="2458" y="662"/>
                        <a:pt x="2773" y="977"/>
                        <a:pt x="2773" y="1387"/>
                      </a:cubicBezTo>
                      <a:cubicBezTo>
                        <a:pt x="2773" y="1765"/>
                        <a:pt x="2458" y="2080"/>
                        <a:pt x="2080" y="2080"/>
                      </a:cubicBezTo>
                      <a:cubicBezTo>
                        <a:pt x="1671" y="2080"/>
                        <a:pt x="1356" y="1765"/>
                        <a:pt x="1356" y="1387"/>
                      </a:cubicBezTo>
                      <a:cubicBezTo>
                        <a:pt x="1356" y="977"/>
                        <a:pt x="1734" y="662"/>
                        <a:pt x="2080" y="662"/>
                      </a:cubicBezTo>
                      <a:close/>
                      <a:moveTo>
                        <a:pt x="2962" y="6900"/>
                      </a:moveTo>
                      <a:lnTo>
                        <a:pt x="3120" y="7593"/>
                      </a:lnTo>
                      <a:lnTo>
                        <a:pt x="1135" y="7593"/>
                      </a:lnTo>
                      <a:lnTo>
                        <a:pt x="1293" y="6900"/>
                      </a:lnTo>
                      <a:close/>
                      <a:moveTo>
                        <a:pt x="1742" y="2767"/>
                      </a:moveTo>
                      <a:cubicBezTo>
                        <a:pt x="1866" y="2767"/>
                        <a:pt x="1991" y="2831"/>
                        <a:pt x="2049" y="2962"/>
                      </a:cubicBezTo>
                      <a:lnTo>
                        <a:pt x="2553" y="3938"/>
                      </a:lnTo>
                      <a:cubicBezTo>
                        <a:pt x="2584" y="4064"/>
                        <a:pt x="2742" y="4127"/>
                        <a:pt x="2868" y="4127"/>
                      </a:cubicBezTo>
                      <a:lnTo>
                        <a:pt x="3813" y="4127"/>
                      </a:lnTo>
                      <a:cubicBezTo>
                        <a:pt x="4002" y="4127"/>
                        <a:pt x="4159" y="4285"/>
                        <a:pt x="4159" y="4474"/>
                      </a:cubicBezTo>
                      <a:cubicBezTo>
                        <a:pt x="4159" y="4695"/>
                        <a:pt x="4002" y="4852"/>
                        <a:pt x="3813" y="4852"/>
                      </a:cubicBezTo>
                      <a:lnTo>
                        <a:pt x="2427" y="4852"/>
                      </a:lnTo>
                      <a:cubicBezTo>
                        <a:pt x="2301" y="4852"/>
                        <a:pt x="2175" y="4758"/>
                        <a:pt x="2112" y="4631"/>
                      </a:cubicBezTo>
                      <a:cubicBezTo>
                        <a:pt x="2042" y="4515"/>
                        <a:pt x="1919" y="4450"/>
                        <a:pt x="1784" y="4450"/>
                      </a:cubicBezTo>
                      <a:cubicBezTo>
                        <a:pt x="1737" y="4450"/>
                        <a:pt x="1688" y="4458"/>
                        <a:pt x="1639" y="4474"/>
                      </a:cubicBezTo>
                      <a:cubicBezTo>
                        <a:pt x="1482" y="4568"/>
                        <a:pt x="1387" y="4758"/>
                        <a:pt x="1482" y="4947"/>
                      </a:cubicBezTo>
                      <a:cubicBezTo>
                        <a:pt x="1671" y="5325"/>
                        <a:pt x="2017" y="5545"/>
                        <a:pt x="2427" y="5545"/>
                      </a:cubicBezTo>
                      <a:lnTo>
                        <a:pt x="3813" y="5545"/>
                      </a:lnTo>
                      <a:cubicBezTo>
                        <a:pt x="3970" y="5545"/>
                        <a:pt x="4128" y="5671"/>
                        <a:pt x="4159" y="5829"/>
                      </a:cubicBezTo>
                      <a:lnTo>
                        <a:pt x="4853" y="8570"/>
                      </a:lnTo>
                      <a:cubicBezTo>
                        <a:pt x="4916" y="8790"/>
                        <a:pt x="4790" y="8979"/>
                        <a:pt x="4632" y="9011"/>
                      </a:cubicBezTo>
                      <a:cubicBezTo>
                        <a:pt x="4608" y="9015"/>
                        <a:pt x="4584" y="9017"/>
                        <a:pt x="4560" y="9017"/>
                      </a:cubicBezTo>
                      <a:cubicBezTo>
                        <a:pt x="4403" y="9017"/>
                        <a:pt x="4273" y="8927"/>
                        <a:pt x="4191" y="8790"/>
                      </a:cubicBezTo>
                      <a:lnTo>
                        <a:pt x="3655" y="6522"/>
                      </a:lnTo>
                      <a:cubicBezTo>
                        <a:pt x="3592" y="6364"/>
                        <a:pt x="3498" y="6270"/>
                        <a:pt x="3277" y="6270"/>
                      </a:cubicBezTo>
                      <a:lnTo>
                        <a:pt x="1040" y="6270"/>
                      </a:lnTo>
                      <a:cubicBezTo>
                        <a:pt x="914" y="6270"/>
                        <a:pt x="851" y="6207"/>
                        <a:pt x="757" y="6144"/>
                      </a:cubicBezTo>
                      <a:cubicBezTo>
                        <a:pt x="694" y="5986"/>
                        <a:pt x="694" y="5892"/>
                        <a:pt x="694" y="5797"/>
                      </a:cubicBezTo>
                      <a:lnTo>
                        <a:pt x="1419" y="3025"/>
                      </a:lnTo>
                      <a:cubicBezTo>
                        <a:pt x="1453" y="2855"/>
                        <a:pt x="1597" y="2767"/>
                        <a:pt x="1742" y="2767"/>
                      </a:cubicBezTo>
                      <a:close/>
                      <a:moveTo>
                        <a:pt x="2143" y="0"/>
                      </a:moveTo>
                      <a:cubicBezTo>
                        <a:pt x="1419" y="0"/>
                        <a:pt x="788" y="630"/>
                        <a:pt x="788" y="1387"/>
                      </a:cubicBezTo>
                      <a:cubicBezTo>
                        <a:pt x="788" y="1733"/>
                        <a:pt x="946" y="2080"/>
                        <a:pt x="1135" y="2332"/>
                      </a:cubicBezTo>
                      <a:cubicBezTo>
                        <a:pt x="977" y="2426"/>
                        <a:pt x="851" y="2647"/>
                        <a:pt x="788" y="2867"/>
                      </a:cubicBezTo>
                      <a:lnTo>
                        <a:pt x="64" y="5640"/>
                      </a:lnTo>
                      <a:cubicBezTo>
                        <a:pt x="1" y="5955"/>
                        <a:pt x="64" y="6270"/>
                        <a:pt x="253" y="6522"/>
                      </a:cubicBezTo>
                      <a:cubicBezTo>
                        <a:pt x="347" y="6648"/>
                        <a:pt x="473" y="6774"/>
                        <a:pt x="631" y="6805"/>
                      </a:cubicBezTo>
                      <a:lnTo>
                        <a:pt x="32" y="9263"/>
                      </a:lnTo>
                      <a:cubicBezTo>
                        <a:pt x="1" y="9452"/>
                        <a:pt x="95" y="9609"/>
                        <a:pt x="253" y="9672"/>
                      </a:cubicBezTo>
                      <a:cubicBezTo>
                        <a:pt x="281" y="9676"/>
                        <a:pt x="309" y="9678"/>
                        <a:pt x="335" y="9678"/>
                      </a:cubicBezTo>
                      <a:cubicBezTo>
                        <a:pt x="513" y="9678"/>
                        <a:pt x="639" y="9589"/>
                        <a:pt x="694" y="9452"/>
                      </a:cubicBezTo>
                      <a:lnTo>
                        <a:pt x="977" y="8318"/>
                      </a:lnTo>
                      <a:lnTo>
                        <a:pt x="3372" y="8318"/>
                      </a:lnTo>
                      <a:lnTo>
                        <a:pt x="3529" y="8885"/>
                      </a:lnTo>
                      <a:cubicBezTo>
                        <a:pt x="3661" y="9359"/>
                        <a:pt x="4079" y="9679"/>
                        <a:pt x="4526" y="9679"/>
                      </a:cubicBezTo>
                      <a:cubicBezTo>
                        <a:pt x="4613" y="9679"/>
                        <a:pt x="4702" y="9667"/>
                        <a:pt x="4790" y="9641"/>
                      </a:cubicBezTo>
                      <a:cubicBezTo>
                        <a:pt x="5357" y="9483"/>
                        <a:pt x="5703" y="8916"/>
                        <a:pt x="5546" y="8381"/>
                      </a:cubicBezTo>
                      <a:lnTo>
                        <a:pt x="4821" y="5640"/>
                      </a:lnTo>
                      <a:cubicBezTo>
                        <a:pt x="4790" y="5482"/>
                        <a:pt x="4727" y="5325"/>
                        <a:pt x="4601" y="5199"/>
                      </a:cubicBezTo>
                      <a:cubicBezTo>
                        <a:pt x="4758" y="5010"/>
                        <a:pt x="4884" y="4758"/>
                        <a:pt x="4884" y="4474"/>
                      </a:cubicBezTo>
                      <a:cubicBezTo>
                        <a:pt x="4884" y="3907"/>
                        <a:pt x="4412" y="3466"/>
                        <a:pt x="3844" y="3466"/>
                      </a:cubicBezTo>
                      <a:lnTo>
                        <a:pt x="3088" y="3466"/>
                      </a:lnTo>
                      <a:lnTo>
                        <a:pt x="2710" y="2647"/>
                      </a:lnTo>
                      <a:cubicBezTo>
                        <a:pt x="3183" y="2395"/>
                        <a:pt x="3529" y="1922"/>
                        <a:pt x="3529" y="1387"/>
                      </a:cubicBezTo>
                      <a:cubicBezTo>
                        <a:pt x="3529" y="630"/>
                        <a:pt x="2899" y="0"/>
                        <a:pt x="21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28" name="Google Shape;9154;p73">
                  <a:extLst>
                    <a:ext uri="{FF2B5EF4-FFF2-40B4-BE49-F238E27FC236}">
                      <a16:creationId xmlns:a16="http://schemas.microsoft.com/office/drawing/2014/main" id="{99EC79BC-A273-F927-1147-7EB9EE9A04D2}"/>
                    </a:ext>
                  </a:extLst>
                </p:cNvPr>
                <p:cNvSpPr/>
                <p:nvPr/>
              </p:nvSpPr>
              <p:spPr>
                <a:xfrm>
                  <a:off x="839850" y="2371925"/>
                  <a:ext cx="143375" cy="2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5" h="9705" extrusionOk="0">
                      <a:moveTo>
                        <a:pt x="3624" y="662"/>
                      </a:moveTo>
                      <a:cubicBezTo>
                        <a:pt x="4002" y="662"/>
                        <a:pt x="4317" y="977"/>
                        <a:pt x="4317" y="1355"/>
                      </a:cubicBezTo>
                      <a:cubicBezTo>
                        <a:pt x="4317" y="1765"/>
                        <a:pt x="4002" y="2080"/>
                        <a:pt x="3624" y="2080"/>
                      </a:cubicBezTo>
                      <a:cubicBezTo>
                        <a:pt x="3214" y="2080"/>
                        <a:pt x="2899" y="1765"/>
                        <a:pt x="2899" y="1355"/>
                      </a:cubicBezTo>
                      <a:cubicBezTo>
                        <a:pt x="2899" y="977"/>
                        <a:pt x="3214" y="662"/>
                        <a:pt x="3624" y="662"/>
                      </a:cubicBezTo>
                      <a:close/>
                      <a:moveTo>
                        <a:pt x="4317" y="6900"/>
                      </a:moveTo>
                      <a:lnTo>
                        <a:pt x="4474" y="7593"/>
                      </a:lnTo>
                      <a:lnTo>
                        <a:pt x="2490" y="7593"/>
                      </a:lnTo>
                      <a:lnTo>
                        <a:pt x="2647" y="6900"/>
                      </a:lnTo>
                      <a:close/>
                      <a:moveTo>
                        <a:pt x="3962" y="2731"/>
                      </a:moveTo>
                      <a:cubicBezTo>
                        <a:pt x="4108" y="2731"/>
                        <a:pt x="4250" y="2818"/>
                        <a:pt x="4285" y="2993"/>
                      </a:cubicBezTo>
                      <a:lnTo>
                        <a:pt x="4979" y="5734"/>
                      </a:lnTo>
                      <a:cubicBezTo>
                        <a:pt x="5010" y="6018"/>
                        <a:pt x="4853" y="6207"/>
                        <a:pt x="4632" y="6207"/>
                      </a:cubicBezTo>
                      <a:lnTo>
                        <a:pt x="2395" y="6207"/>
                      </a:lnTo>
                      <a:cubicBezTo>
                        <a:pt x="2238" y="6207"/>
                        <a:pt x="2080" y="6333"/>
                        <a:pt x="2049" y="6490"/>
                      </a:cubicBezTo>
                      <a:lnTo>
                        <a:pt x="1482" y="8727"/>
                      </a:lnTo>
                      <a:cubicBezTo>
                        <a:pt x="1456" y="8883"/>
                        <a:pt x="1323" y="8996"/>
                        <a:pt x="1154" y="8996"/>
                      </a:cubicBezTo>
                      <a:cubicBezTo>
                        <a:pt x="1118" y="8996"/>
                        <a:pt x="1080" y="8990"/>
                        <a:pt x="1040" y="8979"/>
                      </a:cubicBezTo>
                      <a:cubicBezTo>
                        <a:pt x="851" y="8916"/>
                        <a:pt x="725" y="8727"/>
                        <a:pt x="820" y="8538"/>
                      </a:cubicBezTo>
                      <a:lnTo>
                        <a:pt x="1513" y="5766"/>
                      </a:lnTo>
                      <a:cubicBezTo>
                        <a:pt x="1576" y="5608"/>
                        <a:pt x="1671" y="5514"/>
                        <a:pt x="1891" y="5514"/>
                      </a:cubicBezTo>
                      <a:lnTo>
                        <a:pt x="3246" y="5514"/>
                      </a:lnTo>
                      <a:cubicBezTo>
                        <a:pt x="3655" y="5514"/>
                        <a:pt x="4002" y="5262"/>
                        <a:pt x="4222" y="4915"/>
                      </a:cubicBezTo>
                      <a:cubicBezTo>
                        <a:pt x="4285" y="4758"/>
                        <a:pt x="4222" y="4537"/>
                        <a:pt x="4033" y="4442"/>
                      </a:cubicBezTo>
                      <a:cubicBezTo>
                        <a:pt x="3993" y="4426"/>
                        <a:pt x="3948" y="4418"/>
                        <a:pt x="3902" y="4418"/>
                      </a:cubicBezTo>
                      <a:cubicBezTo>
                        <a:pt x="3770" y="4418"/>
                        <a:pt x="3631" y="4483"/>
                        <a:pt x="3561" y="4600"/>
                      </a:cubicBezTo>
                      <a:cubicBezTo>
                        <a:pt x="3529" y="4726"/>
                        <a:pt x="3372" y="4789"/>
                        <a:pt x="3246" y="4789"/>
                      </a:cubicBezTo>
                      <a:lnTo>
                        <a:pt x="1891" y="4789"/>
                      </a:lnTo>
                      <a:cubicBezTo>
                        <a:pt x="1671" y="4789"/>
                        <a:pt x="1513" y="4631"/>
                        <a:pt x="1513" y="4442"/>
                      </a:cubicBezTo>
                      <a:cubicBezTo>
                        <a:pt x="1513" y="4253"/>
                        <a:pt x="1671" y="4096"/>
                        <a:pt x="1891" y="4096"/>
                      </a:cubicBezTo>
                      <a:lnTo>
                        <a:pt x="2836" y="4096"/>
                      </a:lnTo>
                      <a:cubicBezTo>
                        <a:pt x="2931" y="4096"/>
                        <a:pt x="3057" y="4001"/>
                        <a:pt x="3151" y="3907"/>
                      </a:cubicBezTo>
                      <a:cubicBezTo>
                        <a:pt x="3151" y="3844"/>
                        <a:pt x="3655" y="2899"/>
                        <a:pt x="3655" y="2899"/>
                      </a:cubicBezTo>
                      <a:cubicBezTo>
                        <a:pt x="3725" y="2787"/>
                        <a:pt x="3845" y="2731"/>
                        <a:pt x="3962" y="2731"/>
                      </a:cubicBezTo>
                      <a:close/>
                      <a:moveTo>
                        <a:pt x="3529" y="0"/>
                      </a:moveTo>
                      <a:cubicBezTo>
                        <a:pt x="2805" y="0"/>
                        <a:pt x="2175" y="630"/>
                        <a:pt x="2175" y="1355"/>
                      </a:cubicBezTo>
                      <a:cubicBezTo>
                        <a:pt x="2175" y="1922"/>
                        <a:pt x="2490" y="2395"/>
                        <a:pt x="2994" y="2615"/>
                      </a:cubicBezTo>
                      <a:lnTo>
                        <a:pt x="2584" y="3466"/>
                      </a:lnTo>
                      <a:lnTo>
                        <a:pt x="1860" y="3466"/>
                      </a:lnTo>
                      <a:cubicBezTo>
                        <a:pt x="1261" y="3466"/>
                        <a:pt x="820" y="3938"/>
                        <a:pt x="820" y="4474"/>
                      </a:cubicBezTo>
                      <a:cubicBezTo>
                        <a:pt x="820" y="4758"/>
                        <a:pt x="946" y="4978"/>
                        <a:pt x="1103" y="5199"/>
                      </a:cubicBezTo>
                      <a:cubicBezTo>
                        <a:pt x="977" y="5325"/>
                        <a:pt x="914" y="5451"/>
                        <a:pt x="851" y="5608"/>
                      </a:cubicBezTo>
                      <a:lnTo>
                        <a:pt x="158" y="8381"/>
                      </a:lnTo>
                      <a:cubicBezTo>
                        <a:pt x="1" y="8916"/>
                        <a:pt x="347" y="9483"/>
                        <a:pt x="914" y="9641"/>
                      </a:cubicBezTo>
                      <a:cubicBezTo>
                        <a:pt x="1002" y="9667"/>
                        <a:pt x="1091" y="9679"/>
                        <a:pt x="1178" y="9679"/>
                      </a:cubicBezTo>
                      <a:cubicBezTo>
                        <a:pt x="1624" y="9679"/>
                        <a:pt x="2038" y="9359"/>
                        <a:pt x="2143" y="8885"/>
                      </a:cubicBezTo>
                      <a:lnTo>
                        <a:pt x="2332" y="8286"/>
                      </a:lnTo>
                      <a:lnTo>
                        <a:pt x="4695" y="8286"/>
                      </a:lnTo>
                      <a:lnTo>
                        <a:pt x="4947" y="9452"/>
                      </a:lnTo>
                      <a:cubicBezTo>
                        <a:pt x="4995" y="9597"/>
                        <a:pt x="5118" y="9704"/>
                        <a:pt x="5257" y="9704"/>
                      </a:cubicBezTo>
                      <a:cubicBezTo>
                        <a:pt x="5300" y="9704"/>
                        <a:pt x="5344" y="9694"/>
                        <a:pt x="5388" y="9672"/>
                      </a:cubicBezTo>
                      <a:cubicBezTo>
                        <a:pt x="5577" y="9641"/>
                        <a:pt x="5703" y="9452"/>
                        <a:pt x="5609" y="9231"/>
                      </a:cubicBezTo>
                      <a:lnTo>
                        <a:pt x="5042" y="6805"/>
                      </a:lnTo>
                      <a:cubicBezTo>
                        <a:pt x="5514" y="6616"/>
                        <a:pt x="5735" y="6144"/>
                        <a:pt x="5640" y="5640"/>
                      </a:cubicBezTo>
                      <a:lnTo>
                        <a:pt x="4916" y="2867"/>
                      </a:lnTo>
                      <a:cubicBezTo>
                        <a:pt x="4884" y="2647"/>
                        <a:pt x="4758" y="2489"/>
                        <a:pt x="4569" y="2332"/>
                      </a:cubicBezTo>
                      <a:cubicBezTo>
                        <a:pt x="4790" y="2080"/>
                        <a:pt x="4916" y="1733"/>
                        <a:pt x="4916" y="1355"/>
                      </a:cubicBezTo>
                      <a:cubicBezTo>
                        <a:pt x="4916" y="630"/>
                        <a:pt x="4285" y="0"/>
                        <a:pt x="35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29" name="Google Shape;9155;p73">
                  <a:extLst>
                    <a:ext uri="{FF2B5EF4-FFF2-40B4-BE49-F238E27FC236}">
                      <a16:creationId xmlns:a16="http://schemas.microsoft.com/office/drawing/2014/main" id="{A481F08F-CBBE-2F0B-8722-AF2111AD10A4}"/>
                    </a:ext>
                  </a:extLst>
                </p:cNvPr>
                <p:cNvSpPr/>
                <p:nvPr/>
              </p:nvSpPr>
              <p:spPr>
                <a:xfrm>
                  <a:off x="772900" y="2318350"/>
                  <a:ext cx="122125" cy="10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4203" extrusionOk="0">
                      <a:moveTo>
                        <a:pt x="3844" y="631"/>
                      </a:moveTo>
                      <a:cubicBezTo>
                        <a:pt x="4034" y="631"/>
                        <a:pt x="4223" y="789"/>
                        <a:pt x="4223" y="978"/>
                      </a:cubicBezTo>
                      <a:lnTo>
                        <a:pt x="4223" y="1734"/>
                      </a:lnTo>
                      <a:cubicBezTo>
                        <a:pt x="4223" y="1923"/>
                        <a:pt x="4034" y="2112"/>
                        <a:pt x="3844" y="2112"/>
                      </a:cubicBezTo>
                      <a:cubicBezTo>
                        <a:pt x="3655" y="2143"/>
                        <a:pt x="3498" y="2301"/>
                        <a:pt x="3498" y="2458"/>
                      </a:cubicBezTo>
                      <a:lnTo>
                        <a:pt x="3498" y="2994"/>
                      </a:lnTo>
                      <a:lnTo>
                        <a:pt x="2679" y="2206"/>
                      </a:lnTo>
                      <a:cubicBezTo>
                        <a:pt x="2584" y="2143"/>
                        <a:pt x="2521" y="2112"/>
                        <a:pt x="2427" y="2112"/>
                      </a:cubicBezTo>
                      <a:lnTo>
                        <a:pt x="1009" y="2112"/>
                      </a:lnTo>
                      <a:cubicBezTo>
                        <a:pt x="820" y="2112"/>
                        <a:pt x="662" y="1923"/>
                        <a:pt x="662" y="1734"/>
                      </a:cubicBezTo>
                      <a:lnTo>
                        <a:pt x="662" y="978"/>
                      </a:lnTo>
                      <a:cubicBezTo>
                        <a:pt x="662" y="789"/>
                        <a:pt x="820" y="631"/>
                        <a:pt x="1009" y="631"/>
                      </a:cubicBezTo>
                      <a:close/>
                      <a:moveTo>
                        <a:pt x="1009" y="1"/>
                      </a:moveTo>
                      <a:cubicBezTo>
                        <a:pt x="442" y="1"/>
                        <a:pt x="1" y="474"/>
                        <a:pt x="1" y="1041"/>
                      </a:cubicBezTo>
                      <a:lnTo>
                        <a:pt x="1" y="1765"/>
                      </a:lnTo>
                      <a:cubicBezTo>
                        <a:pt x="1" y="2364"/>
                        <a:pt x="473" y="2805"/>
                        <a:pt x="1009" y="2805"/>
                      </a:cubicBezTo>
                      <a:lnTo>
                        <a:pt x="2269" y="2805"/>
                      </a:lnTo>
                      <a:lnTo>
                        <a:pt x="3592" y="4097"/>
                      </a:lnTo>
                      <a:cubicBezTo>
                        <a:pt x="3663" y="4167"/>
                        <a:pt x="3770" y="4203"/>
                        <a:pt x="3872" y="4203"/>
                      </a:cubicBezTo>
                      <a:cubicBezTo>
                        <a:pt x="3906" y="4203"/>
                        <a:pt x="3939" y="4199"/>
                        <a:pt x="3970" y="4191"/>
                      </a:cubicBezTo>
                      <a:cubicBezTo>
                        <a:pt x="4097" y="4160"/>
                        <a:pt x="4160" y="4002"/>
                        <a:pt x="4160" y="3876"/>
                      </a:cubicBezTo>
                      <a:lnTo>
                        <a:pt x="4160" y="2773"/>
                      </a:lnTo>
                      <a:cubicBezTo>
                        <a:pt x="4569" y="2616"/>
                        <a:pt x="4884" y="2238"/>
                        <a:pt x="4884" y="1765"/>
                      </a:cubicBezTo>
                      <a:lnTo>
                        <a:pt x="4884" y="1041"/>
                      </a:lnTo>
                      <a:cubicBezTo>
                        <a:pt x="4884" y="442"/>
                        <a:pt x="4412" y="1"/>
                        <a:pt x="384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sp>
            <p:nvSpPr>
              <p:cNvPr id="17671" name="Google Shape;9156;p73">
                <a:extLst>
                  <a:ext uri="{FF2B5EF4-FFF2-40B4-BE49-F238E27FC236}">
                    <a16:creationId xmlns:a16="http://schemas.microsoft.com/office/drawing/2014/main" id="{5F11252F-8BD4-926D-0585-A932B4A66C7D}"/>
                  </a:ext>
                </a:extLst>
              </p:cNvPr>
              <p:cNvSpPr/>
              <p:nvPr/>
            </p:nvSpPr>
            <p:spPr>
              <a:xfrm>
                <a:off x="767248" y="2924655"/>
                <a:ext cx="499261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11846" extrusionOk="0">
                    <a:moveTo>
                      <a:pt x="5829" y="693"/>
                    </a:moveTo>
                    <a:cubicBezTo>
                      <a:pt x="6238" y="693"/>
                      <a:pt x="6553" y="1008"/>
                      <a:pt x="6553" y="1418"/>
                    </a:cubicBezTo>
                    <a:cubicBezTo>
                      <a:pt x="6553" y="1796"/>
                      <a:pt x="6238" y="2111"/>
                      <a:pt x="5829" y="2111"/>
                    </a:cubicBezTo>
                    <a:cubicBezTo>
                      <a:pt x="5451" y="2111"/>
                      <a:pt x="5136" y="1796"/>
                      <a:pt x="5136" y="1418"/>
                    </a:cubicBezTo>
                    <a:cubicBezTo>
                      <a:pt x="5136" y="1008"/>
                      <a:pt x="5482" y="693"/>
                      <a:pt x="5829" y="693"/>
                    </a:cubicBezTo>
                    <a:close/>
                    <a:moveTo>
                      <a:pt x="5829" y="2773"/>
                    </a:moveTo>
                    <a:cubicBezTo>
                      <a:pt x="6774" y="2773"/>
                      <a:pt x="7562" y="3560"/>
                      <a:pt x="7562" y="4568"/>
                    </a:cubicBezTo>
                    <a:lnTo>
                      <a:pt x="7562" y="4915"/>
                    </a:lnTo>
                    <a:lnTo>
                      <a:pt x="4096" y="4915"/>
                    </a:lnTo>
                    <a:lnTo>
                      <a:pt x="4096" y="4568"/>
                    </a:lnTo>
                    <a:cubicBezTo>
                      <a:pt x="4096" y="3560"/>
                      <a:pt x="4884" y="2773"/>
                      <a:pt x="5829" y="2773"/>
                    </a:cubicBezTo>
                    <a:close/>
                    <a:moveTo>
                      <a:pt x="2363" y="6963"/>
                    </a:moveTo>
                    <a:cubicBezTo>
                      <a:pt x="2773" y="6963"/>
                      <a:pt x="3088" y="7278"/>
                      <a:pt x="3088" y="7656"/>
                    </a:cubicBezTo>
                    <a:cubicBezTo>
                      <a:pt x="3088" y="8065"/>
                      <a:pt x="2773" y="8380"/>
                      <a:pt x="2363" y="8380"/>
                    </a:cubicBezTo>
                    <a:cubicBezTo>
                      <a:pt x="1985" y="8380"/>
                      <a:pt x="1670" y="8065"/>
                      <a:pt x="1670" y="7656"/>
                    </a:cubicBezTo>
                    <a:cubicBezTo>
                      <a:pt x="1670" y="7278"/>
                      <a:pt x="1985" y="6963"/>
                      <a:pt x="2363" y="6963"/>
                    </a:cubicBezTo>
                    <a:close/>
                    <a:moveTo>
                      <a:pt x="9357" y="6963"/>
                    </a:moveTo>
                    <a:cubicBezTo>
                      <a:pt x="9735" y="6963"/>
                      <a:pt x="10050" y="7278"/>
                      <a:pt x="10050" y="7656"/>
                    </a:cubicBezTo>
                    <a:cubicBezTo>
                      <a:pt x="10050" y="8065"/>
                      <a:pt x="9735" y="8380"/>
                      <a:pt x="9357" y="8380"/>
                    </a:cubicBezTo>
                    <a:cubicBezTo>
                      <a:pt x="8948" y="8380"/>
                      <a:pt x="8633" y="8065"/>
                      <a:pt x="8633" y="7656"/>
                    </a:cubicBezTo>
                    <a:cubicBezTo>
                      <a:pt x="8633" y="7278"/>
                      <a:pt x="8948" y="6963"/>
                      <a:pt x="9357" y="6963"/>
                    </a:cubicBezTo>
                    <a:close/>
                    <a:moveTo>
                      <a:pt x="2363" y="9042"/>
                    </a:moveTo>
                    <a:cubicBezTo>
                      <a:pt x="3308" y="9042"/>
                      <a:pt x="4096" y="9830"/>
                      <a:pt x="4096" y="10806"/>
                    </a:cubicBezTo>
                    <a:lnTo>
                      <a:pt x="4096" y="11184"/>
                    </a:lnTo>
                    <a:lnTo>
                      <a:pt x="630" y="11184"/>
                    </a:lnTo>
                    <a:lnTo>
                      <a:pt x="630" y="10806"/>
                    </a:lnTo>
                    <a:cubicBezTo>
                      <a:pt x="630" y="9830"/>
                      <a:pt x="1418" y="9042"/>
                      <a:pt x="2363" y="9042"/>
                    </a:cubicBezTo>
                    <a:close/>
                    <a:moveTo>
                      <a:pt x="9357" y="9042"/>
                    </a:moveTo>
                    <a:cubicBezTo>
                      <a:pt x="10302" y="9042"/>
                      <a:pt x="11090" y="9830"/>
                      <a:pt x="11090" y="10806"/>
                    </a:cubicBezTo>
                    <a:lnTo>
                      <a:pt x="11090" y="11184"/>
                    </a:lnTo>
                    <a:lnTo>
                      <a:pt x="7625" y="11184"/>
                    </a:lnTo>
                    <a:lnTo>
                      <a:pt x="7625" y="10806"/>
                    </a:lnTo>
                    <a:cubicBezTo>
                      <a:pt x="7625" y="9830"/>
                      <a:pt x="8412" y="9042"/>
                      <a:pt x="9357" y="9042"/>
                    </a:cubicBezTo>
                    <a:close/>
                    <a:moveTo>
                      <a:pt x="5892" y="0"/>
                    </a:moveTo>
                    <a:cubicBezTo>
                      <a:pt x="5136" y="0"/>
                      <a:pt x="4506" y="630"/>
                      <a:pt x="4506" y="1355"/>
                    </a:cubicBezTo>
                    <a:cubicBezTo>
                      <a:pt x="4506" y="1733"/>
                      <a:pt x="4632" y="2016"/>
                      <a:pt x="4852" y="2300"/>
                    </a:cubicBezTo>
                    <a:cubicBezTo>
                      <a:pt x="4033" y="2710"/>
                      <a:pt x="3466" y="3529"/>
                      <a:pt x="3466" y="4505"/>
                    </a:cubicBezTo>
                    <a:lnTo>
                      <a:pt x="3466" y="5230"/>
                    </a:lnTo>
                    <a:cubicBezTo>
                      <a:pt x="3466" y="5419"/>
                      <a:pt x="3623" y="5577"/>
                      <a:pt x="3844" y="5577"/>
                    </a:cubicBezTo>
                    <a:lnTo>
                      <a:pt x="5577" y="5577"/>
                    </a:lnTo>
                    <a:lnTo>
                      <a:pt x="5577" y="7152"/>
                    </a:lnTo>
                    <a:lnTo>
                      <a:pt x="3875" y="8822"/>
                    </a:lnTo>
                    <a:cubicBezTo>
                      <a:pt x="3749" y="8696"/>
                      <a:pt x="3592" y="8601"/>
                      <a:pt x="3434" y="8569"/>
                    </a:cubicBezTo>
                    <a:cubicBezTo>
                      <a:pt x="3686" y="8349"/>
                      <a:pt x="3781" y="8034"/>
                      <a:pt x="3781" y="7624"/>
                    </a:cubicBezTo>
                    <a:cubicBezTo>
                      <a:pt x="3781" y="6868"/>
                      <a:pt x="3151" y="6238"/>
                      <a:pt x="2426" y="6238"/>
                    </a:cubicBezTo>
                    <a:cubicBezTo>
                      <a:pt x="1670" y="6238"/>
                      <a:pt x="1040" y="6868"/>
                      <a:pt x="1040" y="7624"/>
                    </a:cubicBezTo>
                    <a:cubicBezTo>
                      <a:pt x="1040" y="7971"/>
                      <a:pt x="1166" y="8286"/>
                      <a:pt x="1387" y="8569"/>
                    </a:cubicBezTo>
                    <a:cubicBezTo>
                      <a:pt x="567" y="8979"/>
                      <a:pt x="0" y="9798"/>
                      <a:pt x="0" y="10775"/>
                    </a:cubicBezTo>
                    <a:lnTo>
                      <a:pt x="0" y="11499"/>
                    </a:lnTo>
                    <a:cubicBezTo>
                      <a:pt x="0" y="11688"/>
                      <a:pt x="158" y="11846"/>
                      <a:pt x="378" y="11846"/>
                    </a:cubicBezTo>
                    <a:lnTo>
                      <a:pt x="4474" y="11846"/>
                    </a:lnTo>
                    <a:cubicBezTo>
                      <a:pt x="4663" y="11846"/>
                      <a:pt x="4821" y="11688"/>
                      <a:pt x="4821" y="11499"/>
                    </a:cubicBezTo>
                    <a:lnTo>
                      <a:pt x="4821" y="10775"/>
                    </a:lnTo>
                    <a:cubicBezTo>
                      <a:pt x="4821" y="10239"/>
                      <a:pt x="4632" y="9704"/>
                      <a:pt x="4348" y="9326"/>
                    </a:cubicBezTo>
                    <a:lnTo>
                      <a:pt x="5860" y="7782"/>
                    </a:lnTo>
                    <a:lnTo>
                      <a:pt x="7404" y="9326"/>
                    </a:lnTo>
                    <a:cubicBezTo>
                      <a:pt x="7089" y="9704"/>
                      <a:pt x="6931" y="10239"/>
                      <a:pt x="6931" y="10775"/>
                    </a:cubicBezTo>
                    <a:lnTo>
                      <a:pt x="6931" y="11499"/>
                    </a:lnTo>
                    <a:cubicBezTo>
                      <a:pt x="6931" y="11688"/>
                      <a:pt x="7089" y="11846"/>
                      <a:pt x="7309" y="11846"/>
                    </a:cubicBezTo>
                    <a:lnTo>
                      <a:pt x="11468" y="11846"/>
                    </a:lnTo>
                    <a:cubicBezTo>
                      <a:pt x="11657" y="11846"/>
                      <a:pt x="11815" y="11688"/>
                      <a:pt x="11815" y="11499"/>
                    </a:cubicBezTo>
                    <a:lnTo>
                      <a:pt x="11815" y="10775"/>
                    </a:lnTo>
                    <a:cubicBezTo>
                      <a:pt x="11783" y="9830"/>
                      <a:pt x="11185" y="8979"/>
                      <a:pt x="10365" y="8569"/>
                    </a:cubicBezTo>
                    <a:cubicBezTo>
                      <a:pt x="10586" y="8349"/>
                      <a:pt x="10712" y="8034"/>
                      <a:pt x="10712" y="7624"/>
                    </a:cubicBezTo>
                    <a:cubicBezTo>
                      <a:pt x="10712" y="6868"/>
                      <a:pt x="10082" y="6238"/>
                      <a:pt x="9357" y="6238"/>
                    </a:cubicBezTo>
                    <a:cubicBezTo>
                      <a:pt x="8601" y="6238"/>
                      <a:pt x="7971" y="6868"/>
                      <a:pt x="7971" y="7624"/>
                    </a:cubicBezTo>
                    <a:cubicBezTo>
                      <a:pt x="7971" y="7971"/>
                      <a:pt x="8097" y="8286"/>
                      <a:pt x="8318" y="8569"/>
                    </a:cubicBezTo>
                    <a:cubicBezTo>
                      <a:pt x="8160" y="8664"/>
                      <a:pt x="8034" y="8727"/>
                      <a:pt x="7877" y="8822"/>
                    </a:cubicBezTo>
                    <a:lnTo>
                      <a:pt x="6207" y="7152"/>
                    </a:lnTo>
                    <a:lnTo>
                      <a:pt x="6207" y="5577"/>
                    </a:lnTo>
                    <a:lnTo>
                      <a:pt x="7940" y="5577"/>
                    </a:lnTo>
                    <a:cubicBezTo>
                      <a:pt x="8129" y="5577"/>
                      <a:pt x="8286" y="5419"/>
                      <a:pt x="8286" y="5230"/>
                    </a:cubicBezTo>
                    <a:lnTo>
                      <a:pt x="8286" y="4505"/>
                    </a:lnTo>
                    <a:cubicBezTo>
                      <a:pt x="8286" y="3529"/>
                      <a:pt x="7688" y="2710"/>
                      <a:pt x="6900" y="2300"/>
                    </a:cubicBezTo>
                    <a:cubicBezTo>
                      <a:pt x="7152" y="2080"/>
                      <a:pt x="7246" y="1764"/>
                      <a:pt x="7246" y="1355"/>
                    </a:cubicBezTo>
                    <a:cubicBezTo>
                      <a:pt x="7246" y="630"/>
                      <a:pt x="6616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54">
                  <a:defRPr/>
                </a:pPr>
                <a:endParaRPr dirty="0">
                  <a:solidFill>
                    <a:srgbClr val="000000"/>
                  </a:solidFill>
                  <a:latin typeface="Lora" pitchFamily="2" charset="0"/>
                </a:endParaRPr>
              </a:p>
            </p:txBody>
          </p:sp>
          <p:grpSp>
            <p:nvGrpSpPr>
              <p:cNvPr id="17672" name="Google Shape;9157;p73">
                <a:extLst>
                  <a:ext uri="{FF2B5EF4-FFF2-40B4-BE49-F238E27FC236}">
                    <a16:creationId xmlns:a16="http://schemas.microsoft.com/office/drawing/2014/main" id="{363F3E0D-5C97-F223-E256-2E3FB6F70ECE}"/>
                  </a:ext>
                </a:extLst>
              </p:cNvPr>
              <p:cNvGrpSpPr/>
              <p:nvPr/>
            </p:nvGrpSpPr>
            <p:grpSpPr>
              <a:xfrm>
                <a:off x="3957191" y="1688870"/>
                <a:ext cx="443398" cy="498627"/>
                <a:chOff x="2523000" y="1954875"/>
                <a:chExt cx="262325" cy="295000"/>
              </a:xfrm>
              <a:grpFill/>
            </p:grpSpPr>
            <p:sp>
              <p:nvSpPr>
                <p:cNvPr id="17825" name="Google Shape;9158;p73">
                  <a:extLst>
                    <a:ext uri="{FF2B5EF4-FFF2-40B4-BE49-F238E27FC236}">
                      <a16:creationId xmlns:a16="http://schemas.microsoft.com/office/drawing/2014/main" id="{58E6720D-2442-CD14-5A3C-60A1FEDBD4BA}"/>
                    </a:ext>
                  </a:extLst>
                </p:cNvPr>
                <p:cNvSpPr/>
                <p:nvPr/>
              </p:nvSpPr>
              <p:spPr>
                <a:xfrm>
                  <a:off x="2523000" y="1954875"/>
                  <a:ext cx="262325" cy="2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3" h="11800" extrusionOk="0">
                      <a:moveTo>
                        <a:pt x="5294" y="709"/>
                      </a:moveTo>
                      <a:cubicBezTo>
                        <a:pt x="6350" y="1316"/>
                        <a:pt x="7422" y="1602"/>
                        <a:pt x="8487" y="1602"/>
                      </a:cubicBezTo>
                      <a:cubicBezTo>
                        <a:pt x="8915" y="1602"/>
                        <a:pt x="9343" y="1556"/>
                        <a:pt x="9767" y="1465"/>
                      </a:cubicBezTo>
                      <a:lnTo>
                        <a:pt x="9767" y="5026"/>
                      </a:lnTo>
                      <a:cubicBezTo>
                        <a:pt x="9767" y="7798"/>
                        <a:pt x="7940" y="10287"/>
                        <a:pt x="5294" y="11137"/>
                      </a:cubicBezTo>
                      <a:cubicBezTo>
                        <a:pt x="2647" y="10350"/>
                        <a:pt x="789" y="7798"/>
                        <a:pt x="789" y="5026"/>
                      </a:cubicBezTo>
                      <a:lnTo>
                        <a:pt x="789" y="1465"/>
                      </a:lnTo>
                      <a:cubicBezTo>
                        <a:pt x="1222" y="1556"/>
                        <a:pt x="1654" y="1602"/>
                        <a:pt x="2084" y="1602"/>
                      </a:cubicBezTo>
                      <a:cubicBezTo>
                        <a:pt x="3153" y="1602"/>
                        <a:pt x="4215" y="1316"/>
                        <a:pt x="5294" y="709"/>
                      </a:cubicBezTo>
                      <a:close/>
                      <a:moveTo>
                        <a:pt x="5266" y="0"/>
                      </a:moveTo>
                      <a:cubicBezTo>
                        <a:pt x="5207" y="0"/>
                        <a:pt x="5152" y="16"/>
                        <a:pt x="5105" y="48"/>
                      </a:cubicBezTo>
                      <a:cubicBezTo>
                        <a:pt x="4065" y="646"/>
                        <a:pt x="3057" y="930"/>
                        <a:pt x="2017" y="930"/>
                      </a:cubicBezTo>
                      <a:cubicBezTo>
                        <a:pt x="1513" y="930"/>
                        <a:pt x="1009" y="835"/>
                        <a:pt x="473" y="678"/>
                      </a:cubicBezTo>
                      <a:cubicBezTo>
                        <a:pt x="440" y="669"/>
                        <a:pt x="408" y="665"/>
                        <a:pt x="378" y="665"/>
                      </a:cubicBezTo>
                      <a:cubicBezTo>
                        <a:pt x="297" y="665"/>
                        <a:pt x="228" y="695"/>
                        <a:pt x="158" y="741"/>
                      </a:cubicBezTo>
                      <a:cubicBezTo>
                        <a:pt x="95" y="804"/>
                        <a:pt x="1" y="898"/>
                        <a:pt x="1" y="993"/>
                      </a:cubicBezTo>
                      <a:lnTo>
                        <a:pt x="1" y="4994"/>
                      </a:lnTo>
                      <a:cubicBezTo>
                        <a:pt x="127" y="8176"/>
                        <a:pt x="2206" y="10917"/>
                        <a:pt x="5199" y="11799"/>
                      </a:cubicBezTo>
                      <a:lnTo>
                        <a:pt x="5357" y="11799"/>
                      </a:lnTo>
                      <a:cubicBezTo>
                        <a:pt x="8350" y="10917"/>
                        <a:pt x="10492" y="8176"/>
                        <a:pt x="10492" y="5026"/>
                      </a:cubicBezTo>
                      <a:lnTo>
                        <a:pt x="10492" y="1056"/>
                      </a:lnTo>
                      <a:cubicBezTo>
                        <a:pt x="10492" y="930"/>
                        <a:pt x="10429" y="835"/>
                        <a:pt x="10335" y="772"/>
                      </a:cubicBezTo>
                      <a:cubicBezTo>
                        <a:pt x="10282" y="720"/>
                        <a:pt x="10230" y="697"/>
                        <a:pt x="10173" y="697"/>
                      </a:cubicBezTo>
                      <a:cubicBezTo>
                        <a:pt x="10126" y="697"/>
                        <a:pt x="10076" y="713"/>
                        <a:pt x="10019" y="741"/>
                      </a:cubicBezTo>
                      <a:cubicBezTo>
                        <a:pt x="9509" y="876"/>
                        <a:pt x="9006" y="946"/>
                        <a:pt x="8504" y="946"/>
                      </a:cubicBezTo>
                      <a:cubicBezTo>
                        <a:pt x="7490" y="946"/>
                        <a:pt x="6485" y="659"/>
                        <a:pt x="5451" y="48"/>
                      </a:cubicBezTo>
                      <a:cubicBezTo>
                        <a:pt x="5388" y="16"/>
                        <a:pt x="5325" y="0"/>
                        <a:pt x="526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26" name="Google Shape;9159;p73">
                  <a:extLst>
                    <a:ext uri="{FF2B5EF4-FFF2-40B4-BE49-F238E27FC236}">
                      <a16:creationId xmlns:a16="http://schemas.microsoft.com/office/drawing/2014/main" id="{56B41E84-E4AC-AC4E-59E4-598515AB9BE8}"/>
                    </a:ext>
                  </a:extLst>
                </p:cNvPr>
                <p:cNvSpPr/>
                <p:nvPr/>
              </p:nvSpPr>
              <p:spPr>
                <a:xfrm>
                  <a:off x="2595475" y="2024575"/>
                  <a:ext cx="122100" cy="1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546" extrusionOk="0">
                      <a:moveTo>
                        <a:pt x="2426" y="694"/>
                      </a:moveTo>
                      <a:cubicBezTo>
                        <a:pt x="2836" y="694"/>
                        <a:pt x="3151" y="1009"/>
                        <a:pt x="3151" y="1418"/>
                      </a:cubicBezTo>
                      <a:cubicBezTo>
                        <a:pt x="3151" y="1796"/>
                        <a:pt x="2836" y="2111"/>
                        <a:pt x="2426" y="2111"/>
                      </a:cubicBezTo>
                      <a:cubicBezTo>
                        <a:pt x="2048" y="2111"/>
                        <a:pt x="1733" y="1796"/>
                        <a:pt x="1733" y="1418"/>
                      </a:cubicBezTo>
                      <a:cubicBezTo>
                        <a:pt x="1733" y="1009"/>
                        <a:pt x="2048" y="694"/>
                        <a:pt x="2426" y="694"/>
                      </a:cubicBezTo>
                      <a:close/>
                      <a:moveTo>
                        <a:pt x="2426" y="2742"/>
                      </a:moveTo>
                      <a:cubicBezTo>
                        <a:pt x="3371" y="2742"/>
                        <a:pt x="4159" y="3529"/>
                        <a:pt x="4159" y="4474"/>
                      </a:cubicBezTo>
                      <a:lnTo>
                        <a:pt x="4159" y="4821"/>
                      </a:lnTo>
                      <a:lnTo>
                        <a:pt x="693" y="4821"/>
                      </a:lnTo>
                      <a:lnTo>
                        <a:pt x="693" y="4474"/>
                      </a:lnTo>
                      <a:cubicBezTo>
                        <a:pt x="693" y="3529"/>
                        <a:pt x="1481" y="2742"/>
                        <a:pt x="2426" y="2742"/>
                      </a:cubicBezTo>
                      <a:close/>
                      <a:moveTo>
                        <a:pt x="2458" y="1"/>
                      </a:moveTo>
                      <a:cubicBezTo>
                        <a:pt x="1733" y="1"/>
                        <a:pt x="1103" y="599"/>
                        <a:pt x="1103" y="1355"/>
                      </a:cubicBezTo>
                      <a:cubicBezTo>
                        <a:pt x="1103" y="1733"/>
                        <a:pt x="1198" y="2048"/>
                        <a:pt x="1450" y="2269"/>
                      </a:cubicBezTo>
                      <a:cubicBezTo>
                        <a:pt x="630" y="2647"/>
                        <a:pt x="63" y="3498"/>
                        <a:pt x="63" y="4474"/>
                      </a:cubicBezTo>
                      <a:lnTo>
                        <a:pt x="63" y="5199"/>
                      </a:lnTo>
                      <a:cubicBezTo>
                        <a:pt x="0" y="5388"/>
                        <a:pt x="158" y="5546"/>
                        <a:pt x="347" y="5546"/>
                      </a:cubicBezTo>
                      <a:lnTo>
                        <a:pt x="4506" y="5546"/>
                      </a:lnTo>
                      <a:cubicBezTo>
                        <a:pt x="4726" y="5546"/>
                        <a:pt x="4884" y="5388"/>
                        <a:pt x="4884" y="5199"/>
                      </a:cubicBezTo>
                      <a:lnTo>
                        <a:pt x="4884" y="4474"/>
                      </a:lnTo>
                      <a:cubicBezTo>
                        <a:pt x="4884" y="3498"/>
                        <a:pt x="4317" y="2647"/>
                        <a:pt x="3497" y="2269"/>
                      </a:cubicBezTo>
                      <a:cubicBezTo>
                        <a:pt x="3718" y="2048"/>
                        <a:pt x="3844" y="1702"/>
                        <a:pt x="3844" y="1355"/>
                      </a:cubicBezTo>
                      <a:cubicBezTo>
                        <a:pt x="3844" y="599"/>
                        <a:pt x="3214" y="1"/>
                        <a:pt x="245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673" name="Google Shape;9160;p73">
                <a:extLst>
                  <a:ext uri="{FF2B5EF4-FFF2-40B4-BE49-F238E27FC236}">
                    <a16:creationId xmlns:a16="http://schemas.microsoft.com/office/drawing/2014/main" id="{DDDEC3AB-4DD6-28DD-5E1B-2FBA6C86583C}"/>
                  </a:ext>
                </a:extLst>
              </p:cNvPr>
              <p:cNvGrpSpPr/>
              <p:nvPr/>
            </p:nvGrpSpPr>
            <p:grpSpPr>
              <a:xfrm>
                <a:off x="3927252" y="2281623"/>
                <a:ext cx="503276" cy="499303"/>
                <a:chOff x="2508825" y="2318350"/>
                <a:chExt cx="297750" cy="295400"/>
              </a:xfrm>
              <a:grpFill/>
            </p:grpSpPr>
            <p:sp>
              <p:nvSpPr>
                <p:cNvPr id="17823" name="Google Shape;9161;p73">
                  <a:extLst>
                    <a:ext uri="{FF2B5EF4-FFF2-40B4-BE49-F238E27FC236}">
                      <a16:creationId xmlns:a16="http://schemas.microsoft.com/office/drawing/2014/main" id="{50128753-877F-2990-CD62-366FD6C43D40}"/>
                    </a:ext>
                  </a:extLst>
                </p:cNvPr>
                <p:cNvSpPr/>
                <p:nvPr/>
              </p:nvSpPr>
              <p:spPr>
                <a:xfrm>
                  <a:off x="2508825" y="2318350"/>
                  <a:ext cx="297750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816" extrusionOk="0">
                      <a:moveTo>
                        <a:pt x="5892" y="694"/>
                      </a:moveTo>
                      <a:cubicBezTo>
                        <a:pt x="7625" y="694"/>
                        <a:pt x="9043" y="2112"/>
                        <a:pt x="9043" y="3845"/>
                      </a:cubicBezTo>
                      <a:cubicBezTo>
                        <a:pt x="9043" y="5483"/>
                        <a:pt x="7751" y="6838"/>
                        <a:pt x="6081" y="6932"/>
                      </a:cubicBezTo>
                      <a:cubicBezTo>
                        <a:pt x="6018" y="6932"/>
                        <a:pt x="5987" y="6901"/>
                        <a:pt x="5924" y="6869"/>
                      </a:cubicBezTo>
                      <a:lnTo>
                        <a:pt x="5766" y="6711"/>
                      </a:lnTo>
                      <a:cubicBezTo>
                        <a:pt x="5297" y="6298"/>
                        <a:pt x="4683" y="6101"/>
                        <a:pt x="4072" y="6101"/>
                      </a:cubicBezTo>
                      <a:cubicBezTo>
                        <a:pt x="3985" y="6101"/>
                        <a:pt x="3899" y="6105"/>
                        <a:pt x="3813" y="6113"/>
                      </a:cubicBezTo>
                      <a:cubicBezTo>
                        <a:pt x="3151" y="5577"/>
                        <a:pt x="2773" y="4727"/>
                        <a:pt x="2773" y="3845"/>
                      </a:cubicBezTo>
                      <a:cubicBezTo>
                        <a:pt x="2773" y="2112"/>
                        <a:pt x="4191" y="694"/>
                        <a:pt x="5892" y="694"/>
                      </a:cubicBezTo>
                      <a:close/>
                      <a:moveTo>
                        <a:pt x="4171" y="6822"/>
                      </a:moveTo>
                      <a:cubicBezTo>
                        <a:pt x="4577" y="6822"/>
                        <a:pt x="4979" y="6964"/>
                        <a:pt x="5294" y="7247"/>
                      </a:cubicBezTo>
                      <a:cubicBezTo>
                        <a:pt x="5420" y="7373"/>
                        <a:pt x="5735" y="7657"/>
                        <a:pt x="5892" y="7657"/>
                      </a:cubicBezTo>
                      <a:lnTo>
                        <a:pt x="7972" y="7657"/>
                      </a:lnTo>
                      <a:cubicBezTo>
                        <a:pt x="8192" y="7657"/>
                        <a:pt x="8350" y="7814"/>
                        <a:pt x="8350" y="8003"/>
                      </a:cubicBezTo>
                      <a:cubicBezTo>
                        <a:pt x="8350" y="8192"/>
                        <a:pt x="8192" y="8350"/>
                        <a:pt x="7972" y="8350"/>
                      </a:cubicBezTo>
                      <a:lnTo>
                        <a:pt x="5514" y="8350"/>
                      </a:lnTo>
                      <a:cubicBezTo>
                        <a:pt x="5294" y="8350"/>
                        <a:pt x="5136" y="8507"/>
                        <a:pt x="5136" y="8728"/>
                      </a:cubicBezTo>
                      <a:cubicBezTo>
                        <a:pt x="5136" y="8917"/>
                        <a:pt x="5294" y="9074"/>
                        <a:pt x="5514" y="9074"/>
                      </a:cubicBezTo>
                      <a:lnTo>
                        <a:pt x="8224" y="9074"/>
                      </a:lnTo>
                      <a:cubicBezTo>
                        <a:pt x="8507" y="9074"/>
                        <a:pt x="8759" y="8948"/>
                        <a:pt x="8980" y="8759"/>
                      </a:cubicBezTo>
                      <a:lnTo>
                        <a:pt x="10492" y="7090"/>
                      </a:lnTo>
                      <a:cubicBezTo>
                        <a:pt x="10568" y="7033"/>
                        <a:pt x="10666" y="6987"/>
                        <a:pt x="10766" y="6987"/>
                      </a:cubicBezTo>
                      <a:cubicBezTo>
                        <a:pt x="10833" y="6987"/>
                        <a:pt x="10902" y="7008"/>
                        <a:pt x="10965" y="7058"/>
                      </a:cubicBezTo>
                      <a:cubicBezTo>
                        <a:pt x="11122" y="7184"/>
                        <a:pt x="11185" y="7373"/>
                        <a:pt x="11059" y="7531"/>
                      </a:cubicBezTo>
                      <a:lnTo>
                        <a:pt x="9389" y="9767"/>
                      </a:lnTo>
                      <a:cubicBezTo>
                        <a:pt x="9074" y="10209"/>
                        <a:pt x="8570" y="10492"/>
                        <a:pt x="8035" y="10492"/>
                      </a:cubicBezTo>
                      <a:lnTo>
                        <a:pt x="2773" y="10492"/>
                      </a:lnTo>
                      <a:lnTo>
                        <a:pt x="2773" y="7468"/>
                      </a:lnTo>
                      <a:lnTo>
                        <a:pt x="3025" y="7247"/>
                      </a:lnTo>
                      <a:cubicBezTo>
                        <a:pt x="3356" y="6964"/>
                        <a:pt x="3766" y="6822"/>
                        <a:pt x="4171" y="6822"/>
                      </a:cubicBezTo>
                      <a:close/>
                      <a:moveTo>
                        <a:pt x="1734" y="6932"/>
                      </a:moveTo>
                      <a:cubicBezTo>
                        <a:pt x="1923" y="6932"/>
                        <a:pt x="2080" y="7090"/>
                        <a:pt x="2080" y="7310"/>
                      </a:cubicBezTo>
                      <a:lnTo>
                        <a:pt x="2080" y="10807"/>
                      </a:lnTo>
                      <a:cubicBezTo>
                        <a:pt x="2080" y="10996"/>
                        <a:pt x="1923" y="11154"/>
                        <a:pt x="1734" y="11154"/>
                      </a:cubicBezTo>
                      <a:lnTo>
                        <a:pt x="662" y="11154"/>
                      </a:lnTo>
                      <a:lnTo>
                        <a:pt x="662" y="6932"/>
                      </a:lnTo>
                      <a:close/>
                      <a:moveTo>
                        <a:pt x="5924" y="1"/>
                      </a:moveTo>
                      <a:cubicBezTo>
                        <a:pt x="3844" y="1"/>
                        <a:pt x="2112" y="1734"/>
                        <a:pt x="2112" y="3845"/>
                      </a:cubicBezTo>
                      <a:cubicBezTo>
                        <a:pt x="2112" y="4790"/>
                        <a:pt x="2458" y="5672"/>
                        <a:pt x="3088" y="6396"/>
                      </a:cubicBezTo>
                      <a:cubicBezTo>
                        <a:pt x="2931" y="6459"/>
                        <a:pt x="2773" y="6585"/>
                        <a:pt x="2616" y="6711"/>
                      </a:cubicBezTo>
                      <a:cubicBezTo>
                        <a:pt x="2427" y="6428"/>
                        <a:pt x="2112" y="6270"/>
                        <a:pt x="1765" y="6270"/>
                      </a:cubicBezTo>
                      <a:lnTo>
                        <a:pt x="347" y="6270"/>
                      </a:lnTo>
                      <a:cubicBezTo>
                        <a:pt x="158" y="6270"/>
                        <a:pt x="1" y="6428"/>
                        <a:pt x="1" y="6585"/>
                      </a:cubicBezTo>
                      <a:lnTo>
                        <a:pt x="1" y="11469"/>
                      </a:lnTo>
                      <a:cubicBezTo>
                        <a:pt x="1" y="11658"/>
                        <a:pt x="158" y="11815"/>
                        <a:pt x="347" y="11815"/>
                      </a:cubicBezTo>
                      <a:lnTo>
                        <a:pt x="1765" y="11815"/>
                      </a:lnTo>
                      <a:cubicBezTo>
                        <a:pt x="2238" y="11815"/>
                        <a:pt x="2584" y="11563"/>
                        <a:pt x="2742" y="11122"/>
                      </a:cubicBezTo>
                      <a:lnTo>
                        <a:pt x="8035" y="11122"/>
                      </a:lnTo>
                      <a:cubicBezTo>
                        <a:pt x="8759" y="11122"/>
                        <a:pt x="9515" y="10776"/>
                        <a:pt x="9956" y="10146"/>
                      </a:cubicBezTo>
                      <a:lnTo>
                        <a:pt x="11595" y="7877"/>
                      </a:lnTo>
                      <a:cubicBezTo>
                        <a:pt x="11910" y="7468"/>
                        <a:pt x="11878" y="6838"/>
                        <a:pt x="11437" y="6459"/>
                      </a:cubicBezTo>
                      <a:cubicBezTo>
                        <a:pt x="11249" y="6301"/>
                        <a:pt x="11015" y="6221"/>
                        <a:pt x="10780" y="6221"/>
                      </a:cubicBezTo>
                      <a:cubicBezTo>
                        <a:pt x="10503" y="6221"/>
                        <a:pt x="10224" y="6332"/>
                        <a:pt x="10019" y="6554"/>
                      </a:cubicBezTo>
                      <a:lnTo>
                        <a:pt x="9011" y="7657"/>
                      </a:lnTo>
                      <a:cubicBezTo>
                        <a:pt x="8885" y="7247"/>
                        <a:pt x="8539" y="6932"/>
                        <a:pt x="8098" y="6932"/>
                      </a:cubicBezTo>
                      <a:cubicBezTo>
                        <a:pt x="8287" y="6838"/>
                        <a:pt x="8444" y="6680"/>
                        <a:pt x="8602" y="6522"/>
                      </a:cubicBezTo>
                      <a:cubicBezTo>
                        <a:pt x="9358" y="5798"/>
                        <a:pt x="9767" y="4821"/>
                        <a:pt x="9767" y="3845"/>
                      </a:cubicBezTo>
                      <a:cubicBezTo>
                        <a:pt x="9767" y="1734"/>
                        <a:pt x="8035" y="1"/>
                        <a:pt x="59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24" name="Google Shape;9162;p73">
                  <a:extLst>
                    <a:ext uri="{FF2B5EF4-FFF2-40B4-BE49-F238E27FC236}">
                      <a16:creationId xmlns:a16="http://schemas.microsoft.com/office/drawing/2014/main" id="{199DD43B-4983-B300-3852-0F14FD959B25}"/>
                    </a:ext>
                  </a:extLst>
                </p:cNvPr>
                <p:cNvSpPr/>
                <p:nvPr/>
              </p:nvSpPr>
              <p:spPr>
                <a:xfrm>
                  <a:off x="2629350" y="2353025"/>
                  <a:ext cx="543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4" h="4852" extrusionOk="0">
                      <a:moveTo>
                        <a:pt x="1071" y="0"/>
                      </a:moveTo>
                      <a:cubicBezTo>
                        <a:pt x="882" y="0"/>
                        <a:pt x="725" y="158"/>
                        <a:pt x="725" y="347"/>
                      </a:cubicBezTo>
                      <a:lnTo>
                        <a:pt x="725" y="756"/>
                      </a:lnTo>
                      <a:cubicBezTo>
                        <a:pt x="315" y="914"/>
                        <a:pt x="63" y="1292"/>
                        <a:pt x="63" y="1733"/>
                      </a:cubicBezTo>
                      <a:cubicBezTo>
                        <a:pt x="0" y="2332"/>
                        <a:pt x="473" y="2804"/>
                        <a:pt x="1071" y="2804"/>
                      </a:cubicBezTo>
                      <a:cubicBezTo>
                        <a:pt x="1260" y="2804"/>
                        <a:pt x="1418" y="2962"/>
                        <a:pt x="1418" y="3151"/>
                      </a:cubicBezTo>
                      <a:cubicBezTo>
                        <a:pt x="1418" y="3308"/>
                        <a:pt x="1355" y="3434"/>
                        <a:pt x="1229" y="3466"/>
                      </a:cubicBezTo>
                      <a:cubicBezTo>
                        <a:pt x="1185" y="3492"/>
                        <a:pt x="1140" y="3503"/>
                        <a:pt x="1093" y="3503"/>
                      </a:cubicBezTo>
                      <a:cubicBezTo>
                        <a:pt x="970" y="3503"/>
                        <a:pt x="839" y="3422"/>
                        <a:pt x="725" y="3308"/>
                      </a:cubicBezTo>
                      <a:cubicBezTo>
                        <a:pt x="662" y="3245"/>
                        <a:pt x="575" y="3214"/>
                        <a:pt x="488" y="3214"/>
                      </a:cubicBezTo>
                      <a:cubicBezTo>
                        <a:pt x="402" y="3214"/>
                        <a:pt x="315" y="3245"/>
                        <a:pt x="252" y="3308"/>
                      </a:cubicBezTo>
                      <a:cubicBezTo>
                        <a:pt x="126" y="3434"/>
                        <a:pt x="126" y="3655"/>
                        <a:pt x="252" y="3781"/>
                      </a:cubicBezTo>
                      <a:cubicBezTo>
                        <a:pt x="410" y="3938"/>
                        <a:pt x="567" y="4064"/>
                        <a:pt x="756" y="4096"/>
                      </a:cubicBezTo>
                      <a:lnTo>
                        <a:pt x="756" y="4505"/>
                      </a:lnTo>
                      <a:cubicBezTo>
                        <a:pt x="756" y="4694"/>
                        <a:pt x="914" y="4852"/>
                        <a:pt x="1103" y="4852"/>
                      </a:cubicBezTo>
                      <a:cubicBezTo>
                        <a:pt x="1323" y="4852"/>
                        <a:pt x="1481" y="4694"/>
                        <a:pt x="1481" y="4505"/>
                      </a:cubicBezTo>
                      <a:lnTo>
                        <a:pt x="1481" y="4096"/>
                      </a:lnTo>
                      <a:cubicBezTo>
                        <a:pt x="1481" y="4096"/>
                        <a:pt x="1512" y="4096"/>
                        <a:pt x="1512" y="4064"/>
                      </a:cubicBezTo>
                      <a:cubicBezTo>
                        <a:pt x="1890" y="3907"/>
                        <a:pt x="2142" y="3497"/>
                        <a:pt x="2142" y="3119"/>
                      </a:cubicBezTo>
                      <a:cubicBezTo>
                        <a:pt x="2142" y="2521"/>
                        <a:pt x="1670" y="2079"/>
                        <a:pt x="1103" y="2079"/>
                      </a:cubicBezTo>
                      <a:cubicBezTo>
                        <a:pt x="914" y="2079"/>
                        <a:pt x="756" y="1922"/>
                        <a:pt x="756" y="1733"/>
                      </a:cubicBezTo>
                      <a:cubicBezTo>
                        <a:pt x="756" y="1575"/>
                        <a:pt x="851" y="1449"/>
                        <a:pt x="1008" y="1418"/>
                      </a:cubicBezTo>
                      <a:cubicBezTo>
                        <a:pt x="1047" y="1405"/>
                        <a:pt x="1085" y="1399"/>
                        <a:pt x="1124" y="1399"/>
                      </a:cubicBezTo>
                      <a:cubicBezTo>
                        <a:pt x="1273" y="1399"/>
                        <a:pt x="1418" y="1494"/>
                        <a:pt x="1544" y="1670"/>
                      </a:cubicBezTo>
                      <a:cubicBezTo>
                        <a:pt x="1610" y="1753"/>
                        <a:pt x="1703" y="1792"/>
                        <a:pt x="1795" y="1792"/>
                      </a:cubicBezTo>
                      <a:cubicBezTo>
                        <a:pt x="1876" y="1792"/>
                        <a:pt x="1957" y="1761"/>
                        <a:pt x="2016" y="1701"/>
                      </a:cubicBezTo>
                      <a:cubicBezTo>
                        <a:pt x="2174" y="1575"/>
                        <a:pt x="2174" y="1323"/>
                        <a:pt x="2048" y="1229"/>
                      </a:cubicBezTo>
                      <a:cubicBezTo>
                        <a:pt x="1859" y="977"/>
                        <a:pt x="1670" y="819"/>
                        <a:pt x="1418" y="756"/>
                      </a:cubicBezTo>
                      <a:lnTo>
                        <a:pt x="1418" y="347"/>
                      </a:ln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sp>
            <p:nvSpPr>
              <p:cNvPr id="17674" name="Google Shape;9163;p73">
                <a:extLst>
                  <a:ext uri="{FF2B5EF4-FFF2-40B4-BE49-F238E27FC236}">
                    <a16:creationId xmlns:a16="http://schemas.microsoft.com/office/drawing/2014/main" id="{6CF9E815-79F8-4616-9D5D-FE86B76A0383}"/>
                  </a:ext>
                </a:extLst>
              </p:cNvPr>
              <p:cNvSpPr/>
              <p:nvPr/>
            </p:nvSpPr>
            <p:spPr>
              <a:xfrm>
                <a:off x="3928551" y="2924655"/>
                <a:ext cx="500612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1846" extrusionOk="0">
                    <a:moveTo>
                      <a:pt x="10744" y="3718"/>
                    </a:moveTo>
                    <a:lnTo>
                      <a:pt x="10428" y="4348"/>
                    </a:lnTo>
                    <a:cubicBezTo>
                      <a:pt x="10397" y="4442"/>
                      <a:pt x="10397" y="4568"/>
                      <a:pt x="10428" y="4663"/>
                    </a:cubicBezTo>
                    <a:lnTo>
                      <a:pt x="10744" y="5293"/>
                    </a:lnTo>
                    <a:lnTo>
                      <a:pt x="9483" y="4915"/>
                    </a:lnTo>
                    <a:lnTo>
                      <a:pt x="9105" y="4505"/>
                    </a:lnTo>
                    <a:lnTo>
                      <a:pt x="9483" y="4127"/>
                    </a:lnTo>
                    <a:lnTo>
                      <a:pt x="10744" y="3718"/>
                    </a:lnTo>
                    <a:close/>
                    <a:moveTo>
                      <a:pt x="4443" y="3497"/>
                    </a:moveTo>
                    <a:cubicBezTo>
                      <a:pt x="4884" y="3497"/>
                      <a:pt x="5262" y="3781"/>
                      <a:pt x="5419" y="4190"/>
                    </a:cubicBezTo>
                    <a:lnTo>
                      <a:pt x="4443" y="4190"/>
                    </a:lnTo>
                    <a:cubicBezTo>
                      <a:pt x="4253" y="4190"/>
                      <a:pt x="4096" y="4348"/>
                      <a:pt x="4096" y="4568"/>
                    </a:cubicBezTo>
                    <a:cubicBezTo>
                      <a:pt x="4096" y="4663"/>
                      <a:pt x="4253" y="4820"/>
                      <a:pt x="4443" y="4820"/>
                    </a:cubicBezTo>
                    <a:lnTo>
                      <a:pt x="5419" y="4820"/>
                    </a:lnTo>
                    <a:cubicBezTo>
                      <a:pt x="5262" y="5230"/>
                      <a:pt x="4915" y="5545"/>
                      <a:pt x="4443" y="5545"/>
                    </a:cubicBezTo>
                    <a:cubicBezTo>
                      <a:pt x="3844" y="5545"/>
                      <a:pt x="3434" y="5072"/>
                      <a:pt x="3434" y="4505"/>
                    </a:cubicBezTo>
                    <a:cubicBezTo>
                      <a:pt x="3434" y="3970"/>
                      <a:pt x="3907" y="3497"/>
                      <a:pt x="4443" y="3497"/>
                    </a:cubicBezTo>
                    <a:close/>
                    <a:moveTo>
                      <a:pt x="4443" y="2080"/>
                    </a:moveTo>
                    <a:cubicBezTo>
                      <a:pt x="5671" y="2080"/>
                      <a:pt x="6679" y="2993"/>
                      <a:pt x="6837" y="4159"/>
                    </a:cubicBezTo>
                    <a:lnTo>
                      <a:pt x="6144" y="4159"/>
                    </a:lnTo>
                    <a:cubicBezTo>
                      <a:pt x="5986" y="3371"/>
                      <a:pt x="5262" y="2773"/>
                      <a:pt x="4443" y="2773"/>
                    </a:cubicBezTo>
                    <a:cubicBezTo>
                      <a:pt x="3497" y="2773"/>
                      <a:pt x="2710" y="3560"/>
                      <a:pt x="2710" y="4505"/>
                    </a:cubicBezTo>
                    <a:cubicBezTo>
                      <a:pt x="2710" y="5451"/>
                      <a:pt x="3497" y="6238"/>
                      <a:pt x="4443" y="6238"/>
                    </a:cubicBezTo>
                    <a:cubicBezTo>
                      <a:pt x="5262" y="6238"/>
                      <a:pt x="5986" y="5671"/>
                      <a:pt x="6144" y="4883"/>
                    </a:cubicBezTo>
                    <a:lnTo>
                      <a:pt x="6837" y="4883"/>
                    </a:lnTo>
                    <a:cubicBezTo>
                      <a:pt x="6679" y="6049"/>
                      <a:pt x="5671" y="6963"/>
                      <a:pt x="4443" y="6963"/>
                    </a:cubicBezTo>
                    <a:cubicBezTo>
                      <a:pt x="3119" y="6963"/>
                      <a:pt x="2017" y="5860"/>
                      <a:pt x="2017" y="4505"/>
                    </a:cubicBezTo>
                    <a:cubicBezTo>
                      <a:pt x="2017" y="3182"/>
                      <a:pt x="3119" y="2080"/>
                      <a:pt x="4443" y="2080"/>
                    </a:cubicBezTo>
                    <a:close/>
                    <a:moveTo>
                      <a:pt x="4474" y="662"/>
                    </a:moveTo>
                    <a:cubicBezTo>
                      <a:pt x="6459" y="662"/>
                      <a:pt x="8097" y="2206"/>
                      <a:pt x="8255" y="4127"/>
                    </a:cubicBezTo>
                    <a:lnTo>
                      <a:pt x="7562" y="4127"/>
                    </a:lnTo>
                    <a:cubicBezTo>
                      <a:pt x="7372" y="2584"/>
                      <a:pt x="6049" y="1355"/>
                      <a:pt x="4443" y="1355"/>
                    </a:cubicBezTo>
                    <a:cubicBezTo>
                      <a:pt x="2710" y="1355"/>
                      <a:pt x="1324" y="2773"/>
                      <a:pt x="1324" y="4474"/>
                    </a:cubicBezTo>
                    <a:cubicBezTo>
                      <a:pt x="1324" y="6175"/>
                      <a:pt x="2741" y="7593"/>
                      <a:pt x="4443" y="7593"/>
                    </a:cubicBezTo>
                    <a:cubicBezTo>
                      <a:pt x="6049" y="7593"/>
                      <a:pt x="7372" y="6364"/>
                      <a:pt x="7562" y="4820"/>
                    </a:cubicBezTo>
                    <a:lnTo>
                      <a:pt x="8255" y="4820"/>
                    </a:lnTo>
                    <a:cubicBezTo>
                      <a:pt x="8097" y="6774"/>
                      <a:pt x="6459" y="8286"/>
                      <a:pt x="4474" y="8286"/>
                    </a:cubicBezTo>
                    <a:cubicBezTo>
                      <a:pt x="2395" y="8286"/>
                      <a:pt x="662" y="6616"/>
                      <a:pt x="662" y="4474"/>
                    </a:cubicBezTo>
                    <a:cubicBezTo>
                      <a:pt x="662" y="2363"/>
                      <a:pt x="2363" y="662"/>
                      <a:pt x="4474" y="662"/>
                    </a:cubicBezTo>
                    <a:close/>
                    <a:moveTo>
                      <a:pt x="5734" y="8822"/>
                    </a:moveTo>
                    <a:lnTo>
                      <a:pt x="6049" y="9767"/>
                    </a:lnTo>
                    <a:lnTo>
                      <a:pt x="2836" y="9767"/>
                    </a:lnTo>
                    <a:lnTo>
                      <a:pt x="3151" y="8822"/>
                    </a:lnTo>
                    <a:cubicBezTo>
                      <a:pt x="3529" y="8916"/>
                      <a:pt x="4001" y="9011"/>
                      <a:pt x="4443" y="9011"/>
                    </a:cubicBezTo>
                    <a:cubicBezTo>
                      <a:pt x="4884" y="9011"/>
                      <a:pt x="5356" y="8916"/>
                      <a:pt x="5734" y="8822"/>
                    </a:cubicBezTo>
                    <a:close/>
                    <a:moveTo>
                      <a:pt x="6522" y="10428"/>
                    </a:moveTo>
                    <a:cubicBezTo>
                      <a:pt x="6963" y="10428"/>
                      <a:pt x="7372" y="10680"/>
                      <a:pt x="7530" y="11121"/>
                    </a:cubicBezTo>
                    <a:lnTo>
                      <a:pt x="1418" y="11121"/>
                    </a:lnTo>
                    <a:cubicBezTo>
                      <a:pt x="1576" y="10743"/>
                      <a:pt x="1922" y="10428"/>
                      <a:pt x="2395" y="10428"/>
                    </a:cubicBezTo>
                    <a:close/>
                    <a:moveTo>
                      <a:pt x="4474" y="0"/>
                    </a:moveTo>
                    <a:cubicBezTo>
                      <a:pt x="1985" y="0"/>
                      <a:pt x="0" y="1985"/>
                      <a:pt x="0" y="4474"/>
                    </a:cubicBezTo>
                    <a:cubicBezTo>
                      <a:pt x="0" y="6238"/>
                      <a:pt x="1040" y="7813"/>
                      <a:pt x="2552" y="8538"/>
                    </a:cubicBezTo>
                    <a:lnTo>
                      <a:pt x="2143" y="9767"/>
                    </a:lnTo>
                    <a:cubicBezTo>
                      <a:pt x="1324" y="9861"/>
                      <a:pt x="693" y="10586"/>
                      <a:pt x="693" y="11499"/>
                    </a:cubicBezTo>
                    <a:cubicBezTo>
                      <a:pt x="693" y="11688"/>
                      <a:pt x="851" y="11846"/>
                      <a:pt x="1040" y="11846"/>
                    </a:cubicBezTo>
                    <a:lnTo>
                      <a:pt x="7971" y="11846"/>
                    </a:lnTo>
                    <a:cubicBezTo>
                      <a:pt x="8192" y="11846"/>
                      <a:pt x="8349" y="11688"/>
                      <a:pt x="8349" y="11499"/>
                    </a:cubicBezTo>
                    <a:cubicBezTo>
                      <a:pt x="8349" y="10617"/>
                      <a:pt x="7719" y="9924"/>
                      <a:pt x="6900" y="9767"/>
                    </a:cubicBezTo>
                    <a:lnTo>
                      <a:pt x="6490" y="8538"/>
                    </a:lnTo>
                    <a:cubicBezTo>
                      <a:pt x="7782" y="7908"/>
                      <a:pt x="8727" y="6679"/>
                      <a:pt x="8979" y="5230"/>
                    </a:cubicBezTo>
                    <a:lnTo>
                      <a:pt x="9137" y="5388"/>
                    </a:lnTo>
                    <a:cubicBezTo>
                      <a:pt x="9168" y="5419"/>
                      <a:pt x="9200" y="5451"/>
                      <a:pt x="9263" y="5451"/>
                    </a:cubicBezTo>
                    <a:lnTo>
                      <a:pt x="11374" y="6175"/>
                    </a:lnTo>
                    <a:cubicBezTo>
                      <a:pt x="11403" y="6183"/>
                      <a:pt x="11435" y="6186"/>
                      <a:pt x="11466" y="6186"/>
                    </a:cubicBezTo>
                    <a:cubicBezTo>
                      <a:pt x="11569" y="6186"/>
                      <a:pt x="11672" y="6145"/>
                      <a:pt x="11720" y="6049"/>
                    </a:cubicBezTo>
                    <a:cubicBezTo>
                      <a:pt x="11815" y="5923"/>
                      <a:pt x="11846" y="5766"/>
                      <a:pt x="11783" y="5671"/>
                    </a:cubicBezTo>
                    <a:lnTo>
                      <a:pt x="11153" y="4442"/>
                    </a:lnTo>
                    <a:lnTo>
                      <a:pt x="11783" y="3214"/>
                    </a:lnTo>
                    <a:cubicBezTo>
                      <a:pt x="11815" y="3151"/>
                      <a:pt x="11783" y="2993"/>
                      <a:pt x="11689" y="2899"/>
                    </a:cubicBezTo>
                    <a:cubicBezTo>
                      <a:pt x="11641" y="2802"/>
                      <a:pt x="11519" y="2761"/>
                      <a:pt x="11422" y="2761"/>
                    </a:cubicBezTo>
                    <a:cubicBezTo>
                      <a:pt x="11392" y="2761"/>
                      <a:pt x="11364" y="2765"/>
                      <a:pt x="11342" y="2773"/>
                    </a:cubicBezTo>
                    <a:lnTo>
                      <a:pt x="9200" y="3497"/>
                    </a:lnTo>
                    <a:cubicBezTo>
                      <a:pt x="9168" y="3497"/>
                      <a:pt x="9105" y="3529"/>
                      <a:pt x="9105" y="3560"/>
                    </a:cubicBezTo>
                    <a:lnTo>
                      <a:pt x="8916" y="3718"/>
                    </a:lnTo>
                    <a:cubicBezTo>
                      <a:pt x="8570" y="1607"/>
                      <a:pt x="6742" y="0"/>
                      <a:pt x="44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54">
                  <a:defRPr/>
                </a:pPr>
                <a:endParaRPr dirty="0">
                  <a:solidFill>
                    <a:srgbClr val="000000"/>
                  </a:solidFill>
                  <a:latin typeface="Lora" pitchFamily="2" charset="0"/>
                </a:endParaRPr>
              </a:p>
            </p:txBody>
          </p:sp>
          <p:grpSp>
            <p:nvGrpSpPr>
              <p:cNvPr id="17675" name="Google Shape;9164;p73">
                <a:extLst>
                  <a:ext uri="{FF2B5EF4-FFF2-40B4-BE49-F238E27FC236}">
                    <a16:creationId xmlns:a16="http://schemas.microsoft.com/office/drawing/2014/main" id="{632955CF-48E1-3C12-4D6E-5C181D5F83E0}"/>
                  </a:ext>
                </a:extLst>
              </p:cNvPr>
              <p:cNvGrpSpPr/>
              <p:nvPr/>
            </p:nvGrpSpPr>
            <p:grpSpPr>
              <a:xfrm>
                <a:off x="7113533" y="1688554"/>
                <a:ext cx="497951" cy="499261"/>
                <a:chOff x="4321150" y="1946600"/>
                <a:chExt cx="294600" cy="295375"/>
              </a:xfrm>
              <a:grpFill/>
            </p:grpSpPr>
            <p:sp>
              <p:nvSpPr>
                <p:cNvPr id="17820" name="Google Shape;9165;p73">
                  <a:extLst>
                    <a:ext uri="{FF2B5EF4-FFF2-40B4-BE49-F238E27FC236}">
                      <a16:creationId xmlns:a16="http://schemas.microsoft.com/office/drawing/2014/main" id="{FDE9F7E7-11D2-6171-07EF-1340AC89381B}"/>
                    </a:ext>
                  </a:extLst>
                </p:cNvPr>
                <p:cNvSpPr/>
                <p:nvPr/>
              </p:nvSpPr>
              <p:spPr>
                <a:xfrm>
                  <a:off x="4321150" y="1946600"/>
                  <a:ext cx="294600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815" extrusionOk="0">
                      <a:moveTo>
                        <a:pt x="9043" y="662"/>
                      </a:moveTo>
                      <a:lnTo>
                        <a:pt x="9043" y="2080"/>
                      </a:lnTo>
                      <a:lnTo>
                        <a:pt x="2742" y="2080"/>
                      </a:lnTo>
                      <a:lnTo>
                        <a:pt x="2742" y="662"/>
                      </a:lnTo>
                      <a:close/>
                      <a:moveTo>
                        <a:pt x="10775" y="2742"/>
                      </a:moveTo>
                      <a:cubicBezTo>
                        <a:pt x="10996" y="2742"/>
                        <a:pt x="11153" y="2899"/>
                        <a:pt x="11153" y="3120"/>
                      </a:cubicBezTo>
                      <a:lnTo>
                        <a:pt x="11153" y="6554"/>
                      </a:lnTo>
                      <a:cubicBezTo>
                        <a:pt x="11153" y="6774"/>
                        <a:pt x="10996" y="6932"/>
                        <a:pt x="10775" y="6932"/>
                      </a:cubicBezTo>
                      <a:lnTo>
                        <a:pt x="9767" y="6932"/>
                      </a:lnTo>
                      <a:lnTo>
                        <a:pt x="9767" y="4474"/>
                      </a:lnTo>
                      <a:cubicBezTo>
                        <a:pt x="9767" y="4285"/>
                        <a:pt x="9610" y="4128"/>
                        <a:pt x="9421" y="4128"/>
                      </a:cubicBezTo>
                      <a:lnTo>
                        <a:pt x="2427" y="4128"/>
                      </a:lnTo>
                      <a:cubicBezTo>
                        <a:pt x="2238" y="4128"/>
                        <a:pt x="2080" y="4285"/>
                        <a:pt x="2080" y="4474"/>
                      </a:cubicBezTo>
                      <a:lnTo>
                        <a:pt x="2080" y="6932"/>
                      </a:lnTo>
                      <a:lnTo>
                        <a:pt x="1009" y="6932"/>
                      </a:lnTo>
                      <a:cubicBezTo>
                        <a:pt x="820" y="6932"/>
                        <a:pt x="662" y="6774"/>
                        <a:pt x="662" y="6554"/>
                      </a:cubicBezTo>
                      <a:lnTo>
                        <a:pt x="662" y="3120"/>
                      </a:lnTo>
                      <a:cubicBezTo>
                        <a:pt x="662" y="2899"/>
                        <a:pt x="820" y="2742"/>
                        <a:pt x="1009" y="2742"/>
                      </a:cubicBezTo>
                      <a:close/>
                      <a:moveTo>
                        <a:pt x="9011" y="4821"/>
                      </a:moveTo>
                      <a:lnTo>
                        <a:pt x="9011" y="11090"/>
                      </a:lnTo>
                      <a:lnTo>
                        <a:pt x="2710" y="11090"/>
                      </a:lnTo>
                      <a:lnTo>
                        <a:pt x="2710" y="4821"/>
                      </a:lnTo>
                      <a:close/>
                      <a:moveTo>
                        <a:pt x="2395" y="1"/>
                      </a:moveTo>
                      <a:cubicBezTo>
                        <a:pt x="2206" y="1"/>
                        <a:pt x="2049" y="158"/>
                        <a:pt x="2049" y="347"/>
                      </a:cubicBezTo>
                      <a:lnTo>
                        <a:pt x="2049" y="2112"/>
                      </a:lnTo>
                      <a:lnTo>
                        <a:pt x="1009" y="2112"/>
                      </a:lnTo>
                      <a:cubicBezTo>
                        <a:pt x="442" y="2112"/>
                        <a:pt x="1" y="2584"/>
                        <a:pt x="1" y="3151"/>
                      </a:cubicBezTo>
                      <a:lnTo>
                        <a:pt x="1" y="6617"/>
                      </a:lnTo>
                      <a:cubicBezTo>
                        <a:pt x="1" y="7215"/>
                        <a:pt x="473" y="7625"/>
                        <a:pt x="1009" y="7625"/>
                      </a:cubicBezTo>
                      <a:lnTo>
                        <a:pt x="2049" y="7625"/>
                      </a:lnTo>
                      <a:lnTo>
                        <a:pt x="2049" y="11468"/>
                      </a:lnTo>
                      <a:cubicBezTo>
                        <a:pt x="2049" y="11657"/>
                        <a:pt x="2206" y="11815"/>
                        <a:pt x="2395" y="11815"/>
                      </a:cubicBezTo>
                      <a:lnTo>
                        <a:pt x="9358" y="11815"/>
                      </a:lnTo>
                      <a:cubicBezTo>
                        <a:pt x="9578" y="11815"/>
                        <a:pt x="9736" y="11657"/>
                        <a:pt x="9736" y="11468"/>
                      </a:cubicBezTo>
                      <a:lnTo>
                        <a:pt x="9736" y="7625"/>
                      </a:lnTo>
                      <a:lnTo>
                        <a:pt x="10744" y="7625"/>
                      </a:lnTo>
                      <a:cubicBezTo>
                        <a:pt x="11343" y="7625"/>
                        <a:pt x="11784" y="7152"/>
                        <a:pt x="11784" y="6617"/>
                      </a:cubicBezTo>
                      <a:lnTo>
                        <a:pt x="11784" y="3151"/>
                      </a:lnTo>
                      <a:cubicBezTo>
                        <a:pt x="11784" y="2553"/>
                        <a:pt x="11311" y="2112"/>
                        <a:pt x="10744" y="2112"/>
                      </a:cubicBezTo>
                      <a:lnTo>
                        <a:pt x="9736" y="2112"/>
                      </a:lnTo>
                      <a:lnTo>
                        <a:pt x="9736" y="347"/>
                      </a:lnTo>
                      <a:cubicBezTo>
                        <a:pt x="9736" y="158"/>
                        <a:pt x="9578" y="1"/>
                        <a:pt x="935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21" name="Google Shape;9166;p73">
                  <a:extLst>
                    <a:ext uri="{FF2B5EF4-FFF2-40B4-BE49-F238E27FC236}">
                      <a16:creationId xmlns:a16="http://schemas.microsoft.com/office/drawing/2014/main" id="{60BC8646-A153-8FE6-985B-35ACB313EDEE}"/>
                    </a:ext>
                  </a:extLst>
                </p:cNvPr>
                <p:cNvSpPr/>
                <p:nvPr/>
              </p:nvSpPr>
              <p:spPr>
                <a:xfrm>
                  <a:off x="4564525" y="2031675"/>
                  <a:ext cx="173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5" extrusionOk="0">
                      <a:moveTo>
                        <a:pt x="347" y="0"/>
                      </a:moveTo>
                      <a:cubicBezTo>
                        <a:pt x="158" y="0"/>
                        <a:pt x="1" y="189"/>
                        <a:pt x="1" y="378"/>
                      </a:cubicBezTo>
                      <a:cubicBezTo>
                        <a:pt x="1" y="599"/>
                        <a:pt x="158" y="725"/>
                        <a:pt x="347" y="725"/>
                      </a:cubicBezTo>
                      <a:cubicBezTo>
                        <a:pt x="536" y="725"/>
                        <a:pt x="694" y="567"/>
                        <a:pt x="694" y="378"/>
                      </a:cubicBezTo>
                      <a:cubicBezTo>
                        <a:pt x="694" y="189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22" name="Google Shape;9167;p73">
                  <a:extLst>
                    <a:ext uri="{FF2B5EF4-FFF2-40B4-BE49-F238E27FC236}">
                      <a16:creationId xmlns:a16="http://schemas.microsoft.com/office/drawing/2014/main" id="{3C2FAD50-9CFB-C4B6-20FE-FD02ECED10CA}"/>
                    </a:ext>
                  </a:extLst>
                </p:cNvPr>
                <p:cNvSpPr/>
                <p:nvPr/>
              </p:nvSpPr>
              <p:spPr>
                <a:xfrm>
                  <a:off x="4414100" y="2084450"/>
                  <a:ext cx="106350" cy="1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4884" extrusionOk="0">
                      <a:moveTo>
                        <a:pt x="2174" y="693"/>
                      </a:moveTo>
                      <a:cubicBezTo>
                        <a:pt x="2584" y="693"/>
                        <a:pt x="2899" y="1008"/>
                        <a:pt x="2899" y="1418"/>
                      </a:cubicBezTo>
                      <a:cubicBezTo>
                        <a:pt x="2899" y="1796"/>
                        <a:pt x="2584" y="2111"/>
                        <a:pt x="2174" y="2111"/>
                      </a:cubicBezTo>
                      <a:cubicBezTo>
                        <a:pt x="1796" y="2111"/>
                        <a:pt x="1481" y="1796"/>
                        <a:pt x="1481" y="1418"/>
                      </a:cubicBezTo>
                      <a:cubicBezTo>
                        <a:pt x="1481" y="1008"/>
                        <a:pt x="1796" y="693"/>
                        <a:pt x="2174" y="693"/>
                      </a:cubicBezTo>
                      <a:close/>
                      <a:moveTo>
                        <a:pt x="2174" y="2804"/>
                      </a:moveTo>
                      <a:cubicBezTo>
                        <a:pt x="2930" y="2804"/>
                        <a:pt x="3592" y="3403"/>
                        <a:pt x="3592" y="4190"/>
                      </a:cubicBezTo>
                      <a:lnTo>
                        <a:pt x="756" y="4190"/>
                      </a:lnTo>
                      <a:cubicBezTo>
                        <a:pt x="756" y="3403"/>
                        <a:pt x="1387" y="2804"/>
                        <a:pt x="2174" y="2804"/>
                      </a:cubicBezTo>
                      <a:close/>
                      <a:moveTo>
                        <a:pt x="2143" y="0"/>
                      </a:moveTo>
                      <a:cubicBezTo>
                        <a:pt x="1387" y="0"/>
                        <a:pt x="725" y="630"/>
                        <a:pt x="725" y="1386"/>
                      </a:cubicBezTo>
                      <a:cubicBezTo>
                        <a:pt x="725" y="1733"/>
                        <a:pt x="882" y="2079"/>
                        <a:pt x="1103" y="2331"/>
                      </a:cubicBezTo>
                      <a:cubicBezTo>
                        <a:pt x="473" y="2678"/>
                        <a:pt x="0" y="3340"/>
                        <a:pt x="0" y="4159"/>
                      </a:cubicBezTo>
                      <a:lnTo>
                        <a:pt x="0" y="4537"/>
                      </a:lnTo>
                      <a:cubicBezTo>
                        <a:pt x="63" y="4726"/>
                        <a:pt x="221" y="4883"/>
                        <a:pt x="410" y="4883"/>
                      </a:cubicBezTo>
                      <a:lnTo>
                        <a:pt x="3907" y="4883"/>
                      </a:lnTo>
                      <a:cubicBezTo>
                        <a:pt x="4127" y="4883"/>
                        <a:pt x="4253" y="4726"/>
                        <a:pt x="4253" y="4537"/>
                      </a:cubicBezTo>
                      <a:lnTo>
                        <a:pt x="4253" y="4159"/>
                      </a:lnTo>
                      <a:cubicBezTo>
                        <a:pt x="4253" y="3371"/>
                        <a:pt x="3844" y="2709"/>
                        <a:pt x="3151" y="2331"/>
                      </a:cubicBezTo>
                      <a:cubicBezTo>
                        <a:pt x="3403" y="2048"/>
                        <a:pt x="3560" y="1733"/>
                        <a:pt x="3560" y="1386"/>
                      </a:cubicBezTo>
                      <a:cubicBezTo>
                        <a:pt x="3560" y="599"/>
                        <a:pt x="2930" y="0"/>
                        <a:pt x="21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sp>
            <p:nvSpPr>
              <p:cNvPr id="17676" name="Google Shape;9168;p73">
                <a:extLst>
                  <a:ext uri="{FF2B5EF4-FFF2-40B4-BE49-F238E27FC236}">
                    <a16:creationId xmlns:a16="http://schemas.microsoft.com/office/drawing/2014/main" id="{C4B78967-F10C-A41C-3A2B-D0F2DA6C15D9}"/>
                  </a:ext>
                </a:extLst>
              </p:cNvPr>
              <p:cNvSpPr/>
              <p:nvPr/>
            </p:nvSpPr>
            <p:spPr>
              <a:xfrm>
                <a:off x="7108806" y="2297591"/>
                <a:ext cx="507290" cy="467358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060" extrusionOk="0">
                    <a:moveTo>
                      <a:pt x="2049" y="2049"/>
                    </a:moveTo>
                    <a:cubicBezTo>
                      <a:pt x="2238" y="2049"/>
                      <a:pt x="2395" y="2206"/>
                      <a:pt x="2395" y="2395"/>
                    </a:cubicBezTo>
                    <a:cubicBezTo>
                      <a:pt x="2395" y="2584"/>
                      <a:pt x="2238" y="2742"/>
                      <a:pt x="2049" y="2742"/>
                    </a:cubicBezTo>
                    <a:cubicBezTo>
                      <a:pt x="1860" y="2742"/>
                      <a:pt x="1702" y="2584"/>
                      <a:pt x="1702" y="2395"/>
                    </a:cubicBezTo>
                    <a:cubicBezTo>
                      <a:pt x="1734" y="2206"/>
                      <a:pt x="1860" y="2049"/>
                      <a:pt x="2049" y="2049"/>
                    </a:cubicBezTo>
                    <a:close/>
                    <a:moveTo>
                      <a:pt x="9736" y="2049"/>
                    </a:moveTo>
                    <a:cubicBezTo>
                      <a:pt x="9925" y="2049"/>
                      <a:pt x="10082" y="2206"/>
                      <a:pt x="10082" y="2395"/>
                    </a:cubicBezTo>
                    <a:cubicBezTo>
                      <a:pt x="10082" y="2584"/>
                      <a:pt x="9925" y="2742"/>
                      <a:pt x="9736" y="2742"/>
                    </a:cubicBezTo>
                    <a:cubicBezTo>
                      <a:pt x="9515" y="2742"/>
                      <a:pt x="9358" y="2584"/>
                      <a:pt x="9358" y="2395"/>
                    </a:cubicBezTo>
                    <a:cubicBezTo>
                      <a:pt x="9358" y="2206"/>
                      <a:pt x="9515" y="2049"/>
                      <a:pt x="9736" y="2049"/>
                    </a:cubicBezTo>
                    <a:close/>
                    <a:moveTo>
                      <a:pt x="2049" y="3719"/>
                    </a:moveTo>
                    <a:lnTo>
                      <a:pt x="3151" y="5514"/>
                    </a:lnTo>
                    <a:lnTo>
                      <a:pt x="946" y="5514"/>
                    </a:lnTo>
                    <a:lnTo>
                      <a:pt x="2049" y="3719"/>
                    </a:lnTo>
                    <a:close/>
                    <a:moveTo>
                      <a:pt x="9736" y="3719"/>
                    </a:moveTo>
                    <a:lnTo>
                      <a:pt x="10838" y="5514"/>
                    </a:lnTo>
                    <a:lnTo>
                      <a:pt x="8633" y="5514"/>
                    </a:lnTo>
                    <a:lnTo>
                      <a:pt x="9736" y="3719"/>
                    </a:lnTo>
                    <a:close/>
                    <a:moveTo>
                      <a:pt x="3435" y="6207"/>
                    </a:moveTo>
                    <a:cubicBezTo>
                      <a:pt x="3466" y="6964"/>
                      <a:pt x="2836" y="7594"/>
                      <a:pt x="2049" y="7594"/>
                    </a:cubicBezTo>
                    <a:cubicBezTo>
                      <a:pt x="1292" y="7594"/>
                      <a:pt x="662" y="6964"/>
                      <a:pt x="662" y="6207"/>
                    </a:cubicBezTo>
                    <a:close/>
                    <a:moveTo>
                      <a:pt x="11090" y="6207"/>
                    </a:moveTo>
                    <a:cubicBezTo>
                      <a:pt x="11090" y="6964"/>
                      <a:pt x="10460" y="7594"/>
                      <a:pt x="9736" y="7594"/>
                    </a:cubicBezTo>
                    <a:cubicBezTo>
                      <a:pt x="8980" y="7594"/>
                      <a:pt x="8350" y="6964"/>
                      <a:pt x="8350" y="6207"/>
                    </a:cubicBezTo>
                    <a:close/>
                    <a:moveTo>
                      <a:pt x="5892" y="663"/>
                    </a:moveTo>
                    <a:cubicBezTo>
                      <a:pt x="6113" y="663"/>
                      <a:pt x="6270" y="820"/>
                      <a:pt x="6270" y="1009"/>
                    </a:cubicBezTo>
                    <a:lnTo>
                      <a:pt x="6270" y="8980"/>
                    </a:lnTo>
                    <a:lnTo>
                      <a:pt x="5546" y="8980"/>
                    </a:lnTo>
                    <a:lnTo>
                      <a:pt x="5546" y="1009"/>
                    </a:lnTo>
                    <a:cubicBezTo>
                      <a:pt x="5546" y="820"/>
                      <a:pt x="5703" y="663"/>
                      <a:pt x="5892" y="663"/>
                    </a:cubicBezTo>
                    <a:close/>
                    <a:moveTo>
                      <a:pt x="8003" y="9673"/>
                    </a:moveTo>
                    <a:cubicBezTo>
                      <a:pt x="8192" y="9673"/>
                      <a:pt x="8350" y="9830"/>
                      <a:pt x="8350" y="10020"/>
                    </a:cubicBezTo>
                    <a:lnTo>
                      <a:pt x="8350" y="10398"/>
                    </a:lnTo>
                    <a:lnTo>
                      <a:pt x="3466" y="10398"/>
                    </a:lnTo>
                    <a:lnTo>
                      <a:pt x="3466" y="10020"/>
                    </a:lnTo>
                    <a:cubicBezTo>
                      <a:pt x="3466" y="9830"/>
                      <a:pt x="3624" y="9673"/>
                      <a:pt x="3813" y="9673"/>
                    </a:cubicBezTo>
                    <a:close/>
                    <a:moveTo>
                      <a:pt x="5955" y="1"/>
                    </a:moveTo>
                    <a:cubicBezTo>
                      <a:pt x="5357" y="1"/>
                      <a:pt x="4916" y="474"/>
                      <a:pt x="4916" y="1009"/>
                    </a:cubicBezTo>
                    <a:lnTo>
                      <a:pt x="4916" y="1167"/>
                    </a:lnTo>
                    <a:cubicBezTo>
                      <a:pt x="3970" y="1671"/>
                      <a:pt x="3655" y="1891"/>
                      <a:pt x="3057" y="1954"/>
                    </a:cubicBezTo>
                    <a:cubicBezTo>
                      <a:pt x="2899" y="1608"/>
                      <a:pt x="2553" y="1324"/>
                      <a:pt x="2112" y="1324"/>
                    </a:cubicBezTo>
                    <a:cubicBezTo>
                      <a:pt x="1734" y="1324"/>
                      <a:pt x="1387" y="1576"/>
                      <a:pt x="1166" y="1923"/>
                    </a:cubicBezTo>
                    <a:cubicBezTo>
                      <a:pt x="946" y="1891"/>
                      <a:pt x="694" y="1797"/>
                      <a:pt x="505" y="1734"/>
                    </a:cubicBezTo>
                    <a:cubicBezTo>
                      <a:pt x="454" y="1708"/>
                      <a:pt x="404" y="1697"/>
                      <a:pt x="355" y="1697"/>
                    </a:cubicBezTo>
                    <a:cubicBezTo>
                      <a:pt x="224" y="1697"/>
                      <a:pt x="110" y="1784"/>
                      <a:pt x="64" y="1923"/>
                    </a:cubicBezTo>
                    <a:cubicBezTo>
                      <a:pt x="1" y="2112"/>
                      <a:pt x="64" y="2301"/>
                      <a:pt x="284" y="2364"/>
                    </a:cubicBezTo>
                    <a:cubicBezTo>
                      <a:pt x="536" y="2458"/>
                      <a:pt x="820" y="2553"/>
                      <a:pt x="1135" y="2616"/>
                    </a:cubicBezTo>
                    <a:cubicBezTo>
                      <a:pt x="1229" y="2899"/>
                      <a:pt x="1387" y="3151"/>
                      <a:pt x="1607" y="3277"/>
                    </a:cubicBezTo>
                    <a:lnTo>
                      <a:pt x="127" y="5703"/>
                    </a:lnTo>
                    <a:cubicBezTo>
                      <a:pt x="64" y="5735"/>
                      <a:pt x="64" y="5829"/>
                      <a:pt x="64" y="5892"/>
                    </a:cubicBezTo>
                    <a:lnTo>
                      <a:pt x="64" y="6239"/>
                    </a:lnTo>
                    <a:cubicBezTo>
                      <a:pt x="64" y="7405"/>
                      <a:pt x="1009" y="8350"/>
                      <a:pt x="2175" y="8350"/>
                    </a:cubicBezTo>
                    <a:cubicBezTo>
                      <a:pt x="3309" y="8350"/>
                      <a:pt x="4254" y="7405"/>
                      <a:pt x="4254" y="6239"/>
                    </a:cubicBezTo>
                    <a:lnTo>
                      <a:pt x="4254" y="5892"/>
                    </a:lnTo>
                    <a:cubicBezTo>
                      <a:pt x="4254" y="5829"/>
                      <a:pt x="4254" y="5766"/>
                      <a:pt x="4222" y="5703"/>
                    </a:cubicBezTo>
                    <a:lnTo>
                      <a:pt x="2710" y="3277"/>
                    </a:lnTo>
                    <a:cubicBezTo>
                      <a:pt x="2962" y="3183"/>
                      <a:pt x="3120" y="2931"/>
                      <a:pt x="3183" y="2647"/>
                    </a:cubicBezTo>
                    <a:cubicBezTo>
                      <a:pt x="3844" y="2553"/>
                      <a:pt x="4222" y="2332"/>
                      <a:pt x="4947" y="1954"/>
                    </a:cubicBezTo>
                    <a:lnTo>
                      <a:pt x="4947" y="8980"/>
                    </a:lnTo>
                    <a:lnTo>
                      <a:pt x="3939" y="8980"/>
                    </a:lnTo>
                    <a:cubicBezTo>
                      <a:pt x="3340" y="8980"/>
                      <a:pt x="2899" y="9421"/>
                      <a:pt x="2899" y="9988"/>
                    </a:cubicBezTo>
                    <a:lnTo>
                      <a:pt x="2899" y="10713"/>
                    </a:lnTo>
                    <a:cubicBezTo>
                      <a:pt x="2899" y="10902"/>
                      <a:pt x="3057" y="11059"/>
                      <a:pt x="3246" y="11059"/>
                    </a:cubicBezTo>
                    <a:lnTo>
                      <a:pt x="8822" y="11059"/>
                    </a:lnTo>
                    <a:cubicBezTo>
                      <a:pt x="9011" y="11059"/>
                      <a:pt x="9169" y="10902"/>
                      <a:pt x="9169" y="10713"/>
                    </a:cubicBezTo>
                    <a:lnTo>
                      <a:pt x="9169" y="9988"/>
                    </a:lnTo>
                    <a:cubicBezTo>
                      <a:pt x="9169" y="9389"/>
                      <a:pt x="8696" y="8980"/>
                      <a:pt x="8129" y="8980"/>
                    </a:cubicBezTo>
                    <a:lnTo>
                      <a:pt x="7089" y="8980"/>
                    </a:lnTo>
                    <a:lnTo>
                      <a:pt x="7089" y="1954"/>
                    </a:lnTo>
                    <a:cubicBezTo>
                      <a:pt x="7814" y="2332"/>
                      <a:pt x="8224" y="2553"/>
                      <a:pt x="8885" y="2647"/>
                    </a:cubicBezTo>
                    <a:cubicBezTo>
                      <a:pt x="8980" y="2931"/>
                      <a:pt x="9137" y="3120"/>
                      <a:pt x="9358" y="3277"/>
                    </a:cubicBezTo>
                    <a:lnTo>
                      <a:pt x="7877" y="5703"/>
                    </a:lnTo>
                    <a:cubicBezTo>
                      <a:pt x="7814" y="5735"/>
                      <a:pt x="7814" y="5829"/>
                      <a:pt x="7814" y="5892"/>
                    </a:cubicBezTo>
                    <a:lnTo>
                      <a:pt x="7814" y="6239"/>
                    </a:lnTo>
                    <a:cubicBezTo>
                      <a:pt x="7814" y="7405"/>
                      <a:pt x="8759" y="8350"/>
                      <a:pt x="9925" y="8350"/>
                    </a:cubicBezTo>
                    <a:cubicBezTo>
                      <a:pt x="11059" y="8350"/>
                      <a:pt x="12004" y="7405"/>
                      <a:pt x="12004" y="6239"/>
                    </a:cubicBezTo>
                    <a:lnTo>
                      <a:pt x="12004" y="5892"/>
                    </a:lnTo>
                    <a:cubicBezTo>
                      <a:pt x="12004" y="5829"/>
                      <a:pt x="12004" y="5766"/>
                      <a:pt x="11973" y="5703"/>
                    </a:cubicBezTo>
                    <a:lnTo>
                      <a:pt x="10460" y="3277"/>
                    </a:lnTo>
                    <a:cubicBezTo>
                      <a:pt x="10523" y="3151"/>
                      <a:pt x="10681" y="2899"/>
                      <a:pt x="10744" y="2616"/>
                    </a:cubicBezTo>
                    <a:cubicBezTo>
                      <a:pt x="11027" y="2553"/>
                      <a:pt x="11343" y="2458"/>
                      <a:pt x="11626" y="2364"/>
                    </a:cubicBezTo>
                    <a:cubicBezTo>
                      <a:pt x="11815" y="2269"/>
                      <a:pt x="11878" y="2080"/>
                      <a:pt x="11815" y="1923"/>
                    </a:cubicBezTo>
                    <a:cubicBezTo>
                      <a:pt x="11746" y="1784"/>
                      <a:pt x="11626" y="1697"/>
                      <a:pt x="11505" y="1697"/>
                    </a:cubicBezTo>
                    <a:cubicBezTo>
                      <a:pt x="11461" y="1697"/>
                      <a:pt x="11416" y="1708"/>
                      <a:pt x="11374" y="1734"/>
                    </a:cubicBezTo>
                    <a:cubicBezTo>
                      <a:pt x="11122" y="1797"/>
                      <a:pt x="10933" y="1891"/>
                      <a:pt x="10712" y="1923"/>
                    </a:cubicBezTo>
                    <a:cubicBezTo>
                      <a:pt x="10555" y="1576"/>
                      <a:pt x="10208" y="1324"/>
                      <a:pt x="9767" y="1324"/>
                    </a:cubicBezTo>
                    <a:cubicBezTo>
                      <a:pt x="9326" y="1324"/>
                      <a:pt x="8980" y="1576"/>
                      <a:pt x="8822" y="1954"/>
                    </a:cubicBezTo>
                    <a:cubicBezTo>
                      <a:pt x="8224" y="1828"/>
                      <a:pt x="7908" y="1639"/>
                      <a:pt x="6963" y="1167"/>
                    </a:cubicBezTo>
                    <a:lnTo>
                      <a:pt x="6963" y="1009"/>
                    </a:lnTo>
                    <a:cubicBezTo>
                      <a:pt x="6963" y="411"/>
                      <a:pt x="6491" y="1"/>
                      <a:pt x="595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54">
                  <a:defRPr/>
                </a:pPr>
                <a:endParaRPr dirty="0">
                  <a:solidFill>
                    <a:srgbClr val="000000"/>
                  </a:solidFill>
                  <a:latin typeface="Lora" pitchFamily="2" charset="0"/>
                </a:endParaRPr>
              </a:p>
            </p:txBody>
          </p:sp>
          <p:sp>
            <p:nvSpPr>
              <p:cNvPr id="17677" name="Google Shape;9169;p73">
                <a:extLst>
                  <a:ext uri="{FF2B5EF4-FFF2-40B4-BE49-F238E27FC236}">
                    <a16:creationId xmlns:a16="http://schemas.microsoft.com/office/drawing/2014/main" id="{538D2A0E-FF94-8C60-10F3-247ED579D427}"/>
                  </a:ext>
                </a:extLst>
              </p:cNvPr>
              <p:cNvSpPr/>
              <p:nvPr/>
            </p:nvSpPr>
            <p:spPr>
              <a:xfrm>
                <a:off x="7109482" y="2925310"/>
                <a:ext cx="505937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11815" extrusionOk="0">
                    <a:moveTo>
                      <a:pt x="5986" y="631"/>
                    </a:moveTo>
                    <a:cubicBezTo>
                      <a:pt x="6396" y="631"/>
                      <a:pt x="6711" y="946"/>
                      <a:pt x="6711" y="1324"/>
                    </a:cubicBezTo>
                    <a:cubicBezTo>
                      <a:pt x="6711" y="1733"/>
                      <a:pt x="6396" y="2048"/>
                      <a:pt x="5986" y="2048"/>
                    </a:cubicBezTo>
                    <a:cubicBezTo>
                      <a:pt x="5608" y="2048"/>
                      <a:pt x="5293" y="1733"/>
                      <a:pt x="5293" y="1324"/>
                    </a:cubicBezTo>
                    <a:cubicBezTo>
                      <a:pt x="5293" y="946"/>
                      <a:pt x="5608" y="631"/>
                      <a:pt x="5986" y="631"/>
                    </a:cubicBezTo>
                    <a:close/>
                    <a:moveTo>
                      <a:pt x="5986" y="2710"/>
                    </a:moveTo>
                    <a:cubicBezTo>
                      <a:pt x="6931" y="2710"/>
                      <a:pt x="7719" y="3498"/>
                      <a:pt x="7719" y="4443"/>
                    </a:cubicBezTo>
                    <a:lnTo>
                      <a:pt x="7719" y="4789"/>
                    </a:lnTo>
                    <a:lnTo>
                      <a:pt x="4253" y="4789"/>
                    </a:lnTo>
                    <a:lnTo>
                      <a:pt x="4253" y="4443"/>
                    </a:lnTo>
                    <a:cubicBezTo>
                      <a:pt x="4253" y="3498"/>
                      <a:pt x="5041" y="2710"/>
                      <a:pt x="5986" y="2710"/>
                    </a:cubicBezTo>
                    <a:close/>
                    <a:moveTo>
                      <a:pt x="3245" y="6900"/>
                    </a:moveTo>
                    <a:cubicBezTo>
                      <a:pt x="3623" y="6900"/>
                      <a:pt x="3938" y="7215"/>
                      <a:pt x="3938" y="7593"/>
                    </a:cubicBezTo>
                    <a:cubicBezTo>
                      <a:pt x="3938" y="8003"/>
                      <a:pt x="3623" y="8318"/>
                      <a:pt x="3245" y="8318"/>
                    </a:cubicBezTo>
                    <a:cubicBezTo>
                      <a:pt x="2836" y="8255"/>
                      <a:pt x="2521" y="7940"/>
                      <a:pt x="2521" y="7593"/>
                    </a:cubicBezTo>
                    <a:cubicBezTo>
                      <a:pt x="2521" y="7215"/>
                      <a:pt x="2836" y="6900"/>
                      <a:pt x="3245" y="6900"/>
                    </a:cubicBezTo>
                    <a:close/>
                    <a:moveTo>
                      <a:pt x="8759" y="6900"/>
                    </a:moveTo>
                    <a:cubicBezTo>
                      <a:pt x="9137" y="6900"/>
                      <a:pt x="9452" y="7215"/>
                      <a:pt x="9452" y="7593"/>
                    </a:cubicBezTo>
                    <a:cubicBezTo>
                      <a:pt x="9452" y="8003"/>
                      <a:pt x="9137" y="8318"/>
                      <a:pt x="8759" y="8318"/>
                    </a:cubicBezTo>
                    <a:cubicBezTo>
                      <a:pt x="8349" y="8318"/>
                      <a:pt x="8034" y="7940"/>
                      <a:pt x="8034" y="7593"/>
                    </a:cubicBezTo>
                    <a:cubicBezTo>
                      <a:pt x="8034" y="7215"/>
                      <a:pt x="8349" y="6900"/>
                      <a:pt x="8759" y="6900"/>
                    </a:cubicBezTo>
                    <a:close/>
                    <a:moveTo>
                      <a:pt x="10365" y="5545"/>
                    </a:moveTo>
                    <a:cubicBezTo>
                      <a:pt x="10523" y="5545"/>
                      <a:pt x="10680" y="5672"/>
                      <a:pt x="10712" y="5829"/>
                    </a:cubicBezTo>
                    <a:lnTo>
                      <a:pt x="11216" y="8570"/>
                    </a:lnTo>
                    <a:cubicBezTo>
                      <a:pt x="11247" y="8790"/>
                      <a:pt x="11027" y="8980"/>
                      <a:pt x="10838" y="8980"/>
                    </a:cubicBezTo>
                    <a:lnTo>
                      <a:pt x="10460" y="8980"/>
                    </a:lnTo>
                    <a:cubicBezTo>
                      <a:pt x="10239" y="8790"/>
                      <a:pt x="10019" y="8633"/>
                      <a:pt x="9767" y="8507"/>
                    </a:cubicBezTo>
                    <a:cubicBezTo>
                      <a:pt x="10019" y="8255"/>
                      <a:pt x="10145" y="7940"/>
                      <a:pt x="10145" y="7562"/>
                    </a:cubicBezTo>
                    <a:cubicBezTo>
                      <a:pt x="10145" y="6806"/>
                      <a:pt x="9515" y="6176"/>
                      <a:pt x="8759" y="6176"/>
                    </a:cubicBezTo>
                    <a:cubicBezTo>
                      <a:pt x="8002" y="6176"/>
                      <a:pt x="7372" y="6806"/>
                      <a:pt x="7372" y="7562"/>
                    </a:cubicBezTo>
                    <a:cubicBezTo>
                      <a:pt x="7372" y="7908"/>
                      <a:pt x="7498" y="8223"/>
                      <a:pt x="7719" y="8507"/>
                    </a:cubicBezTo>
                    <a:cubicBezTo>
                      <a:pt x="7498" y="8633"/>
                      <a:pt x="7246" y="8790"/>
                      <a:pt x="7057" y="8980"/>
                    </a:cubicBezTo>
                    <a:lnTo>
                      <a:pt x="4883" y="8980"/>
                    </a:lnTo>
                    <a:cubicBezTo>
                      <a:pt x="4694" y="8790"/>
                      <a:pt x="4442" y="8633"/>
                      <a:pt x="4222" y="8507"/>
                    </a:cubicBezTo>
                    <a:cubicBezTo>
                      <a:pt x="4474" y="8255"/>
                      <a:pt x="4568" y="7940"/>
                      <a:pt x="4568" y="7562"/>
                    </a:cubicBezTo>
                    <a:cubicBezTo>
                      <a:pt x="4568" y="6806"/>
                      <a:pt x="3938" y="6176"/>
                      <a:pt x="3214" y="6176"/>
                    </a:cubicBezTo>
                    <a:cubicBezTo>
                      <a:pt x="2458" y="6176"/>
                      <a:pt x="1828" y="6806"/>
                      <a:pt x="1828" y="7562"/>
                    </a:cubicBezTo>
                    <a:cubicBezTo>
                      <a:pt x="1828" y="7908"/>
                      <a:pt x="1954" y="8223"/>
                      <a:pt x="2174" y="8507"/>
                    </a:cubicBezTo>
                    <a:cubicBezTo>
                      <a:pt x="1922" y="8633"/>
                      <a:pt x="1701" y="8790"/>
                      <a:pt x="1512" y="8980"/>
                    </a:cubicBezTo>
                    <a:lnTo>
                      <a:pt x="1103" y="8980"/>
                    </a:lnTo>
                    <a:cubicBezTo>
                      <a:pt x="882" y="8980"/>
                      <a:pt x="725" y="8790"/>
                      <a:pt x="756" y="8570"/>
                    </a:cubicBezTo>
                    <a:lnTo>
                      <a:pt x="1260" y="5829"/>
                    </a:lnTo>
                    <a:cubicBezTo>
                      <a:pt x="1323" y="5672"/>
                      <a:pt x="1418" y="5545"/>
                      <a:pt x="1638" y="5545"/>
                    </a:cubicBezTo>
                    <a:close/>
                    <a:moveTo>
                      <a:pt x="3214" y="8948"/>
                    </a:moveTo>
                    <a:cubicBezTo>
                      <a:pt x="4127" y="8948"/>
                      <a:pt x="4915" y="9736"/>
                      <a:pt x="4915" y="10712"/>
                    </a:cubicBezTo>
                    <a:lnTo>
                      <a:pt x="4915" y="11059"/>
                    </a:lnTo>
                    <a:lnTo>
                      <a:pt x="1481" y="11059"/>
                    </a:lnTo>
                    <a:lnTo>
                      <a:pt x="1481" y="10712"/>
                    </a:lnTo>
                    <a:cubicBezTo>
                      <a:pt x="1481" y="9736"/>
                      <a:pt x="2269" y="8948"/>
                      <a:pt x="3214" y="8948"/>
                    </a:cubicBezTo>
                    <a:close/>
                    <a:moveTo>
                      <a:pt x="8759" y="8948"/>
                    </a:moveTo>
                    <a:cubicBezTo>
                      <a:pt x="9704" y="8948"/>
                      <a:pt x="10491" y="9736"/>
                      <a:pt x="10491" y="10712"/>
                    </a:cubicBezTo>
                    <a:lnTo>
                      <a:pt x="10491" y="11059"/>
                    </a:lnTo>
                    <a:lnTo>
                      <a:pt x="7026" y="11059"/>
                    </a:lnTo>
                    <a:lnTo>
                      <a:pt x="7026" y="10712"/>
                    </a:lnTo>
                    <a:cubicBezTo>
                      <a:pt x="7026" y="9736"/>
                      <a:pt x="7813" y="8948"/>
                      <a:pt x="8759" y="8948"/>
                    </a:cubicBezTo>
                    <a:close/>
                    <a:moveTo>
                      <a:pt x="5986" y="1"/>
                    </a:moveTo>
                    <a:cubicBezTo>
                      <a:pt x="5262" y="1"/>
                      <a:pt x="4631" y="631"/>
                      <a:pt x="4631" y="1387"/>
                    </a:cubicBezTo>
                    <a:cubicBezTo>
                      <a:pt x="4631" y="1733"/>
                      <a:pt x="4726" y="2048"/>
                      <a:pt x="4978" y="2269"/>
                    </a:cubicBezTo>
                    <a:cubicBezTo>
                      <a:pt x="4127" y="2679"/>
                      <a:pt x="3592" y="3498"/>
                      <a:pt x="3592" y="4474"/>
                    </a:cubicBezTo>
                    <a:lnTo>
                      <a:pt x="3592" y="4852"/>
                    </a:lnTo>
                    <a:lnTo>
                      <a:pt x="1670" y="4852"/>
                    </a:lnTo>
                    <a:cubicBezTo>
                      <a:pt x="1166" y="4852"/>
                      <a:pt x="725" y="5199"/>
                      <a:pt x="630" y="5703"/>
                    </a:cubicBezTo>
                    <a:lnTo>
                      <a:pt x="126" y="8475"/>
                    </a:lnTo>
                    <a:cubicBezTo>
                      <a:pt x="0" y="9043"/>
                      <a:pt x="473" y="9610"/>
                      <a:pt x="1071" y="9673"/>
                    </a:cubicBezTo>
                    <a:cubicBezTo>
                      <a:pt x="914" y="9988"/>
                      <a:pt x="819" y="10366"/>
                      <a:pt x="819" y="10744"/>
                    </a:cubicBezTo>
                    <a:lnTo>
                      <a:pt x="819" y="11468"/>
                    </a:lnTo>
                    <a:cubicBezTo>
                      <a:pt x="819" y="11657"/>
                      <a:pt x="977" y="11815"/>
                      <a:pt x="1197" y="11815"/>
                    </a:cubicBezTo>
                    <a:lnTo>
                      <a:pt x="5356" y="11815"/>
                    </a:lnTo>
                    <a:cubicBezTo>
                      <a:pt x="5545" y="11815"/>
                      <a:pt x="5703" y="11657"/>
                      <a:pt x="5703" y="11468"/>
                    </a:cubicBezTo>
                    <a:lnTo>
                      <a:pt x="5703" y="10744"/>
                    </a:lnTo>
                    <a:cubicBezTo>
                      <a:pt x="5703" y="10366"/>
                      <a:pt x="5640" y="9988"/>
                      <a:pt x="5482" y="9673"/>
                    </a:cubicBezTo>
                    <a:lnTo>
                      <a:pt x="6648" y="9673"/>
                    </a:lnTo>
                    <a:cubicBezTo>
                      <a:pt x="6490" y="9988"/>
                      <a:pt x="6427" y="10366"/>
                      <a:pt x="6427" y="10744"/>
                    </a:cubicBezTo>
                    <a:lnTo>
                      <a:pt x="6427" y="11468"/>
                    </a:lnTo>
                    <a:cubicBezTo>
                      <a:pt x="6427" y="11657"/>
                      <a:pt x="6585" y="11815"/>
                      <a:pt x="6774" y="11815"/>
                    </a:cubicBezTo>
                    <a:lnTo>
                      <a:pt x="10838" y="11815"/>
                    </a:lnTo>
                    <a:cubicBezTo>
                      <a:pt x="11027" y="11815"/>
                      <a:pt x="11184" y="11657"/>
                      <a:pt x="11184" y="11468"/>
                    </a:cubicBezTo>
                    <a:lnTo>
                      <a:pt x="11184" y="10744"/>
                    </a:lnTo>
                    <a:cubicBezTo>
                      <a:pt x="11184" y="10366"/>
                      <a:pt x="11121" y="9988"/>
                      <a:pt x="10964" y="9673"/>
                    </a:cubicBezTo>
                    <a:cubicBezTo>
                      <a:pt x="11563" y="9610"/>
                      <a:pt x="11972" y="9043"/>
                      <a:pt x="11878" y="8475"/>
                    </a:cubicBezTo>
                    <a:lnTo>
                      <a:pt x="11342" y="5703"/>
                    </a:lnTo>
                    <a:cubicBezTo>
                      <a:pt x="11279" y="5199"/>
                      <a:pt x="10838" y="4852"/>
                      <a:pt x="10334" y="4852"/>
                    </a:cubicBezTo>
                    <a:lnTo>
                      <a:pt x="8412" y="4852"/>
                    </a:lnTo>
                    <a:lnTo>
                      <a:pt x="8412" y="4474"/>
                    </a:lnTo>
                    <a:cubicBezTo>
                      <a:pt x="8412" y="3498"/>
                      <a:pt x="7845" y="2679"/>
                      <a:pt x="7026" y="2269"/>
                    </a:cubicBezTo>
                    <a:cubicBezTo>
                      <a:pt x="7246" y="2048"/>
                      <a:pt x="7372" y="1733"/>
                      <a:pt x="7372" y="1387"/>
                    </a:cubicBezTo>
                    <a:cubicBezTo>
                      <a:pt x="7372" y="631"/>
                      <a:pt x="6742" y="1"/>
                      <a:pt x="59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54">
                  <a:defRPr/>
                </a:pPr>
                <a:endParaRPr dirty="0">
                  <a:solidFill>
                    <a:srgbClr val="000000"/>
                  </a:solidFill>
                  <a:latin typeface="Lora" pitchFamily="2" charset="0"/>
                </a:endParaRPr>
              </a:p>
            </p:txBody>
          </p:sp>
          <p:sp>
            <p:nvSpPr>
              <p:cNvPr id="17678" name="Google Shape;9170;p73">
                <a:extLst>
                  <a:ext uri="{FF2B5EF4-FFF2-40B4-BE49-F238E27FC236}">
                    <a16:creationId xmlns:a16="http://schemas.microsoft.com/office/drawing/2014/main" id="{49180716-CEA7-5E21-1801-E8F8985F9560}"/>
                  </a:ext>
                </a:extLst>
              </p:cNvPr>
              <p:cNvSpPr/>
              <p:nvPr/>
            </p:nvSpPr>
            <p:spPr>
              <a:xfrm>
                <a:off x="10369466" y="1689879"/>
                <a:ext cx="320895" cy="496599"/>
              </a:xfrm>
              <a:custGeom>
                <a:avLst/>
                <a:gdLst/>
                <a:ahLst/>
                <a:cxnLst/>
                <a:rect l="l" t="t" r="r" b="b"/>
                <a:pathLst>
                  <a:path w="7594" h="11752" extrusionOk="0">
                    <a:moveTo>
                      <a:pt x="6585" y="662"/>
                    </a:moveTo>
                    <a:cubicBezTo>
                      <a:pt x="6774" y="662"/>
                      <a:pt x="6932" y="819"/>
                      <a:pt x="6932" y="1008"/>
                    </a:cubicBezTo>
                    <a:cubicBezTo>
                      <a:pt x="6932" y="1197"/>
                      <a:pt x="6774" y="1355"/>
                      <a:pt x="6585" y="1355"/>
                    </a:cubicBezTo>
                    <a:lnTo>
                      <a:pt x="1040" y="1355"/>
                    </a:lnTo>
                    <a:cubicBezTo>
                      <a:pt x="820" y="1355"/>
                      <a:pt x="662" y="1197"/>
                      <a:pt x="662" y="1008"/>
                    </a:cubicBezTo>
                    <a:cubicBezTo>
                      <a:pt x="662" y="819"/>
                      <a:pt x="820" y="662"/>
                      <a:pt x="1040" y="662"/>
                    </a:cubicBezTo>
                    <a:close/>
                    <a:moveTo>
                      <a:pt x="6175" y="2048"/>
                    </a:moveTo>
                    <a:lnTo>
                      <a:pt x="6175" y="2867"/>
                    </a:lnTo>
                    <a:cubicBezTo>
                      <a:pt x="5435" y="3277"/>
                      <a:pt x="4600" y="3481"/>
                      <a:pt x="3765" y="3481"/>
                    </a:cubicBezTo>
                    <a:cubicBezTo>
                      <a:pt x="2930" y="3481"/>
                      <a:pt x="2096" y="3277"/>
                      <a:pt x="1355" y="2867"/>
                    </a:cubicBezTo>
                    <a:lnTo>
                      <a:pt x="1355" y="2048"/>
                    </a:lnTo>
                    <a:close/>
                    <a:moveTo>
                      <a:pt x="1418" y="3686"/>
                    </a:moveTo>
                    <a:lnTo>
                      <a:pt x="1418" y="3686"/>
                    </a:lnTo>
                    <a:cubicBezTo>
                      <a:pt x="2174" y="4001"/>
                      <a:pt x="2962" y="4190"/>
                      <a:pt x="3781" y="4190"/>
                    </a:cubicBezTo>
                    <a:cubicBezTo>
                      <a:pt x="4600" y="4190"/>
                      <a:pt x="5388" y="4033"/>
                      <a:pt x="6144" y="3686"/>
                    </a:cubicBezTo>
                    <a:lnTo>
                      <a:pt x="6144" y="3686"/>
                    </a:lnTo>
                    <a:cubicBezTo>
                      <a:pt x="5860" y="4757"/>
                      <a:pt x="4915" y="5545"/>
                      <a:pt x="3781" y="5545"/>
                    </a:cubicBezTo>
                    <a:cubicBezTo>
                      <a:pt x="2647" y="5545"/>
                      <a:pt x="1702" y="4757"/>
                      <a:pt x="1418" y="3686"/>
                    </a:cubicBezTo>
                    <a:close/>
                    <a:moveTo>
                      <a:pt x="3435" y="6238"/>
                    </a:moveTo>
                    <a:lnTo>
                      <a:pt x="3435" y="7813"/>
                    </a:lnTo>
                    <a:lnTo>
                      <a:pt x="1544" y="9704"/>
                    </a:lnTo>
                    <a:lnTo>
                      <a:pt x="1355" y="9704"/>
                    </a:lnTo>
                    <a:lnTo>
                      <a:pt x="1355" y="8695"/>
                    </a:lnTo>
                    <a:cubicBezTo>
                      <a:pt x="1355" y="7467"/>
                      <a:pt x="2237" y="6427"/>
                      <a:pt x="3435" y="6238"/>
                    </a:cubicBezTo>
                    <a:close/>
                    <a:moveTo>
                      <a:pt x="3781" y="8443"/>
                    </a:moveTo>
                    <a:lnTo>
                      <a:pt x="5041" y="9704"/>
                    </a:lnTo>
                    <a:lnTo>
                      <a:pt x="2552" y="9704"/>
                    </a:lnTo>
                    <a:lnTo>
                      <a:pt x="3781" y="8443"/>
                    </a:lnTo>
                    <a:close/>
                    <a:moveTo>
                      <a:pt x="4128" y="6238"/>
                    </a:moveTo>
                    <a:cubicBezTo>
                      <a:pt x="5325" y="6396"/>
                      <a:pt x="6207" y="7435"/>
                      <a:pt x="6207" y="8695"/>
                    </a:cubicBezTo>
                    <a:lnTo>
                      <a:pt x="6207" y="9704"/>
                    </a:lnTo>
                    <a:lnTo>
                      <a:pt x="6018" y="9704"/>
                    </a:lnTo>
                    <a:lnTo>
                      <a:pt x="4128" y="7813"/>
                    </a:lnTo>
                    <a:lnTo>
                      <a:pt x="4128" y="6238"/>
                    </a:lnTo>
                    <a:close/>
                    <a:moveTo>
                      <a:pt x="6553" y="10397"/>
                    </a:moveTo>
                    <a:cubicBezTo>
                      <a:pt x="6743" y="10428"/>
                      <a:pt x="6900" y="10586"/>
                      <a:pt x="6900" y="10743"/>
                    </a:cubicBezTo>
                    <a:cubicBezTo>
                      <a:pt x="6900" y="10932"/>
                      <a:pt x="6743" y="11090"/>
                      <a:pt x="6553" y="11090"/>
                    </a:cubicBezTo>
                    <a:lnTo>
                      <a:pt x="977" y="11090"/>
                    </a:lnTo>
                    <a:cubicBezTo>
                      <a:pt x="788" y="11090"/>
                      <a:pt x="631" y="10932"/>
                      <a:pt x="631" y="10743"/>
                    </a:cubicBezTo>
                    <a:cubicBezTo>
                      <a:pt x="631" y="10554"/>
                      <a:pt x="788" y="10397"/>
                      <a:pt x="977" y="10397"/>
                    </a:cubicBezTo>
                    <a:close/>
                    <a:moveTo>
                      <a:pt x="1009" y="0"/>
                    </a:moveTo>
                    <a:cubicBezTo>
                      <a:pt x="442" y="0"/>
                      <a:pt x="0" y="473"/>
                      <a:pt x="0" y="1008"/>
                    </a:cubicBezTo>
                    <a:cubicBezTo>
                      <a:pt x="0" y="1449"/>
                      <a:pt x="284" y="1827"/>
                      <a:pt x="694" y="1985"/>
                    </a:cubicBezTo>
                    <a:lnTo>
                      <a:pt x="694" y="3088"/>
                    </a:lnTo>
                    <a:cubicBezTo>
                      <a:pt x="694" y="4316"/>
                      <a:pt x="1387" y="5356"/>
                      <a:pt x="2395" y="5860"/>
                    </a:cubicBezTo>
                    <a:cubicBezTo>
                      <a:pt x="1387" y="6364"/>
                      <a:pt x="694" y="7435"/>
                      <a:pt x="694" y="8664"/>
                    </a:cubicBezTo>
                    <a:lnTo>
                      <a:pt x="694" y="9767"/>
                    </a:lnTo>
                    <a:cubicBezTo>
                      <a:pt x="316" y="9924"/>
                      <a:pt x="0" y="10271"/>
                      <a:pt x="0" y="10743"/>
                    </a:cubicBezTo>
                    <a:cubicBezTo>
                      <a:pt x="0" y="11342"/>
                      <a:pt x="473" y="11751"/>
                      <a:pt x="1009" y="11751"/>
                    </a:cubicBezTo>
                    <a:lnTo>
                      <a:pt x="6585" y="11751"/>
                    </a:lnTo>
                    <a:cubicBezTo>
                      <a:pt x="7152" y="11751"/>
                      <a:pt x="7593" y="11279"/>
                      <a:pt x="7593" y="10743"/>
                    </a:cubicBezTo>
                    <a:cubicBezTo>
                      <a:pt x="7593" y="10302"/>
                      <a:pt x="7310" y="9924"/>
                      <a:pt x="6900" y="9767"/>
                    </a:cubicBezTo>
                    <a:lnTo>
                      <a:pt x="6900" y="8664"/>
                    </a:lnTo>
                    <a:cubicBezTo>
                      <a:pt x="6900" y="7435"/>
                      <a:pt x="6207" y="6364"/>
                      <a:pt x="5199" y="5860"/>
                    </a:cubicBezTo>
                    <a:cubicBezTo>
                      <a:pt x="6207" y="5387"/>
                      <a:pt x="6900" y="4316"/>
                      <a:pt x="6900" y="3088"/>
                    </a:cubicBezTo>
                    <a:lnTo>
                      <a:pt x="6900" y="1985"/>
                    </a:lnTo>
                    <a:cubicBezTo>
                      <a:pt x="7278" y="1827"/>
                      <a:pt x="7593" y="1481"/>
                      <a:pt x="7593" y="1008"/>
                    </a:cubicBezTo>
                    <a:cubicBezTo>
                      <a:pt x="7593" y="410"/>
                      <a:pt x="7121" y="0"/>
                      <a:pt x="65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54">
                  <a:defRPr/>
                </a:pPr>
                <a:endParaRPr dirty="0">
                  <a:solidFill>
                    <a:srgbClr val="000000"/>
                  </a:solidFill>
                  <a:latin typeface="Lora" pitchFamily="2" charset="0"/>
                </a:endParaRPr>
              </a:p>
            </p:txBody>
          </p:sp>
          <p:sp>
            <p:nvSpPr>
              <p:cNvPr id="17679" name="Google Shape;9171;p73">
                <a:extLst>
                  <a:ext uri="{FF2B5EF4-FFF2-40B4-BE49-F238E27FC236}">
                    <a16:creationId xmlns:a16="http://schemas.microsoft.com/office/drawing/2014/main" id="{B7562C5E-05F1-AD25-6E20-B52B235BAF7B}"/>
                  </a:ext>
                </a:extLst>
              </p:cNvPr>
              <p:cNvSpPr/>
              <p:nvPr/>
            </p:nvSpPr>
            <p:spPr>
              <a:xfrm>
                <a:off x="1401076" y="1687873"/>
                <a:ext cx="503233" cy="500612"/>
              </a:xfrm>
              <a:custGeom>
                <a:avLst/>
                <a:gdLst/>
                <a:ahLst/>
                <a:cxnLst/>
                <a:rect l="l" t="t" r="r" b="b"/>
                <a:pathLst>
                  <a:path w="11909" h="11847" extrusionOk="0">
                    <a:moveTo>
                      <a:pt x="3560" y="2647"/>
                    </a:moveTo>
                    <a:lnTo>
                      <a:pt x="3560" y="3561"/>
                    </a:lnTo>
                    <a:lnTo>
                      <a:pt x="2615" y="3561"/>
                    </a:lnTo>
                    <a:lnTo>
                      <a:pt x="3560" y="2647"/>
                    </a:lnTo>
                    <a:close/>
                    <a:moveTo>
                      <a:pt x="6616" y="4222"/>
                    </a:moveTo>
                    <a:cubicBezTo>
                      <a:pt x="7971" y="4285"/>
                      <a:pt x="9074" y="5325"/>
                      <a:pt x="9074" y="6680"/>
                    </a:cubicBezTo>
                    <a:cubicBezTo>
                      <a:pt x="9074" y="8003"/>
                      <a:pt x="7971" y="9106"/>
                      <a:pt x="6616" y="9106"/>
                    </a:cubicBezTo>
                    <a:cubicBezTo>
                      <a:pt x="5293" y="9106"/>
                      <a:pt x="4190" y="8003"/>
                      <a:pt x="4190" y="6680"/>
                    </a:cubicBezTo>
                    <a:cubicBezTo>
                      <a:pt x="4190" y="5325"/>
                      <a:pt x="5293" y="4222"/>
                      <a:pt x="6616" y="4222"/>
                    </a:cubicBezTo>
                    <a:close/>
                    <a:moveTo>
                      <a:pt x="7687" y="757"/>
                    </a:moveTo>
                    <a:lnTo>
                      <a:pt x="7687" y="1513"/>
                    </a:lnTo>
                    <a:lnTo>
                      <a:pt x="3875" y="1513"/>
                    </a:lnTo>
                    <a:cubicBezTo>
                      <a:pt x="3781" y="1513"/>
                      <a:pt x="3655" y="1544"/>
                      <a:pt x="3623" y="1639"/>
                    </a:cubicBezTo>
                    <a:lnTo>
                      <a:pt x="1512" y="3718"/>
                    </a:lnTo>
                    <a:cubicBezTo>
                      <a:pt x="1418" y="3813"/>
                      <a:pt x="1386" y="3876"/>
                      <a:pt x="1386" y="3939"/>
                    </a:cubicBezTo>
                    <a:lnTo>
                      <a:pt x="1386" y="9862"/>
                    </a:lnTo>
                    <a:lnTo>
                      <a:pt x="662" y="9862"/>
                    </a:lnTo>
                    <a:lnTo>
                      <a:pt x="662" y="757"/>
                    </a:lnTo>
                    <a:close/>
                    <a:moveTo>
                      <a:pt x="8380" y="2175"/>
                    </a:moveTo>
                    <a:lnTo>
                      <a:pt x="8380" y="4128"/>
                    </a:lnTo>
                    <a:cubicBezTo>
                      <a:pt x="7876" y="3813"/>
                      <a:pt x="7278" y="3592"/>
                      <a:pt x="6648" y="3592"/>
                    </a:cubicBezTo>
                    <a:cubicBezTo>
                      <a:pt x="4915" y="3592"/>
                      <a:pt x="3560" y="5010"/>
                      <a:pt x="3560" y="6711"/>
                    </a:cubicBezTo>
                    <a:cubicBezTo>
                      <a:pt x="3560" y="8444"/>
                      <a:pt x="4946" y="9830"/>
                      <a:pt x="6648" y="9830"/>
                    </a:cubicBezTo>
                    <a:cubicBezTo>
                      <a:pt x="7120" y="9830"/>
                      <a:pt x="7593" y="9704"/>
                      <a:pt x="8002" y="9515"/>
                    </a:cubicBezTo>
                    <a:lnTo>
                      <a:pt x="8380" y="9893"/>
                    </a:lnTo>
                    <a:lnTo>
                      <a:pt x="8380" y="10492"/>
                    </a:lnTo>
                    <a:lnTo>
                      <a:pt x="2079" y="10492"/>
                    </a:lnTo>
                    <a:lnTo>
                      <a:pt x="2079" y="4285"/>
                    </a:lnTo>
                    <a:lnTo>
                      <a:pt x="3875" y="4285"/>
                    </a:lnTo>
                    <a:cubicBezTo>
                      <a:pt x="4064" y="4285"/>
                      <a:pt x="4222" y="4128"/>
                      <a:pt x="4222" y="3907"/>
                    </a:cubicBezTo>
                    <a:lnTo>
                      <a:pt x="4222" y="2175"/>
                    </a:lnTo>
                    <a:close/>
                    <a:moveTo>
                      <a:pt x="9074" y="8633"/>
                    </a:moveTo>
                    <a:lnTo>
                      <a:pt x="11027" y="10618"/>
                    </a:lnTo>
                    <a:cubicBezTo>
                      <a:pt x="11153" y="10744"/>
                      <a:pt x="11153" y="10964"/>
                      <a:pt x="11027" y="11090"/>
                    </a:cubicBezTo>
                    <a:cubicBezTo>
                      <a:pt x="10964" y="11153"/>
                      <a:pt x="10877" y="11185"/>
                      <a:pt x="10791" y="11185"/>
                    </a:cubicBezTo>
                    <a:cubicBezTo>
                      <a:pt x="10704" y="11185"/>
                      <a:pt x="10617" y="11153"/>
                      <a:pt x="10554" y="11090"/>
                    </a:cubicBezTo>
                    <a:lnTo>
                      <a:pt x="8601" y="9106"/>
                    </a:lnTo>
                    <a:cubicBezTo>
                      <a:pt x="8790" y="9011"/>
                      <a:pt x="8948" y="8791"/>
                      <a:pt x="9074" y="8633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90"/>
                      <a:pt x="0" y="379"/>
                    </a:cubicBezTo>
                    <a:lnTo>
                      <a:pt x="0" y="10145"/>
                    </a:lnTo>
                    <a:cubicBezTo>
                      <a:pt x="0" y="10334"/>
                      <a:pt x="158" y="10492"/>
                      <a:pt x="347" y="10492"/>
                    </a:cubicBezTo>
                    <a:lnTo>
                      <a:pt x="1386" y="10492"/>
                    </a:lnTo>
                    <a:lnTo>
                      <a:pt x="1386" y="10838"/>
                    </a:lnTo>
                    <a:cubicBezTo>
                      <a:pt x="1386" y="11059"/>
                      <a:pt x="1544" y="11216"/>
                      <a:pt x="1733" y="11216"/>
                    </a:cubicBezTo>
                    <a:lnTo>
                      <a:pt x="8695" y="11216"/>
                    </a:lnTo>
                    <a:cubicBezTo>
                      <a:pt x="8916" y="11216"/>
                      <a:pt x="9074" y="11059"/>
                      <a:pt x="9074" y="10838"/>
                    </a:cubicBezTo>
                    <a:lnTo>
                      <a:pt x="9074" y="10586"/>
                    </a:lnTo>
                    <a:lnTo>
                      <a:pt x="10050" y="11563"/>
                    </a:lnTo>
                    <a:cubicBezTo>
                      <a:pt x="10239" y="11752"/>
                      <a:pt x="10507" y="11847"/>
                      <a:pt x="10775" y="11847"/>
                    </a:cubicBezTo>
                    <a:cubicBezTo>
                      <a:pt x="11043" y="11847"/>
                      <a:pt x="11310" y="11752"/>
                      <a:pt x="11499" y="11563"/>
                    </a:cubicBezTo>
                    <a:cubicBezTo>
                      <a:pt x="11909" y="11153"/>
                      <a:pt x="11909" y="10492"/>
                      <a:pt x="11499" y="10114"/>
                    </a:cubicBezTo>
                    <a:lnTo>
                      <a:pt x="9420" y="8003"/>
                    </a:lnTo>
                    <a:cubicBezTo>
                      <a:pt x="9609" y="7625"/>
                      <a:pt x="9735" y="7152"/>
                      <a:pt x="9735" y="6680"/>
                    </a:cubicBezTo>
                    <a:cubicBezTo>
                      <a:pt x="9735" y="5924"/>
                      <a:pt x="9452" y="5262"/>
                      <a:pt x="9011" y="4695"/>
                    </a:cubicBezTo>
                    <a:lnTo>
                      <a:pt x="9011" y="1828"/>
                    </a:lnTo>
                    <a:cubicBezTo>
                      <a:pt x="9011" y="1639"/>
                      <a:pt x="8853" y="1481"/>
                      <a:pt x="8664" y="1481"/>
                    </a:cubicBezTo>
                    <a:lnTo>
                      <a:pt x="8317" y="1481"/>
                    </a:lnTo>
                    <a:lnTo>
                      <a:pt x="8317" y="379"/>
                    </a:lnTo>
                    <a:cubicBezTo>
                      <a:pt x="8317" y="190"/>
                      <a:pt x="8160" y="1"/>
                      <a:pt x="797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54">
                  <a:defRPr/>
                </a:pPr>
                <a:endParaRPr dirty="0">
                  <a:solidFill>
                    <a:srgbClr val="000000"/>
                  </a:solidFill>
                  <a:latin typeface="Lora" pitchFamily="2" charset="0"/>
                </a:endParaRPr>
              </a:p>
            </p:txBody>
          </p:sp>
          <p:grpSp>
            <p:nvGrpSpPr>
              <p:cNvPr id="17680" name="Google Shape;9172;p73">
                <a:extLst>
                  <a:ext uri="{FF2B5EF4-FFF2-40B4-BE49-F238E27FC236}">
                    <a16:creationId xmlns:a16="http://schemas.microsoft.com/office/drawing/2014/main" id="{E7B7509D-C007-E594-CC03-2DC5EC58C591}"/>
                  </a:ext>
                </a:extLst>
              </p:cNvPr>
              <p:cNvGrpSpPr/>
              <p:nvPr/>
            </p:nvGrpSpPr>
            <p:grpSpPr>
              <a:xfrm>
                <a:off x="1400413" y="2281623"/>
                <a:ext cx="504585" cy="499303"/>
                <a:chOff x="1049375" y="2318350"/>
                <a:chExt cx="298525" cy="295400"/>
              </a:xfrm>
              <a:grpFill/>
            </p:grpSpPr>
            <p:sp>
              <p:nvSpPr>
                <p:cNvPr id="17816" name="Google Shape;9173;p73">
                  <a:extLst>
                    <a:ext uri="{FF2B5EF4-FFF2-40B4-BE49-F238E27FC236}">
                      <a16:creationId xmlns:a16="http://schemas.microsoft.com/office/drawing/2014/main" id="{D066B87F-BBD1-EEB8-4446-D6F701508A7F}"/>
                    </a:ext>
                  </a:extLst>
                </p:cNvPr>
                <p:cNvSpPr/>
                <p:nvPr/>
              </p:nvSpPr>
              <p:spPr>
                <a:xfrm>
                  <a:off x="1101350" y="2492325"/>
                  <a:ext cx="70125" cy="5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021" extrusionOk="0">
                      <a:moveTo>
                        <a:pt x="2473" y="0"/>
                      </a:moveTo>
                      <a:cubicBezTo>
                        <a:pt x="2377" y="0"/>
                        <a:pt x="2273" y="32"/>
                        <a:pt x="2206" y="99"/>
                      </a:cubicBezTo>
                      <a:lnTo>
                        <a:pt x="1072" y="1233"/>
                      </a:lnTo>
                      <a:lnTo>
                        <a:pt x="599" y="761"/>
                      </a:lnTo>
                      <a:cubicBezTo>
                        <a:pt x="536" y="713"/>
                        <a:pt x="449" y="690"/>
                        <a:pt x="363" y="690"/>
                      </a:cubicBezTo>
                      <a:cubicBezTo>
                        <a:pt x="276" y="690"/>
                        <a:pt x="189" y="713"/>
                        <a:pt x="126" y="761"/>
                      </a:cubicBezTo>
                      <a:cubicBezTo>
                        <a:pt x="0" y="887"/>
                        <a:pt x="0" y="1139"/>
                        <a:pt x="126" y="1233"/>
                      </a:cubicBezTo>
                      <a:lnTo>
                        <a:pt x="820" y="1958"/>
                      </a:lnTo>
                      <a:cubicBezTo>
                        <a:pt x="914" y="2021"/>
                        <a:pt x="977" y="2021"/>
                        <a:pt x="1072" y="2021"/>
                      </a:cubicBezTo>
                      <a:cubicBezTo>
                        <a:pt x="1135" y="2021"/>
                        <a:pt x="1261" y="1989"/>
                        <a:pt x="1292" y="1926"/>
                      </a:cubicBezTo>
                      <a:lnTo>
                        <a:pt x="2678" y="540"/>
                      </a:lnTo>
                      <a:cubicBezTo>
                        <a:pt x="2804" y="414"/>
                        <a:pt x="2804" y="162"/>
                        <a:pt x="2678" y="68"/>
                      </a:cubicBezTo>
                      <a:cubicBezTo>
                        <a:pt x="2634" y="24"/>
                        <a:pt x="2557" y="0"/>
                        <a:pt x="24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17" name="Google Shape;9174;p73">
                  <a:extLst>
                    <a:ext uri="{FF2B5EF4-FFF2-40B4-BE49-F238E27FC236}">
                      <a16:creationId xmlns:a16="http://schemas.microsoft.com/office/drawing/2014/main" id="{9203B9CD-1F02-0C94-3E71-A1D56C5921EF}"/>
                    </a:ext>
                  </a:extLst>
                </p:cNvPr>
                <p:cNvSpPr/>
                <p:nvPr/>
              </p:nvSpPr>
              <p:spPr>
                <a:xfrm>
                  <a:off x="1101350" y="2440525"/>
                  <a:ext cx="70125" cy="5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046" extrusionOk="0">
                      <a:moveTo>
                        <a:pt x="2469" y="1"/>
                      </a:moveTo>
                      <a:cubicBezTo>
                        <a:pt x="2374" y="1"/>
                        <a:pt x="2272" y="40"/>
                        <a:pt x="2206" y="123"/>
                      </a:cubicBezTo>
                      <a:lnTo>
                        <a:pt x="1072" y="1257"/>
                      </a:lnTo>
                      <a:lnTo>
                        <a:pt x="599" y="785"/>
                      </a:lnTo>
                      <a:cubicBezTo>
                        <a:pt x="536" y="738"/>
                        <a:pt x="449" y="714"/>
                        <a:pt x="363" y="714"/>
                      </a:cubicBezTo>
                      <a:cubicBezTo>
                        <a:pt x="276" y="714"/>
                        <a:pt x="189" y="738"/>
                        <a:pt x="126" y="785"/>
                      </a:cubicBezTo>
                      <a:cubicBezTo>
                        <a:pt x="0" y="911"/>
                        <a:pt x="0" y="1163"/>
                        <a:pt x="126" y="1257"/>
                      </a:cubicBezTo>
                      <a:lnTo>
                        <a:pt x="820" y="1982"/>
                      </a:lnTo>
                      <a:cubicBezTo>
                        <a:pt x="914" y="2045"/>
                        <a:pt x="977" y="2045"/>
                        <a:pt x="1072" y="2045"/>
                      </a:cubicBezTo>
                      <a:cubicBezTo>
                        <a:pt x="1135" y="2045"/>
                        <a:pt x="1261" y="2014"/>
                        <a:pt x="1292" y="1951"/>
                      </a:cubicBezTo>
                      <a:lnTo>
                        <a:pt x="2678" y="564"/>
                      </a:lnTo>
                      <a:cubicBezTo>
                        <a:pt x="2804" y="438"/>
                        <a:pt x="2804" y="186"/>
                        <a:pt x="2678" y="92"/>
                      </a:cubicBezTo>
                      <a:cubicBezTo>
                        <a:pt x="2634" y="32"/>
                        <a:pt x="2554" y="1"/>
                        <a:pt x="24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18" name="Google Shape;9175;p73">
                  <a:extLst>
                    <a:ext uri="{FF2B5EF4-FFF2-40B4-BE49-F238E27FC236}">
                      <a16:creationId xmlns:a16="http://schemas.microsoft.com/office/drawing/2014/main" id="{58D810BE-4F5C-28AB-E4B9-536B0F92AF8D}"/>
                    </a:ext>
                  </a:extLst>
                </p:cNvPr>
                <p:cNvSpPr/>
                <p:nvPr/>
              </p:nvSpPr>
              <p:spPr>
                <a:xfrm>
                  <a:off x="1101350" y="2388550"/>
                  <a:ext cx="70125" cy="5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045" extrusionOk="0">
                      <a:moveTo>
                        <a:pt x="2469" y="1"/>
                      </a:moveTo>
                      <a:cubicBezTo>
                        <a:pt x="2374" y="1"/>
                        <a:pt x="2272" y="40"/>
                        <a:pt x="2206" y="123"/>
                      </a:cubicBezTo>
                      <a:lnTo>
                        <a:pt x="1072" y="1257"/>
                      </a:lnTo>
                      <a:lnTo>
                        <a:pt x="599" y="785"/>
                      </a:lnTo>
                      <a:cubicBezTo>
                        <a:pt x="536" y="722"/>
                        <a:pt x="449" y="690"/>
                        <a:pt x="363" y="690"/>
                      </a:cubicBezTo>
                      <a:cubicBezTo>
                        <a:pt x="276" y="690"/>
                        <a:pt x="189" y="722"/>
                        <a:pt x="126" y="785"/>
                      </a:cubicBezTo>
                      <a:cubicBezTo>
                        <a:pt x="0" y="911"/>
                        <a:pt x="0" y="1131"/>
                        <a:pt x="126" y="1257"/>
                      </a:cubicBezTo>
                      <a:lnTo>
                        <a:pt x="820" y="1982"/>
                      </a:lnTo>
                      <a:cubicBezTo>
                        <a:pt x="914" y="2045"/>
                        <a:pt x="977" y="2045"/>
                        <a:pt x="1072" y="2045"/>
                      </a:cubicBezTo>
                      <a:cubicBezTo>
                        <a:pt x="1135" y="2045"/>
                        <a:pt x="1261" y="2013"/>
                        <a:pt x="1292" y="1919"/>
                      </a:cubicBezTo>
                      <a:lnTo>
                        <a:pt x="2678" y="532"/>
                      </a:lnTo>
                      <a:cubicBezTo>
                        <a:pt x="2804" y="438"/>
                        <a:pt x="2804" y="186"/>
                        <a:pt x="2678" y="91"/>
                      </a:cubicBezTo>
                      <a:cubicBezTo>
                        <a:pt x="2634" y="32"/>
                        <a:pt x="2554" y="1"/>
                        <a:pt x="24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19" name="Google Shape;9176;p73">
                  <a:extLst>
                    <a:ext uri="{FF2B5EF4-FFF2-40B4-BE49-F238E27FC236}">
                      <a16:creationId xmlns:a16="http://schemas.microsoft.com/office/drawing/2014/main" id="{3E84E2D0-0638-5A88-98BE-CC51082D20C2}"/>
                    </a:ext>
                  </a:extLst>
                </p:cNvPr>
                <p:cNvSpPr/>
                <p:nvPr/>
              </p:nvSpPr>
              <p:spPr>
                <a:xfrm>
                  <a:off x="1049375" y="2318350"/>
                  <a:ext cx="298525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1" h="11816" extrusionOk="0">
                      <a:moveTo>
                        <a:pt x="6963" y="1198"/>
                      </a:moveTo>
                      <a:lnTo>
                        <a:pt x="7876" y="2143"/>
                      </a:lnTo>
                      <a:lnTo>
                        <a:pt x="6963" y="2143"/>
                      </a:lnTo>
                      <a:lnTo>
                        <a:pt x="6963" y="1198"/>
                      </a:lnTo>
                      <a:close/>
                      <a:moveTo>
                        <a:pt x="10286" y="3498"/>
                      </a:moveTo>
                      <a:cubicBezTo>
                        <a:pt x="10373" y="3498"/>
                        <a:pt x="10460" y="3530"/>
                        <a:pt x="10523" y="3593"/>
                      </a:cubicBezTo>
                      <a:lnTo>
                        <a:pt x="10995" y="4065"/>
                      </a:lnTo>
                      <a:cubicBezTo>
                        <a:pt x="11184" y="4223"/>
                        <a:pt x="11184" y="4475"/>
                        <a:pt x="11027" y="4569"/>
                      </a:cubicBezTo>
                      <a:lnTo>
                        <a:pt x="10806" y="4821"/>
                      </a:lnTo>
                      <a:lnTo>
                        <a:pt x="9798" y="3845"/>
                      </a:lnTo>
                      <a:lnTo>
                        <a:pt x="10050" y="3593"/>
                      </a:lnTo>
                      <a:cubicBezTo>
                        <a:pt x="10113" y="3530"/>
                        <a:pt x="10200" y="3498"/>
                        <a:pt x="10286" y="3498"/>
                      </a:cubicBezTo>
                      <a:close/>
                      <a:moveTo>
                        <a:pt x="9294" y="4349"/>
                      </a:moveTo>
                      <a:lnTo>
                        <a:pt x="10271" y="5325"/>
                      </a:lnTo>
                      <a:lnTo>
                        <a:pt x="7845" y="7783"/>
                      </a:lnTo>
                      <a:lnTo>
                        <a:pt x="6868" y="6774"/>
                      </a:lnTo>
                      <a:lnTo>
                        <a:pt x="9294" y="4349"/>
                      </a:lnTo>
                      <a:close/>
                      <a:moveTo>
                        <a:pt x="6585" y="7499"/>
                      </a:moveTo>
                      <a:lnTo>
                        <a:pt x="7183" y="8098"/>
                      </a:lnTo>
                      <a:lnTo>
                        <a:pt x="6427" y="8255"/>
                      </a:lnTo>
                      <a:lnTo>
                        <a:pt x="6585" y="7499"/>
                      </a:lnTo>
                      <a:close/>
                      <a:moveTo>
                        <a:pt x="6994" y="10398"/>
                      </a:moveTo>
                      <a:lnTo>
                        <a:pt x="6994" y="10776"/>
                      </a:lnTo>
                      <a:cubicBezTo>
                        <a:pt x="6994" y="10870"/>
                        <a:pt x="7057" y="10996"/>
                        <a:pt x="7089" y="11122"/>
                      </a:cubicBezTo>
                      <a:lnTo>
                        <a:pt x="1071" y="11122"/>
                      </a:lnTo>
                      <a:cubicBezTo>
                        <a:pt x="882" y="11122"/>
                        <a:pt x="693" y="10965"/>
                        <a:pt x="693" y="10776"/>
                      </a:cubicBezTo>
                      <a:lnTo>
                        <a:pt x="693" y="10398"/>
                      </a:lnTo>
                      <a:close/>
                      <a:moveTo>
                        <a:pt x="6270" y="663"/>
                      </a:moveTo>
                      <a:lnTo>
                        <a:pt x="6270" y="2458"/>
                      </a:lnTo>
                      <a:cubicBezTo>
                        <a:pt x="6270" y="2647"/>
                        <a:pt x="6427" y="2805"/>
                        <a:pt x="6616" y="2805"/>
                      </a:cubicBezTo>
                      <a:lnTo>
                        <a:pt x="8349" y="2805"/>
                      </a:lnTo>
                      <a:lnTo>
                        <a:pt x="8349" y="4286"/>
                      </a:lnTo>
                      <a:lnTo>
                        <a:pt x="6112" y="6554"/>
                      </a:lnTo>
                      <a:cubicBezTo>
                        <a:pt x="6081" y="6585"/>
                        <a:pt x="6018" y="6680"/>
                        <a:pt x="6018" y="6711"/>
                      </a:cubicBezTo>
                      <a:lnTo>
                        <a:pt x="5608" y="8633"/>
                      </a:lnTo>
                      <a:cubicBezTo>
                        <a:pt x="5545" y="8759"/>
                        <a:pt x="5608" y="8885"/>
                        <a:pt x="5671" y="8948"/>
                      </a:cubicBezTo>
                      <a:cubicBezTo>
                        <a:pt x="5742" y="9019"/>
                        <a:pt x="5813" y="9055"/>
                        <a:pt x="5897" y="9055"/>
                      </a:cubicBezTo>
                      <a:cubicBezTo>
                        <a:pt x="5925" y="9055"/>
                        <a:pt x="5955" y="9051"/>
                        <a:pt x="5986" y="9043"/>
                      </a:cubicBezTo>
                      <a:lnTo>
                        <a:pt x="7908" y="8602"/>
                      </a:lnTo>
                      <a:cubicBezTo>
                        <a:pt x="8002" y="8602"/>
                        <a:pt x="8034" y="8570"/>
                        <a:pt x="8065" y="8507"/>
                      </a:cubicBezTo>
                      <a:lnTo>
                        <a:pt x="8349" y="8255"/>
                      </a:lnTo>
                      <a:lnTo>
                        <a:pt x="8349" y="10807"/>
                      </a:lnTo>
                      <a:lnTo>
                        <a:pt x="8380" y="10807"/>
                      </a:lnTo>
                      <a:cubicBezTo>
                        <a:pt x="8380" y="10996"/>
                        <a:pt x="8223" y="11154"/>
                        <a:pt x="8034" y="11154"/>
                      </a:cubicBezTo>
                      <a:cubicBezTo>
                        <a:pt x="7845" y="11154"/>
                        <a:pt x="7687" y="10996"/>
                        <a:pt x="7687" y="10807"/>
                      </a:cubicBezTo>
                      <a:lnTo>
                        <a:pt x="7687" y="10083"/>
                      </a:lnTo>
                      <a:cubicBezTo>
                        <a:pt x="7687" y="9893"/>
                        <a:pt x="7530" y="9736"/>
                        <a:pt x="7309" y="9736"/>
                      </a:cubicBezTo>
                      <a:lnTo>
                        <a:pt x="1386" y="9736"/>
                      </a:lnTo>
                      <a:lnTo>
                        <a:pt x="1386" y="663"/>
                      </a:lnTo>
                      <a:close/>
                      <a:moveTo>
                        <a:pt x="1071" y="1"/>
                      </a:moveTo>
                      <a:cubicBezTo>
                        <a:pt x="882" y="1"/>
                        <a:pt x="693" y="158"/>
                        <a:pt x="693" y="379"/>
                      </a:cubicBezTo>
                      <a:lnTo>
                        <a:pt x="693" y="9736"/>
                      </a:lnTo>
                      <a:lnTo>
                        <a:pt x="347" y="9736"/>
                      </a:lnTo>
                      <a:cubicBezTo>
                        <a:pt x="158" y="9736"/>
                        <a:pt x="0" y="9893"/>
                        <a:pt x="0" y="10083"/>
                      </a:cubicBezTo>
                      <a:lnTo>
                        <a:pt x="0" y="10807"/>
                      </a:lnTo>
                      <a:cubicBezTo>
                        <a:pt x="0" y="11406"/>
                        <a:pt x="473" y="11815"/>
                        <a:pt x="1008" y="11815"/>
                      </a:cubicBezTo>
                      <a:lnTo>
                        <a:pt x="8002" y="11815"/>
                      </a:lnTo>
                      <a:cubicBezTo>
                        <a:pt x="8569" y="11815"/>
                        <a:pt x="9011" y="11343"/>
                        <a:pt x="9011" y="10807"/>
                      </a:cubicBezTo>
                      <a:lnTo>
                        <a:pt x="9011" y="7562"/>
                      </a:lnTo>
                      <a:lnTo>
                        <a:pt x="11499" y="5105"/>
                      </a:lnTo>
                      <a:cubicBezTo>
                        <a:pt x="11940" y="4664"/>
                        <a:pt x="11940" y="4034"/>
                        <a:pt x="11531" y="3593"/>
                      </a:cubicBezTo>
                      <a:lnTo>
                        <a:pt x="11058" y="3120"/>
                      </a:lnTo>
                      <a:cubicBezTo>
                        <a:pt x="10869" y="2931"/>
                        <a:pt x="10609" y="2836"/>
                        <a:pt x="10346" y="2836"/>
                      </a:cubicBezTo>
                      <a:cubicBezTo>
                        <a:pt x="10082" y="2836"/>
                        <a:pt x="9814" y="2931"/>
                        <a:pt x="9609" y="3120"/>
                      </a:cubicBezTo>
                      <a:lnTo>
                        <a:pt x="9105" y="3624"/>
                      </a:lnTo>
                      <a:lnTo>
                        <a:pt x="9105" y="2490"/>
                      </a:lnTo>
                      <a:cubicBezTo>
                        <a:pt x="9105" y="2427"/>
                        <a:pt x="9074" y="2332"/>
                        <a:pt x="8979" y="2269"/>
                      </a:cubicBezTo>
                      <a:lnTo>
                        <a:pt x="6900" y="127"/>
                      </a:lnTo>
                      <a:cubicBezTo>
                        <a:pt x="6805" y="64"/>
                        <a:pt x="6742" y="1"/>
                        <a:pt x="66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681" name="Google Shape;9177;p73">
                <a:extLst>
                  <a:ext uri="{FF2B5EF4-FFF2-40B4-BE49-F238E27FC236}">
                    <a16:creationId xmlns:a16="http://schemas.microsoft.com/office/drawing/2014/main" id="{9C392A5D-EDE3-F460-F38B-C2E0AC6A9B3F}"/>
                  </a:ext>
                </a:extLst>
              </p:cNvPr>
              <p:cNvGrpSpPr/>
              <p:nvPr/>
            </p:nvGrpSpPr>
            <p:grpSpPr>
              <a:xfrm>
                <a:off x="1401090" y="2923331"/>
                <a:ext cx="503233" cy="503233"/>
                <a:chOff x="1049375" y="2680675"/>
                <a:chExt cx="297725" cy="297725"/>
              </a:xfrm>
              <a:grpFill/>
            </p:grpSpPr>
            <p:sp>
              <p:nvSpPr>
                <p:cNvPr id="17814" name="Google Shape;9178;p73">
                  <a:extLst>
                    <a:ext uri="{FF2B5EF4-FFF2-40B4-BE49-F238E27FC236}">
                      <a16:creationId xmlns:a16="http://schemas.microsoft.com/office/drawing/2014/main" id="{22B28EC9-05C7-90F7-A476-E7AA62E66B4D}"/>
                    </a:ext>
                  </a:extLst>
                </p:cNvPr>
                <p:cNvSpPr/>
                <p:nvPr/>
              </p:nvSpPr>
              <p:spPr>
                <a:xfrm>
                  <a:off x="1113175" y="2752350"/>
                  <a:ext cx="161475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6239" extrusionOk="0">
                      <a:moveTo>
                        <a:pt x="3403" y="2079"/>
                      </a:moveTo>
                      <a:cubicBezTo>
                        <a:pt x="3781" y="2079"/>
                        <a:pt x="4096" y="2394"/>
                        <a:pt x="4096" y="2773"/>
                      </a:cubicBezTo>
                      <a:cubicBezTo>
                        <a:pt x="4096" y="3182"/>
                        <a:pt x="3781" y="3497"/>
                        <a:pt x="3403" y="3497"/>
                      </a:cubicBezTo>
                      <a:cubicBezTo>
                        <a:pt x="2993" y="3434"/>
                        <a:pt x="2678" y="3119"/>
                        <a:pt x="2678" y="2773"/>
                      </a:cubicBezTo>
                      <a:cubicBezTo>
                        <a:pt x="2678" y="2394"/>
                        <a:pt x="2993" y="2079"/>
                        <a:pt x="3403" y="2079"/>
                      </a:cubicBezTo>
                      <a:close/>
                      <a:moveTo>
                        <a:pt x="3371" y="693"/>
                      </a:moveTo>
                      <a:cubicBezTo>
                        <a:pt x="4694" y="693"/>
                        <a:pt x="5765" y="1796"/>
                        <a:pt x="5765" y="3119"/>
                      </a:cubicBezTo>
                      <a:cubicBezTo>
                        <a:pt x="5765" y="3686"/>
                        <a:pt x="5545" y="4222"/>
                        <a:pt x="5198" y="4663"/>
                      </a:cubicBezTo>
                      <a:cubicBezTo>
                        <a:pt x="5072" y="4442"/>
                        <a:pt x="4915" y="4190"/>
                        <a:pt x="4694" y="4001"/>
                      </a:cubicBezTo>
                      <a:cubicBezTo>
                        <a:pt x="4568" y="3907"/>
                        <a:pt x="4442" y="3812"/>
                        <a:pt x="4348" y="3749"/>
                      </a:cubicBezTo>
                      <a:cubicBezTo>
                        <a:pt x="4568" y="3529"/>
                        <a:pt x="4726" y="3182"/>
                        <a:pt x="4726" y="2804"/>
                      </a:cubicBezTo>
                      <a:cubicBezTo>
                        <a:pt x="4726" y="2079"/>
                        <a:pt x="4096" y="1449"/>
                        <a:pt x="3340" y="1449"/>
                      </a:cubicBezTo>
                      <a:cubicBezTo>
                        <a:pt x="2615" y="1449"/>
                        <a:pt x="1985" y="2079"/>
                        <a:pt x="1985" y="2804"/>
                      </a:cubicBezTo>
                      <a:cubicBezTo>
                        <a:pt x="1985" y="3182"/>
                        <a:pt x="2142" y="3529"/>
                        <a:pt x="2363" y="3749"/>
                      </a:cubicBezTo>
                      <a:lnTo>
                        <a:pt x="2016" y="4001"/>
                      </a:lnTo>
                      <a:cubicBezTo>
                        <a:pt x="1827" y="4190"/>
                        <a:pt x="1607" y="4442"/>
                        <a:pt x="1512" y="4663"/>
                      </a:cubicBezTo>
                      <a:cubicBezTo>
                        <a:pt x="1040" y="4064"/>
                        <a:pt x="882" y="3434"/>
                        <a:pt x="945" y="2773"/>
                      </a:cubicBezTo>
                      <a:cubicBezTo>
                        <a:pt x="1103" y="1670"/>
                        <a:pt x="2111" y="693"/>
                        <a:pt x="3371" y="693"/>
                      </a:cubicBezTo>
                      <a:close/>
                      <a:moveTo>
                        <a:pt x="3371" y="4159"/>
                      </a:moveTo>
                      <a:cubicBezTo>
                        <a:pt x="4001" y="4159"/>
                        <a:pt x="4505" y="4600"/>
                        <a:pt x="4694" y="5135"/>
                      </a:cubicBezTo>
                      <a:cubicBezTo>
                        <a:pt x="4316" y="5387"/>
                        <a:pt x="3875" y="5545"/>
                        <a:pt x="3371" y="5545"/>
                      </a:cubicBezTo>
                      <a:cubicBezTo>
                        <a:pt x="2898" y="5545"/>
                        <a:pt x="2426" y="5387"/>
                        <a:pt x="2016" y="5135"/>
                      </a:cubicBezTo>
                      <a:cubicBezTo>
                        <a:pt x="2174" y="4537"/>
                        <a:pt x="2741" y="4159"/>
                        <a:pt x="3371" y="4159"/>
                      </a:cubicBezTo>
                      <a:close/>
                      <a:moveTo>
                        <a:pt x="3308" y="0"/>
                      </a:moveTo>
                      <a:cubicBezTo>
                        <a:pt x="1701" y="0"/>
                        <a:pt x="441" y="1229"/>
                        <a:pt x="252" y="2710"/>
                      </a:cubicBezTo>
                      <a:cubicBezTo>
                        <a:pt x="0" y="4600"/>
                        <a:pt x="1512" y="6238"/>
                        <a:pt x="3371" y="6238"/>
                      </a:cubicBezTo>
                      <a:cubicBezTo>
                        <a:pt x="5104" y="6238"/>
                        <a:pt x="6459" y="4820"/>
                        <a:pt x="6459" y="3119"/>
                      </a:cubicBezTo>
                      <a:cubicBezTo>
                        <a:pt x="6459" y="1386"/>
                        <a:pt x="5041" y="0"/>
                        <a:pt x="33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15" name="Google Shape;9179;p73">
                  <a:extLst>
                    <a:ext uri="{FF2B5EF4-FFF2-40B4-BE49-F238E27FC236}">
                      <a16:creationId xmlns:a16="http://schemas.microsoft.com/office/drawing/2014/main" id="{B50A64B9-8F4B-3A90-7B66-9878D6902722}"/>
                    </a:ext>
                  </a:extLst>
                </p:cNvPr>
                <p:cNvSpPr/>
                <p:nvPr/>
              </p:nvSpPr>
              <p:spPr>
                <a:xfrm>
                  <a:off x="1049375" y="2680675"/>
                  <a:ext cx="297725" cy="29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9" h="11909" extrusionOk="0">
                      <a:moveTo>
                        <a:pt x="6270" y="1512"/>
                      </a:moveTo>
                      <a:cubicBezTo>
                        <a:pt x="8475" y="1670"/>
                        <a:pt x="10239" y="3434"/>
                        <a:pt x="10397" y="5640"/>
                      </a:cubicBezTo>
                      <a:lnTo>
                        <a:pt x="10082" y="5640"/>
                      </a:lnTo>
                      <a:cubicBezTo>
                        <a:pt x="9893" y="5640"/>
                        <a:pt x="9735" y="5797"/>
                        <a:pt x="9735" y="5986"/>
                      </a:cubicBezTo>
                      <a:cubicBezTo>
                        <a:pt x="9735" y="6207"/>
                        <a:pt x="9893" y="6364"/>
                        <a:pt x="10082" y="6364"/>
                      </a:cubicBezTo>
                      <a:lnTo>
                        <a:pt x="10397" y="6364"/>
                      </a:lnTo>
                      <a:cubicBezTo>
                        <a:pt x="10239" y="8569"/>
                        <a:pt x="8475" y="10334"/>
                        <a:pt x="6270" y="10491"/>
                      </a:cubicBezTo>
                      <a:lnTo>
                        <a:pt x="6270" y="10176"/>
                      </a:lnTo>
                      <a:cubicBezTo>
                        <a:pt x="6270" y="9987"/>
                        <a:pt x="6112" y="9830"/>
                        <a:pt x="5923" y="9830"/>
                      </a:cubicBezTo>
                      <a:cubicBezTo>
                        <a:pt x="5703" y="9830"/>
                        <a:pt x="5545" y="9987"/>
                        <a:pt x="5545" y="10176"/>
                      </a:cubicBezTo>
                      <a:lnTo>
                        <a:pt x="5545" y="10491"/>
                      </a:lnTo>
                      <a:cubicBezTo>
                        <a:pt x="3340" y="10334"/>
                        <a:pt x="1575" y="8569"/>
                        <a:pt x="1418" y="6364"/>
                      </a:cubicBezTo>
                      <a:lnTo>
                        <a:pt x="1733" y="6364"/>
                      </a:lnTo>
                      <a:cubicBezTo>
                        <a:pt x="1922" y="6364"/>
                        <a:pt x="2079" y="6207"/>
                        <a:pt x="2079" y="5986"/>
                      </a:cubicBezTo>
                      <a:cubicBezTo>
                        <a:pt x="2142" y="5797"/>
                        <a:pt x="1985" y="5640"/>
                        <a:pt x="1764" y="5640"/>
                      </a:cubicBezTo>
                      <a:lnTo>
                        <a:pt x="1418" y="5640"/>
                      </a:lnTo>
                      <a:cubicBezTo>
                        <a:pt x="1575" y="3434"/>
                        <a:pt x="3340" y="1670"/>
                        <a:pt x="5545" y="1512"/>
                      </a:cubicBezTo>
                      <a:lnTo>
                        <a:pt x="5545" y="1827"/>
                      </a:lnTo>
                      <a:cubicBezTo>
                        <a:pt x="5545" y="2016"/>
                        <a:pt x="5703" y="2174"/>
                        <a:pt x="5923" y="2174"/>
                      </a:cubicBezTo>
                      <a:cubicBezTo>
                        <a:pt x="6112" y="2174"/>
                        <a:pt x="6270" y="2016"/>
                        <a:pt x="6270" y="1827"/>
                      </a:cubicBezTo>
                      <a:lnTo>
                        <a:pt x="6270" y="1512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47"/>
                      </a:cubicBezTo>
                      <a:lnTo>
                        <a:pt x="5608" y="756"/>
                      </a:lnTo>
                      <a:cubicBezTo>
                        <a:pt x="2993" y="914"/>
                        <a:pt x="914" y="2993"/>
                        <a:pt x="756" y="5608"/>
                      </a:cubicBezTo>
                      <a:lnTo>
                        <a:pt x="347" y="5608"/>
                      </a:lnTo>
                      <a:cubicBezTo>
                        <a:pt x="158" y="5608"/>
                        <a:pt x="0" y="5766"/>
                        <a:pt x="0" y="5955"/>
                      </a:cubicBezTo>
                      <a:cubicBezTo>
                        <a:pt x="0" y="6144"/>
                        <a:pt x="158" y="6301"/>
                        <a:pt x="347" y="6301"/>
                      </a:cubicBezTo>
                      <a:lnTo>
                        <a:pt x="756" y="6301"/>
                      </a:lnTo>
                      <a:cubicBezTo>
                        <a:pt x="914" y="8916"/>
                        <a:pt x="2993" y="10995"/>
                        <a:pt x="5608" y="11153"/>
                      </a:cubicBezTo>
                      <a:lnTo>
                        <a:pt x="5608" y="11562"/>
                      </a:lnTo>
                      <a:cubicBezTo>
                        <a:pt x="5608" y="11751"/>
                        <a:pt x="5766" y="11909"/>
                        <a:pt x="5955" y="11909"/>
                      </a:cubicBezTo>
                      <a:cubicBezTo>
                        <a:pt x="6144" y="11909"/>
                        <a:pt x="6301" y="11751"/>
                        <a:pt x="6301" y="11562"/>
                      </a:cubicBezTo>
                      <a:lnTo>
                        <a:pt x="6301" y="11153"/>
                      </a:lnTo>
                      <a:cubicBezTo>
                        <a:pt x="8916" y="10995"/>
                        <a:pt x="10995" y="8916"/>
                        <a:pt x="11153" y="6301"/>
                      </a:cubicBezTo>
                      <a:lnTo>
                        <a:pt x="11531" y="6301"/>
                      </a:lnTo>
                      <a:cubicBezTo>
                        <a:pt x="11751" y="6301"/>
                        <a:pt x="11909" y="6144"/>
                        <a:pt x="11909" y="5955"/>
                      </a:cubicBezTo>
                      <a:cubicBezTo>
                        <a:pt x="11909" y="5766"/>
                        <a:pt x="11751" y="5608"/>
                        <a:pt x="11531" y="5608"/>
                      </a:cubicBezTo>
                      <a:lnTo>
                        <a:pt x="11153" y="5608"/>
                      </a:lnTo>
                      <a:cubicBezTo>
                        <a:pt x="10995" y="2993"/>
                        <a:pt x="8916" y="914"/>
                        <a:pt x="6301" y="756"/>
                      </a:cubicBezTo>
                      <a:lnTo>
                        <a:pt x="6301" y="347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682" name="Google Shape;9180;p73">
                <a:extLst>
                  <a:ext uri="{FF2B5EF4-FFF2-40B4-BE49-F238E27FC236}">
                    <a16:creationId xmlns:a16="http://schemas.microsoft.com/office/drawing/2014/main" id="{85825ABF-39E7-2034-3F46-2C6FC8EB5729}"/>
                  </a:ext>
                </a:extLst>
              </p:cNvPr>
              <p:cNvGrpSpPr/>
              <p:nvPr/>
            </p:nvGrpSpPr>
            <p:grpSpPr>
              <a:xfrm>
                <a:off x="4571962" y="1688532"/>
                <a:ext cx="499261" cy="499303"/>
                <a:chOff x="2872725" y="1954475"/>
                <a:chExt cx="295375" cy="295400"/>
              </a:xfrm>
              <a:grpFill/>
            </p:grpSpPr>
            <p:sp>
              <p:nvSpPr>
                <p:cNvPr id="17811" name="Google Shape;9181;p73">
                  <a:extLst>
                    <a:ext uri="{FF2B5EF4-FFF2-40B4-BE49-F238E27FC236}">
                      <a16:creationId xmlns:a16="http://schemas.microsoft.com/office/drawing/2014/main" id="{A6D438DA-2628-C80C-D206-3B12A4B68E5C}"/>
                    </a:ext>
                  </a:extLst>
                </p:cNvPr>
                <p:cNvSpPr/>
                <p:nvPr/>
              </p:nvSpPr>
              <p:spPr>
                <a:xfrm>
                  <a:off x="2959350" y="1954475"/>
                  <a:ext cx="122100" cy="13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578" extrusionOk="0">
                      <a:moveTo>
                        <a:pt x="2395" y="694"/>
                      </a:moveTo>
                      <a:cubicBezTo>
                        <a:pt x="2805" y="694"/>
                        <a:pt x="3120" y="1009"/>
                        <a:pt x="3120" y="1418"/>
                      </a:cubicBezTo>
                      <a:cubicBezTo>
                        <a:pt x="3120" y="1797"/>
                        <a:pt x="2805" y="2112"/>
                        <a:pt x="2395" y="2112"/>
                      </a:cubicBezTo>
                      <a:cubicBezTo>
                        <a:pt x="2017" y="2112"/>
                        <a:pt x="1702" y="1797"/>
                        <a:pt x="1702" y="1418"/>
                      </a:cubicBezTo>
                      <a:cubicBezTo>
                        <a:pt x="1733" y="1009"/>
                        <a:pt x="2048" y="694"/>
                        <a:pt x="2395" y="694"/>
                      </a:cubicBezTo>
                      <a:close/>
                      <a:moveTo>
                        <a:pt x="2395" y="2742"/>
                      </a:moveTo>
                      <a:cubicBezTo>
                        <a:pt x="3340" y="2742"/>
                        <a:pt x="4128" y="3529"/>
                        <a:pt x="4128" y="4537"/>
                      </a:cubicBezTo>
                      <a:lnTo>
                        <a:pt x="4128" y="4884"/>
                      </a:lnTo>
                      <a:lnTo>
                        <a:pt x="662" y="4884"/>
                      </a:lnTo>
                      <a:lnTo>
                        <a:pt x="662" y="4537"/>
                      </a:lnTo>
                      <a:cubicBezTo>
                        <a:pt x="662" y="3529"/>
                        <a:pt x="1450" y="2742"/>
                        <a:pt x="2395" y="2742"/>
                      </a:cubicBezTo>
                      <a:close/>
                      <a:moveTo>
                        <a:pt x="2490" y="1"/>
                      </a:moveTo>
                      <a:cubicBezTo>
                        <a:pt x="1733" y="1"/>
                        <a:pt x="1103" y="631"/>
                        <a:pt x="1103" y="1387"/>
                      </a:cubicBezTo>
                      <a:cubicBezTo>
                        <a:pt x="1103" y="1734"/>
                        <a:pt x="1229" y="2049"/>
                        <a:pt x="1450" y="2332"/>
                      </a:cubicBezTo>
                      <a:cubicBezTo>
                        <a:pt x="568" y="2710"/>
                        <a:pt x="1" y="3529"/>
                        <a:pt x="1" y="4537"/>
                      </a:cubicBezTo>
                      <a:lnTo>
                        <a:pt x="1" y="5231"/>
                      </a:lnTo>
                      <a:cubicBezTo>
                        <a:pt x="1" y="5420"/>
                        <a:pt x="158" y="5577"/>
                        <a:pt x="347" y="5577"/>
                      </a:cubicBezTo>
                      <a:lnTo>
                        <a:pt x="4537" y="5577"/>
                      </a:lnTo>
                      <a:cubicBezTo>
                        <a:pt x="4726" y="5577"/>
                        <a:pt x="4884" y="5420"/>
                        <a:pt x="4884" y="5231"/>
                      </a:cubicBezTo>
                      <a:lnTo>
                        <a:pt x="4884" y="4537"/>
                      </a:lnTo>
                      <a:cubicBezTo>
                        <a:pt x="4884" y="3529"/>
                        <a:pt x="4317" y="2710"/>
                        <a:pt x="3498" y="2332"/>
                      </a:cubicBezTo>
                      <a:cubicBezTo>
                        <a:pt x="3750" y="2080"/>
                        <a:pt x="3844" y="1765"/>
                        <a:pt x="3844" y="1387"/>
                      </a:cubicBezTo>
                      <a:cubicBezTo>
                        <a:pt x="3844" y="631"/>
                        <a:pt x="3214" y="1"/>
                        <a:pt x="249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12" name="Google Shape;9182;p73">
                  <a:extLst>
                    <a:ext uri="{FF2B5EF4-FFF2-40B4-BE49-F238E27FC236}">
                      <a16:creationId xmlns:a16="http://schemas.microsoft.com/office/drawing/2014/main" id="{FE446367-D440-7C9D-8075-2ECD5390FA34}"/>
                    </a:ext>
                  </a:extLst>
                </p:cNvPr>
                <p:cNvSpPr/>
                <p:nvPr/>
              </p:nvSpPr>
              <p:spPr>
                <a:xfrm>
                  <a:off x="2906575" y="2146650"/>
                  <a:ext cx="19142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2774" extrusionOk="0">
                      <a:moveTo>
                        <a:pt x="1419" y="694"/>
                      </a:moveTo>
                      <a:lnTo>
                        <a:pt x="1419" y="2080"/>
                      </a:lnTo>
                      <a:lnTo>
                        <a:pt x="694" y="2080"/>
                      </a:lnTo>
                      <a:lnTo>
                        <a:pt x="694" y="694"/>
                      </a:lnTo>
                      <a:close/>
                      <a:moveTo>
                        <a:pt x="2773" y="694"/>
                      </a:moveTo>
                      <a:lnTo>
                        <a:pt x="2773" y="2080"/>
                      </a:lnTo>
                      <a:lnTo>
                        <a:pt x="2080" y="2080"/>
                      </a:lnTo>
                      <a:lnTo>
                        <a:pt x="2080" y="694"/>
                      </a:lnTo>
                      <a:close/>
                      <a:moveTo>
                        <a:pt x="4159" y="694"/>
                      </a:moveTo>
                      <a:lnTo>
                        <a:pt x="4159" y="2080"/>
                      </a:lnTo>
                      <a:lnTo>
                        <a:pt x="3466" y="2080"/>
                      </a:lnTo>
                      <a:lnTo>
                        <a:pt x="3466" y="694"/>
                      </a:lnTo>
                      <a:close/>
                      <a:moveTo>
                        <a:pt x="6995" y="694"/>
                      </a:moveTo>
                      <a:lnTo>
                        <a:pt x="6995" y="2080"/>
                      </a:lnTo>
                      <a:lnTo>
                        <a:pt x="4884" y="2080"/>
                      </a:lnTo>
                      <a:lnTo>
                        <a:pt x="4884" y="694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2427"/>
                      </a:lnTo>
                      <a:cubicBezTo>
                        <a:pt x="1" y="2616"/>
                        <a:pt x="158" y="2773"/>
                        <a:pt x="347" y="2773"/>
                      </a:cubicBezTo>
                      <a:lnTo>
                        <a:pt x="7310" y="2773"/>
                      </a:lnTo>
                      <a:cubicBezTo>
                        <a:pt x="7499" y="2773"/>
                        <a:pt x="7657" y="2616"/>
                        <a:pt x="7657" y="2427"/>
                      </a:cubicBezTo>
                      <a:lnTo>
                        <a:pt x="7657" y="347"/>
                      </a:lnTo>
                      <a:cubicBezTo>
                        <a:pt x="7657" y="127"/>
                        <a:pt x="7499" y="1"/>
                        <a:pt x="73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13" name="Google Shape;9183;p73">
                  <a:extLst>
                    <a:ext uri="{FF2B5EF4-FFF2-40B4-BE49-F238E27FC236}">
                      <a16:creationId xmlns:a16="http://schemas.microsoft.com/office/drawing/2014/main" id="{69A071B6-F865-959F-5756-9AAB03734A7D}"/>
                    </a:ext>
                  </a:extLst>
                </p:cNvPr>
                <p:cNvSpPr/>
                <p:nvPr/>
              </p:nvSpPr>
              <p:spPr>
                <a:xfrm>
                  <a:off x="2872725" y="2112000"/>
                  <a:ext cx="295375" cy="1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5515" extrusionOk="0">
                      <a:moveTo>
                        <a:pt x="11121" y="2080"/>
                      </a:moveTo>
                      <a:lnTo>
                        <a:pt x="11121" y="3466"/>
                      </a:lnTo>
                      <a:lnTo>
                        <a:pt x="10397" y="3466"/>
                      </a:lnTo>
                      <a:lnTo>
                        <a:pt x="10397" y="2080"/>
                      </a:lnTo>
                      <a:close/>
                      <a:moveTo>
                        <a:pt x="9389" y="662"/>
                      </a:moveTo>
                      <a:cubicBezTo>
                        <a:pt x="9578" y="662"/>
                        <a:pt x="9735" y="820"/>
                        <a:pt x="9735" y="1009"/>
                      </a:cubicBezTo>
                      <a:lnTo>
                        <a:pt x="9735" y="4474"/>
                      </a:lnTo>
                      <a:cubicBezTo>
                        <a:pt x="9735" y="4663"/>
                        <a:pt x="9578" y="4852"/>
                        <a:pt x="9389" y="4852"/>
                      </a:cubicBezTo>
                      <a:lnTo>
                        <a:pt x="1040" y="4852"/>
                      </a:lnTo>
                      <a:cubicBezTo>
                        <a:pt x="819" y="4852"/>
                        <a:pt x="662" y="4663"/>
                        <a:pt x="662" y="4474"/>
                      </a:cubicBezTo>
                      <a:lnTo>
                        <a:pt x="662" y="1009"/>
                      </a:lnTo>
                      <a:cubicBezTo>
                        <a:pt x="662" y="820"/>
                        <a:pt x="819" y="662"/>
                        <a:pt x="1040" y="662"/>
                      </a:cubicBezTo>
                      <a:close/>
                      <a:moveTo>
                        <a:pt x="1040" y="1"/>
                      </a:moveTo>
                      <a:cubicBezTo>
                        <a:pt x="441" y="1"/>
                        <a:pt x="0" y="473"/>
                        <a:pt x="0" y="1009"/>
                      </a:cubicBezTo>
                      <a:lnTo>
                        <a:pt x="0" y="4474"/>
                      </a:lnTo>
                      <a:cubicBezTo>
                        <a:pt x="0" y="5073"/>
                        <a:pt x="473" y="5514"/>
                        <a:pt x="1040" y="5514"/>
                      </a:cubicBezTo>
                      <a:lnTo>
                        <a:pt x="9357" y="5514"/>
                      </a:lnTo>
                      <a:cubicBezTo>
                        <a:pt x="9956" y="5514"/>
                        <a:pt x="10397" y="5041"/>
                        <a:pt x="10397" y="4474"/>
                      </a:cubicBezTo>
                      <a:lnTo>
                        <a:pt x="10397" y="4128"/>
                      </a:lnTo>
                      <a:lnTo>
                        <a:pt x="11436" y="4128"/>
                      </a:lnTo>
                      <a:cubicBezTo>
                        <a:pt x="11625" y="4128"/>
                        <a:pt x="11783" y="3970"/>
                        <a:pt x="11783" y="3781"/>
                      </a:cubicBezTo>
                      <a:lnTo>
                        <a:pt x="11783" y="1702"/>
                      </a:lnTo>
                      <a:cubicBezTo>
                        <a:pt x="11814" y="1513"/>
                        <a:pt x="11657" y="1387"/>
                        <a:pt x="11468" y="1387"/>
                      </a:cubicBezTo>
                      <a:lnTo>
                        <a:pt x="10397" y="1387"/>
                      </a:lnTo>
                      <a:lnTo>
                        <a:pt x="10397" y="1009"/>
                      </a:lnTo>
                      <a:cubicBezTo>
                        <a:pt x="10397" y="442"/>
                        <a:pt x="9924" y="1"/>
                        <a:pt x="93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683" name="Google Shape;9184;p73">
                <a:extLst>
                  <a:ext uri="{FF2B5EF4-FFF2-40B4-BE49-F238E27FC236}">
                    <a16:creationId xmlns:a16="http://schemas.microsoft.com/office/drawing/2014/main" id="{C8A50F2D-CF9F-8DB4-9678-E646D6A0D2DE}"/>
                  </a:ext>
                </a:extLst>
              </p:cNvPr>
              <p:cNvGrpSpPr/>
              <p:nvPr/>
            </p:nvGrpSpPr>
            <p:grpSpPr>
              <a:xfrm>
                <a:off x="4602577" y="2280292"/>
                <a:ext cx="438032" cy="501965"/>
                <a:chOff x="2890050" y="2318350"/>
                <a:chExt cx="259150" cy="296975"/>
              </a:xfrm>
              <a:grpFill/>
            </p:grpSpPr>
            <p:sp>
              <p:nvSpPr>
                <p:cNvPr id="17809" name="Google Shape;9185;p73">
                  <a:extLst>
                    <a:ext uri="{FF2B5EF4-FFF2-40B4-BE49-F238E27FC236}">
                      <a16:creationId xmlns:a16="http://schemas.microsoft.com/office/drawing/2014/main" id="{C421F685-F7E0-67EC-8F97-62B8C8D430A1}"/>
                    </a:ext>
                  </a:extLst>
                </p:cNvPr>
                <p:cNvSpPr/>
                <p:nvPr/>
              </p:nvSpPr>
              <p:spPr>
                <a:xfrm>
                  <a:off x="2936525" y="2353025"/>
                  <a:ext cx="16070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8" h="6239" extrusionOk="0">
                      <a:moveTo>
                        <a:pt x="3371" y="2048"/>
                      </a:moveTo>
                      <a:cubicBezTo>
                        <a:pt x="3749" y="2048"/>
                        <a:pt x="4064" y="2363"/>
                        <a:pt x="4064" y="2773"/>
                      </a:cubicBezTo>
                      <a:cubicBezTo>
                        <a:pt x="4064" y="3151"/>
                        <a:pt x="3749" y="3466"/>
                        <a:pt x="3371" y="3466"/>
                      </a:cubicBezTo>
                      <a:cubicBezTo>
                        <a:pt x="2961" y="3466"/>
                        <a:pt x="2646" y="3151"/>
                        <a:pt x="2646" y="2773"/>
                      </a:cubicBezTo>
                      <a:cubicBezTo>
                        <a:pt x="2646" y="2363"/>
                        <a:pt x="2961" y="2048"/>
                        <a:pt x="3371" y="2048"/>
                      </a:cubicBezTo>
                      <a:close/>
                      <a:moveTo>
                        <a:pt x="3308" y="662"/>
                      </a:moveTo>
                      <a:cubicBezTo>
                        <a:pt x="4663" y="662"/>
                        <a:pt x="5734" y="1764"/>
                        <a:pt x="5734" y="3119"/>
                      </a:cubicBezTo>
                      <a:cubicBezTo>
                        <a:pt x="5734" y="3655"/>
                        <a:pt x="5513" y="4159"/>
                        <a:pt x="5167" y="4663"/>
                      </a:cubicBezTo>
                      <a:cubicBezTo>
                        <a:pt x="4978" y="4253"/>
                        <a:pt x="4694" y="3938"/>
                        <a:pt x="4316" y="3686"/>
                      </a:cubicBezTo>
                      <a:cubicBezTo>
                        <a:pt x="4537" y="3466"/>
                        <a:pt x="4694" y="3119"/>
                        <a:pt x="4694" y="2741"/>
                      </a:cubicBezTo>
                      <a:cubicBezTo>
                        <a:pt x="4694" y="2016"/>
                        <a:pt x="4064" y="1386"/>
                        <a:pt x="3308" y="1386"/>
                      </a:cubicBezTo>
                      <a:cubicBezTo>
                        <a:pt x="2583" y="1386"/>
                        <a:pt x="1953" y="2016"/>
                        <a:pt x="1953" y="2741"/>
                      </a:cubicBezTo>
                      <a:cubicBezTo>
                        <a:pt x="1953" y="3119"/>
                        <a:pt x="2111" y="3466"/>
                        <a:pt x="2331" y="3686"/>
                      </a:cubicBezTo>
                      <a:cubicBezTo>
                        <a:pt x="1953" y="3907"/>
                        <a:pt x="1670" y="4253"/>
                        <a:pt x="1481" y="4663"/>
                      </a:cubicBezTo>
                      <a:cubicBezTo>
                        <a:pt x="1008" y="4096"/>
                        <a:pt x="851" y="3434"/>
                        <a:pt x="914" y="2773"/>
                      </a:cubicBezTo>
                      <a:cubicBezTo>
                        <a:pt x="1071" y="1670"/>
                        <a:pt x="2048" y="662"/>
                        <a:pt x="3308" y="662"/>
                      </a:cubicBezTo>
                      <a:close/>
                      <a:moveTo>
                        <a:pt x="3308" y="4190"/>
                      </a:moveTo>
                      <a:cubicBezTo>
                        <a:pt x="3938" y="4190"/>
                        <a:pt x="4442" y="4600"/>
                        <a:pt x="4663" y="5167"/>
                      </a:cubicBezTo>
                      <a:cubicBezTo>
                        <a:pt x="4253" y="5387"/>
                        <a:pt x="3844" y="5545"/>
                        <a:pt x="3308" y="5545"/>
                      </a:cubicBezTo>
                      <a:cubicBezTo>
                        <a:pt x="2835" y="5545"/>
                        <a:pt x="2363" y="5387"/>
                        <a:pt x="1985" y="5167"/>
                      </a:cubicBezTo>
                      <a:cubicBezTo>
                        <a:pt x="2142" y="4568"/>
                        <a:pt x="2678" y="4190"/>
                        <a:pt x="3308" y="4190"/>
                      </a:cubicBezTo>
                      <a:close/>
                      <a:moveTo>
                        <a:pt x="3308" y="0"/>
                      </a:moveTo>
                      <a:cubicBezTo>
                        <a:pt x="1701" y="0"/>
                        <a:pt x="410" y="1229"/>
                        <a:pt x="252" y="2678"/>
                      </a:cubicBezTo>
                      <a:cubicBezTo>
                        <a:pt x="0" y="4600"/>
                        <a:pt x="1481" y="6238"/>
                        <a:pt x="3308" y="6238"/>
                      </a:cubicBezTo>
                      <a:cubicBezTo>
                        <a:pt x="5041" y="6238"/>
                        <a:pt x="6427" y="4820"/>
                        <a:pt x="6427" y="3119"/>
                      </a:cubicBezTo>
                      <a:cubicBezTo>
                        <a:pt x="6427" y="1386"/>
                        <a:pt x="5009" y="0"/>
                        <a:pt x="33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10" name="Google Shape;9186;p73">
                  <a:extLst>
                    <a:ext uri="{FF2B5EF4-FFF2-40B4-BE49-F238E27FC236}">
                      <a16:creationId xmlns:a16="http://schemas.microsoft.com/office/drawing/2014/main" id="{3C1663A0-D951-719B-BE2F-6A83A8E09B7A}"/>
                    </a:ext>
                  </a:extLst>
                </p:cNvPr>
                <p:cNvSpPr/>
                <p:nvPr/>
              </p:nvSpPr>
              <p:spPr>
                <a:xfrm>
                  <a:off x="2890050" y="2318350"/>
                  <a:ext cx="259150" cy="29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6" h="11879" extrusionOk="0">
                      <a:moveTo>
                        <a:pt x="5167" y="694"/>
                      </a:moveTo>
                      <a:cubicBezTo>
                        <a:pt x="7309" y="694"/>
                        <a:pt x="9011" y="2427"/>
                        <a:pt x="9011" y="4506"/>
                      </a:cubicBezTo>
                      <a:cubicBezTo>
                        <a:pt x="9011" y="5640"/>
                        <a:pt x="8475" y="6711"/>
                        <a:pt x="7656" y="7405"/>
                      </a:cubicBezTo>
                      <a:lnTo>
                        <a:pt x="5167" y="9547"/>
                      </a:lnTo>
                      <a:lnTo>
                        <a:pt x="2710" y="7405"/>
                      </a:lnTo>
                      <a:cubicBezTo>
                        <a:pt x="1796" y="6585"/>
                        <a:pt x="1229" y="5420"/>
                        <a:pt x="1386" y="4034"/>
                      </a:cubicBezTo>
                      <a:cubicBezTo>
                        <a:pt x="1575" y="2206"/>
                        <a:pt x="3151" y="694"/>
                        <a:pt x="5167" y="694"/>
                      </a:cubicBezTo>
                      <a:close/>
                      <a:moveTo>
                        <a:pt x="8475" y="8980"/>
                      </a:moveTo>
                      <a:lnTo>
                        <a:pt x="9546" y="11122"/>
                      </a:lnTo>
                      <a:lnTo>
                        <a:pt x="977" y="11122"/>
                      </a:lnTo>
                      <a:lnTo>
                        <a:pt x="2017" y="8980"/>
                      </a:lnTo>
                      <a:lnTo>
                        <a:pt x="3529" y="8980"/>
                      </a:lnTo>
                      <a:lnTo>
                        <a:pt x="4978" y="10240"/>
                      </a:lnTo>
                      <a:cubicBezTo>
                        <a:pt x="5073" y="10272"/>
                        <a:pt x="5136" y="10335"/>
                        <a:pt x="5230" y="10335"/>
                      </a:cubicBezTo>
                      <a:cubicBezTo>
                        <a:pt x="5293" y="10335"/>
                        <a:pt x="5388" y="10272"/>
                        <a:pt x="5451" y="10240"/>
                      </a:cubicBezTo>
                      <a:lnTo>
                        <a:pt x="6900" y="8980"/>
                      </a:lnTo>
                      <a:close/>
                      <a:moveTo>
                        <a:pt x="5107" y="1"/>
                      </a:moveTo>
                      <a:cubicBezTo>
                        <a:pt x="2772" y="1"/>
                        <a:pt x="912" y="1815"/>
                        <a:pt x="662" y="3939"/>
                      </a:cubicBezTo>
                      <a:cubicBezTo>
                        <a:pt x="441" y="5483"/>
                        <a:pt x="1040" y="6932"/>
                        <a:pt x="2174" y="7940"/>
                      </a:cubicBezTo>
                      <a:lnTo>
                        <a:pt x="2615" y="8318"/>
                      </a:lnTo>
                      <a:lnTo>
                        <a:pt x="1638" y="8318"/>
                      </a:lnTo>
                      <a:cubicBezTo>
                        <a:pt x="1575" y="8318"/>
                        <a:pt x="1481" y="8413"/>
                        <a:pt x="1449" y="8507"/>
                      </a:cubicBezTo>
                      <a:lnTo>
                        <a:pt x="63" y="11343"/>
                      </a:lnTo>
                      <a:cubicBezTo>
                        <a:pt x="0" y="11469"/>
                        <a:pt x="0" y="11595"/>
                        <a:pt x="63" y="11721"/>
                      </a:cubicBezTo>
                      <a:cubicBezTo>
                        <a:pt x="126" y="11815"/>
                        <a:pt x="221" y="11878"/>
                        <a:pt x="347" y="11878"/>
                      </a:cubicBezTo>
                      <a:lnTo>
                        <a:pt x="10019" y="11878"/>
                      </a:lnTo>
                      <a:cubicBezTo>
                        <a:pt x="10145" y="11878"/>
                        <a:pt x="10271" y="11784"/>
                        <a:pt x="10302" y="11721"/>
                      </a:cubicBezTo>
                      <a:cubicBezTo>
                        <a:pt x="10365" y="11595"/>
                        <a:pt x="10365" y="11469"/>
                        <a:pt x="10302" y="11343"/>
                      </a:cubicBezTo>
                      <a:lnTo>
                        <a:pt x="8916" y="8507"/>
                      </a:lnTo>
                      <a:cubicBezTo>
                        <a:pt x="8885" y="8413"/>
                        <a:pt x="8727" y="8318"/>
                        <a:pt x="8601" y="8318"/>
                      </a:cubicBezTo>
                      <a:lnTo>
                        <a:pt x="7624" y="8318"/>
                      </a:lnTo>
                      <a:lnTo>
                        <a:pt x="8065" y="7940"/>
                      </a:lnTo>
                      <a:cubicBezTo>
                        <a:pt x="9042" y="7090"/>
                        <a:pt x="9641" y="5829"/>
                        <a:pt x="9641" y="4506"/>
                      </a:cubicBezTo>
                      <a:cubicBezTo>
                        <a:pt x="9641" y="2049"/>
                        <a:pt x="7656" y="1"/>
                        <a:pt x="5167" y="1"/>
                      </a:cubicBezTo>
                      <a:cubicBezTo>
                        <a:pt x="5147" y="1"/>
                        <a:pt x="5127" y="1"/>
                        <a:pt x="510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sp>
            <p:nvSpPr>
              <p:cNvPr id="17684" name="Google Shape;9187;p73">
                <a:extLst>
                  <a:ext uri="{FF2B5EF4-FFF2-40B4-BE49-F238E27FC236}">
                    <a16:creationId xmlns:a16="http://schemas.microsoft.com/office/drawing/2014/main" id="{B3F317AC-55C1-DCA2-31E6-87062C0E776E}"/>
                  </a:ext>
                </a:extLst>
              </p:cNvPr>
              <p:cNvSpPr/>
              <p:nvPr/>
            </p:nvSpPr>
            <p:spPr>
              <a:xfrm>
                <a:off x="4659775" y="2923979"/>
                <a:ext cx="323559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11878" extrusionOk="0">
                    <a:moveTo>
                      <a:pt x="3813" y="1387"/>
                    </a:moveTo>
                    <a:cubicBezTo>
                      <a:pt x="4254" y="1387"/>
                      <a:pt x="4664" y="1670"/>
                      <a:pt x="4821" y="2112"/>
                    </a:cubicBezTo>
                    <a:lnTo>
                      <a:pt x="2836" y="2112"/>
                    </a:lnTo>
                    <a:cubicBezTo>
                      <a:pt x="2994" y="1702"/>
                      <a:pt x="3372" y="1387"/>
                      <a:pt x="3813" y="1387"/>
                    </a:cubicBezTo>
                    <a:close/>
                    <a:moveTo>
                      <a:pt x="4947" y="2805"/>
                    </a:moveTo>
                    <a:cubicBezTo>
                      <a:pt x="5199" y="2805"/>
                      <a:pt x="5357" y="3057"/>
                      <a:pt x="5294" y="3277"/>
                    </a:cubicBezTo>
                    <a:lnTo>
                      <a:pt x="4947" y="4222"/>
                    </a:lnTo>
                    <a:lnTo>
                      <a:pt x="2679" y="4222"/>
                    </a:lnTo>
                    <a:lnTo>
                      <a:pt x="2364" y="3277"/>
                    </a:lnTo>
                    <a:cubicBezTo>
                      <a:pt x="2332" y="3025"/>
                      <a:pt x="2490" y="2805"/>
                      <a:pt x="2710" y="2805"/>
                    </a:cubicBezTo>
                    <a:close/>
                    <a:moveTo>
                      <a:pt x="4916" y="4852"/>
                    </a:moveTo>
                    <a:lnTo>
                      <a:pt x="5514" y="8381"/>
                    </a:lnTo>
                    <a:lnTo>
                      <a:pt x="2175" y="8381"/>
                    </a:lnTo>
                    <a:lnTo>
                      <a:pt x="2773" y="4852"/>
                    </a:lnTo>
                    <a:close/>
                    <a:moveTo>
                      <a:pt x="5955" y="9074"/>
                    </a:moveTo>
                    <a:cubicBezTo>
                      <a:pt x="6144" y="9074"/>
                      <a:pt x="6302" y="9232"/>
                      <a:pt x="6302" y="9421"/>
                    </a:cubicBezTo>
                    <a:lnTo>
                      <a:pt x="6302" y="9799"/>
                    </a:lnTo>
                    <a:lnTo>
                      <a:pt x="1450" y="9799"/>
                    </a:lnTo>
                    <a:lnTo>
                      <a:pt x="1450" y="9421"/>
                    </a:lnTo>
                    <a:cubicBezTo>
                      <a:pt x="1419" y="9232"/>
                      <a:pt x="1576" y="9074"/>
                      <a:pt x="1765" y="9074"/>
                    </a:cubicBezTo>
                    <a:close/>
                    <a:moveTo>
                      <a:pt x="6648" y="10460"/>
                    </a:moveTo>
                    <a:cubicBezTo>
                      <a:pt x="6806" y="10460"/>
                      <a:pt x="6964" y="10618"/>
                      <a:pt x="6964" y="10807"/>
                    </a:cubicBezTo>
                    <a:lnTo>
                      <a:pt x="6964" y="11153"/>
                    </a:lnTo>
                    <a:lnTo>
                      <a:pt x="757" y="11153"/>
                    </a:lnTo>
                    <a:lnTo>
                      <a:pt x="757" y="10807"/>
                    </a:lnTo>
                    <a:cubicBezTo>
                      <a:pt x="757" y="10618"/>
                      <a:pt x="915" y="10460"/>
                      <a:pt x="1104" y="10460"/>
                    </a:cubicBezTo>
                    <a:close/>
                    <a:moveTo>
                      <a:pt x="3782" y="1"/>
                    </a:moveTo>
                    <a:cubicBezTo>
                      <a:pt x="3592" y="1"/>
                      <a:pt x="3435" y="158"/>
                      <a:pt x="3435" y="379"/>
                    </a:cubicBezTo>
                    <a:lnTo>
                      <a:pt x="3435" y="757"/>
                    </a:lnTo>
                    <a:cubicBezTo>
                      <a:pt x="2679" y="914"/>
                      <a:pt x="2143" y="1544"/>
                      <a:pt x="2049" y="2301"/>
                    </a:cubicBezTo>
                    <a:cubicBezTo>
                      <a:pt x="1702" y="2521"/>
                      <a:pt x="1545" y="3025"/>
                      <a:pt x="1671" y="3466"/>
                    </a:cubicBezTo>
                    <a:lnTo>
                      <a:pt x="1891" y="4191"/>
                    </a:lnTo>
                    <a:lnTo>
                      <a:pt x="1702" y="4191"/>
                    </a:lnTo>
                    <a:cubicBezTo>
                      <a:pt x="1513" y="4191"/>
                      <a:pt x="1356" y="4348"/>
                      <a:pt x="1356" y="4537"/>
                    </a:cubicBezTo>
                    <a:cubicBezTo>
                      <a:pt x="1356" y="4758"/>
                      <a:pt x="1513" y="4915"/>
                      <a:pt x="1702" y="4915"/>
                    </a:cubicBezTo>
                    <a:lnTo>
                      <a:pt x="1986" y="4915"/>
                    </a:lnTo>
                    <a:lnTo>
                      <a:pt x="1387" y="8444"/>
                    </a:lnTo>
                    <a:cubicBezTo>
                      <a:pt x="1009" y="8570"/>
                      <a:pt x="726" y="8948"/>
                      <a:pt x="726" y="9421"/>
                    </a:cubicBezTo>
                    <a:lnTo>
                      <a:pt x="726" y="9830"/>
                    </a:lnTo>
                    <a:cubicBezTo>
                      <a:pt x="316" y="9988"/>
                      <a:pt x="1" y="10334"/>
                      <a:pt x="1" y="10807"/>
                    </a:cubicBezTo>
                    <a:lnTo>
                      <a:pt x="1" y="11531"/>
                    </a:lnTo>
                    <a:cubicBezTo>
                      <a:pt x="1" y="11720"/>
                      <a:pt x="158" y="11878"/>
                      <a:pt x="347" y="11878"/>
                    </a:cubicBezTo>
                    <a:lnTo>
                      <a:pt x="7279" y="11878"/>
                    </a:lnTo>
                    <a:cubicBezTo>
                      <a:pt x="7499" y="11878"/>
                      <a:pt x="7657" y="11720"/>
                      <a:pt x="7657" y="11531"/>
                    </a:cubicBezTo>
                    <a:lnTo>
                      <a:pt x="7657" y="10807"/>
                    </a:lnTo>
                    <a:cubicBezTo>
                      <a:pt x="7657" y="10366"/>
                      <a:pt x="7373" y="9988"/>
                      <a:pt x="6932" y="9830"/>
                    </a:cubicBezTo>
                    <a:lnTo>
                      <a:pt x="6932" y="9421"/>
                    </a:lnTo>
                    <a:cubicBezTo>
                      <a:pt x="6932" y="8948"/>
                      <a:pt x="6617" y="8570"/>
                      <a:pt x="6176" y="8444"/>
                    </a:cubicBezTo>
                    <a:lnTo>
                      <a:pt x="5609" y="4915"/>
                    </a:lnTo>
                    <a:lnTo>
                      <a:pt x="5861" y="4915"/>
                    </a:lnTo>
                    <a:cubicBezTo>
                      <a:pt x="6081" y="4915"/>
                      <a:pt x="6207" y="4758"/>
                      <a:pt x="6207" y="4537"/>
                    </a:cubicBezTo>
                    <a:cubicBezTo>
                      <a:pt x="6207" y="4348"/>
                      <a:pt x="6081" y="4191"/>
                      <a:pt x="5861" y="4191"/>
                    </a:cubicBezTo>
                    <a:lnTo>
                      <a:pt x="5672" y="4191"/>
                    </a:lnTo>
                    <a:lnTo>
                      <a:pt x="5924" y="3466"/>
                    </a:lnTo>
                    <a:cubicBezTo>
                      <a:pt x="6081" y="3025"/>
                      <a:pt x="5861" y="2584"/>
                      <a:pt x="5514" y="2301"/>
                    </a:cubicBezTo>
                    <a:cubicBezTo>
                      <a:pt x="5451" y="1513"/>
                      <a:pt x="4884" y="914"/>
                      <a:pt x="4128" y="757"/>
                    </a:cubicBezTo>
                    <a:lnTo>
                      <a:pt x="4128" y="379"/>
                    </a:lnTo>
                    <a:cubicBezTo>
                      <a:pt x="4128" y="158"/>
                      <a:pt x="3971" y="1"/>
                      <a:pt x="378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54">
                  <a:defRPr/>
                </a:pPr>
                <a:endParaRPr dirty="0">
                  <a:solidFill>
                    <a:srgbClr val="000000"/>
                  </a:solidFill>
                  <a:latin typeface="Lora" pitchFamily="2" charset="0"/>
                </a:endParaRPr>
              </a:p>
            </p:txBody>
          </p:sp>
          <p:grpSp>
            <p:nvGrpSpPr>
              <p:cNvPr id="17685" name="Google Shape;9188;p73">
                <a:extLst>
                  <a:ext uri="{FF2B5EF4-FFF2-40B4-BE49-F238E27FC236}">
                    <a16:creationId xmlns:a16="http://schemas.microsoft.com/office/drawing/2014/main" id="{4A041CA6-466D-A5DC-F156-8A1F69E6C097}"/>
                  </a:ext>
                </a:extLst>
              </p:cNvPr>
              <p:cNvGrpSpPr/>
              <p:nvPr/>
            </p:nvGrpSpPr>
            <p:grpSpPr>
              <a:xfrm>
                <a:off x="7744368" y="1689229"/>
                <a:ext cx="497908" cy="497908"/>
                <a:chOff x="4685050" y="1945825"/>
                <a:chExt cx="294575" cy="294575"/>
              </a:xfrm>
              <a:grpFill/>
            </p:grpSpPr>
            <p:sp>
              <p:nvSpPr>
                <p:cNvPr id="17804" name="Google Shape;9189;p73">
                  <a:extLst>
                    <a:ext uri="{FF2B5EF4-FFF2-40B4-BE49-F238E27FC236}">
                      <a16:creationId xmlns:a16="http://schemas.microsoft.com/office/drawing/2014/main" id="{23869CD7-5EBE-147C-B3BC-7015A85CA954}"/>
                    </a:ext>
                  </a:extLst>
                </p:cNvPr>
                <p:cNvSpPr/>
                <p:nvPr/>
              </p:nvSpPr>
              <p:spPr>
                <a:xfrm>
                  <a:off x="4720475" y="2086025"/>
                  <a:ext cx="104775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4852" extrusionOk="0">
                      <a:moveTo>
                        <a:pt x="2017" y="693"/>
                      </a:moveTo>
                      <a:cubicBezTo>
                        <a:pt x="2427" y="693"/>
                        <a:pt x="2742" y="1008"/>
                        <a:pt x="2742" y="1386"/>
                      </a:cubicBezTo>
                      <a:cubicBezTo>
                        <a:pt x="2742" y="1796"/>
                        <a:pt x="2427" y="2111"/>
                        <a:pt x="2017" y="2111"/>
                      </a:cubicBezTo>
                      <a:cubicBezTo>
                        <a:pt x="1639" y="2111"/>
                        <a:pt x="1324" y="1796"/>
                        <a:pt x="1324" y="1386"/>
                      </a:cubicBezTo>
                      <a:cubicBezTo>
                        <a:pt x="1324" y="1008"/>
                        <a:pt x="1639" y="693"/>
                        <a:pt x="2017" y="693"/>
                      </a:cubicBezTo>
                      <a:close/>
                      <a:moveTo>
                        <a:pt x="2017" y="2772"/>
                      </a:moveTo>
                      <a:cubicBezTo>
                        <a:pt x="2773" y="2772"/>
                        <a:pt x="3403" y="3403"/>
                        <a:pt x="3403" y="4127"/>
                      </a:cubicBezTo>
                      <a:lnTo>
                        <a:pt x="631" y="4127"/>
                      </a:lnTo>
                      <a:cubicBezTo>
                        <a:pt x="631" y="3403"/>
                        <a:pt x="1261" y="2772"/>
                        <a:pt x="2017" y="2772"/>
                      </a:cubicBezTo>
                      <a:close/>
                      <a:moveTo>
                        <a:pt x="2049" y="0"/>
                      </a:moveTo>
                      <a:cubicBezTo>
                        <a:pt x="1324" y="0"/>
                        <a:pt x="694" y="630"/>
                        <a:pt x="694" y="1386"/>
                      </a:cubicBezTo>
                      <a:cubicBezTo>
                        <a:pt x="694" y="1733"/>
                        <a:pt x="851" y="2111"/>
                        <a:pt x="1072" y="2331"/>
                      </a:cubicBezTo>
                      <a:cubicBezTo>
                        <a:pt x="442" y="2678"/>
                        <a:pt x="1" y="3340"/>
                        <a:pt x="1" y="4127"/>
                      </a:cubicBezTo>
                      <a:lnTo>
                        <a:pt x="1" y="4505"/>
                      </a:lnTo>
                      <a:cubicBezTo>
                        <a:pt x="1" y="4694"/>
                        <a:pt x="158" y="4852"/>
                        <a:pt x="379" y="4852"/>
                      </a:cubicBezTo>
                      <a:lnTo>
                        <a:pt x="3844" y="4852"/>
                      </a:lnTo>
                      <a:cubicBezTo>
                        <a:pt x="4033" y="4852"/>
                        <a:pt x="4191" y="4694"/>
                        <a:pt x="4191" y="4505"/>
                      </a:cubicBezTo>
                      <a:lnTo>
                        <a:pt x="4191" y="4127"/>
                      </a:lnTo>
                      <a:cubicBezTo>
                        <a:pt x="4096" y="3340"/>
                        <a:pt x="3687" y="2678"/>
                        <a:pt x="3057" y="2331"/>
                      </a:cubicBezTo>
                      <a:cubicBezTo>
                        <a:pt x="3277" y="2111"/>
                        <a:pt x="3435" y="1733"/>
                        <a:pt x="3435" y="1386"/>
                      </a:cubicBezTo>
                      <a:cubicBezTo>
                        <a:pt x="3435" y="630"/>
                        <a:pt x="2805" y="0"/>
                        <a:pt x="204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05" name="Google Shape;9190;p73">
                  <a:extLst>
                    <a:ext uri="{FF2B5EF4-FFF2-40B4-BE49-F238E27FC236}">
                      <a16:creationId xmlns:a16="http://schemas.microsoft.com/office/drawing/2014/main" id="{C0F8D9FE-21D7-7D40-EE5D-830D24E1C3BC}"/>
                    </a:ext>
                  </a:extLst>
                </p:cNvPr>
                <p:cNvSpPr/>
                <p:nvPr/>
              </p:nvSpPr>
              <p:spPr>
                <a:xfrm>
                  <a:off x="4685050" y="1945825"/>
                  <a:ext cx="294575" cy="29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3" h="11783" extrusionOk="0">
                      <a:moveTo>
                        <a:pt x="6900" y="693"/>
                      </a:moveTo>
                      <a:lnTo>
                        <a:pt x="6900" y="1418"/>
                      </a:lnTo>
                      <a:lnTo>
                        <a:pt x="4820" y="1418"/>
                      </a:lnTo>
                      <a:lnTo>
                        <a:pt x="4820" y="693"/>
                      </a:lnTo>
                      <a:close/>
                      <a:moveTo>
                        <a:pt x="7215" y="2111"/>
                      </a:moveTo>
                      <a:cubicBezTo>
                        <a:pt x="7404" y="2111"/>
                        <a:pt x="7561" y="2269"/>
                        <a:pt x="7561" y="2458"/>
                      </a:cubicBezTo>
                      <a:cubicBezTo>
                        <a:pt x="7561" y="2678"/>
                        <a:pt x="7404" y="2836"/>
                        <a:pt x="7215" y="2836"/>
                      </a:cubicBezTo>
                      <a:lnTo>
                        <a:pt x="4474" y="2836"/>
                      </a:lnTo>
                      <a:cubicBezTo>
                        <a:pt x="4253" y="2836"/>
                        <a:pt x="4096" y="2678"/>
                        <a:pt x="4096" y="2458"/>
                      </a:cubicBezTo>
                      <a:cubicBezTo>
                        <a:pt x="4096" y="2269"/>
                        <a:pt x="4316" y="2111"/>
                        <a:pt x="4474" y="2111"/>
                      </a:cubicBezTo>
                      <a:close/>
                      <a:moveTo>
                        <a:pt x="6900" y="3497"/>
                      </a:moveTo>
                      <a:lnTo>
                        <a:pt x="6900" y="4568"/>
                      </a:lnTo>
                      <a:cubicBezTo>
                        <a:pt x="6900" y="4757"/>
                        <a:pt x="6742" y="4915"/>
                        <a:pt x="6553" y="4915"/>
                      </a:cubicBezTo>
                      <a:lnTo>
                        <a:pt x="5167" y="4915"/>
                      </a:lnTo>
                      <a:cubicBezTo>
                        <a:pt x="4978" y="4915"/>
                        <a:pt x="4820" y="4757"/>
                        <a:pt x="4820" y="4568"/>
                      </a:cubicBezTo>
                      <a:lnTo>
                        <a:pt x="4820" y="3497"/>
                      </a:lnTo>
                      <a:close/>
                      <a:moveTo>
                        <a:pt x="10775" y="4883"/>
                      </a:moveTo>
                      <a:cubicBezTo>
                        <a:pt x="10964" y="4883"/>
                        <a:pt x="11121" y="5041"/>
                        <a:pt x="11121" y="5230"/>
                      </a:cubicBezTo>
                      <a:lnTo>
                        <a:pt x="11121" y="10775"/>
                      </a:lnTo>
                      <a:cubicBezTo>
                        <a:pt x="11121" y="10964"/>
                        <a:pt x="10964" y="11121"/>
                        <a:pt x="10775" y="11121"/>
                      </a:cubicBezTo>
                      <a:lnTo>
                        <a:pt x="1008" y="11121"/>
                      </a:lnTo>
                      <a:cubicBezTo>
                        <a:pt x="788" y="11121"/>
                        <a:pt x="630" y="10964"/>
                        <a:pt x="630" y="10775"/>
                      </a:cubicBezTo>
                      <a:lnTo>
                        <a:pt x="630" y="5230"/>
                      </a:lnTo>
                      <a:cubicBezTo>
                        <a:pt x="630" y="5041"/>
                        <a:pt x="788" y="4883"/>
                        <a:pt x="1008" y="4883"/>
                      </a:cubicBezTo>
                      <a:lnTo>
                        <a:pt x="4190" y="4883"/>
                      </a:lnTo>
                      <a:cubicBezTo>
                        <a:pt x="4348" y="5261"/>
                        <a:pt x="4694" y="5577"/>
                        <a:pt x="5167" y="5577"/>
                      </a:cubicBezTo>
                      <a:lnTo>
                        <a:pt x="6553" y="5577"/>
                      </a:lnTo>
                      <a:cubicBezTo>
                        <a:pt x="6994" y="5577"/>
                        <a:pt x="7372" y="5293"/>
                        <a:pt x="7530" y="4883"/>
                      </a:cubicBezTo>
                      <a:close/>
                      <a:moveTo>
                        <a:pt x="4505" y="0"/>
                      </a:moveTo>
                      <a:cubicBezTo>
                        <a:pt x="4316" y="0"/>
                        <a:pt x="4159" y="158"/>
                        <a:pt x="4159" y="347"/>
                      </a:cubicBezTo>
                      <a:lnTo>
                        <a:pt x="4159" y="1449"/>
                      </a:lnTo>
                      <a:cubicBezTo>
                        <a:pt x="3749" y="1607"/>
                        <a:pt x="3434" y="1953"/>
                        <a:pt x="3434" y="2426"/>
                      </a:cubicBezTo>
                      <a:cubicBezTo>
                        <a:pt x="3434" y="2867"/>
                        <a:pt x="3718" y="3245"/>
                        <a:pt x="4159" y="3403"/>
                      </a:cubicBezTo>
                      <a:lnTo>
                        <a:pt x="4159" y="4190"/>
                      </a:lnTo>
                      <a:lnTo>
                        <a:pt x="1040" y="4190"/>
                      </a:lnTo>
                      <a:cubicBezTo>
                        <a:pt x="441" y="4190"/>
                        <a:pt x="0" y="4663"/>
                        <a:pt x="0" y="5230"/>
                      </a:cubicBezTo>
                      <a:lnTo>
                        <a:pt x="0" y="10775"/>
                      </a:lnTo>
                      <a:cubicBezTo>
                        <a:pt x="0" y="11373"/>
                        <a:pt x="473" y="11783"/>
                        <a:pt x="1040" y="11783"/>
                      </a:cubicBezTo>
                      <a:lnTo>
                        <a:pt x="10775" y="11783"/>
                      </a:lnTo>
                      <a:cubicBezTo>
                        <a:pt x="11342" y="11783"/>
                        <a:pt x="11783" y="11310"/>
                        <a:pt x="11783" y="10775"/>
                      </a:cubicBezTo>
                      <a:lnTo>
                        <a:pt x="11783" y="5230"/>
                      </a:lnTo>
                      <a:cubicBezTo>
                        <a:pt x="11783" y="4663"/>
                        <a:pt x="11342" y="4190"/>
                        <a:pt x="10775" y="4190"/>
                      </a:cubicBezTo>
                      <a:lnTo>
                        <a:pt x="7624" y="4190"/>
                      </a:lnTo>
                      <a:lnTo>
                        <a:pt x="7624" y="3403"/>
                      </a:lnTo>
                      <a:cubicBezTo>
                        <a:pt x="8002" y="3245"/>
                        <a:pt x="8317" y="2899"/>
                        <a:pt x="8317" y="2426"/>
                      </a:cubicBezTo>
                      <a:cubicBezTo>
                        <a:pt x="8317" y="1985"/>
                        <a:pt x="8034" y="1607"/>
                        <a:pt x="7624" y="1449"/>
                      </a:cubicBezTo>
                      <a:lnTo>
                        <a:pt x="7624" y="347"/>
                      </a:lnTo>
                      <a:cubicBezTo>
                        <a:pt x="7624" y="158"/>
                        <a:pt x="7467" y="0"/>
                        <a:pt x="724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06" name="Google Shape;9191;p73">
                  <a:extLst>
                    <a:ext uri="{FF2B5EF4-FFF2-40B4-BE49-F238E27FC236}">
                      <a16:creationId xmlns:a16="http://schemas.microsoft.com/office/drawing/2014/main" id="{DB8F0F58-24B7-E672-140B-C976BD876E0E}"/>
                    </a:ext>
                  </a:extLst>
                </p:cNvPr>
                <p:cNvSpPr/>
                <p:nvPr/>
              </p:nvSpPr>
              <p:spPr>
                <a:xfrm>
                  <a:off x="4840200" y="2103350"/>
                  <a:ext cx="1047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844" y="693"/>
                      </a:lnTo>
                      <a:cubicBezTo>
                        <a:pt x="4033" y="693"/>
                        <a:pt x="4191" y="536"/>
                        <a:pt x="4191" y="347"/>
                      </a:cubicBezTo>
                      <a:cubicBezTo>
                        <a:pt x="4191" y="158"/>
                        <a:pt x="4033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07" name="Google Shape;9192;p73">
                  <a:extLst>
                    <a:ext uri="{FF2B5EF4-FFF2-40B4-BE49-F238E27FC236}">
                      <a16:creationId xmlns:a16="http://schemas.microsoft.com/office/drawing/2014/main" id="{D365CA78-01DE-0539-6937-068C281E9DBD}"/>
                    </a:ext>
                  </a:extLst>
                </p:cNvPr>
                <p:cNvSpPr/>
                <p:nvPr/>
              </p:nvSpPr>
              <p:spPr>
                <a:xfrm>
                  <a:off x="4840200" y="2137200"/>
                  <a:ext cx="1047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3844" y="725"/>
                      </a:lnTo>
                      <a:cubicBezTo>
                        <a:pt x="4033" y="725"/>
                        <a:pt x="4191" y="568"/>
                        <a:pt x="4191" y="379"/>
                      </a:cubicBezTo>
                      <a:cubicBezTo>
                        <a:pt x="4191" y="158"/>
                        <a:pt x="4033" y="1"/>
                        <a:pt x="384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08" name="Google Shape;9193;p73">
                  <a:extLst>
                    <a:ext uri="{FF2B5EF4-FFF2-40B4-BE49-F238E27FC236}">
                      <a16:creationId xmlns:a16="http://schemas.microsoft.com/office/drawing/2014/main" id="{92CAAA88-FAB1-0F47-8C02-5701AF71B020}"/>
                    </a:ext>
                  </a:extLst>
                </p:cNvPr>
                <p:cNvSpPr/>
                <p:nvPr/>
              </p:nvSpPr>
              <p:spPr>
                <a:xfrm>
                  <a:off x="4840200" y="2171875"/>
                  <a:ext cx="1047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3844" y="725"/>
                      </a:lnTo>
                      <a:cubicBezTo>
                        <a:pt x="4033" y="725"/>
                        <a:pt x="4191" y="567"/>
                        <a:pt x="4191" y="347"/>
                      </a:cubicBezTo>
                      <a:cubicBezTo>
                        <a:pt x="4191" y="158"/>
                        <a:pt x="4033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sp>
            <p:nvSpPr>
              <p:cNvPr id="17686" name="Google Shape;9194;p73">
                <a:extLst>
                  <a:ext uri="{FF2B5EF4-FFF2-40B4-BE49-F238E27FC236}">
                    <a16:creationId xmlns:a16="http://schemas.microsoft.com/office/drawing/2014/main" id="{30B65611-99EA-10D9-D997-4C48DC3F10C2}"/>
                  </a:ext>
                </a:extLst>
              </p:cNvPr>
              <p:cNvSpPr/>
              <p:nvPr/>
            </p:nvSpPr>
            <p:spPr>
              <a:xfrm>
                <a:off x="7743630" y="2282294"/>
                <a:ext cx="499261" cy="497951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11784" extrusionOk="0">
                    <a:moveTo>
                      <a:pt x="5923" y="2080"/>
                    </a:moveTo>
                    <a:cubicBezTo>
                      <a:pt x="6459" y="2080"/>
                      <a:pt x="6932" y="2552"/>
                      <a:pt x="6932" y="3119"/>
                    </a:cubicBezTo>
                    <a:lnTo>
                      <a:pt x="6932" y="3466"/>
                    </a:lnTo>
                    <a:lnTo>
                      <a:pt x="4884" y="3466"/>
                    </a:lnTo>
                    <a:lnTo>
                      <a:pt x="4884" y="3119"/>
                    </a:lnTo>
                    <a:cubicBezTo>
                      <a:pt x="4884" y="2521"/>
                      <a:pt x="5356" y="2080"/>
                      <a:pt x="5923" y="2080"/>
                    </a:cubicBezTo>
                    <a:close/>
                    <a:moveTo>
                      <a:pt x="5923" y="662"/>
                    </a:moveTo>
                    <a:cubicBezTo>
                      <a:pt x="7247" y="662"/>
                      <a:pt x="8349" y="1765"/>
                      <a:pt x="8349" y="3119"/>
                    </a:cubicBezTo>
                    <a:lnTo>
                      <a:pt x="8349" y="3466"/>
                    </a:lnTo>
                    <a:lnTo>
                      <a:pt x="7656" y="3466"/>
                    </a:lnTo>
                    <a:lnTo>
                      <a:pt x="7656" y="3119"/>
                    </a:lnTo>
                    <a:cubicBezTo>
                      <a:pt x="7656" y="2174"/>
                      <a:pt x="6869" y="1387"/>
                      <a:pt x="5923" y="1387"/>
                    </a:cubicBezTo>
                    <a:cubicBezTo>
                      <a:pt x="4978" y="1387"/>
                      <a:pt x="4191" y="2174"/>
                      <a:pt x="4191" y="3119"/>
                    </a:cubicBezTo>
                    <a:lnTo>
                      <a:pt x="4191" y="3466"/>
                    </a:lnTo>
                    <a:lnTo>
                      <a:pt x="3466" y="3466"/>
                    </a:lnTo>
                    <a:lnTo>
                      <a:pt x="3466" y="3119"/>
                    </a:lnTo>
                    <a:cubicBezTo>
                      <a:pt x="3466" y="1765"/>
                      <a:pt x="4569" y="662"/>
                      <a:pt x="5923" y="662"/>
                    </a:cubicBezTo>
                    <a:close/>
                    <a:moveTo>
                      <a:pt x="1387" y="4191"/>
                    </a:moveTo>
                    <a:lnTo>
                      <a:pt x="1387" y="6742"/>
                    </a:lnTo>
                    <a:cubicBezTo>
                      <a:pt x="946" y="6490"/>
                      <a:pt x="662" y="6018"/>
                      <a:pt x="662" y="5545"/>
                    </a:cubicBezTo>
                    <a:lnTo>
                      <a:pt x="662" y="4537"/>
                    </a:lnTo>
                    <a:cubicBezTo>
                      <a:pt x="662" y="4348"/>
                      <a:pt x="820" y="4191"/>
                      <a:pt x="1040" y="4191"/>
                    </a:cubicBezTo>
                    <a:close/>
                    <a:moveTo>
                      <a:pt x="10775" y="4128"/>
                    </a:moveTo>
                    <a:cubicBezTo>
                      <a:pt x="10996" y="4128"/>
                      <a:pt x="11153" y="4285"/>
                      <a:pt x="11153" y="4506"/>
                    </a:cubicBezTo>
                    <a:lnTo>
                      <a:pt x="11153" y="5545"/>
                    </a:lnTo>
                    <a:cubicBezTo>
                      <a:pt x="11153" y="6081"/>
                      <a:pt x="10870" y="6490"/>
                      <a:pt x="10429" y="6742"/>
                    </a:cubicBezTo>
                    <a:lnTo>
                      <a:pt x="10429" y="4128"/>
                    </a:lnTo>
                    <a:close/>
                    <a:moveTo>
                      <a:pt x="8349" y="4191"/>
                    </a:moveTo>
                    <a:lnTo>
                      <a:pt x="8349" y="6931"/>
                    </a:lnTo>
                    <a:lnTo>
                      <a:pt x="3498" y="6931"/>
                    </a:lnTo>
                    <a:lnTo>
                      <a:pt x="3498" y="4191"/>
                    </a:lnTo>
                    <a:close/>
                    <a:moveTo>
                      <a:pt x="6270" y="7593"/>
                    </a:moveTo>
                    <a:lnTo>
                      <a:pt x="6270" y="7971"/>
                    </a:lnTo>
                    <a:cubicBezTo>
                      <a:pt x="6270" y="8160"/>
                      <a:pt x="6112" y="8318"/>
                      <a:pt x="5923" y="8318"/>
                    </a:cubicBezTo>
                    <a:cubicBezTo>
                      <a:pt x="5703" y="8318"/>
                      <a:pt x="5545" y="8160"/>
                      <a:pt x="5545" y="7971"/>
                    </a:cubicBezTo>
                    <a:lnTo>
                      <a:pt x="5545" y="7593"/>
                    </a:lnTo>
                    <a:close/>
                    <a:moveTo>
                      <a:pt x="662" y="7089"/>
                    </a:moveTo>
                    <a:cubicBezTo>
                      <a:pt x="883" y="7278"/>
                      <a:pt x="1103" y="7404"/>
                      <a:pt x="1387" y="7467"/>
                    </a:cubicBezTo>
                    <a:lnTo>
                      <a:pt x="1387" y="11153"/>
                    </a:lnTo>
                    <a:lnTo>
                      <a:pt x="1040" y="11153"/>
                    </a:lnTo>
                    <a:cubicBezTo>
                      <a:pt x="820" y="11153"/>
                      <a:pt x="662" y="10996"/>
                      <a:pt x="662" y="10807"/>
                    </a:cubicBezTo>
                    <a:lnTo>
                      <a:pt x="662" y="7089"/>
                    </a:lnTo>
                    <a:close/>
                    <a:moveTo>
                      <a:pt x="2804" y="4191"/>
                    </a:moveTo>
                    <a:lnTo>
                      <a:pt x="2804" y="11153"/>
                    </a:lnTo>
                    <a:lnTo>
                      <a:pt x="2080" y="11153"/>
                    </a:lnTo>
                    <a:lnTo>
                      <a:pt x="2080" y="4191"/>
                    </a:lnTo>
                    <a:close/>
                    <a:moveTo>
                      <a:pt x="8318" y="7656"/>
                    </a:moveTo>
                    <a:lnTo>
                      <a:pt x="8318" y="11153"/>
                    </a:lnTo>
                    <a:lnTo>
                      <a:pt x="3498" y="11153"/>
                    </a:lnTo>
                    <a:lnTo>
                      <a:pt x="3498" y="7656"/>
                    </a:lnTo>
                    <a:lnTo>
                      <a:pt x="4884" y="7656"/>
                    </a:lnTo>
                    <a:lnTo>
                      <a:pt x="4884" y="8003"/>
                    </a:lnTo>
                    <a:cubicBezTo>
                      <a:pt x="4884" y="8601"/>
                      <a:pt x="5356" y="9011"/>
                      <a:pt x="5923" y="9011"/>
                    </a:cubicBezTo>
                    <a:cubicBezTo>
                      <a:pt x="6459" y="9011"/>
                      <a:pt x="6932" y="8538"/>
                      <a:pt x="6932" y="8003"/>
                    </a:cubicBezTo>
                    <a:lnTo>
                      <a:pt x="6932" y="7656"/>
                    </a:lnTo>
                    <a:close/>
                    <a:moveTo>
                      <a:pt x="9767" y="4191"/>
                    </a:moveTo>
                    <a:lnTo>
                      <a:pt x="9767" y="11153"/>
                    </a:lnTo>
                    <a:lnTo>
                      <a:pt x="9074" y="11153"/>
                    </a:lnTo>
                    <a:lnTo>
                      <a:pt x="9074" y="4191"/>
                    </a:lnTo>
                    <a:close/>
                    <a:moveTo>
                      <a:pt x="11153" y="7120"/>
                    </a:moveTo>
                    <a:lnTo>
                      <a:pt x="11153" y="10807"/>
                    </a:lnTo>
                    <a:cubicBezTo>
                      <a:pt x="11153" y="10996"/>
                      <a:pt x="10996" y="11153"/>
                      <a:pt x="10807" y="11153"/>
                    </a:cubicBezTo>
                    <a:lnTo>
                      <a:pt x="10429" y="11153"/>
                    </a:lnTo>
                    <a:lnTo>
                      <a:pt x="10429" y="7530"/>
                    </a:lnTo>
                    <a:cubicBezTo>
                      <a:pt x="10712" y="7436"/>
                      <a:pt x="10964" y="7278"/>
                      <a:pt x="11153" y="7120"/>
                    </a:cubicBezTo>
                    <a:close/>
                    <a:moveTo>
                      <a:pt x="5923" y="0"/>
                    </a:moveTo>
                    <a:cubicBezTo>
                      <a:pt x="4191" y="0"/>
                      <a:pt x="2804" y="1418"/>
                      <a:pt x="2804" y="3119"/>
                    </a:cubicBezTo>
                    <a:lnTo>
                      <a:pt x="2804" y="3466"/>
                    </a:lnTo>
                    <a:lnTo>
                      <a:pt x="1040" y="3466"/>
                    </a:lnTo>
                    <a:cubicBezTo>
                      <a:pt x="442" y="3466"/>
                      <a:pt x="1" y="3939"/>
                      <a:pt x="1" y="4474"/>
                    </a:cubicBezTo>
                    <a:lnTo>
                      <a:pt x="1" y="5514"/>
                    </a:lnTo>
                    <a:lnTo>
                      <a:pt x="1" y="10744"/>
                    </a:lnTo>
                    <a:cubicBezTo>
                      <a:pt x="1" y="11342"/>
                      <a:pt x="473" y="11783"/>
                      <a:pt x="1040" y="11783"/>
                    </a:cubicBezTo>
                    <a:lnTo>
                      <a:pt x="10807" y="11783"/>
                    </a:lnTo>
                    <a:cubicBezTo>
                      <a:pt x="11374" y="11783"/>
                      <a:pt x="11815" y="11311"/>
                      <a:pt x="11815" y="10744"/>
                    </a:cubicBezTo>
                    <a:lnTo>
                      <a:pt x="11815" y="5514"/>
                    </a:lnTo>
                    <a:lnTo>
                      <a:pt x="11815" y="4474"/>
                    </a:lnTo>
                    <a:cubicBezTo>
                      <a:pt x="11815" y="3939"/>
                      <a:pt x="11374" y="3466"/>
                      <a:pt x="10807" y="3466"/>
                    </a:cubicBezTo>
                    <a:lnTo>
                      <a:pt x="9011" y="3466"/>
                    </a:lnTo>
                    <a:lnTo>
                      <a:pt x="9011" y="3119"/>
                    </a:lnTo>
                    <a:cubicBezTo>
                      <a:pt x="9011" y="1387"/>
                      <a:pt x="7593" y="0"/>
                      <a:pt x="59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54">
                  <a:defRPr/>
                </a:pPr>
                <a:endParaRPr dirty="0">
                  <a:solidFill>
                    <a:srgbClr val="000000"/>
                  </a:solidFill>
                  <a:latin typeface="Lora" pitchFamily="2" charset="0"/>
                </a:endParaRPr>
              </a:p>
            </p:txBody>
          </p:sp>
          <p:sp>
            <p:nvSpPr>
              <p:cNvPr id="17687" name="Google Shape;9195;p73">
                <a:extLst>
                  <a:ext uri="{FF2B5EF4-FFF2-40B4-BE49-F238E27FC236}">
                    <a16:creationId xmlns:a16="http://schemas.microsoft.com/office/drawing/2014/main" id="{0913EBB4-4091-56EB-E986-AFCB8B39DE20}"/>
                  </a:ext>
                </a:extLst>
              </p:cNvPr>
              <p:cNvSpPr/>
              <p:nvPr/>
            </p:nvSpPr>
            <p:spPr>
              <a:xfrm>
                <a:off x="7773590" y="2923979"/>
                <a:ext cx="439341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10397" h="11878" extrusionOk="0">
                    <a:moveTo>
                      <a:pt x="5135" y="725"/>
                    </a:moveTo>
                    <a:cubicBezTo>
                      <a:pt x="6868" y="725"/>
                      <a:pt x="8254" y="2142"/>
                      <a:pt x="8254" y="3844"/>
                    </a:cubicBezTo>
                    <a:lnTo>
                      <a:pt x="8254" y="5923"/>
                    </a:lnTo>
                    <a:cubicBezTo>
                      <a:pt x="8254" y="6112"/>
                      <a:pt x="8097" y="6270"/>
                      <a:pt x="7908" y="6270"/>
                    </a:cubicBezTo>
                    <a:lnTo>
                      <a:pt x="7498" y="6270"/>
                    </a:lnTo>
                    <a:cubicBezTo>
                      <a:pt x="7561" y="6144"/>
                      <a:pt x="7561" y="6049"/>
                      <a:pt x="7561" y="5923"/>
                    </a:cubicBezTo>
                    <a:lnTo>
                      <a:pt x="7561" y="3844"/>
                    </a:lnTo>
                    <a:cubicBezTo>
                      <a:pt x="7561" y="3623"/>
                      <a:pt x="7404" y="3466"/>
                      <a:pt x="7183" y="3466"/>
                    </a:cubicBezTo>
                    <a:lnTo>
                      <a:pt x="6490" y="3466"/>
                    </a:lnTo>
                    <a:cubicBezTo>
                      <a:pt x="5892" y="3466"/>
                      <a:pt x="5450" y="2993"/>
                      <a:pt x="5450" y="2458"/>
                    </a:cubicBezTo>
                    <a:lnTo>
                      <a:pt x="5450" y="1733"/>
                    </a:lnTo>
                    <a:cubicBezTo>
                      <a:pt x="5450" y="1544"/>
                      <a:pt x="5293" y="1386"/>
                      <a:pt x="5104" y="1386"/>
                    </a:cubicBezTo>
                    <a:cubicBezTo>
                      <a:pt x="4915" y="1386"/>
                      <a:pt x="4757" y="1544"/>
                      <a:pt x="4757" y="1733"/>
                    </a:cubicBezTo>
                    <a:lnTo>
                      <a:pt x="4757" y="2458"/>
                    </a:lnTo>
                    <a:cubicBezTo>
                      <a:pt x="4757" y="3056"/>
                      <a:pt x="4285" y="3466"/>
                      <a:pt x="3718" y="3466"/>
                    </a:cubicBezTo>
                    <a:lnTo>
                      <a:pt x="3088" y="3466"/>
                    </a:lnTo>
                    <a:cubicBezTo>
                      <a:pt x="2899" y="3466"/>
                      <a:pt x="2741" y="3623"/>
                      <a:pt x="2741" y="3844"/>
                    </a:cubicBezTo>
                    <a:lnTo>
                      <a:pt x="2741" y="5923"/>
                    </a:lnTo>
                    <a:cubicBezTo>
                      <a:pt x="2741" y="6049"/>
                      <a:pt x="2741" y="6144"/>
                      <a:pt x="2773" y="6270"/>
                    </a:cubicBezTo>
                    <a:lnTo>
                      <a:pt x="2395" y="6270"/>
                    </a:lnTo>
                    <a:cubicBezTo>
                      <a:pt x="2205" y="6270"/>
                      <a:pt x="2048" y="6112"/>
                      <a:pt x="2048" y="5923"/>
                    </a:cubicBezTo>
                    <a:lnTo>
                      <a:pt x="2048" y="3844"/>
                    </a:lnTo>
                    <a:cubicBezTo>
                      <a:pt x="2048" y="2111"/>
                      <a:pt x="3466" y="725"/>
                      <a:pt x="5135" y="725"/>
                    </a:cubicBezTo>
                    <a:close/>
                    <a:moveTo>
                      <a:pt x="5230" y="3466"/>
                    </a:moveTo>
                    <a:cubicBezTo>
                      <a:pt x="5545" y="3907"/>
                      <a:pt x="6049" y="4190"/>
                      <a:pt x="6585" y="4190"/>
                    </a:cubicBezTo>
                    <a:lnTo>
                      <a:pt x="6963" y="4190"/>
                    </a:lnTo>
                    <a:lnTo>
                      <a:pt x="6963" y="5955"/>
                    </a:lnTo>
                    <a:lnTo>
                      <a:pt x="6931" y="5955"/>
                    </a:lnTo>
                    <a:cubicBezTo>
                      <a:pt x="6931" y="6553"/>
                      <a:pt x="6459" y="6994"/>
                      <a:pt x="5892" y="6994"/>
                    </a:cubicBezTo>
                    <a:lnTo>
                      <a:pt x="4505" y="6994"/>
                    </a:lnTo>
                    <a:cubicBezTo>
                      <a:pt x="3938" y="6994"/>
                      <a:pt x="3497" y="6522"/>
                      <a:pt x="3497" y="5955"/>
                    </a:cubicBezTo>
                    <a:lnTo>
                      <a:pt x="3497" y="4190"/>
                    </a:lnTo>
                    <a:lnTo>
                      <a:pt x="3844" y="4190"/>
                    </a:lnTo>
                    <a:cubicBezTo>
                      <a:pt x="4379" y="4190"/>
                      <a:pt x="4915" y="3907"/>
                      <a:pt x="5230" y="3466"/>
                    </a:cubicBezTo>
                    <a:close/>
                    <a:moveTo>
                      <a:pt x="6301" y="7624"/>
                    </a:moveTo>
                    <a:cubicBezTo>
                      <a:pt x="6396" y="8034"/>
                      <a:pt x="6805" y="8349"/>
                      <a:pt x="7278" y="8349"/>
                    </a:cubicBezTo>
                    <a:lnTo>
                      <a:pt x="7624" y="8349"/>
                    </a:lnTo>
                    <a:lnTo>
                      <a:pt x="7624" y="9200"/>
                    </a:lnTo>
                    <a:cubicBezTo>
                      <a:pt x="6852" y="9546"/>
                      <a:pt x="6025" y="9719"/>
                      <a:pt x="5198" y="9719"/>
                    </a:cubicBezTo>
                    <a:cubicBezTo>
                      <a:pt x="4371" y="9719"/>
                      <a:pt x="3544" y="9546"/>
                      <a:pt x="2773" y="9200"/>
                    </a:cubicBezTo>
                    <a:lnTo>
                      <a:pt x="2773" y="8349"/>
                    </a:lnTo>
                    <a:lnTo>
                      <a:pt x="3119" y="8349"/>
                    </a:lnTo>
                    <a:cubicBezTo>
                      <a:pt x="3560" y="8349"/>
                      <a:pt x="3970" y="8034"/>
                      <a:pt x="4127" y="7624"/>
                    </a:cubicBezTo>
                    <a:cubicBezTo>
                      <a:pt x="4253" y="7656"/>
                      <a:pt x="4411" y="7656"/>
                      <a:pt x="4505" y="7656"/>
                    </a:cubicBezTo>
                    <a:lnTo>
                      <a:pt x="5892" y="7656"/>
                    </a:lnTo>
                    <a:cubicBezTo>
                      <a:pt x="6018" y="7656"/>
                      <a:pt x="6175" y="7656"/>
                      <a:pt x="6301" y="7624"/>
                    </a:cubicBezTo>
                    <a:close/>
                    <a:moveTo>
                      <a:pt x="2079" y="8349"/>
                    </a:moveTo>
                    <a:lnTo>
                      <a:pt x="2079" y="11153"/>
                    </a:lnTo>
                    <a:lnTo>
                      <a:pt x="693" y="11153"/>
                    </a:lnTo>
                    <a:lnTo>
                      <a:pt x="693" y="9389"/>
                    </a:lnTo>
                    <a:cubicBezTo>
                      <a:pt x="693" y="8790"/>
                      <a:pt x="1166" y="8349"/>
                      <a:pt x="1733" y="8349"/>
                    </a:cubicBezTo>
                    <a:close/>
                    <a:moveTo>
                      <a:pt x="7656" y="9924"/>
                    </a:moveTo>
                    <a:lnTo>
                      <a:pt x="7656" y="11153"/>
                    </a:lnTo>
                    <a:lnTo>
                      <a:pt x="2773" y="11153"/>
                    </a:lnTo>
                    <a:lnTo>
                      <a:pt x="2773" y="9924"/>
                    </a:lnTo>
                    <a:cubicBezTo>
                      <a:pt x="3560" y="10239"/>
                      <a:pt x="4411" y="10397"/>
                      <a:pt x="5230" y="10397"/>
                    </a:cubicBezTo>
                    <a:cubicBezTo>
                      <a:pt x="6049" y="10397"/>
                      <a:pt x="6868" y="10239"/>
                      <a:pt x="7656" y="9924"/>
                    </a:cubicBezTo>
                    <a:close/>
                    <a:moveTo>
                      <a:pt x="8664" y="8349"/>
                    </a:moveTo>
                    <a:cubicBezTo>
                      <a:pt x="9231" y="8349"/>
                      <a:pt x="9672" y="8821"/>
                      <a:pt x="9672" y="9389"/>
                    </a:cubicBezTo>
                    <a:lnTo>
                      <a:pt x="9672" y="11153"/>
                    </a:lnTo>
                    <a:lnTo>
                      <a:pt x="8286" y="11153"/>
                    </a:lnTo>
                    <a:lnTo>
                      <a:pt x="8286" y="8349"/>
                    </a:lnTo>
                    <a:close/>
                    <a:moveTo>
                      <a:pt x="5198" y="0"/>
                    </a:moveTo>
                    <a:cubicBezTo>
                      <a:pt x="3088" y="0"/>
                      <a:pt x="1355" y="1701"/>
                      <a:pt x="1355" y="3844"/>
                    </a:cubicBezTo>
                    <a:lnTo>
                      <a:pt x="1355" y="5923"/>
                    </a:lnTo>
                    <a:cubicBezTo>
                      <a:pt x="1355" y="6522"/>
                      <a:pt x="1827" y="6931"/>
                      <a:pt x="2395" y="6931"/>
                    </a:cubicBezTo>
                    <a:lnTo>
                      <a:pt x="3088" y="6931"/>
                    </a:lnTo>
                    <a:cubicBezTo>
                      <a:pt x="3182" y="7057"/>
                      <a:pt x="3308" y="7183"/>
                      <a:pt x="3466" y="7309"/>
                    </a:cubicBezTo>
                    <a:cubicBezTo>
                      <a:pt x="3466" y="7530"/>
                      <a:pt x="3308" y="7687"/>
                      <a:pt x="3088" y="7687"/>
                    </a:cubicBezTo>
                    <a:lnTo>
                      <a:pt x="1733" y="7687"/>
                    </a:lnTo>
                    <a:cubicBezTo>
                      <a:pt x="788" y="7687"/>
                      <a:pt x="0" y="8475"/>
                      <a:pt x="0" y="9420"/>
                    </a:cubicBezTo>
                    <a:lnTo>
                      <a:pt x="0" y="11499"/>
                    </a:lnTo>
                    <a:cubicBezTo>
                      <a:pt x="0" y="11720"/>
                      <a:pt x="158" y="11877"/>
                      <a:pt x="347" y="11877"/>
                    </a:cubicBezTo>
                    <a:lnTo>
                      <a:pt x="10019" y="11877"/>
                    </a:lnTo>
                    <a:cubicBezTo>
                      <a:pt x="10239" y="11877"/>
                      <a:pt x="10397" y="11720"/>
                      <a:pt x="10397" y="11499"/>
                    </a:cubicBezTo>
                    <a:lnTo>
                      <a:pt x="10397" y="9420"/>
                    </a:lnTo>
                    <a:cubicBezTo>
                      <a:pt x="10397" y="8475"/>
                      <a:pt x="9609" y="7687"/>
                      <a:pt x="8664" y="7687"/>
                    </a:cubicBezTo>
                    <a:lnTo>
                      <a:pt x="7278" y="7687"/>
                    </a:lnTo>
                    <a:cubicBezTo>
                      <a:pt x="7089" y="7687"/>
                      <a:pt x="6931" y="7530"/>
                      <a:pt x="6931" y="7341"/>
                    </a:cubicBezTo>
                    <a:cubicBezTo>
                      <a:pt x="7026" y="7246"/>
                      <a:pt x="7152" y="7152"/>
                      <a:pt x="7278" y="6994"/>
                    </a:cubicBezTo>
                    <a:lnTo>
                      <a:pt x="7971" y="6994"/>
                    </a:lnTo>
                    <a:cubicBezTo>
                      <a:pt x="8569" y="6994"/>
                      <a:pt x="9011" y="6522"/>
                      <a:pt x="9011" y="5955"/>
                    </a:cubicBezTo>
                    <a:lnTo>
                      <a:pt x="9011" y="3844"/>
                    </a:lnTo>
                    <a:cubicBezTo>
                      <a:pt x="9011" y="1733"/>
                      <a:pt x="7309" y="0"/>
                      <a:pt x="519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54">
                  <a:defRPr/>
                </a:pPr>
                <a:endParaRPr dirty="0">
                  <a:solidFill>
                    <a:srgbClr val="000000"/>
                  </a:solidFill>
                  <a:latin typeface="Lora" pitchFamily="2" charset="0"/>
                </a:endParaRPr>
              </a:p>
            </p:txBody>
          </p:sp>
          <p:grpSp>
            <p:nvGrpSpPr>
              <p:cNvPr id="17688" name="Google Shape;9196;p73">
                <a:extLst>
                  <a:ext uri="{FF2B5EF4-FFF2-40B4-BE49-F238E27FC236}">
                    <a16:creationId xmlns:a16="http://schemas.microsoft.com/office/drawing/2014/main" id="{7A830820-7BB6-0E77-AF78-ACCCEC6B3CE7}"/>
                  </a:ext>
                </a:extLst>
              </p:cNvPr>
              <p:cNvGrpSpPr/>
              <p:nvPr/>
            </p:nvGrpSpPr>
            <p:grpSpPr>
              <a:xfrm>
                <a:off x="10280367" y="2282300"/>
                <a:ext cx="499261" cy="497951"/>
                <a:chOff x="6131900" y="2301825"/>
                <a:chExt cx="295375" cy="294600"/>
              </a:xfrm>
              <a:grpFill/>
            </p:grpSpPr>
            <p:sp>
              <p:nvSpPr>
                <p:cNvPr id="17800" name="Google Shape;9197;p73">
                  <a:extLst>
                    <a:ext uri="{FF2B5EF4-FFF2-40B4-BE49-F238E27FC236}">
                      <a16:creationId xmlns:a16="http://schemas.microsoft.com/office/drawing/2014/main" id="{D605DBE8-2D91-4C05-148F-3BB361487085}"/>
                    </a:ext>
                  </a:extLst>
                </p:cNvPr>
                <p:cNvSpPr/>
                <p:nvPr/>
              </p:nvSpPr>
              <p:spPr>
                <a:xfrm>
                  <a:off x="6131900" y="2301825"/>
                  <a:ext cx="295375" cy="2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11784" extrusionOk="0">
                      <a:moveTo>
                        <a:pt x="3813" y="630"/>
                      </a:moveTo>
                      <a:cubicBezTo>
                        <a:pt x="4002" y="630"/>
                        <a:pt x="4159" y="788"/>
                        <a:pt x="4159" y="977"/>
                      </a:cubicBezTo>
                      <a:lnTo>
                        <a:pt x="4159" y="1355"/>
                      </a:lnTo>
                      <a:lnTo>
                        <a:pt x="1387" y="1355"/>
                      </a:lnTo>
                      <a:lnTo>
                        <a:pt x="1387" y="977"/>
                      </a:lnTo>
                      <a:lnTo>
                        <a:pt x="1355" y="977"/>
                      </a:lnTo>
                      <a:cubicBezTo>
                        <a:pt x="1355" y="788"/>
                        <a:pt x="1513" y="630"/>
                        <a:pt x="1733" y="630"/>
                      </a:cubicBezTo>
                      <a:close/>
                      <a:moveTo>
                        <a:pt x="10114" y="1355"/>
                      </a:moveTo>
                      <a:cubicBezTo>
                        <a:pt x="10303" y="1355"/>
                        <a:pt x="10460" y="1513"/>
                        <a:pt x="10460" y="1702"/>
                      </a:cubicBezTo>
                      <a:lnTo>
                        <a:pt x="10460" y="3434"/>
                      </a:lnTo>
                      <a:lnTo>
                        <a:pt x="7688" y="3434"/>
                      </a:lnTo>
                      <a:cubicBezTo>
                        <a:pt x="7656" y="3277"/>
                        <a:pt x="7656" y="1859"/>
                        <a:pt x="7656" y="1702"/>
                      </a:cubicBezTo>
                      <a:cubicBezTo>
                        <a:pt x="7656" y="1513"/>
                        <a:pt x="7814" y="1355"/>
                        <a:pt x="8034" y="1355"/>
                      </a:cubicBezTo>
                      <a:close/>
                      <a:moveTo>
                        <a:pt x="4128" y="2048"/>
                      </a:moveTo>
                      <a:lnTo>
                        <a:pt x="4128" y="4821"/>
                      </a:lnTo>
                      <a:lnTo>
                        <a:pt x="1355" y="4821"/>
                      </a:lnTo>
                      <a:lnTo>
                        <a:pt x="1355" y="2048"/>
                      </a:lnTo>
                      <a:close/>
                      <a:moveTo>
                        <a:pt x="6617" y="2048"/>
                      </a:moveTo>
                      <a:cubicBezTo>
                        <a:pt x="6806" y="2048"/>
                        <a:pt x="6963" y="2206"/>
                        <a:pt x="6963" y="2395"/>
                      </a:cubicBezTo>
                      <a:lnTo>
                        <a:pt x="6963" y="4852"/>
                      </a:lnTo>
                      <a:lnTo>
                        <a:pt x="4821" y="4852"/>
                      </a:lnTo>
                      <a:lnTo>
                        <a:pt x="4821" y="2395"/>
                      </a:lnTo>
                      <a:cubicBezTo>
                        <a:pt x="4821" y="2206"/>
                        <a:pt x="4978" y="2048"/>
                        <a:pt x="5167" y="2048"/>
                      </a:cubicBezTo>
                      <a:close/>
                      <a:moveTo>
                        <a:pt x="10429" y="4127"/>
                      </a:moveTo>
                      <a:lnTo>
                        <a:pt x="10429" y="4852"/>
                      </a:lnTo>
                      <a:lnTo>
                        <a:pt x="7656" y="4852"/>
                      </a:lnTo>
                      <a:lnTo>
                        <a:pt x="7656" y="4127"/>
                      </a:lnTo>
                      <a:close/>
                      <a:moveTo>
                        <a:pt x="10775" y="5514"/>
                      </a:moveTo>
                      <a:cubicBezTo>
                        <a:pt x="10964" y="5514"/>
                        <a:pt x="11122" y="5671"/>
                        <a:pt x="11122" y="5860"/>
                      </a:cubicBezTo>
                      <a:lnTo>
                        <a:pt x="11122" y="10744"/>
                      </a:lnTo>
                      <a:cubicBezTo>
                        <a:pt x="11122" y="10964"/>
                        <a:pt x="10964" y="11122"/>
                        <a:pt x="10775" y="11122"/>
                      </a:cubicBezTo>
                      <a:lnTo>
                        <a:pt x="1009" y="11122"/>
                      </a:lnTo>
                      <a:cubicBezTo>
                        <a:pt x="820" y="11122"/>
                        <a:pt x="662" y="10964"/>
                        <a:pt x="662" y="10744"/>
                      </a:cubicBezTo>
                      <a:lnTo>
                        <a:pt x="662" y="5860"/>
                      </a:lnTo>
                      <a:cubicBezTo>
                        <a:pt x="662" y="5671"/>
                        <a:pt x="820" y="5514"/>
                        <a:pt x="1009" y="5514"/>
                      </a:cubicBezTo>
                      <a:close/>
                      <a:moveTo>
                        <a:pt x="1733" y="0"/>
                      </a:moveTo>
                      <a:cubicBezTo>
                        <a:pt x="1135" y="0"/>
                        <a:pt x="694" y="473"/>
                        <a:pt x="694" y="1040"/>
                      </a:cubicBezTo>
                      <a:lnTo>
                        <a:pt x="694" y="4884"/>
                      </a:lnTo>
                      <a:cubicBezTo>
                        <a:pt x="316" y="5041"/>
                        <a:pt x="1" y="5388"/>
                        <a:pt x="1" y="5860"/>
                      </a:cubicBezTo>
                      <a:lnTo>
                        <a:pt x="1" y="10744"/>
                      </a:lnTo>
                      <a:cubicBezTo>
                        <a:pt x="1" y="11342"/>
                        <a:pt x="473" y="11783"/>
                        <a:pt x="1009" y="11783"/>
                      </a:cubicBezTo>
                      <a:lnTo>
                        <a:pt x="10775" y="11783"/>
                      </a:lnTo>
                      <a:cubicBezTo>
                        <a:pt x="11374" y="11783"/>
                        <a:pt x="11815" y="11311"/>
                        <a:pt x="11815" y="10744"/>
                      </a:cubicBezTo>
                      <a:lnTo>
                        <a:pt x="11815" y="5860"/>
                      </a:lnTo>
                      <a:cubicBezTo>
                        <a:pt x="11815" y="5388"/>
                        <a:pt x="11531" y="5010"/>
                        <a:pt x="11122" y="4884"/>
                      </a:cubicBezTo>
                      <a:lnTo>
                        <a:pt x="11122" y="1702"/>
                      </a:lnTo>
                      <a:cubicBezTo>
                        <a:pt x="11122" y="1103"/>
                        <a:pt x="10649" y="662"/>
                        <a:pt x="10114" y="662"/>
                      </a:cubicBezTo>
                      <a:lnTo>
                        <a:pt x="8034" y="662"/>
                      </a:lnTo>
                      <a:cubicBezTo>
                        <a:pt x="7530" y="662"/>
                        <a:pt x="7152" y="977"/>
                        <a:pt x="7026" y="1418"/>
                      </a:cubicBezTo>
                      <a:cubicBezTo>
                        <a:pt x="6932" y="1387"/>
                        <a:pt x="6806" y="1355"/>
                        <a:pt x="6648" y="1355"/>
                      </a:cubicBezTo>
                      <a:lnTo>
                        <a:pt x="5230" y="1355"/>
                      </a:lnTo>
                      <a:cubicBezTo>
                        <a:pt x="5104" y="1355"/>
                        <a:pt x="4978" y="1387"/>
                        <a:pt x="4884" y="1418"/>
                      </a:cubicBezTo>
                      <a:lnTo>
                        <a:pt x="4884" y="1040"/>
                      </a:lnTo>
                      <a:cubicBezTo>
                        <a:pt x="4884" y="441"/>
                        <a:pt x="4380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01" name="Google Shape;9198;p73">
                  <a:extLst>
                    <a:ext uri="{FF2B5EF4-FFF2-40B4-BE49-F238E27FC236}">
                      <a16:creationId xmlns:a16="http://schemas.microsoft.com/office/drawing/2014/main" id="{9D0919B2-F457-A7D1-B1E8-885BFC2D8245}"/>
                    </a:ext>
                  </a:extLst>
                </p:cNvPr>
                <p:cNvSpPr/>
                <p:nvPr/>
              </p:nvSpPr>
              <p:spPr>
                <a:xfrm>
                  <a:off x="6218550" y="2456200"/>
                  <a:ext cx="1221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049" extrusionOk="0">
                      <a:moveTo>
                        <a:pt x="3844" y="725"/>
                      </a:moveTo>
                      <a:cubicBezTo>
                        <a:pt x="4033" y="725"/>
                        <a:pt x="4190" y="882"/>
                        <a:pt x="4190" y="1071"/>
                      </a:cubicBezTo>
                      <a:cubicBezTo>
                        <a:pt x="4190" y="1260"/>
                        <a:pt x="4033" y="1418"/>
                        <a:pt x="3844" y="1418"/>
                      </a:cubicBezTo>
                      <a:lnTo>
                        <a:pt x="1008" y="1418"/>
                      </a:lnTo>
                      <a:cubicBezTo>
                        <a:pt x="819" y="1418"/>
                        <a:pt x="662" y="1260"/>
                        <a:pt x="662" y="1071"/>
                      </a:cubicBezTo>
                      <a:cubicBezTo>
                        <a:pt x="662" y="882"/>
                        <a:pt x="819" y="725"/>
                        <a:pt x="1008" y="725"/>
                      </a:cubicBezTo>
                      <a:close/>
                      <a:moveTo>
                        <a:pt x="1008" y="0"/>
                      </a:moveTo>
                      <a:cubicBezTo>
                        <a:pt x="410" y="0"/>
                        <a:pt x="0" y="473"/>
                        <a:pt x="0" y="1040"/>
                      </a:cubicBezTo>
                      <a:cubicBezTo>
                        <a:pt x="0" y="1639"/>
                        <a:pt x="473" y="2048"/>
                        <a:pt x="1008" y="2048"/>
                      </a:cubicBezTo>
                      <a:lnTo>
                        <a:pt x="3844" y="2048"/>
                      </a:lnTo>
                      <a:cubicBezTo>
                        <a:pt x="4442" y="2048"/>
                        <a:pt x="4883" y="1576"/>
                        <a:pt x="4883" y="1040"/>
                      </a:cubicBezTo>
                      <a:cubicBezTo>
                        <a:pt x="4852" y="473"/>
                        <a:pt x="4411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02" name="Google Shape;9199;p73">
                  <a:extLst>
                    <a:ext uri="{FF2B5EF4-FFF2-40B4-BE49-F238E27FC236}">
                      <a16:creationId xmlns:a16="http://schemas.microsoft.com/office/drawing/2014/main" id="{8401C5CE-1D05-4067-3756-C02C95CEACF3}"/>
                    </a:ext>
                  </a:extLst>
                </p:cNvPr>
                <p:cNvSpPr/>
                <p:nvPr/>
              </p:nvSpPr>
              <p:spPr>
                <a:xfrm>
                  <a:off x="6340625" y="2353025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40" y="725"/>
                      </a:lnTo>
                      <a:cubicBezTo>
                        <a:pt x="1261" y="725"/>
                        <a:pt x="1418" y="567"/>
                        <a:pt x="1418" y="347"/>
                      </a:cubicBezTo>
                      <a:cubicBezTo>
                        <a:pt x="1355" y="158"/>
                        <a:pt x="1198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03" name="Google Shape;9200;p73">
                  <a:extLst>
                    <a:ext uri="{FF2B5EF4-FFF2-40B4-BE49-F238E27FC236}">
                      <a16:creationId xmlns:a16="http://schemas.microsoft.com/office/drawing/2014/main" id="{857908A3-309F-6083-EC61-E82E8EE4DDE8}"/>
                    </a:ext>
                  </a:extLst>
                </p:cNvPr>
                <p:cNvSpPr/>
                <p:nvPr/>
              </p:nvSpPr>
              <p:spPr>
                <a:xfrm>
                  <a:off x="6183100" y="2369550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40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689" name="Google Shape;9201;p73">
                <a:extLst>
                  <a:ext uri="{FF2B5EF4-FFF2-40B4-BE49-F238E27FC236}">
                    <a16:creationId xmlns:a16="http://schemas.microsoft.com/office/drawing/2014/main" id="{1387A87B-73CA-352A-F258-948A7F29DBE4}"/>
                  </a:ext>
                </a:extLst>
              </p:cNvPr>
              <p:cNvGrpSpPr/>
              <p:nvPr/>
            </p:nvGrpSpPr>
            <p:grpSpPr>
              <a:xfrm>
                <a:off x="2036574" y="1687877"/>
                <a:ext cx="503276" cy="500612"/>
                <a:chOff x="1412450" y="1954475"/>
                <a:chExt cx="297750" cy="296175"/>
              </a:xfrm>
              <a:grpFill/>
            </p:grpSpPr>
            <p:sp>
              <p:nvSpPr>
                <p:cNvPr id="17798" name="Google Shape;9202;p73">
                  <a:extLst>
                    <a:ext uri="{FF2B5EF4-FFF2-40B4-BE49-F238E27FC236}">
                      <a16:creationId xmlns:a16="http://schemas.microsoft.com/office/drawing/2014/main" id="{F7E0F87E-81C1-811A-8898-60478222D4AA}"/>
                    </a:ext>
                  </a:extLst>
                </p:cNvPr>
                <p:cNvSpPr/>
                <p:nvPr/>
              </p:nvSpPr>
              <p:spPr>
                <a:xfrm>
                  <a:off x="1483350" y="2023800"/>
                  <a:ext cx="155975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6239" extrusionOk="0">
                      <a:moveTo>
                        <a:pt x="3119" y="2079"/>
                      </a:moveTo>
                      <a:cubicBezTo>
                        <a:pt x="3529" y="2079"/>
                        <a:pt x="3844" y="2395"/>
                        <a:pt x="3844" y="2773"/>
                      </a:cubicBezTo>
                      <a:cubicBezTo>
                        <a:pt x="3844" y="3182"/>
                        <a:pt x="3529" y="3497"/>
                        <a:pt x="3119" y="3497"/>
                      </a:cubicBezTo>
                      <a:cubicBezTo>
                        <a:pt x="2741" y="3497"/>
                        <a:pt x="2426" y="3182"/>
                        <a:pt x="2426" y="2773"/>
                      </a:cubicBezTo>
                      <a:cubicBezTo>
                        <a:pt x="2426" y="2395"/>
                        <a:pt x="2741" y="2079"/>
                        <a:pt x="3119" y="2079"/>
                      </a:cubicBezTo>
                      <a:close/>
                      <a:moveTo>
                        <a:pt x="3119" y="725"/>
                      </a:moveTo>
                      <a:cubicBezTo>
                        <a:pt x="4474" y="725"/>
                        <a:pt x="5577" y="1827"/>
                        <a:pt x="5577" y="3182"/>
                      </a:cubicBezTo>
                      <a:cubicBezTo>
                        <a:pt x="5577" y="3686"/>
                        <a:pt x="5388" y="4159"/>
                        <a:pt x="5136" y="4537"/>
                      </a:cubicBezTo>
                      <a:cubicBezTo>
                        <a:pt x="4884" y="4190"/>
                        <a:pt x="4537" y="3907"/>
                        <a:pt x="4191" y="3718"/>
                      </a:cubicBezTo>
                      <a:cubicBezTo>
                        <a:pt x="4411" y="3497"/>
                        <a:pt x="4537" y="3182"/>
                        <a:pt x="4537" y="2804"/>
                      </a:cubicBezTo>
                      <a:cubicBezTo>
                        <a:pt x="4537" y="2079"/>
                        <a:pt x="3907" y="1449"/>
                        <a:pt x="3151" y="1449"/>
                      </a:cubicBezTo>
                      <a:cubicBezTo>
                        <a:pt x="2426" y="1449"/>
                        <a:pt x="1796" y="2079"/>
                        <a:pt x="1796" y="2804"/>
                      </a:cubicBezTo>
                      <a:cubicBezTo>
                        <a:pt x="1796" y="3182"/>
                        <a:pt x="1891" y="3497"/>
                        <a:pt x="2143" y="3718"/>
                      </a:cubicBezTo>
                      <a:cubicBezTo>
                        <a:pt x="1733" y="3907"/>
                        <a:pt x="1418" y="4190"/>
                        <a:pt x="1198" y="4537"/>
                      </a:cubicBezTo>
                      <a:cubicBezTo>
                        <a:pt x="914" y="4159"/>
                        <a:pt x="756" y="3686"/>
                        <a:pt x="756" y="3182"/>
                      </a:cubicBezTo>
                      <a:cubicBezTo>
                        <a:pt x="662" y="1796"/>
                        <a:pt x="1796" y="725"/>
                        <a:pt x="3119" y="725"/>
                      </a:cubicBezTo>
                      <a:close/>
                      <a:moveTo>
                        <a:pt x="3119" y="4190"/>
                      </a:moveTo>
                      <a:cubicBezTo>
                        <a:pt x="3749" y="4190"/>
                        <a:pt x="4317" y="4505"/>
                        <a:pt x="4632" y="5041"/>
                      </a:cubicBezTo>
                      <a:cubicBezTo>
                        <a:pt x="4222" y="5387"/>
                        <a:pt x="3686" y="5577"/>
                        <a:pt x="3119" y="5577"/>
                      </a:cubicBezTo>
                      <a:cubicBezTo>
                        <a:pt x="2584" y="5577"/>
                        <a:pt x="2017" y="5387"/>
                        <a:pt x="1639" y="5041"/>
                      </a:cubicBezTo>
                      <a:cubicBezTo>
                        <a:pt x="1954" y="4505"/>
                        <a:pt x="2489" y="4190"/>
                        <a:pt x="3119" y="4190"/>
                      </a:cubicBezTo>
                      <a:close/>
                      <a:moveTo>
                        <a:pt x="3119" y="0"/>
                      </a:moveTo>
                      <a:cubicBezTo>
                        <a:pt x="1387" y="0"/>
                        <a:pt x="0" y="1418"/>
                        <a:pt x="0" y="3119"/>
                      </a:cubicBezTo>
                      <a:cubicBezTo>
                        <a:pt x="0" y="4852"/>
                        <a:pt x="1387" y="6238"/>
                        <a:pt x="3119" y="6238"/>
                      </a:cubicBezTo>
                      <a:cubicBezTo>
                        <a:pt x="4852" y="6238"/>
                        <a:pt x="6238" y="4820"/>
                        <a:pt x="6238" y="3119"/>
                      </a:cubicBezTo>
                      <a:cubicBezTo>
                        <a:pt x="6238" y="1386"/>
                        <a:pt x="4821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99" name="Google Shape;9203;p73">
                  <a:extLst>
                    <a:ext uri="{FF2B5EF4-FFF2-40B4-BE49-F238E27FC236}">
                      <a16:creationId xmlns:a16="http://schemas.microsoft.com/office/drawing/2014/main" id="{C96C9B9A-ABD3-5E2A-FF8B-7DDB43400319}"/>
                    </a:ext>
                  </a:extLst>
                </p:cNvPr>
                <p:cNvSpPr/>
                <p:nvPr/>
              </p:nvSpPr>
              <p:spPr>
                <a:xfrm>
                  <a:off x="1412450" y="1954475"/>
                  <a:ext cx="297750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847" extrusionOk="0">
                      <a:moveTo>
                        <a:pt x="6365" y="662"/>
                      </a:moveTo>
                      <a:lnTo>
                        <a:pt x="6522" y="1513"/>
                      </a:lnTo>
                      <a:cubicBezTo>
                        <a:pt x="6554" y="1702"/>
                        <a:pt x="6617" y="1765"/>
                        <a:pt x="6774" y="1797"/>
                      </a:cubicBezTo>
                      <a:cubicBezTo>
                        <a:pt x="7342" y="1923"/>
                        <a:pt x="7814" y="2112"/>
                        <a:pt x="8287" y="2427"/>
                      </a:cubicBezTo>
                      <a:cubicBezTo>
                        <a:pt x="8350" y="2474"/>
                        <a:pt x="8421" y="2498"/>
                        <a:pt x="8488" y="2498"/>
                      </a:cubicBezTo>
                      <a:cubicBezTo>
                        <a:pt x="8554" y="2498"/>
                        <a:pt x="8618" y="2474"/>
                        <a:pt x="8665" y="2427"/>
                      </a:cubicBezTo>
                      <a:lnTo>
                        <a:pt x="9389" y="1923"/>
                      </a:lnTo>
                      <a:lnTo>
                        <a:pt x="9925" y="2490"/>
                      </a:lnTo>
                      <a:lnTo>
                        <a:pt x="9421" y="3183"/>
                      </a:lnTo>
                      <a:cubicBezTo>
                        <a:pt x="9358" y="3309"/>
                        <a:pt x="9358" y="3466"/>
                        <a:pt x="9421" y="3592"/>
                      </a:cubicBezTo>
                      <a:cubicBezTo>
                        <a:pt x="9736" y="4065"/>
                        <a:pt x="9925" y="4537"/>
                        <a:pt x="10051" y="5073"/>
                      </a:cubicBezTo>
                      <a:cubicBezTo>
                        <a:pt x="10082" y="5231"/>
                        <a:pt x="10209" y="5294"/>
                        <a:pt x="10335" y="5357"/>
                      </a:cubicBezTo>
                      <a:lnTo>
                        <a:pt x="11185" y="5514"/>
                      </a:lnTo>
                      <a:lnTo>
                        <a:pt x="11185" y="6302"/>
                      </a:lnTo>
                      <a:lnTo>
                        <a:pt x="10335" y="6459"/>
                      </a:lnTo>
                      <a:cubicBezTo>
                        <a:pt x="10177" y="6491"/>
                        <a:pt x="10082" y="6585"/>
                        <a:pt x="10051" y="6743"/>
                      </a:cubicBezTo>
                      <a:cubicBezTo>
                        <a:pt x="9925" y="7278"/>
                        <a:pt x="9736" y="7751"/>
                        <a:pt x="9421" y="8224"/>
                      </a:cubicBezTo>
                      <a:cubicBezTo>
                        <a:pt x="9358" y="8350"/>
                        <a:pt x="9358" y="8507"/>
                        <a:pt x="9421" y="8633"/>
                      </a:cubicBezTo>
                      <a:lnTo>
                        <a:pt x="9925" y="9326"/>
                      </a:lnTo>
                      <a:lnTo>
                        <a:pt x="9389" y="9893"/>
                      </a:lnTo>
                      <a:lnTo>
                        <a:pt x="8665" y="9358"/>
                      </a:lnTo>
                      <a:cubicBezTo>
                        <a:pt x="8618" y="9326"/>
                        <a:pt x="8554" y="9310"/>
                        <a:pt x="8488" y="9310"/>
                      </a:cubicBezTo>
                      <a:cubicBezTo>
                        <a:pt x="8421" y="9310"/>
                        <a:pt x="8350" y="9326"/>
                        <a:pt x="8287" y="9358"/>
                      </a:cubicBezTo>
                      <a:cubicBezTo>
                        <a:pt x="7814" y="9673"/>
                        <a:pt x="7342" y="9893"/>
                        <a:pt x="6774" y="9988"/>
                      </a:cubicBezTo>
                      <a:cubicBezTo>
                        <a:pt x="6617" y="10051"/>
                        <a:pt x="6554" y="10145"/>
                        <a:pt x="6522" y="10271"/>
                      </a:cubicBezTo>
                      <a:lnTo>
                        <a:pt x="6365" y="11153"/>
                      </a:lnTo>
                      <a:lnTo>
                        <a:pt x="5577" y="11153"/>
                      </a:lnTo>
                      <a:lnTo>
                        <a:pt x="5420" y="10271"/>
                      </a:lnTo>
                      <a:cubicBezTo>
                        <a:pt x="5357" y="10114"/>
                        <a:pt x="5294" y="10051"/>
                        <a:pt x="5136" y="9988"/>
                      </a:cubicBezTo>
                      <a:cubicBezTo>
                        <a:pt x="4569" y="9893"/>
                        <a:pt x="4097" y="9673"/>
                        <a:pt x="3624" y="9358"/>
                      </a:cubicBezTo>
                      <a:cubicBezTo>
                        <a:pt x="3561" y="9326"/>
                        <a:pt x="3498" y="9310"/>
                        <a:pt x="3435" y="9310"/>
                      </a:cubicBezTo>
                      <a:cubicBezTo>
                        <a:pt x="3372" y="9310"/>
                        <a:pt x="3309" y="9326"/>
                        <a:pt x="3246" y="9358"/>
                      </a:cubicBezTo>
                      <a:lnTo>
                        <a:pt x="2521" y="9893"/>
                      </a:lnTo>
                      <a:lnTo>
                        <a:pt x="1986" y="9326"/>
                      </a:lnTo>
                      <a:lnTo>
                        <a:pt x="2490" y="8633"/>
                      </a:lnTo>
                      <a:cubicBezTo>
                        <a:pt x="2584" y="8507"/>
                        <a:pt x="2584" y="8350"/>
                        <a:pt x="2490" y="8224"/>
                      </a:cubicBezTo>
                      <a:cubicBezTo>
                        <a:pt x="2175" y="7751"/>
                        <a:pt x="1986" y="7278"/>
                        <a:pt x="1860" y="6743"/>
                      </a:cubicBezTo>
                      <a:cubicBezTo>
                        <a:pt x="1828" y="6585"/>
                        <a:pt x="1702" y="6491"/>
                        <a:pt x="1576" y="6459"/>
                      </a:cubicBezTo>
                      <a:lnTo>
                        <a:pt x="726" y="6302"/>
                      </a:lnTo>
                      <a:lnTo>
                        <a:pt x="726" y="5514"/>
                      </a:lnTo>
                      <a:lnTo>
                        <a:pt x="1576" y="5357"/>
                      </a:lnTo>
                      <a:cubicBezTo>
                        <a:pt x="1734" y="5325"/>
                        <a:pt x="1828" y="5231"/>
                        <a:pt x="1860" y="5073"/>
                      </a:cubicBezTo>
                      <a:cubicBezTo>
                        <a:pt x="1986" y="4506"/>
                        <a:pt x="2175" y="4065"/>
                        <a:pt x="2490" y="3592"/>
                      </a:cubicBezTo>
                      <a:cubicBezTo>
                        <a:pt x="2584" y="3466"/>
                        <a:pt x="2584" y="3309"/>
                        <a:pt x="2490" y="3183"/>
                      </a:cubicBezTo>
                      <a:lnTo>
                        <a:pt x="1986" y="2490"/>
                      </a:lnTo>
                      <a:lnTo>
                        <a:pt x="2521" y="1923"/>
                      </a:lnTo>
                      <a:lnTo>
                        <a:pt x="3246" y="2427"/>
                      </a:lnTo>
                      <a:cubicBezTo>
                        <a:pt x="3309" y="2474"/>
                        <a:pt x="3372" y="2498"/>
                        <a:pt x="3435" y="2498"/>
                      </a:cubicBezTo>
                      <a:cubicBezTo>
                        <a:pt x="3498" y="2498"/>
                        <a:pt x="3561" y="2474"/>
                        <a:pt x="3624" y="2427"/>
                      </a:cubicBezTo>
                      <a:cubicBezTo>
                        <a:pt x="4097" y="2112"/>
                        <a:pt x="4569" y="1923"/>
                        <a:pt x="5136" y="1797"/>
                      </a:cubicBezTo>
                      <a:cubicBezTo>
                        <a:pt x="5294" y="1765"/>
                        <a:pt x="5357" y="1639"/>
                        <a:pt x="5420" y="1513"/>
                      </a:cubicBezTo>
                      <a:lnTo>
                        <a:pt x="5577" y="662"/>
                      </a:lnTo>
                      <a:close/>
                      <a:moveTo>
                        <a:pt x="5262" y="1"/>
                      </a:moveTo>
                      <a:cubicBezTo>
                        <a:pt x="5073" y="1"/>
                        <a:pt x="4916" y="127"/>
                        <a:pt x="4884" y="284"/>
                      </a:cubicBezTo>
                      <a:lnTo>
                        <a:pt x="4727" y="1166"/>
                      </a:lnTo>
                      <a:cubicBezTo>
                        <a:pt x="4254" y="1292"/>
                        <a:pt x="3813" y="1481"/>
                        <a:pt x="3435" y="1734"/>
                      </a:cubicBezTo>
                      <a:lnTo>
                        <a:pt x="2679" y="1229"/>
                      </a:lnTo>
                      <a:cubicBezTo>
                        <a:pt x="2610" y="1174"/>
                        <a:pt x="2541" y="1149"/>
                        <a:pt x="2474" y="1149"/>
                      </a:cubicBezTo>
                      <a:cubicBezTo>
                        <a:pt x="2389" y="1149"/>
                        <a:pt x="2309" y="1190"/>
                        <a:pt x="2238" y="1261"/>
                      </a:cubicBezTo>
                      <a:lnTo>
                        <a:pt x="1261" y="2238"/>
                      </a:lnTo>
                      <a:cubicBezTo>
                        <a:pt x="1135" y="2364"/>
                        <a:pt x="1135" y="2553"/>
                        <a:pt x="1230" y="2679"/>
                      </a:cubicBezTo>
                      <a:lnTo>
                        <a:pt x="1734" y="3435"/>
                      </a:lnTo>
                      <a:cubicBezTo>
                        <a:pt x="1513" y="3813"/>
                        <a:pt x="1324" y="4254"/>
                        <a:pt x="1198" y="4726"/>
                      </a:cubicBezTo>
                      <a:lnTo>
                        <a:pt x="284" y="4884"/>
                      </a:lnTo>
                      <a:cubicBezTo>
                        <a:pt x="127" y="4915"/>
                        <a:pt x="1" y="5042"/>
                        <a:pt x="1" y="5231"/>
                      </a:cubicBezTo>
                      <a:lnTo>
                        <a:pt x="1" y="6617"/>
                      </a:lnTo>
                      <a:cubicBezTo>
                        <a:pt x="64" y="6774"/>
                        <a:pt x="158" y="6932"/>
                        <a:pt x="316" y="6963"/>
                      </a:cubicBezTo>
                      <a:lnTo>
                        <a:pt x="1230" y="7121"/>
                      </a:lnTo>
                      <a:cubicBezTo>
                        <a:pt x="1356" y="7593"/>
                        <a:pt x="1545" y="8034"/>
                        <a:pt x="1797" y="8413"/>
                      </a:cubicBezTo>
                      <a:lnTo>
                        <a:pt x="1261" y="9169"/>
                      </a:lnTo>
                      <a:cubicBezTo>
                        <a:pt x="1167" y="9295"/>
                        <a:pt x="1198" y="9484"/>
                        <a:pt x="1324" y="9610"/>
                      </a:cubicBezTo>
                      <a:lnTo>
                        <a:pt x="2301" y="10586"/>
                      </a:lnTo>
                      <a:cubicBezTo>
                        <a:pt x="2368" y="10654"/>
                        <a:pt x="2454" y="10685"/>
                        <a:pt x="2533" y="10685"/>
                      </a:cubicBezTo>
                      <a:cubicBezTo>
                        <a:pt x="2602" y="10685"/>
                        <a:pt x="2666" y="10662"/>
                        <a:pt x="2710" y="10618"/>
                      </a:cubicBezTo>
                      <a:lnTo>
                        <a:pt x="3466" y="10114"/>
                      </a:lnTo>
                      <a:cubicBezTo>
                        <a:pt x="3876" y="10366"/>
                        <a:pt x="4286" y="10555"/>
                        <a:pt x="4790" y="10681"/>
                      </a:cubicBezTo>
                      <a:lnTo>
                        <a:pt x="4947" y="11563"/>
                      </a:lnTo>
                      <a:cubicBezTo>
                        <a:pt x="4979" y="11721"/>
                        <a:pt x="5105" y="11847"/>
                        <a:pt x="5294" y="11847"/>
                      </a:cubicBezTo>
                      <a:lnTo>
                        <a:pt x="6680" y="11847"/>
                      </a:lnTo>
                      <a:cubicBezTo>
                        <a:pt x="6837" y="11847"/>
                        <a:pt x="6995" y="11721"/>
                        <a:pt x="7027" y="11563"/>
                      </a:cubicBezTo>
                      <a:lnTo>
                        <a:pt x="7184" y="10681"/>
                      </a:lnTo>
                      <a:cubicBezTo>
                        <a:pt x="7657" y="10555"/>
                        <a:pt x="8098" y="10366"/>
                        <a:pt x="8476" y="10114"/>
                      </a:cubicBezTo>
                      <a:lnTo>
                        <a:pt x="9232" y="10618"/>
                      </a:lnTo>
                      <a:cubicBezTo>
                        <a:pt x="9301" y="10673"/>
                        <a:pt x="9370" y="10698"/>
                        <a:pt x="9436" y="10698"/>
                      </a:cubicBezTo>
                      <a:cubicBezTo>
                        <a:pt x="9521" y="10698"/>
                        <a:pt x="9602" y="10657"/>
                        <a:pt x="9673" y="10586"/>
                      </a:cubicBezTo>
                      <a:lnTo>
                        <a:pt x="10650" y="9610"/>
                      </a:lnTo>
                      <a:cubicBezTo>
                        <a:pt x="10776" y="9484"/>
                        <a:pt x="10776" y="9295"/>
                        <a:pt x="10681" y="9169"/>
                      </a:cubicBezTo>
                      <a:lnTo>
                        <a:pt x="10177" y="8413"/>
                      </a:lnTo>
                      <a:cubicBezTo>
                        <a:pt x="10398" y="8034"/>
                        <a:pt x="10618" y="7593"/>
                        <a:pt x="10713" y="7121"/>
                      </a:cubicBezTo>
                      <a:lnTo>
                        <a:pt x="11626" y="6963"/>
                      </a:lnTo>
                      <a:cubicBezTo>
                        <a:pt x="11784" y="6932"/>
                        <a:pt x="11910" y="6806"/>
                        <a:pt x="11910" y="6617"/>
                      </a:cubicBezTo>
                      <a:lnTo>
                        <a:pt x="11910" y="5231"/>
                      </a:lnTo>
                      <a:cubicBezTo>
                        <a:pt x="11910" y="5073"/>
                        <a:pt x="11784" y="4915"/>
                        <a:pt x="11626" y="4884"/>
                      </a:cubicBezTo>
                      <a:lnTo>
                        <a:pt x="10713" y="4726"/>
                      </a:lnTo>
                      <a:cubicBezTo>
                        <a:pt x="10618" y="4254"/>
                        <a:pt x="10398" y="3813"/>
                        <a:pt x="10177" y="3403"/>
                      </a:cubicBezTo>
                      <a:lnTo>
                        <a:pt x="10681" y="2679"/>
                      </a:lnTo>
                      <a:cubicBezTo>
                        <a:pt x="10807" y="2553"/>
                        <a:pt x="10776" y="2364"/>
                        <a:pt x="10650" y="2238"/>
                      </a:cubicBezTo>
                      <a:lnTo>
                        <a:pt x="9673" y="1261"/>
                      </a:lnTo>
                      <a:cubicBezTo>
                        <a:pt x="9605" y="1193"/>
                        <a:pt x="9520" y="1162"/>
                        <a:pt x="9435" y="1162"/>
                      </a:cubicBezTo>
                      <a:cubicBezTo>
                        <a:pt x="9362" y="1162"/>
                        <a:pt x="9290" y="1186"/>
                        <a:pt x="9232" y="1229"/>
                      </a:cubicBezTo>
                      <a:lnTo>
                        <a:pt x="8476" y="1734"/>
                      </a:lnTo>
                      <a:cubicBezTo>
                        <a:pt x="8098" y="1481"/>
                        <a:pt x="7657" y="1292"/>
                        <a:pt x="7184" y="1166"/>
                      </a:cubicBezTo>
                      <a:lnTo>
                        <a:pt x="6995" y="284"/>
                      </a:lnTo>
                      <a:cubicBezTo>
                        <a:pt x="6932" y="127"/>
                        <a:pt x="6837" y="1"/>
                        <a:pt x="66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sp>
            <p:nvSpPr>
              <p:cNvPr id="17690" name="Google Shape;9204;p73">
                <a:extLst>
                  <a:ext uri="{FF2B5EF4-FFF2-40B4-BE49-F238E27FC236}">
                    <a16:creationId xmlns:a16="http://schemas.microsoft.com/office/drawing/2014/main" id="{900A24A2-F68C-BF82-E986-CDC53962C43F}"/>
                  </a:ext>
                </a:extLst>
              </p:cNvPr>
              <p:cNvSpPr/>
              <p:nvPr/>
            </p:nvSpPr>
            <p:spPr>
              <a:xfrm>
                <a:off x="2038541" y="2283625"/>
                <a:ext cx="499303" cy="495289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721" extrusionOk="0">
                    <a:moveTo>
                      <a:pt x="2395" y="631"/>
                    </a:moveTo>
                    <a:cubicBezTo>
                      <a:pt x="2584" y="631"/>
                      <a:pt x="2742" y="789"/>
                      <a:pt x="2742" y="978"/>
                    </a:cubicBezTo>
                    <a:cubicBezTo>
                      <a:pt x="2742" y="1167"/>
                      <a:pt x="2584" y="1324"/>
                      <a:pt x="2395" y="1324"/>
                    </a:cubicBezTo>
                    <a:lnTo>
                      <a:pt x="1009" y="1324"/>
                    </a:lnTo>
                    <a:cubicBezTo>
                      <a:pt x="820" y="1324"/>
                      <a:pt x="663" y="1167"/>
                      <a:pt x="663" y="978"/>
                    </a:cubicBezTo>
                    <a:cubicBezTo>
                      <a:pt x="663" y="789"/>
                      <a:pt x="820" y="631"/>
                      <a:pt x="1009" y="631"/>
                    </a:cubicBezTo>
                    <a:close/>
                    <a:moveTo>
                      <a:pt x="6554" y="631"/>
                    </a:moveTo>
                    <a:cubicBezTo>
                      <a:pt x="6774" y="631"/>
                      <a:pt x="6932" y="789"/>
                      <a:pt x="6932" y="978"/>
                    </a:cubicBezTo>
                    <a:cubicBezTo>
                      <a:pt x="6932" y="1167"/>
                      <a:pt x="6774" y="1324"/>
                      <a:pt x="6554" y="1324"/>
                    </a:cubicBezTo>
                    <a:lnTo>
                      <a:pt x="5199" y="1324"/>
                    </a:lnTo>
                    <a:cubicBezTo>
                      <a:pt x="4979" y="1324"/>
                      <a:pt x="4821" y="1167"/>
                      <a:pt x="4821" y="978"/>
                    </a:cubicBezTo>
                    <a:cubicBezTo>
                      <a:pt x="4821" y="789"/>
                      <a:pt x="4979" y="631"/>
                      <a:pt x="5199" y="631"/>
                    </a:cubicBezTo>
                    <a:close/>
                    <a:moveTo>
                      <a:pt x="10776" y="631"/>
                    </a:moveTo>
                    <a:cubicBezTo>
                      <a:pt x="10965" y="631"/>
                      <a:pt x="11122" y="789"/>
                      <a:pt x="11122" y="978"/>
                    </a:cubicBezTo>
                    <a:cubicBezTo>
                      <a:pt x="11122" y="1167"/>
                      <a:pt x="10965" y="1324"/>
                      <a:pt x="10776" y="1324"/>
                    </a:cubicBezTo>
                    <a:lnTo>
                      <a:pt x="9389" y="1324"/>
                    </a:lnTo>
                    <a:cubicBezTo>
                      <a:pt x="9200" y="1324"/>
                      <a:pt x="9043" y="1167"/>
                      <a:pt x="9043" y="978"/>
                    </a:cubicBezTo>
                    <a:cubicBezTo>
                      <a:pt x="9043" y="789"/>
                      <a:pt x="9200" y="631"/>
                      <a:pt x="9389" y="631"/>
                    </a:cubicBezTo>
                    <a:close/>
                    <a:moveTo>
                      <a:pt x="7279" y="4790"/>
                    </a:moveTo>
                    <a:cubicBezTo>
                      <a:pt x="7468" y="4790"/>
                      <a:pt x="7625" y="4947"/>
                      <a:pt x="7625" y="5136"/>
                    </a:cubicBezTo>
                    <a:lnTo>
                      <a:pt x="7625" y="6554"/>
                    </a:lnTo>
                    <a:cubicBezTo>
                      <a:pt x="7625" y="6775"/>
                      <a:pt x="7468" y="6932"/>
                      <a:pt x="7279" y="6932"/>
                    </a:cubicBezTo>
                    <a:lnTo>
                      <a:pt x="4506" y="6932"/>
                    </a:lnTo>
                    <a:cubicBezTo>
                      <a:pt x="4317" y="6932"/>
                      <a:pt x="4160" y="6775"/>
                      <a:pt x="4160" y="6554"/>
                    </a:cubicBezTo>
                    <a:lnTo>
                      <a:pt x="4160" y="5136"/>
                    </a:lnTo>
                    <a:cubicBezTo>
                      <a:pt x="4160" y="4947"/>
                      <a:pt x="4317" y="4790"/>
                      <a:pt x="4506" y="4790"/>
                    </a:cubicBezTo>
                    <a:close/>
                    <a:moveTo>
                      <a:pt x="2395" y="10398"/>
                    </a:moveTo>
                    <a:cubicBezTo>
                      <a:pt x="2584" y="10398"/>
                      <a:pt x="2742" y="10555"/>
                      <a:pt x="2742" y="10744"/>
                    </a:cubicBezTo>
                    <a:cubicBezTo>
                      <a:pt x="2742" y="10933"/>
                      <a:pt x="2584" y="11091"/>
                      <a:pt x="2395" y="11091"/>
                    </a:cubicBezTo>
                    <a:lnTo>
                      <a:pt x="1009" y="11091"/>
                    </a:lnTo>
                    <a:cubicBezTo>
                      <a:pt x="820" y="11091"/>
                      <a:pt x="663" y="10933"/>
                      <a:pt x="663" y="10744"/>
                    </a:cubicBezTo>
                    <a:cubicBezTo>
                      <a:pt x="663" y="10555"/>
                      <a:pt x="820" y="10398"/>
                      <a:pt x="1009" y="10398"/>
                    </a:cubicBezTo>
                    <a:close/>
                    <a:moveTo>
                      <a:pt x="6585" y="10398"/>
                    </a:moveTo>
                    <a:cubicBezTo>
                      <a:pt x="6806" y="10398"/>
                      <a:pt x="6964" y="10555"/>
                      <a:pt x="6964" y="10744"/>
                    </a:cubicBezTo>
                    <a:cubicBezTo>
                      <a:pt x="6964" y="10933"/>
                      <a:pt x="6806" y="11091"/>
                      <a:pt x="6585" y="11091"/>
                    </a:cubicBezTo>
                    <a:lnTo>
                      <a:pt x="5231" y="11091"/>
                    </a:lnTo>
                    <a:cubicBezTo>
                      <a:pt x="5010" y="11091"/>
                      <a:pt x="4853" y="10933"/>
                      <a:pt x="4853" y="10744"/>
                    </a:cubicBezTo>
                    <a:cubicBezTo>
                      <a:pt x="4853" y="10555"/>
                      <a:pt x="5010" y="10398"/>
                      <a:pt x="5231" y="10398"/>
                    </a:cubicBezTo>
                    <a:close/>
                    <a:moveTo>
                      <a:pt x="10776" y="10398"/>
                    </a:moveTo>
                    <a:cubicBezTo>
                      <a:pt x="10965" y="10398"/>
                      <a:pt x="11122" y="10555"/>
                      <a:pt x="11122" y="10744"/>
                    </a:cubicBezTo>
                    <a:cubicBezTo>
                      <a:pt x="11122" y="10933"/>
                      <a:pt x="10965" y="11091"/>
                      <a:pt x="10776" y="11091"/>
                    </a:cubicBezTo>
                    <a:lnTo>
                      <a:pt x="9389" y="11091"/>
                    </a:lnTo>
                    <a:cubicBezTo>
                      <a:pt x="9200" y="11091"/>
                      <a:pt x="9043" y="10933"/>
                      <a:pt x="9043" y="10744"/>
                    </a:cubicBezTo>
                    <a:cubicBezTo>
                      <a:pt x="9043" y="10555"/>
                      <a:pt x="9200" y="10398"/>
                      <a:pt x="9389" y="10398"/>
                    </a:cubicBezTo>
                    <a:close/>
                    <a:moveTo>
                      <a:pt x="1009" y="1"/>
                    </a:moveTo>
                    <a:cubicBezTo>
                      <a:pt x="410" y="1"/>
                      <a:pt x="1" y="474"/>
                      <a:pt x="1" y="1009"/>
                    </a:cubicBezTo>
                    <a:cubicBezTo>
                      <a:pt x="1" y="1608"/>
                      <a:pt x="473" y="2049"/>
                      <a:pt x="1009" y="2049"/>
                    </a:cubicBezTo>
                    <a:lnTo>
                      <a:pt x="1356" y="2049"/>
                    </a:lnTo>
                    <a:lnTo>
                      <a:pt x="1356" y="2395"/>
                    </a:lnTo>
                    <a:cubicBezTo>
                      <a:pt x="1356" y="2994"/>
                      <a:pt x="1828" y="3403"/>
                      <a:pt x="2395" y="3403"/>
                    </a:cubicBezTo>
                    <a:lnTo>
                      <a:pt x="5546" y="3403"/>
                    </a:lnTo>
                    <a:lnTo>
                      <a:pt x="5546" y="4128"/>
                    </a:lnTo>
                    <a:lnTo>
                      <a:pt x="4506" y="4128"/>
                    </a:lnTo>
                    <a:cubicBezTo>
                      <a:pt x="3939" y="4128"/>
                      <a:pt x="3466" y="4601"/>
                      <a:pt x="3466" y="5136"/>
                    </a:cubicBezTo>
                    <a:lnTo>
                      <a:pt x="3466" y="6554"/>
                    </a:lnTo>
                    <a:cubicBezTo>
                      <a:pt x="3466" y="7153"/>
                      <a:pt x="3939" y="7594"/>
                      <a:pt x="4506" y="7594"/>
                    </a:cubicBezTo>
                    <a:lnTo>
                      <a:pt x="5546" y="7594"/>
                    </a:lnTo>
                    <a:lnTo>
                      <a:pt x="5546" y="8287"/>
                    </a:lnTo>
                    <a:lnTo>
                      <a:pt x="2395" y="8287"/>
                    </a:lnTo>
                    <a:cubicBezTo>
                      <a:pt x="1797" y="8287"/>
                      <a:pt x="1356" y="8759"/>
                      <a:pt x="1356" y="9326"/>
                    </a:cubicBezTo>
                    <a:lnTo>
                      <a:pt x="1356" y="9673"/>
                    </a:lnTo>
                    <a:lnTo>
                      <a:pt x="1009" y="9673"/>
                    </a:lnTo>
                    <a:cubicBezTo>
                      <a:pt x="410" y="9673"/>
                      <a:pt x="1" y="10146"/>
                      <a:pt x="1" y="10713"/>
                    </a:cubicBezTo>
                    <a:cubicBezTo>
                      <a:pt x="1" y="11280"/>
                      <a:pt x="473" y="11721"/>
                      <a:pt x="1009" y="11721"/>
                    </a:cubicBezTo>
                    <a:lnTo>
                      <a:pt x="2395" y="11721"/>
                    </a:lnTo>
                    <a:cubicBezTo>
                      <a:pt x="2994" y="11721"/>
                      <a:pt x="3403" y="11248"/>
                      <a:pt x="3403" y="10713"/>
                    </a:cubicBezTo>
                    <a:cubicBezTo>
                      <a:pt x="3403" y="10114"/>
                      <a:pt x="2931" y="9673"/>
                      <a:pt x="2395" y="9673"/>
                    </a:cubicBezTo>
                    <a:lnTo>
                      <a:pt x="2049" y="9673"/>
                    </a:lnTo>
                    <a:lnTo>
                      <a:pt x="2049" y="9326"/>
                    </a:lnTo>
                    <a:cubicBezTo>
                      <a:pt x="2049" y="9137"/>
                      <a:pt x="2206" y="8980"/>
                      <a:pt x="2395" y="8980"/>
                    </a:cubicBezTo>
                    <a:lnTo>
                      <a:pt x="5546" y="8980"/>
                    </a:lnTo>
                    <a:lnTo>
                      <a:pt x="5546" y="9673"/>
                    </a:lnTo>
                    <a:lnTo>
                      <a:pt x="5199" y="9673"/>
                    </a:lnTo>
                    <a:cubicBezTo>
                      <a:pt x="4601" y="9673"/>
                      <a:pt x="4160" y="10146"/>
                      <a:pt x="4160" y="10713"/>
                    </a:cubicBezTo>
                    <a:cubicBezTo>
                      <a:pt x="4160" y="11280"/>
                      <a:pt x="4632" y="11721"/>
                      <a:pt x="5199" y="11721"/>
                    </a:cubicBezTo>
                    <a:lnTo>
                      <a:pt x="6554" y="11721"/>
                    </a:lnTo>
                    <a:cubicBezTo>
                      <a:pt x="7153" y="11721"/>
                      <a:pt x="7594" y="11248"/>
                      <a:pt x="7594" y="10713"/>
                    </a:cubicBezTo>
                    <a:cubicBezTo>
                      <a:pt x="7594" y="10114"/>
                      <a:pt x="7121" y="9673"/>
                      <a:pt x="6554" y="9673"/>
                    </a:cubicBezTo>
                    <a:lnTo>
                      <a:pt x="6207" y="9673"/>
                    </a:lnTo>
                    <a:lnTo>
                      <a:pt x="6207" y="8980"/>
                    </a:lnTo>
                    <a:lnTo>
                      <a:pt x="9358" y="8980"/>
                    </a:lnTo>
                    <a:cubicBezTo>
                      <a:pt x="9547" y="8980"/>
                      <a:pt x="9704" y="9137"/>
                      <a:pt x="9704" y="9326"/>
                    </a:cubicBezTo>
                    <a:lnTo>
                      <a:pt x="9704" y="9673"/>
                    </a:lnTo>
                    <a:lnTo>
                      <a:pt x="9358" y="9673"/>
                    </a:lnTo>
                    <a:cubicBezTo>
                      <a:pt x="8759" y="9673"/>
                      <a:pt x="8350" y="10146"/>
                      <a:pt x="8350" y="10713"/>
                    </a:cubicBezTo>
                    <a:cubicBezTo>
                      <a:pt x="8350" y="11280"/>
                      <a:pt x="8791" y="11721"/>
                      <a:pt x="9358" y="11721"/>
                    </a:cubicBezTo>
                    <a:lnTo>
                      <a:pt x="10744" y="11721"/>
                    </a:lnTo>
                    <a:cubicBezTo>
                      <a:pt x="11311" y="11721"/>
                      <a:pt x="11752" y="11248"/>
                      <a:pt x="11752" y="10713"/>
                    </a:cubicBezTo>
                    <a:cubicBezTo>
                      <a:pt x="11752" y="10114"/>
                      <a:pt x="11280" y="9673"/>
                      <a:pt x="10744" y="9673"/>
                    </a:cubicBezTo>
                    <a:lnTo>
                      <a:pt x="10366" y="9673"/>
                    </a:lnTo>
                    <a:lnTo>
                      <a:pt x="10366" y="9326"/>
                    </a:lnTo>
                    <a:cubicBezTo>
                      <a:pt x="10366" y="8728"/>
                      <a:pt x="9925" y="8287"/>
                      <a:pt x="9358" y="8287"/>
                    </a:cubicBezTo>
                    <a:lnTo>
                      <a:pt x="6207" y="8287"/>
                    </a:lnTo>
                    <a:lnTo>
                      <a:pt x="6207" y="7594"/>
                    </a:lnTo>
                    <a:lnTo>
                      <a:pt x="7216" y="7594"/>
                    </a:lnTo>
                    <a:cubicBezTo>
                      <a:pt x="7814" y="7594"/>
                      <a:pt x="8287" y="7121"/>
                      <a:pt x="8287" y="6554"/>
                    </a:cubicBezTo>
                    <a:lnTo>
                      <a:pt x="8287" y="5136"/>
                    </a:lnTo>
                    <a:cubicBezTo>
                      <a:pt x="8287" y="4569"/>
                      <a:pt x="7814" y="4128"/>
                      <a:pt x="7216" y="4128"/>
                    </a:cubicBezTo>
                    <a:lnTo>
                      <a:pt x="6207" y="4128"/>
                    </a:lnTo>
                    <a:lnTo>
                      <a:pt x="6207" y="3403"/>
                    </a:lnTo>
                    <a:lnTo>
                      <a:pt x="9389" y="3403"/>
                    </a:lnTo>
                    <a:cubicBezTo>
                      <a:pt x="9988" y="3403"/>
                      <a:pt x="10429" y="2931"/>
                      <a:pt x="10429" y="2395"/>
                    </a:cubicBezTo>
                    <a:lnTo>
                      <a:pt x="10429" y="2049"/>
                    </a:lnTo>
                    <a:lnTo>
                      <a:pt x="10776" y="2049"/>
                    </a:lnTo>
                    <a:cubicBezTo>
                      <a:pt x="11374" y="2049"/>
                      <a:pt x="11815" y="1576"/>
                      <a:pt x="11815" y="1009"/>
                    </a:cubicBezTo>
                    <a:cubicBezTo>
                      <a:pt x="11815" y="411"/>
                      <a:pt x="11343" y="1"/>
                      <a:pt x="10776" y="1"/>
                    </a:cubicBezTo>
                    <a:lnTo>
                      <a:pt x="9389" y="1"/>
                    </a:lnTo>
                    <a:cubicBezTo>
                      <a:pt x="8822" y="1"/>
                      <a:pt x="8381" y="474"/>
                      <a:pt x="8381" y="1009"/>
                    </a:cubicBezTo>
                    <a:cubicBezTo>
                      <a:pt x="8381" y="1608"/>
                      <a:pt x="8854" y="2049"/>
                      <a:pt x="9389" y="2049"/>
                    </a:cubicBezTo>
                    <a:lnTo>
                      <a:pt x="9767" y="2049"/>
                    </a:lnTo>
                    <a:lnTo>
                      <a:pt x="9767" y="2395"/>
                    </a:lnTo>
                    <a:cubicBezTo>
                      <a:pt x="9767" y="2584"/>
                      <a:pt x="9610" y="2742"/>
                      <a:pt x="9389" y="2742"/>
                    </a:cubicBezTo>
                    <a:lnTo>
                      <a:pt x="6239" y="2742"/>
                    </a:lnTo>
                    <a:lnTo>
                      <a:pt x="6239" y="2049"/>
                    </a:lnTo>
                    <a:lnTo>
                      <a:pt x="6617" y="2049"/>
                    </a:lnTo>
                    <a:cubicBezTo>
                      <a:pt x="7184" y="2049"/>
                      <a:pt x="7625" y="1576"/>
                      <a:pt x="7625" y="1009"/>
                    </a:cubicBezTo>
                    <a:cubicBezTo>
                      <a:pt x="7625" y="411"/>
                      <a:pt x="7153" y="1"/>
                      <a:pt x="6617" y="1"/>
                    </a:cubicBezTo>
                    <a:lnTo>
                      <a:pt x="5231" y="1"/>
                    </a:lnTo>
                    <a:cubicBezTo>
                      <a:pt x="4632" y="1"/>
                      <a:pt x="4191" y="474"/>
                      <a:pt x="4191" y="1009"/>
                    </a:cubicBezTo>
                    <a:cubicBezTo>
                      <a:pt x="4191" y="1608"/>
                      <a:pt x="4664" y="2049"/>
                      <a:pt x="5231" y="2049"/>
                    </a:cubicBezTo>
                    <a:lnTo>
                      <a:pt x="5577" y="2049"/>
                    </a:lnTo>
                    <a:lnTo>
                      <a:pt x="5577" y="2742"/>
                    </a:lnTo>
                    <a:lnTo>
                      <a:pt x="2427" y="2742"/>
                    </a:lnTo>
                    <a:cubicBezTo>
                      <a:pt x="2238" y="2742"/>
                      <a:pt x="2080" y="2584"/>
                      <a:pt x="2080" y="2395"/>
                    </a:cubicBezTo>
                    <a:lnTo>
                      <a:pt x="2080" y="2049"/>
                    </a:lnTo>
                    <a:lnTo>
                      <a:pt x="2427" y="2049"/>
                    </a:lnTo>
                    <a:cubicBezTo>
                      <a:pt x="3025" y="2049"/>
                      <a:pt x="3466" y="1576"/>
                      <a:pt x="3466" y="1009"/>
                    </a:cubicBezTo>
                    <a:cubicBezTo>
                      <a:pt x="3466" y="411"/>
                      <a:pt x="2994" y="1"/>
                      <a:pt x="242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54">
                  <a:defRPr/>
                </a:pPr>
                <a:endParaRPr dirty="0">
                  <a:solidFill>
                    <a:srgbClr val="000000"/>
                  </a:solidFill>
                  <a:latin typeface="Lora" pitchFamily="2" charset="0"/>
                </a:endParaRPr>
              </a:p>
            </p:txBody>
          </p:sp>
          <p:grpSp>
            <p:nvGrpSpPr>
              <p:cNvPr id="17691" name="Google Shape;9205;p73">
                <a:extLst>
                  <a:ext uri="{FF2B5EF4-FFF2-40B4-BE49-F238E27FC236}">
                    <a16:creationId xmlns:a16="http://schemas.microsoft.com/office/drawing/2014/main" id="{7A9BFFDA-D51E-F8D4-97E6-6A807C828885}"/>
                  </a:ext>
                </a:extLst>
              </p:cNvPr>
              <p:cNvGrpSpPr/>
              <p:nvPr/>
            </p:nvGrpSpPr>
            <p:grpSpPr>
              <a:xfrm>
                <a:off x="2036574" y="2923500"/>
                <a:ext cx="503276" cy="502894"/>
                <a:chOff x="1413250" y="2680675"/>
                <a:chExt cx="297750" cy="297525"/>
              </a:xfrm>
              <a:grpFill/>
            </p:grpSpPr>
            <p:sp>
              <p:nvSpPr>
                <p:cNvPr id="17794" name="Google Shape;9206;p73">
                  <a:extLst>
                    <a:ext uri="{FF2B5EF4-FFF2-40B4-BE49-F238E27FC236}">
                      <a16:creationId xmlns:a16="http://schemas.microsoft.com/office/drawing/2014/main" id="{FB528597-CE47-7CA6-F636-974363AA2717}"/>
                    </a:ext>
                  </a:extLst>
                </p:cNvPr>
                <p:cNvSpPr/>
                <p:nvPr/>
              </p:nvSpPr>
              <p:spPr>
                <a:xfrm>
                  <a:off x="1413250" y="2680675"/>
                  <a:ext cx="297750" cy="29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901" extrusionOk="0">
                      <a:moveTo>
                        <a:pt x="10460" y="1418"/>
                      </a:moveTo>
                      <a:lnTo>
                        <a:pt x="10460" y="7719"/>
                      </a:lnTo>
                      <a:lnTo>
                        <a:pt x="1387" y="7719"/>
                      </a:lnTo>
                      <a:lnTo>
                        <a:pt x="1387" y="1418"/>
                      </a:lnTo>
                      <a:close/>
                      <a:moveTo>
                        <a:pt x="5577" y="8380"/>
                      </a:moveTo>
                      <a:lnTo>
                        <a:pt x="5577" y="9105"/>
                      </a:lnTo>
                      <a:lnTo>
                        <a:pt x="5167" y="9105"/>
                      </a:lnTo>
                      <a:lnTo>
                        <a:pt x="5451" y="8380"/>
                      </a:lnTo>
                      <a:close/>
                      <a:moveTo>
                        <a:pt x="6396" y="8380"/>
                      </a:moveTo>
                      <a:lnTo>
                        <a:pt x="6679" y="9105"/>
                      </a:lnTo>
                      <a:lnTo>
                        <a:pt x="6270" y="9105"/>
                      </a:lnTo>
                      <a:lnTo>
                        <a:pt x="6270" y="8380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47"/>
                      </a:cubicBezTo>
                      <a:lnTo>
                        <a:pt x="5608" y="725"/>
                      </a:lnTo>
                      <a:lnTo>
                        <a:pt x="378" y="725"/>
                      </a:lnTo>
                      <a:cubicBezTo>
                        <a:pt x="158" y="725"/>
                        <a:pt x="0" y="882"/>
                        <a:pt x="0" y="1071"/>
                      </a:cubicBezTo>
                      <a:cubicBezTo>
                        <a:pt x="0" y="1260"/>
                        <a:pt x="158" y="1418"/>
                        <a:pt x="378" y="1418"/>
                      </a:cubicBezTo>
                      <a:lnTo>
                        <a:pt x="725" y="1418"/>
                      </a:lnTo>
                      <a:lnTo>
                        <a:pt x="725" y="7719"/>
                      </a:lnTo>
                      <a:lnTo>
                        <a:pt x="378" y="7719"/>
                      </a:lnTo>
                      <a:cubicBezTo>
                        <a:pt x="189" y="7719"/>
                        <a:pt x="32" y="7876"/>
                        <a:pt x="32" y="8097"/>
                      </a:cubicBezTo>
                      <a:cubicBezTo>
                        <a:pt x="32" y="8286"/>
                        <a:pt x="189" y="8443"/>
                        <a:pt x="378" y="8443"/>
                      </a:cubicBezTo>
                      <a:lnTo>
                        <a:pt x="4758" y="8443"/>
                      </a:lnTo>
                      <a:lnTo>
                        <a:pt x="3560" y="11436"/>
                      </a:lnTo>
                      <a:cubicBezTo>
                        <a:pt x="3497" y="11625"/>
                        <a:pt x="3560" y="11814"/>
                        <a:pt x="3749" y="11877"/>
                      </a:cubicBezTo>
                      <a:cubicBezTo>
                        <a:pt x="3803" y="11893"/>
                        <a:pt x="3855" y="11901"/>
                        <a:pt x="3903" y="11901"/>
                      </a:cubicBezTo>
                      <a:cubicBezTo>
                        <a:pt x="4052" y="11901"/>
                        <a:pt x="4167" y="11824"/>
                        <a:pt x="4191" y="11657"/>
                      </a:cubicBezTo>
                      <a:lnTo>
                        <a:pt x="4947" y="9830"/>
                      </a:lnTo>
                      <a:lnTo>
                        <a:pt x="5608" y="9830"/>
                      </a:lnTo>
                      <a:lnTo>
                        <a:pt x="5608" y="10838"/>
                      </a:lnTo>
                      <a:cubicBezTo>
                        <a:pt x="5608" y="11027"/>
                        <a:pt x="5766" y="11184"/>
                        <a:pt x="5955" y="11184"/>
                      </a:cubicBezTo>
                      <a:cubicBezTo>
                        <a:pt x="6175" y="11184"/>
                        <a:pt x="6333" y="11027"/>
                        <a:pt x="6333" y="10838"/>
                      </a:cubicBezTo>
                      <a:lnTo>
                        <a:pt x="6333" y="9830"/>
                      </a:lnTo>
                      <a:lnTo>
                        <a:pt x="6995" y="9830"/>
                      </a:lnTo>
                      <a:lnTo>
                        <a:pt x="7751" y="11657"/>
                      </a:lnTo>
                      <a:cubicBezTo>
                        <a:pt x="7798" y="11824"/>
                        <a:pt x="7918" y="11901"/>
                        <a:pt x="8042" y="11901"/>
                      </a:cubicBezTo>
                      <a:cubicBezTo>
                        <a:pt x="8082" y="11901"/>
                        <a:pt x="8122" y="11893"/>
                        <a:pt x="8160" y="11877"/>
                      </a:cubicBezTo>
                      <a:cubicBezTo>
                        <a:pt x="8381" y="11783"/>
                        <a:pt x="8444" y="11594"/>
                        <a:pt x="8381" y="11436"/>
                      </a:cubicBezTo>
                      <a:lnTo>
                        <a:pt x="7184" y="8443"/>
                      </a:lnTo>
                      <a:lnTo>
                        <a:pt x="11563" y="8443"/>
                      </a:lnTo>
                      <a:cubicBezTo>
                        <a:pt x="11752" y="8443"/>
                        <a:pt x="11909" y="8286"/>
                        <a:pt x="11909" y="8097"/>
                      </a:cubicBezTo>
                      <a:cubicBezTo>
                        <a:pt x="11909" y="7876"/>
                        <a:pt x="11752" y="7719"/>
                        <a:pt x="11563" y="7719"/>
                      </a:cubicBezTo>
                      <a:lnTo>
                        <a:pt x="11185" y="7719"/>
                      </a:lnTo>
                      <a:lnTo>
                        <a:pt x="11185" y="1418"/>
                      </a:lnTo>
                      <a:lnTo>
                        <a:pt x="11563" y="1418"/>
                      </a:lnTo>
                      <a:cubicBezTo>
                        <a:pt x="11752" y="1418"/>
                        <a:pt x="11909" y="1260"/>
                        <a:pt x="11909" y="1071"/>
                      </a:cubicBezTo>
                      <a:cubicBezTo>
                        <a:pt x="11909" y="882"/>
                        <a:pt x="11752" y="725"/>
                        <a:pt x="11563" y="725"/>
                      </a:cubicBezTo>
                      <a:lnTo>
                        <a:pt x="6301" y="725"/>
                      </a:lnTo>
                      <a:lnTo>
                        <a:pt x="6301" y="347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95" name="Google Shape;9207;p73">
                  <a:extLst>
                    <a:ext uri="{FF2B5EF4-FFF2-40B4-BE49-F238E27FC236}">
                      <a16:creationId xmlns:a16="http://schemas.microsoft.com/office/drawing/2014/main" id="{41385DAC-2DB4-C9AA-D23A-E6C253E3C427}"/>
                    </a:ext>
                  </a:extLst>
                </p:cNvPr>
                <p:cNvSpPr/>
                <p:nvPr/>
              </p:nvSpPr>
              <p:spPr>
                <a:xfrm>
                  <a:off x="1465225" y="2805100"/>
                  <a:ext cx="5280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081" extrusionOk="0">
                      <a:moveTo>
                        <a:pt x="1387" y="663"/>
                      </a:moveTo>
                      <a:lnTo>
                        <a:pt x="1387" y="1387"/>
                      </a:lnTo>
                      <a:lnTo>
                        <a:pt x="694" y="1387"/>
                      </a:lnTo>
                      <a:lnTo>
                        <a:pt x="694" y="663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1734"/>
                      </a:lnTo>
                      <a:cubicBezTo>
                        <a:pt x="1" y="1923"/>
                        <a:pt x="158" y="2080"/>
                        <a:pt x="347" y="2080"/>
                      </a:cubicBezTo>
                      <a:lnTo>
                        <a:pt x="1765" y="2080"/>
                      </a:lnTo>
                      <a:cubicBezTo>
                        <a:pt x="1954" y="2080"/>
                        <a:pt x="2112" y="1923"/>
                        <a:pt x="2112" y="1734"/>
                      </a:cubicBezTo>
                      <a:lnTo>
                        <a:pt x="2112" y="347"/>
                      </a:lnTo>
                      <a:cubicBezTo>
                        <a:pt x="2112" y="158"/>
                        <a:pt x="1954" y="1"/>
                        <a:pt x="176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96" name="Google Shape;9208;p73">
                  <a:extLst>
                    <a:ext uri="{FF2B5EF4-FFF2-40B4-BE49-F238E27FC236}">
                      <a16:creationId xmlns:a16="http://schemas.microsoft.com/office/drawing/2014/main" id="{3C6F1576-E814-BBB8-3992-0505242023DB}"/>
                    </a:ext>
                  </a:extLst>
                </p:cNvPr>
                <p:cNvSpPr/>
                <p:nvPr/>
              </p:nvSpPr>
              <p:spPr>
                <a:xfrm>
                  <a:off x="1535325" y="2769675"/>
                  <a:ext cx="52800" cy="8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3498" extrusionOk="0">
                      <a:moveTo>
                        <a:pt x="1387" y="662"/>
                      </a:moveTo>
                      <a:lnTo>
                        <a:pt x="1387" y="2741"/>
                      </a:lnTo>
                      <a:lnTo>
                        <a:pt x="694" y="2741"/>
                      </a:lnTo>
                      <a:lnTo>
                        <a:pt x="694" y="662"/>
                      </a:lnTo>
                      <a:close/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3151"/>
                      </a:lnTo>
                      <a:cubicBezTo>
                        <a:pt x="1" y="3340"/>
                        <a:pt x="158" y="3497"/>
                        <a:pt x="379" y="3497"/>
                      </a:cubicBezTo>
                      <a:lnTo>
                        <a:pt x="1733" y="3497"/>
                      </a:lnTo>
                      <a:lnTo>
                        <a:pt x="1733" y="3466"/>
                      </a:lnTo>
                      <a:cubicBezTo>
                        <a:pt x="1954" y="3466"/>
                        <a:pt x="2112" y="3308"/>
                        <a:pt x="2112" y="3119"/>
                      </a:cubicBezTo>
                      <a:lnTo>
                        <a:pt x="2112" y="347"/>
                      </a:lnTo>
                      <a:cubicBezTo>
                        <a:pt x="2112" y="158"/>
                        <a:pt x="1954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97" name="Google Shape;9209;p73">
                  <a:extLst>
                    <a:ext uri="{FF2B5EF4-FFF2-40B4-BE49-F238E27FC236}">
                      <a16:creationId xmlns:a16="http://schemas.microsoft.com/office/drawing/2014/main" id="{794AF971-0298-C130-061E-275B0A1AA8D0}"/>
                    </a:ext>
                  </a:extLst>
                </p:cNvPr>
                <p:cNvSpPr/>
                <p:nvPr/>
              </p:nvSpPr>
              <p:spPr>
                <a:xfrm>
                  <a:off x="1604650" y="2733425"/>
                  <a:ext cx="52775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4916" extrusionOk="0">
                      <a:moveTo>
                        <a:pt x="1418" y="726"/>
                      </a:moveTo>
                      <a:lnTo>
                        <a:pt x="1418" y="4254"/>
                      </a:lnTo>
                      <a:lnTo>
                        <a:pt x="725" y="4254"/>
                      </a:lnTo>
                      <a:lnTo>
                        <a:pt x="725" y="726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9"/>
                        <a:pt x="0" y="348"/>
                      </a:cubicBezTo>
                      <a:lnTo>
                        <a:pt x="0" y="4569"/>
                      </a:lnTo>
                      <a:cubicBezTo>
                        <a:pt x="0" y="4758"/>
                        <a:pt x="158" y="4916"/>
                        <a:pt x="347" y="4916"/>
                      </a:cubicBezTo>
                      <a:lnTo>
                        <a:pt x="1764" y="4916"/>
                      </a:lnTo>
                      <a:cubicBezTo>
                        <a:pt x="1953" y="4916"/>
                        <a:pt x="2111" y="4758"/>
                        <a:pt x="2111" y="4569"/>
                      </a:cubicBezTo>
                      <a:lnTo>
                        <a:pt x="2111" y="348"/>
                      </a:lnTo>
                      <a:cubicBezTo>
                        <a:pt x="2111" y="159"/>
                        <a:pt x="1953" y="1"/>
                        <a:pt x="176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sp>
            <p:nvSpPr>
              <p:cNvPr id="17692" name="Google Shape;9210;p73">
                <a:extLst>
                  <a:ext uri="{FF2B5EF4-FFF2-40B4-BE49-F238E27FC236}">
                    <a16:creationId xmlns:a16="http://schemas.microsoft.com/office/drawing/2014/main" id="{3F6D89FD-0118-8D9F-74A9-072A424462B8}"/>
                  </a:ext>
                </a:extLst>
              </p:cNvPr>
              <p:cNvSpPr/>
              <p:nvPr/>
            </p:nvSpPr>
            <p:spPr>
              <a:xfrm>
                <a:off x="5271859" y="1687892"/>
                <a:ext cx="387450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9169" h="11846" extrusionOk="0">
                    <a:moveTo>
                      <a:pt x="4695" y="2079"/>
                    </a:moveTo>
                    <a:cubicBezTo>
                      <a:pt x="5073" y="2079"/>
                      <a:pt x="5388" y="2394"/>
                      <a:pt x="5388" y="2772"/>
                    </a:cubicBezTo>
                    <a:cubicBezTo>
                      <a:pt x="5388" y="3181"/>
                      <a:pt x="5073" y="3496"/>
                      <a:pt x="4695" y="3496"/>
                    </a:cubicBezTo>
                    <a:cubicBezTo>
                      <a:pt x="4285" y="3496"/>
                      <a:pt x="3970" y="3181"/>
                      <a:pt x="3970" y="2772"/>
                    </a:cubicBezTo>
                    <a:cubicBezTo>
                      <a:pt x="3970" y="2394"/>
                      <a:pt x="4285" y="2079"/>
                      <a:pt x="4695" y="2079"/>
                    </a:cubicBezTo>
                    <a:close/>
                    <a:moveTo>
                      <a:pt x="4695" y="4189"/>
                    </a:moveTo>
                    <a:cubicBezTo>
                      <a:pt x="5640" y="4189"/>
                      <a:pt x="6428" y="4977"/>
                      <a:pt x="6428" y="5922"/>
                    </a:cubicBezTo>
                    <a:lnTo>
                      <a:pt x="6428" y="6300"/>
                    </a:lnTo>
                    <a:lnTo>
                      <a:pt x="2962" y="6300"/>
                    </a:lnTo>
                    <a:lnTo>
                      <a:pt x="2962" y="5922"/>
                    </a:lnTo>
                    <a:cubicBezTo>
                      <a:pt x="2962" y="4945"/>
                      <a:pt x="3750" y="4189"/>
                      <a:pt x="4695" y="4189"/>
                    </a:cubicBezTo>
                    <a:close/>
                    <a:moveTo>
                      <a:pt x="4730" y="664"/>
                    </a:moveTo>
                    <a:cubicBezTo>
                      <a:pt x="6870" y="664"/>
                      <a:pt x="8538" y="2418"/>
                      <a:pt x="8538" y="4473"/>
                    </a:cubicBezTo>
                    <a:cubicBezTo>
                      <a:pt x="8538" y="5544"/>
                      <a:pt x="8097" y="6552"/>
                      <a:pt x="7310" y="7277"/>
                    </a:cubicBezTo>
                    <a:cubicBezTo>
                      <a:pt x="7215" y="7403"/>
                      <a:pt x="7121" y="7466"/>
                      <a:pt x="6995" y="7497"/>
                    </a:cubicBezTo>
                    <a:cubicBezTo>
                      <a:pt x="6774" y="7718"/>
                      <a:pt x="6522" y="7907"/>
                      <a:pt x="6459" y="8285"/>
                    </a:cubicBezTo>
                    <a:lnTo>
                      <a:pt x="5041" y="8285"/>
                    </a:lnTo>
                    <a:lnTo>
                      <a:pt x="5041" y="6993"/>
                    </a:lnTo>
                    <a:lnTo>
                      <a:pt x="6774" y="6993"/>
                    </a:lnTo>
                    <a:cubicBezTo>
                      <a:pt x="6963" y="6993"/>
                      <a:pt x="7121" y="6836"/>
                      <a:pt x="7121" y="6647"/>
                    </a:cubicBezTo>
                    <a:lnTo>
                      <a:pt x="7121" y="5922"/>
                    </a:lnTo>
                    <a:cubicBezTo>
                      <a:pt x="7121" y="4945"/>
                      <a:pt x="6585" y="4126"/>
                      <a:pt x="5734" y="3717"/>
                    </a:cubicBezTo>
                    <a:cubicBezTo>
                      <a:pt x="5987" y="3496"/>
                      <a:pt x="6113" y="3181"/>
                      <a:pt x="6113" y="2835"/>
                    </a:cubicBezTo>
                    <a:cubicBezTo>
                      <a:pt x="6113" y="2079"/>
                      <a:pt x="5482" y="1448"/>
                      <a:pt x="4726" y="1448"/>
                    </a:cubicBezTo>
                    <a:cubicBezTo>
                      <a:pt x="3970" y="1448"/>
                      <a:pt x="3340" y="2079"/>
                      <a:pt x="3340" y="2835"/>
                    </a:cubicBezTo>
                    <a:cubicBezTo>
                      <a:pt x="3340" y="3181"/>
                      <a:pt x="3466" y="3496"/>
                      <a:pt x="3687" y="3717"/>
                    </a:cubicBezTo>
                    <a:cubicBezTo>
                      <a:pt x="2868" y="4126"/>
                      <a:pt x="2332" y="4945"/>
                      <a:pt x="2332" y="5922"/>
                    </a:cubicBezTo>
                    <a:lnTo>
                      <a:pt x="2332" y="6647"/>
                    </a:lnTo>
                    <a:cubicBezTo>
                      <a:pt x="2332" y="6836"/>
                      <a:pt x="2489" y="6993"/>
                      <a:pt x="2679" y="6993"/>
                    </a:cubicBezTo>
                    <a:lnTo>
                      <a:pt x="4411" y="6993"/>
                    </a:lnTo>
                    <a:lnTo>
                      <a:pt x="4411" y="8411"/>
                    </a:lnTo>
                    <a:lnTo>
                      <a:pt x="2931" y="8411"/>
                    </a:lnTo>
                    <a:lnTo>
                      <a:pt x="2931" y="8380"/>
                    </a:lnTo>
                    <a:cubicBezTo>
                      <a:pt x="2836" y="7938"/>
                      <a:pt x="2615" y="7749"/>
                      <a:pt x="2363" y="7560"/>
                    </a:cubicBezTo>
                    <a:cubicBezTo>
                      <a:pt x="2300" y="7466"/>
                      <a:pt x="2174" y="7403"/>
                      <a:pt x="2048" y="7277"/>
                    </a:cubicBezTo>
                    <a:cubicBezTo>
                      <a:pt x="1135" y="6395"/>
                      <a:pt x="757" y="5135"/>
                      <a:pt x="946" y="3874"/>
                    </a:cubicBezTo>
                    <a:cubicBezTo>
                      <a:pt x="1198" y="2236"/>
                      <a:pt x="2615" y="881"/>
                      <a:pt x="4254" y="692"/>
                    </a:cubicBezTo>
                    <a:cubicBezTo>
                      <a:pt x="4415" y="673"/>
                      <a:pt x="4574" y="664"/>
                      <a:pt x="4730" y="664"/>
                    </a:cubicBezTo>
                    <a:close/>
                    <a:moveTo>
                      <a:pt x="6428" y="9073"/>
                    </a:moveTo>
                    <a:lnTo>
                      <a:pt x="6428" y="9419"/>
                    </a:lnTo>
                    <a:cubicBezTo>
                      <a:pt x="6428" y="9640"/>
                      <a:pt x="6270" y="9797"/>
                      <a:pt x="6081" y="9797"/>
                    </a:cubicBezTo>
                    <a:lnTo>
                      <a:pt x="3309" y="9797"/>
                    </a:lnTo>
                    <a:cubicBezTo>
                      <a:pt x="3120" y="9797"/>
                      <a:pt x="2962" y="9640"/>
                      <a:pt x="2962" y="9419"/>
                    </a:cubicBezTo>
                    <a:lnTo>
                      <a:pt x="2962" y="9073"/>
                    </a:lnTo>
                    <a:close/>
                    <a:moveTo>
                      <a:pt x="5703" y="10459"/>
                    </a:moveTo>
                    <a:lnTo>
                      <a:pt x="5703" y="10805"/>
                    </a:lnTo>
                    <a:cubicBezTo>
                      <a:pt x="5703" y="10994"/>
                      <a:pt x="5545" y="11183"/>
                      <a:pt x="5356" y="11183"/>
                    </a:cubicBezTo>
                    <a:lnTo>
                      <a:pt x="3970" y="11183"/>
                    </a:lnTo>
                    <a:cubicBezTo>
                      <a:pt x="3781" y="11183"/>
                      <a:pt x="3624" y="10994"/>
                      <a:pt x="3624" y="10805"/>
                    </a:cubicBezTo>
                    <a:lnTo>
                      <a:pt x="3624" y="10459"/>
                    </a:lnTo>
                    <a:close/>
                    <a:moveTo>
                      <a:pt x="4662" y="0"/>
                    </a:moveTo>
                    <a:cubicBezTo>
                      <a:pt x="4486" y="0"/>
                      <a:pt x="4308" y="10"/>
                      <a:pt x="4128" y="31"/>
                    </a:cubicBezTo>
                    <a:cubicBezTo>
                      <a:pt x="2174" y="251"/>
                      <a:pt x="568" y="1827"/>
                      <a:pt x="253" y="3780"/>
                    </a:cubicBezTo>
                    <a:cubicBezTo>
                      <a:pt x="1" y="5229"/>
                      <a:pt x="505" y="6710"/>
                      <a:pt x="1576" y="7749"/>
                    </a:cubicBezTo>
                    <a:cubicBezTo>
                      <a:pt x="1733" y="7875"/>
                      <a:pt x="1859" y="7970"/>
                      <a:pt x="1922" y="8064"/>
                    </a:cubicBezTo>
                    <a:cubicBezTo>
                      <a:pt x="2206" y="8285"/>
                      <a:pt x="2237" y="8348"/>
                      <a:pt x="2237" y="8695"/>
                    </a:cubicBezTo>
                    <a:lnTo>
                      <a:pt x="2237" y="9388"/>
                    </a:lnTo>
                    <a:cubicBezTo>
                      <a:pt x="2237" y="9829"/>
                      <a:pt x="2521" y="10238"/>
                      <a:pt x="2962" y="10396"/>
                    </a:cubicBezTo>
                    <a:lnTo>
                      <a:pt x="2962" y="10774"/>
                    </a:lnTo>
                    <a:cubicBezTo>
                      <a:pt x="2962" y="11404"/>
                      <a:pt x="3435" y="11845"/>
                      <a:pt x="3970" y="11845"/>
                    </a:cubicBezTo>
                    <a:lnTo>
                      <a:pt x="5356" y="11845"/>
                    </a:lnTo>
                    <a:cubicBezTo>
                      <a:pt x="5955" y="11845"/>
                      <a:pt x="6396" y="11372"/>
                      <a:pt x="6396" y="10805"/>
                    </a:cubicBezTo>
                    <a:lnTo>
                      <a:pt x="6396" y="10427"/>
                    </a:lnTo>
                    <a:cubicBezTo>
                      <a:pt x="6774" y="10270"/>
                      <a:pt x="7089" y="9923"/>
                      <a:pt x="7089" y="9451"/>
                    </a:cubicBezTo>
                    <a:lnTo>
                      <a:pt x="7089" y="8726"/>
                    </a:lnTo>
                    <a:cubicBezTo>
                      <a:pt x="7089" y="8380"/>
                      <a:pt x="7121" y="8348"/>
                      <a:pt x="7404" y="8096"/>
                    </a:cubicBezTo>
                    <a:cubicBezTo>
                      <a:pt x="7499" y="8033"/>
                      <a:pt x="7593" y="7938"/>
                      <a:pt x="7751" y="7812"/>
                    </a:cubicBezTo>
                    <a:cubicBezTo>
                      <a:pt x="8664" y="6962"/>
                      <a:pt x="9169" y="5765"/>
                      <a:pt x="9169" y="4504"/>
                    </a:cubicBezTo>
                    <a:cubicBezTo>
                      <a:pt x="9169" y="2060"/>
                      <a:pt x="7186" y="0"/>
                      <a:pt x="466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54">
                  <a:defRPr/>
                </a:pPr>
                <a:endParaRPr dirty="0">
                  <a:solidFill>
                    <a:srgbClr val="000000"/>
                  </a:solidFill>
                  <a:latin typeface="Lora" pitchFamily="2" charset="0"/>
                </a:endParaRPr>
              </a:p>
            </p:txBody>
          </p:sp>
          <p:sp>
            <p:nvSpPr>
              <p:cNvPr id="17693" name="Google Shape;9211;p73">
                <a:extLst>
                  <a:ext uri="{FF2B5EF4-FFF2-40B4-BE49-F238E27FC236}">
                    <a16:creationId xmlns:a16="http://schemas.microsoft.com/office/drawing/2014/main" id="{4EBE5D62-1497-D1AC-526E-899658F9B699}"/>
                  </a:ext>
                </a:extLst>
              </p:cNvPr>
              <p:cNvSpPr/>
              <p:nvPr/>
            </p:nvSpPr>
            <p:spPr>
              <a:xfrm>
                <a:off x="5203298" y="2281976"/>
                <a:ext cx="524573" cy="498585"/>
              </a:xfrm>
              <a:custGeom>
                <a:avLst/>
                <a:gdLst/>
                <a:ahLst/>
                <a:cxnLst/>
                <a:rect l="l" t="t" r="r" b="b"/>
                <a:pathLst>
                  <a:path w="12414" h="11799" extrusionOk="0">
                    <a:moveTo>
                      <a:pt x="8979" y="2127"/>
                    </a:moveTo>
                    <a:cubicBezTo>
                      <a:pt x="9247" y="2127"/>
                      <a:pt x="9515" y="2229"/>
                      <a:pt x="9704" y="2434"/>
                    </a:cubicBezTo>
                    <a:cubicBezTo>
                      <a:pt x="10113" y="2812"/>
                      <a:pt x="10113" y="3473"/>
                      <a:pt x="9704" y="3883"/>
                    </a:cubicBezTo>
                    <a:lnTo>
                      <a:pt x="8885" y="4702"/>
                    </a:lnTo>
                    <a:cubicBezTo>
                      <a:pt x="8790" y="4765"/>
                      <a:pt x="8696" y="4860"/>
                      <a:pt x="8601" y="4891"/>
                    </a:cubicBezTo>
                    <a:cubicBezTo>
                      <a:pt x="8790" y="4513"/>
                      <a:pt x="8727" y="4041"/>
                      <a:pt x="8412" y="3726"/>
                    </a:cubicBezTo>
                    <a:cubicBezTo>
                      <a:pt x="8206" y="3520"/>
                      <a:pt x="7933" y="3408"/>
                      <a:pt x="7654" y="3408"/>
                    </a:cubicBezTo>
                    <a:cubicBezTo>
                      <a:pt x="7507" y="3408"/>
                      <a:pt x="7357" y="3439"/>
                      <a:pt x="7215" y="3505"/>
                    </a:cubicBezTo>
                    <a:cubicBezTo>
                      <a:pt x="7278" y="3410"/>
                      <a:pt x="7341" y="3316"/>
                      <a:pt x="7436" y="3253"/>
                    </a:cubicBezTo>
                    <a:lnTo>
                      <a:pt x="8255" y="2434"/>
                    </a:lnTo>
                    <a:cubicBezTo>
                      <a:pt x="8444" y="2229"/>
                      <a:pt x="8711" y="2127"/>
                      <a:pt x="8979" y="2127"/>
                    </a:cubicBezTo>
                    <a:close/>
                    <a:moveTo>
                      <a:pt x="9027" y="685"/>
                    </a:moveTo>
                    <a:cubicBezTo>
                      <a:pt x="9649" y="685"/>
                      <a:pt x="10271" y="922"/>
                      <a:pt x="10744" y="1394"/>
                    </a:cubicBezTo>
                    <a:cubicBezTo>
                      <a:pt x="11689" y="2339"/>
                      <a:pt x="11689" y="3883"/>
                      <a:pt x="10744" y="4828"/>
                    </a:cubicBezTo>
                    <a:lnTo>
                      <a:pt x="9893" y="5647"/>
                    </a:lnTo>
                    <a:cubicBezTo>
                      <a:pt x="9431" y="6109"/>
                      <a:pt x="8816" y="6356"/>
                      <a:pt x="8187" y="6356"/>
                    </a:cubicBezTo>
                    <a:cubicBezTo>
                      <a:pt x="7914" y="6356"/>
                      <a:pt x="7639" y="6310"/>
                      <a:pt x="7373" y="6214"/>
                    </a:cubicBezTo>
                    <a:lnTo>
                      <a:pt x="7940" y="5647"/>
                    </a:lnTo>
                    <a:cubicBezTo>
                      <a:pt x="8008" y="5655"/>
                      <a:pt x="8077" y="5659"/>
                      <a:pt x="8146" y="5659"/>
                    </a:cubicBezTo>
                    <a:cubicBezTo>
                      <a:pt x="8617" y="5659"/>
                      <a:pt x="9087" y="5477"/>
                      <a:pt x="9389" y="5175"/>
                    </a:cubicBezTo>
                    <a:lnTo>
                      <a:pt x="10208" y="4356"/>
                    </a:lnTo>
                    <a:cubicBezTo>
                      <a:pt x="10901" y="3694"/>
                      <a:pt x="10901" y="2591"/>
                      <a:pt x="10208" y="1898"/>
                    </a:cubicBezTo>
                    <a:cubicBezTo>
                      <a:pt x="9877" y="1567"/>
                      <a:pt x="9436" y="1402"/>
                      <a:pt x="8995" y="1402"/>
                    </a:cubicBezTo>
                    <a:cubicBezTo>
                      <a:pt x="8554" y="1402"/>
                      <a:pt x="8113" y="1567"/>
                      <a:pt x="7782" y="1898"/>
                    </a:cubicBezTo>
                    <a:lnTo>
                      <a:pt x="6931" y="2749"/>
                    </a:lnTo>
                    <a:cubicBezTo>
                      <a:pt x="6553" y="3127"/>
                      <a:pt x="6396" y="3694"/>
                      <a:pt x="6490" y="4198"/>
                    </a:cubicBezTo>
                    <a:lnTo>
                      <a:pt x="5923" y="4734"/>
                    </a:lnTo>
                    <a:cubicBezTo>
                      <a:pt x="5608" y="3883"/>
                      <a:pt x="5797" y="2906"/>
                      <a:pt x="6490" y="2213"/>
                    </a:cubicBezTo>
                    <a:lnTo>
                      <a:pt x="7309" y="1394"/>
                    </a:lnTo>
                    <a:cubicBezTo>
                      <a:pt x="7782" y="922"/>
                      <a:pt x="8404" y="685"/>
                      <a:pt x="9027" y="685"/>
                    </a:cubicBezTo>
                    <a:close/>
                    <a:moveTo>
                      <a:pt x="7703" y="4104"/>
                    </a:moveTo>
                    <a:cubicBezTo>
                      <a:pt x="7790" y="4104"/>
                      <a:pt x="7877" y="4135"/>
                      <a:pt x="7940" y="4198"/>
                    </a:cubicBezTo>
                    <a:cubicBezTo>
                      <a:pt x="8066" y="4324"/>
                      <a:pt x="8066" y="4545"/>
                      <a:pt x="7940" y="4671"/>
                    </a:cubicBezTo>
                    <a:lnTo>
                      <a:pt x="4978" y="7632"/>
                    </a:lnTo>
                    <a:cubicBezTo>
                      <a:pt x="4915" y="7679"/>
                      <a:pt x="4828" y="7703"/>
                      <a:pt x="4742" y="7703"/>
                    </a:cubicBezTo>
                    <a:cubicBezTo>
                      <a:pt x="4655" y="7703"/>
                      <a:pt x="4569" y="7679"/>
                      <a:pt x="4506" y="7632"/>
                    </a:cubicBezTo>
                    <a:cubicBezTo>
                      <a:pt x="4380" y="7506"/>
                      <a:pt x="4380" y="7254"/>
                      <a:pt x="4506" y="7160"/>
                    </a:cubicBezTo>
                    <a:lnTo>
                      <a:pt x="7467" y="4198"/>
                    </a:lnTo>
                    <a:cubicBezTo>
                      <a:pt x="7530" y="4135"/>
                      <a:pt x="7617" y="4104"/>
                      <a:pt x="7703" y="4104"/>
                    </a:cubicBezTo>
                    <a:close/>
                    <a:moveTo>
                      <a:pt x="3781" y="6939"/>
                    </a:moveTo>
                    <a:lnTo>
                      <a:pt x="3781" y="6939"/>
                    </a:lnTo>
                    <a:cubicBezTo>
                      <a:pt x="3592" y="7349"/>
                      <a:pt x="3686" y="7821"/>
                      <a:pt x="4001" y="8136"/>
                    </a:cubicBezTo>
                    <a:cubicBezTo>
                      <a:pt x="4198" y="8333"/>
                      <a:pt x="4457" y="8432"/>
                      <a:pt x="4715" y="8432"/>
                    </a:cubicBezTo>
                    <a:cubicBezTo>
                      <a:pt x="4870" y="8432"/>
                      <a:pt x="5025" y="8396"/>
                      <a:pt x="5167" y="8325"/>
                    </a:cubicBezTo>
                    <a:lnTo>
                      <a:pt x="5167" y="8325"/>
                    </a:lnTo>
                    <a:cubicBezTo>
                      <a:pt x="5136" y="8451"/>
                      <a:pt x="5041" y="8514"/>
                      <a:pt x="4978" y="8609"/>
                    </a:cubicBezTo>
                    <a:lnTo>
                      <a:pt x="4159" y="9428"/>
                    </a:lnTo>
                    <a:cubicBezTo>
                      <a:pt x="3954" y="9633"/>
                      <a:pt x="3686" y="9735"/>
                      <a:pt x="3419" y="9735"/>
                    </a:cubicBezTo>
                    <a:cubicBezTo>
                      <a:pt x="3151" y="9735"/>
                      <a:pt x="2883" y="9633"/>
                      <a:pt x="2678" y="9428"/>
                    </a:cubicBezTo>
                    <a:cubicBezTo>
                      <a:pt x="2300" y="9050"/>
                      <a:pt x="2300" y="8357"/>
                      <a:pt x="2678" y="7979"/>
                    </a:cubicBezTo>
                    <a:lnTo>
                      <a:pt x="3529" y="7160"/>
                    </a:lnTo>
                    <a:cubicBezTo>
                      <a:pt x="3592" y="7065"/>
                      <a:pt x="3718" y="7002"/>
                      <a:pt x="3781" y="6939"/>
                    </a:cubicBezTo>
                    <a:close/>
                    <a:moveTo>
                      <a:pt x="4212" y="5467"/>
                    </a:moveTo>
                    <a:cubicBezTo>
                      <a:pt x="4492" y="5467"/>
                      <a:pt x="4773" y="5516"/>
                      <a:pt x="5041" y="5616"/>
                    </a:cubicBezTo>
                    <a:lnTo>
                      <a:pt x="4506" y="6151"/>
                    </a:lnTo>
                    <a:cubicBezTo>
                      <a:pt x="4437" y="6143"/>
                      <a:pt x="4368" y="6139"/>
                      <a:pt x="4299" y="6139"/>
                    </a:cubicBezTo>
                    <a:cubicBezTo>
                      <a:pt x="3828" y="6139"/>
                      <a:pt x="3358" y="6322"/>
                      <a:pt x="3056" y="6624"/>
                    </a:cubicBezTo>
                    <a:lnTo>
                      <a:pt x="2206" y="7475"/>
                    </a:lnTo>
                    <a:cubicBezTo>
                      <a:pt x="1544" y="8136"/>
                      <a:pt x="1544" y="9239"/>
                      <a:pt x="2206" y="9900"/>
                    </a:cubicBezTo>
                    <a:cubicBezTo>
                      <a:pt x="2552" y="10231"/>
                      <a:pt x="3001" y="10397"/>
                      <a:pt x="3446" y="10397"/>
                    </a:cubicBezTo>
                    <a:cubicBezTo>
                      <a:pt x="3891" y="10397"/>
                      <a:pt x="4332" y="10231"/>
                      <a:pt x="4663" y="9900"/>
                    </a:cubicBezTo>
                    <a:lnTo>
                      <a:pt x="5482" y="9081"/>
                    </a:lnTo>
                    <a:cubicBezTo>
                      <a:pt x="5892" y="8672"/>
                      <a:pt x="6049" y="8136"/>
                      <a:pt x="5955" y="7632"/>
                    </a:cubicBezTo>
                    <a:lnTo>
                      <a:pt x="6522" y="7065"/>
                    </a:lnTo>
                    <a:lnTo>
                      <a:pt x="6522" y="7065"/>
                    </a:lnTo>
                    <a:cubicBezTo>
                      <a:pt x="6837" y="7947"/>
                      <a:pt x="6648" y="8924"/>
                      <a:pt x="5955" y="9585"/>
                    </a:cubicBezTo>
                    <a:lnTo>
                      <a:pt x="5136" y="10405"/>
                    </a:lnTo>
                    <a:cubicBezTo>
                      <a:pt x="4663" y="10877"/>
                      <a:pt x="4041" y="11113"/>
                      <a:pt x="3419" y="11113"/>
                    </a:cubicBezTo>
                    <a:cubicBezTo>
                      <a:pt x="2796" y="11113"/>
                      <a:pt x="2174" y="10877"/>
                      <a:pt x="1702" y="10405"/>
                    </a:cubicBezTo>
                    <a:cubicBezTo>
                      <a:pt x="756" y="9459"/>
                      <a:pt x="756" y="7916"/>
                      <a:pt x="1702" y="7002"/>
                    </a:cubicBezTo>
                    <a:lnTo>
                      <a:pt x="2552" y="6151"/>
                    </a:lnTo>
                    <a:cubicBezTo>
                      <a:pt x="3005" y="5699"/>
                      <a:pt x="3605" y="5467"/>
                      <a:pt x="4212" y="5467"/>
                    </a:cubicBezTo>
                    <a:close/>
                    <a:moveTo>
                      <a:pt x="8999" y="0"/>
                    </a:moveTo>
                    <a:cubicBezTo>
                      <a:pt x="8200" y="0"/>
                      <a:pt x="7404" y="307"/>
                      <a:pt x="6805" y="922"/>
                    </a:cubicBezTo>
                    <a:lnTo>
                      <a:pt x="5955" y="1741"/>
                    </a:lnTo>
                    <a:cubicBezTo>
                      <a:pt x="5136" y="2560"/>
                      <a:pt x="4852" y="3789"/>
                      <a:pt x="5230" y="4891"/>
                    </a:cubicBezTo>
                    <a:cubicBezTo>
                      <a:pt x="4920" y="4794"/>
                      <a:pt x="4601" y="4746"/>
                      <a:pt x="4283" y="4746"/>
                    </a:cubicBezTo>
                    <a:cubicBezTo>
                      <a:pt x="3469" y="4746"/>
                      <a:pt x="2669" y="5058"/>
                      <a:pt x="2080" y="5647"/>
                    </a:cubicBezTo>
                    <a:lnTo>
                      <a:pt x="1229" y="6466"/>
                    </a:lnTo>
                    <a:cubicBezTo>
                      <a:pt x="0" y="7695"/>
                      <a:pt x="0" y="9680"/>
                      <a:pt x="1229" y="10877"/>
                    </a:cubicBezTo>
                    <a:cubicBezTo>
                      <a:pt x="1843" y="11491"/>
                      <a:pt x="2647" y="11799"/>
                      <a:pt x="3446" y="11799"/>
                    </a:cubicBezTo>
                    <a:cubicBezTo>
                      <a:pt x="4246" y="11799"/>
                      <a:pt x="5041" y="11491"/>
                      <a:pt x="5640" y="10877"/>
                    </a:cubicBezTo>
                    <a:lnTo>
                      <a:pt x="6490" y="10058"/>
                    </a:lnTo>
                    <a:cubicBezTo>
                      <a:pt x="7309" y="9239"/>
                      <a:pt x="7593" y="8010"/>
                      <a:pt x="7215" y="6908"/>
                    </a:cubicBezTo>
                    <a:lnTo>
                      <a:pt x="7215" y="6908"/>
                    </a:lnTo>
                    <a:cubicBezTo>
                      <a:pt x="7525" y="7005"/>
                      <a:pt x="7844" y="7053"/>
                      <a:pt x="8162" y="7053"/>
                    </a:cubicBezTo>
                    <a:cubicBezTo>
                      <a:pt x="8976" y="7053"/>
                      <a:pt x="9776" y="6740"/>
                      <a:pt x="10365" y="6151"/>
                    </a:cubicBezTo>
                    <a:lnTo>
                      <a:pt x="11216" y="5332"/>
                    </a:lnTo>
                    <a:cubicBezTo>
                      <a:pt x="12413" y="4104"/>
                      <a:pt x="12413" y="2150"/>
                      <a:pt x="11216" y="922"/>
                    </a:cubicBezTo>
                    <a:cubicBezTo>
                      <a:pt x="10602" y="307"/>
                      <a:pt x="9798" y="0"/>
                      <a:pt x="89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54">
                  <a:defRPr/>
                </a:pPr>
                <a:endParaRPr dirty="0">
                  <a:solidFill>
                    <a:srgbClr val="000000"/>
                  </a:solidFill>
                  <a:latin typeface="Lora" pitchFamily="2" charset="0"/>
                </a:endParaRPr>
              </a:p>
            </p:txBody>
          </p:sp>
          <p:sp>
            <p:nvSpPr>
              <p:cNvPr id="17694" name="Google Shape;9212;p73">
                <a:extLst>
                  <a:ext uri="{FF2B5EF4-FFF2-40B4-BE49-F238E27FC236}">
                    <a16:creationId xmlns:a16="http://schemas.microsoft.com/office/drawing/2014/main" id="{524BC655-5E30-FCAE-1E34-BDA836814A01}"/>
                  </a:ext>
                </a:extLst>
              </p:cNvPr>
              <p:cNvSpPr/>
              <p:nvPr/>
            </p:nvSpPr>
            <p:spPr>
              <a:xfrm>
                <a:off x="5213946" y="2924655"/>
                <a:ext cx="503276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11910" h="11846" extrusionOk="0">
                    <a:moveTo>
                      <a:pt x="5924" y="2080"/>
                    </a:moveTo>
                    <a:cubicBezTo>
                      <a:pt x="6302" y="2080"/>
                      <a:pt x="6617" y="2395"/>
                      <a:pt x="6617" y="2773"/>
                    </a:cubicBezTo>
                    <a:cubicBezTo>
                      <a:pt x="6617" y="3182"/>
                      <a:pt x="6302" y="3497"/>
                      <a:pt x="5924" y="3497"/>
                    </a:cubicBezTo>
                    <a:cubicBezTo>
                      <a:pt x="5514" y="3497"/>
                      <a:pt x="5199" y="3182"/>
                      <a:pt x="5199" y="2773"/>
                    </a:cubicBezTo>
                    <a:cubicBezTo>
                      <a:pt x="5199" y="2395"/>
                      <a:pt x="5514" y="2080"/>
                      <a:pt x="5924" y="2080"/>
                    </a:cubicBezTo>
                    <a:close/>
                    <a:moveTo>
                      <a:pt x="5924" y="662"/>
                    </a:moveTo>
                    <a:cubicBezTo>
                      <a:pt x="7247" y="662"/>
                      <a:pt x="8318" y="1764"/>
                      <a:pt x="8318" y="3088"/>
                    </a:cubicBezTo>
                    <a:cubicBezTo>
                      <a:pt x="8318" y="3655"/>
                      <a:pt x="8129" y="4190"/>
                      <a:pt x="7783" y="4631"/>
                    </a:cubicBezTo>
                    <a:cubicBezTo>
                      <a:pt x="7562" y="4222"/>
                      <a:pt x="7310" y="3907"/>
                      <a:pt x="6900" y="3686"/>
                    </a:cubicBezTo>
                    <a:cubicBezTo>
                      <a:pt x="7153" y="3434"/>
                      <a:pt x="7310" y="3088"/>
                      <a:pt x="7310" y="2741"/>
                    </a:cubicBezTo>
                    <a:cubicBezTo>
                      <a:pt x="7310" y="1985"/>
                      <a:pt x="6680" y="1355"/>
                      <a:pt x="5924" y="1355"/>
                    </a:cubicBezTo>
                    <a:cubicBezTo>
                      <a:pt x="5168" y="1355"/>
                      <a:pt x="4538" y="1985"/>
                      <a:pt x="4538" y="2741"/>
                    </a:cubicBezTo>
                    <a:cubicBezTo>
                      <a:pt x="4538" y="3088"/>
                      <a:pt x="4695" y="3434"/>
                      <a:pt x="4947" y="3686"/>
                    </a:cubicBezTo>
                    <a:cubicBezTo>
                      <a:pt x="4538" y="3938"/>
                      <a:pt x="4223" y="4285"/>
                      <a:pt x="4034" y="4631"/>
                    </a:cubicBezTo>
                    <a:cubicBezTo>
                      <a:pt x="3592" y="4096"/>
                      <a:pt x="3403" y="3403"/>
                      <a:pt x="3498" y="2741"/>
                    </a:cubicBezTo>
                    <a:cubicBezTo>
                      <a:pt x="3655" y="1638"/>
                      <a:pt x="4664" y="662"/>
                      <a:pt x="5924" y="662"/>
                    </a:cubicBezTo>
                    <a:close/>
                    <a:moveTo>
                      <a:pt x="5924" y="4159"/>
                    </a:moveTo>
                    <a:cubicBezTo>
                      <a:pt x="6554" y="4159"/>
                      <a:pt x="7058" y="4600"/>
                      <a:pt x="7247" y="5135"/>
                    </a:cubicBezTo>
                    <a:cubicBezTo>
                      <a:pt x="6869" y="5388"/>
                      <a:pt x="6428" y="5545"/>
                      <a:pt x="5924" y="5545"/>
                    </a:cubicBezTo>
                    <a:cubicBezTo>
                      <a:pt x="5451" y="5545"/>
                      <a:pt x="4979" y="5388"/>
                      <a:pt x="4569" y="5135"/>
                    </a:cubicBezTo>
                    <a:cubicBezTo>
                      <a:pt x="4727" y="4568"/>
                      <a:pt x="5294" y="4159"/>
                      <a:pt x="5924" y="4159"/>
                    </a:cubicBezTo>
                    <a:close/>
                    <a:moveTo>
                      <a:pt x="1734" y="9042"/>
                    </a:moveTo>
                    <a:cubicBezTo>
                      <a:pt x="2301" y="9042"/>
                      <a:pt x="2773" y="9483"/>
                      <a:pt x="2773" y="10082"/>
                    </a:cubicBezTo>
                    <a:cubicBezTo>
                      <a:pt x="2773" y="10649"/>
                      <a:pt x="2301" y="11121"/>
                      <a:pt x="1734" y="11121"/>
                    </a:cubicBezTo>
                    <a:cubicBezTo>
                      <a:pt x="1198" y="11121"/>
                      <a:pt x="726" y="10649"/>
                      <a:pt x="726" y="10082"/>
                    </a:cubicBezTo>
                    <a:cubicBezTo>
                      <a:pt x="726" y="9483"/>
                      <a:pt x="1198" y="9042"/>
                      <a:pt x="1734" y="9042"/>
                    </a:cubicBezTo>
                    <a:close/>
                    <a:moveTo>
                      <a:pt x="5924" y="9042"/>
                    </a:moveTo>
                    <a:cubicBezTo>
                      <a:pt x="6522" y="9042"/>
                      <a:pt x="6932" y="9515"/>
                      <a:pt x="6932" y="10082"/>
                    </a:cubicBezTo>
                    <a:cubicBezTo>
                      <a:pt x="6932" y="10649"/>
                      <a:pt x="6459" y="11121"/>
                      <a:pt x="5924" y="11121"/>
                    </a:cubicBezTo>
                    <a:cubicBezTo>
                      <a:pt x="5357" y="11121"/>
                      <a:pt x="4884" y="10649"/>
                      <a:pt x="4884" y="10082"/>
                    </a:cubicBezTo>
                    <a:cubicBezTo>
                      <a:pt x="4884" y="9483"/>
                      <a:pt x="5325" y="9042"/>
                      <a:pt x="5924" y="9042"/>
                    </a:cubicBezTo>
                    <a:close/>
                    <a:moveTo>
                      <a:pt x="10145" y="9042"/>
                    </a:moveTo>
                    <a:cubicBezTo>
                      <a:pt x="10681" y="9042"/>
                      <a:pt x="11154" y="9483"/>
                      <a:pt x="11154" y="10082"/>
                    </a:cubicBezTo>
                    <a:cubicBezTo>
                      <a:pt x="11154" y="10649"/>
                      <a:pt x="10681" y="11121"/>
                      <a:pt x="10145" y="11121"/>
                    </a:cubicBezTo>
                    <a:cubicBezTo>
                      <a:pt x="9578" y="11121"/>
                      <a:pt x="9106" y="10649"/>
                      <a:pt x="9106" y="10082"/>
                    </a:cubicBezTo>
                    <a:cubicBezTo>
                      <a:pt x="9106" y="9483"/>
                      <a:pt x="9578" y="9042"/>
                      <a:pt x="10145" y="9042"/>
                    </a:cubicBezTo>
                    <a:close/>
                    <a:moveTo>
                      <a:pt x="5955" y="0"/>
                    </a:moveTo>
                    <a:cubicBezTo>
                      <a:pt x="4349" y="0"/>
                      <a:pt x="3088" y="1197"/>
                      <a:pt x="2868" y="2678"/>
                    </a:cubicBezTo>
                    <a:cubicBezTo>
                      <a:pt x="2647" y="4442"/>
                      <a:pt x="3908" y="6018"/>
                      <a:pt x="5640" y="6207"/>
                    </a:cubicBezTo>
                    <a:lnTo>
                      <a:pt x="5640" y="6963"/>
                    </a:lnTo>
                    <a:lnTo>
                      <a:pt x="2427" y="6963"/>
                    </a:lnTo>
                    <a:cubicBezTo>
                      <a:pt x="1828" y="6963"/>
                      <a:pt x="1387" y="7435"/>
                      <a:pt x="1387" y="7971"/>
                    </a:cubicBezTo>
                    <a:lnTo>
                      <a:pt x="1387" y="8380"/>
                    </a:lnTo>
                    <a:cubicBezTo>
                      <a:pt x="599" y="8538"/>
                      <a:pt x="1" y="9231"/>
                      <a:pt x="1" y="10082"/>
                    </a:cubicBezTo>
                    <a:cubicBezTo>
                      <a:pt x="1" y="11027"/>
                      <a:pt x="789" y="11846"/>
                      <a:pt x="1734" y="11846"/>
                    </a:cubicBezTo>
                    <a:cubicBezTo>
                      <a:pt x="2679" y="11846"/>
                      <a:pt x="3466" y="11058"/>
                      <a:pt x="3466" y="10082"/>
                    </a:cubicBezTo>
                    <a:cubicBezTo>
                      <a:pt x="3466" y="9231"/>
                      <a:pt x="2868" y="8538"/>
                      <a:pt x="2080" y="8380"/>
                    </a:cubicBezTo>
                    <a:lnTo>
                      <a:pt x="2080" y="7971"/>
                    </a:lnTo>
                    <a:cubicBezTo>
                      <a:pt x="2080" y="7782"/>
                      <a:pt x="2238" y="7624"/>
                      <a:pt x="2458" y="7624"/>
                    </a:cubicBezTo>
                    <a:lnTo>
                      <a:pt x="5609" y="7624"/>
                    </a:lnTo>
                    <a:lnTo>
                      <a:pt x="5609" y="8349"/>
                    </a:lnTo>
                    <a:cubicBezTo>
                      <a:pt x="4821" y="8506"/>
                      <a:pt x="4223" y="9200"/>
                      <a:pt x="4223" y="10019"/>
                    </a:cubicBezTo>
                    <a:cubicBezTo>
                      <a:pt x="4223" y="10964"/>
                      <a:pt x="5010" y="11814"/>
                      <a:pt x="5955" y="11814"/>
                    </a:cubicBezTo>
                    <a:cubicBezTo>
                      <a:pt x="6900" y="11814"/>
                      <a:pt x="7688" y="11027"/>
                      <a:pt x="7688" y="10019"/>
                    </a:cubicBezTo>
                    <a:cubicBezTo>
                      <a:pt x="7688" y="9200"/>
                      <a:pt x="7090" y="8506"/>
                      <a:pt x="6302" y="8349"/>
                    </a:cubicBezTo>
                    <a:lnTo>
                      <a:pt x="6302" y="7624"/>
                    </a:lnTo>
                    <a:lnTo>
                      <a:pt x="9452" y="7624"/>
                    </a:lnTo>
                    <a:cubicBezTo>
                      <a:pt x="9641" y="7624"/>
                      <a:pt x="9799" y="7782"/>
                      <a:pt x="9799" y="7971"/>
                    </a:cubicBezTo>
                    <a:lnTo>
                      <a:pt x="9799" y="8380"/>
                    </a:lnTo>
                    <a:cubicBezTo>
                      <a:pt x="9011" y="8538"/>
                      <a:pt x="8444" y="9231"/>
                      <a:pt x="8444" y="10082"/>
                    </a:cubicBezTo>
                    <a:cubicBezTo>
                      <a:pt x="8444" y="11027"/>
                      <a:pt x="9232" y="11846"/>
                      <a:pt x="10177" y="11846"/>
                    </a:cubicBezTo>
                    <a:cubicBezTo>
                      <a:pt x="11122" y="11846"/>
                      <a:pt x="11910" y="11058"/>
                      <a:pt x="11910" y="10082"/>
                    </a:cubicBezTo>
                    <a:cubicBezTo>
                      <a:pt x="11910" y="9231"/>
                      <a:pt x="11311" y="8538"/>
                      <a:pt x="10524" y="8380"/>
                    </a:cubicBezTo>
                    <a:lnTo>
                      <a:pt x="10524" y="7971"/>
                    </a:lnTo>
                    <a:cubicBezTo>
                      <a:pt x="10524" y="7404"/>
                      <a:pt x="10051" y="6963"/>
                      <a:pt x="9484" y="6963"/>
                    </a:cubicBezTo>
                    <a:lnTo>
                      <a:pt x="6333" y="6963"/>
                    </a:lnTo>
                    <a:lnTo>
                      <a:pt x="6333" y="6207"/>
                    </a:lnTo>
                    <a:cubicBezTo>
                      <a:pt x="7909" y="6049"/>
                      <a:pt x="9106" y="4726"/>
                      <a:pt x="9106" y="3088"/>
                    </a:cubicBezTo>
                    <a:cubicBezTo>
                      <a:pt x="9106" y="1355"/>
                      <a:pt x="7688" y="0"/>
                      <a:pt x="595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54">
                  <a:defRPr/>
                </a:pPr>
                <a:endParaRPr dirty="0">
                  <a:solidFill>
                    <a:srgbClr val="000000"/>
                  </a:solidFill>
                  <a:latin typeface="Lora" pitchFamily="2" charset="0"/>
                </a:endParaRPr>
              </a:p>
            </p:txBody>
          </p:sp>
          <p:grpSp>
            <p:nvGrpSpPr>
              <p:cNvPr id="17695" name="Google Shape;9213;p73">
                <a:extLst>
                  <a:ext uri="{FF2B5EF4-FFF2-40B4-BE49-F238E27FC236}">
                    <a16:creationId xmlns:a16="http://schemas.microsoft.com/office/drawing/2014/main" id="{0243FFC9-CC18-B7DE-07DE-B491A56C279B}"/>
                  </a:ext>
                </a:extLst>
              </p:cNvPr>
              <p:cNvGrpSpPr/>
              <p:nvPr/>
            </p:nvGrpSpPr>
            <p:grpSpPr>
              <a:xfrm>
                <a:off x="8378520" y="1688743"/>
                <a:ext cx="501923" cy="498881"/>
                <a:chOff x="5045775" y="1946400"/>
                <a:chExt cx="296950" cy="295150"/>
              </a:xfrm>
              <a:grpFill/>
            </p:grpSpPr>
            <p:sp>
              <p:nvSpPr>
                <p:cNvPr id="17792" name="Google Shape;9214;p73">
                  <a:extLst>
                    <a:ext uri="{FF2B5EF4-FFF2-40B4-BE49-F238E27FC236}">
                      <a16:creationId xmlns:a16="http://schemas.microsoft.com/office/drawing/2014/main" id="{3FAD330A-6EE5-5E17-24EB-B786D0D4B586}"/>
                    </a:ext>
                  </a:extLst>
                </p:cNvPr>
                <p:cNvSpPr/>
                <p:nvPr/>
              </p:nvSpPr>
              <p:spPr>
                <a:xfrm>
                  <a:off x="5113500" y="1998600"/>
                  <a:ext cx="160700" cy="15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8" h="6238" extrusionOk="0">
                      <a:moveTo>
                        <a:pt x="3309" y="2079"/>
                      </a:moveTo>
                      <a:cubicBezTo>
                        <a:pt x="3718" y="2079"/>
                        <a:pt x="4033" y="2394"/>
                        <a:pt x="4033" y="2804"/>
                      </a:cubicBezTo>
                      <a:cubicBezTo>
                        <a:pt x="4033" y="3182"/>
                        <a:pt x="3718" y="3497"/>
                        <a:pt x="3309" y="3497"/>
                      </a:cubicBezTo>
                      <a:cubicBezTo>
                        <a:pt x="2931" y="3497"/>
                        <a:pt x="2616" y="3150"/>
                        <a:pt x="2616" y="2804"/>
                      </a:cubicBezTo>
                      <a:cubicBezTo>
                        <a:pt x="2616" y="2394"/>
                        <a:pt x="2931" y="2079"/>
                        <a:pt x="3309" y="2079"/>
                      </a:cubicBezTo>
                      <a:close/>
                      <a:moveTo>
                        <a:pt x="3403" y="662"/>
                      </a:moveTo>
                      <a:cubicBezTo>
                        <a:pt x="4726" y="662"/>
                        <a:pt x="5798" y="1764"/>
                        <a:pt x="5798" y="3119"/>
                      </a:cubicBezTo>
                      <a:cubicBezTo>
                        <a:pt x="5703" y="3655"/>
                        <a:pt x="5546" y="4222"/>
                        <a:pt x="5199" y="4663"/>
                      </a:cubicBezTo>
                      <a:cubicBezTo>
                        <a:pt x="5010" y="4253"/>
                        <a:pt x="4726" y="3938"/>
                        <a:pt x="4348" y="3686"/>
                      </a:cubicBezTo>
                      <a:cubicBezTo>
                        <a:pt x="4569" y="3466"/>
                        <a:pt x="4726" y="3119"/>
                        <a:pt x="4726" y="2741"/>
                      </a:cubicBezTo>
                      <a:cubicBezTo>
                        <a:pt x="4726" y="2016"/>
                        <a:pt x="4096" y="1386"/>
                        <a:pt x="3340" y="1386"/>
                      </a:cubicBezTo>
                      <a:cubicBezTo>
                        <a:pt x="2616" y="1386"/>
                        <a:pt x="1986" y="2016"/>
                        <a:pt x="1986" y="2741"/>
                      </a:cubicBezTo>
                      <a:cubicBezTo>
                        <a:pt x="1986" y="3119"/>
                        <a:pt x="2143" y="3466"/>
                        <a:pt x="2364" y="3686"/>
                      </a:cubicBezTo>
                      <a:cubicBezTo>
                        <a:pt x="1986" y="3907"/>
                        <a:pt x="1702" y="4253"/>
                        <a:pt x="1513" y="4663"/>
                      </a:cubicBezTo>
                      <a:cubicBezTo>
                        <a:pt x="1072" y="4096"/>
                        <a:pt x="883" y="3434"/>
                        <a:pt x="977" y="2772"/>
                      </a:cubicBezTo>
                      <a:cubicBezTo>
                        <a:pt x="1135" y="1670"/>
                        <a:pt x="2143" y="662"/>
                        <a:pt x="3403" y="662"/>
                      </a:cubicBezTo>
                      <a:close/>
                      <a:moveTo>
                        <a:pt x="3309" y="4190"/>
                      </a:moveTo>
                      <a:cubicBezTo>
                        <a:pt x="3939" y="4190"/>
                        <a:pt x="4443" y="4600"/>
                        <a:pt x="4663" y="5167"/>
                      </a:cubicBezTo>
                      <a:cubicBezTo>
                        <a:pt x="4254" y="5450"/>
                        <a:pt x="3781" y="5545"/>
                        <a:pt x="3309" y="5545"/>
                      </a:cubicBezTo>
                      <a:cubicBezTo>
                        <a:pt x="2836" y="5545"/>
                        <a:pt x="2364" y="5387"/>
                        <a:pt x="1986" y="5167"/>
                      </a:cubicBezTo>
                      <a:cubicBezTo>
                        <a:pt x="2143" y="4568"/>
                        <a:pt x="2679" y="4190"/>
                        <a:pt x="3309" y="4190"/>
                      </a:cubicBezTo>
                      <a:close/>
                      <a:moveTo>
                        <a:pt x="3309" y="0"/>
                      </a:moveTo>
                      <a:cubicBezTo>
                        <a:pt x="1733" y="0"/>
                        <a:pt x="410" y="1229"/>
                        <a:pt x="253" y="2678"/>
                      </a:cubicBezTo>
                      <a:cubicBezTo>
                        <a:pt x="1" y="4600"/>
                        <a:pt x="1450" y="6238"/>
                        <a:pt x="3309" y="6238"/>
                      </a:cubicBezTo>
                      <a:cubicBezTo>
                        <a:pt x="5042" y="6238"/>
                        <a:pt x="6428" y="4820"/>
                        <a:pt x="6428" y="3119"/>
                      </a:cubicBezTo>
                      <a:cubicBezTo>
                        <a:pt x="6428" y="1418"/>
                        <a:pt x="5042" y="0"/>
                        <a:pt x="33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93" name="Google Shape;9215;p73">
                  <a:extLst>
                    <a:ext uri="{FF2B5EF4-FFF2-40B4-BE49-F238E27FC236}">
                      <a16:creationId xmlns:a16="http://schemas.microsoft.com/office/drawing/2014/main" id="{2647FD92-DCFF-A44E-E1FF-2BC65BA07B82}"/>
                    </a:ext>
                  </a:extLst>
                </p:cNvPr>
                <p:cNvSpPr/>
                <p:nvPr/>
              </p:nvSpPr>
              <p:spPr>
                <a:xfrm>
                  <a:off x="5045775" y="1946400"/>
                  <a:ext cx="296950" cy="29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8" h="11806" extrusionOk="0">
                      <a:moveTo>
                        <a:pt x="6018" y="765"/>
                      </a:moveTo>
                      <a:lnTo>
                        <a:pt x="6868" y="1426"/>
                      </a:lnTo>
                      <a:cubicBezTo>
                        <a:pt x="6963" y="1458"/>
                        <a:pt x="7026" y="1489"/>
                        <a:pt x="7152" y="1489"/>
                      </a:cubicBezTo>
                      <a:lnTo>
                        <a:pt x="8223" y="1332"/>
                      </a:lnTo>
                      <a:lnTo>
                        <a:pt x="8664" y="2372"/>
                      </a:lnTo>
                      <a:cubicBezTo>
                        <a:pt x="8696" y="2435"/>
                        <a:pt x="8790" y="2529"/>
                        <a:pt x="8853" y="2561"/>
                      </a:cubicBezTo>
                      <a:lnTo>
                        <a:pt x="9893" y="2970"/>
                      </a:lnTo>
                      <a:lnTo>
                        <a:pt x="9735" y="4073"/>
                      </a:lnTo>
                      <a:cubicBezTo>
                        <a:pt x="9735" y="4136"/>
                        <a:pt x="9735" y="4262"/>
                        <a:pt x="9798" y="4325"/>
                      </a:cubicBezTo>
                      <a:lnTo>
                        <a:pt x="10460" y="5207"/>
                      </a:lnTo>
                      <a:lnTo>
                        <a:pt x="9798" y="6058"/>
                      </a:lnTo>
                      <a:cubicBezTo>
                        <a:pt x="9767" y="6152"/>
                        <a:pt x="9735" y="6215"/>
                        <a:pt x="9735" y="6341"/>
                      </a:cubicBezTo>
                      <a:lnTo>
                        <a:pt x="9893" y="7444"/>
                      </a:lnTo>
                      <a:lnTo>
                        <a:pt x="8853" y="7853"/>
                      </a:lnTo>
                      <a:cubicBezTo>
                        <a:pt x="8790" y="7885"/>
                        <a:pt x="8696" y="7948"/>
                        <a:pt x="8664" y="8042"/>
                      </a:cubicBezTo>
                      <a:lnTo>
                        <a:pt x="8255" y="9051"/>
                      </a:lnTo>
                      <a:lnTo>
                        <a:pt x="7120" y="8893"/>
                      </a:lnTo>
                      <a:cubicBezTo>
                        <a:pt x="7057" y="8893"/>
                        <a:pt x="6931" y="8893"/>
                        <a:pt x="6837" y="8988"/>
                      </a:cubicBezTo>
                      <a:lnTo>
                        <a:pt x="5986" y="9649"/>
                      </a:lnTo>
                      <a:lnTo>
                        <a:pt x="5104" y="8988"/>
                      </a:lnTo>
                      <a:cubicBezTo>
                        <a:pt x="5041" y="8925"/>
                        <a:pt x="5010" y="8893"/>
                        <a:pt x="4915" y="8893"/>
                      </a:cubicBezTo>
                      <a:lnTo>
                        <a:pt x="4884" y="8893"/>
                      </a:lnTo>
                      <a:lnTo>
                        <a:pt x="3781" y="9051"/>
                      </a:lnTo>
                      <a:lnTo>
                        <a:pt x="3371" y="8042"/>
                      </a:lnTo>
                      <a:cubicBezTo>
                        <a:pt x="3340" y="7948"/>
                        <a:pt x="3277" y="7885"/>
                        <a:pt x="3182" y="7853"/>
                      </a:cubicBezTo>
                      <a:lnTo>
                        <a:pt x="2143" y="7444"/>
                      </a:lnTo>
                      <a:lnTo>
                        <a:pt x="2300" y="6341"/>
                      </a:lnTo>
                      <a:cubicBezTo>
                        <a:pt x="2300" y="6278"/>
                        <a:pt x="2300" y="6152"/>
                        <a:pt x="2237" y="6058"/>
                      </a:cubicBezTo>
                      <a:lnTo>
                        <a:pt x="1576" y="5207"/>
                      </a:lnTo>
                      <a:lnTo>
                        <a:pt x="2237" y="4325"/>
                      </a:lnTo>
                      <a:cubicBezTo>
                        <a:pt x="2269" y="4262"/>
                        <a:pt x="2300" y="4167"/>
                        <a:pt x="2300" y="4073"/>
                      </a:cubicBezTo>
                      <a:lnTo>
                        <a:pt x="2143" y="2970"/>
                      </a:lnTo>
                      <a:lnTo>
                        <a:pt x="3182" y="2561"/>
                      </a:lnTo>
                      <a:cubicBezTo>
                        <a:pt x="3277" y="2529"/>
                        <a:pt x="3340" y="2435"/>
                        <a:pt x="3371" y="2372"/>
                      </a:cubicBezTo>
                      <a:lnTo>
                        <a:pt x="3812" y="1332"/>
                      </a:lnTo>
                      <a:lnTo>
                        <a:pt x="4884" y="1489"/>
                      </a:lnTo>
                      <a:cubicBezTo>
                        <a:pt x="4947" y="1489"/>
                        <a:pt x="5073" y="1489"/>
                        <a:pt x="5167" y="1426"/>
                      </a:cubicBezTo>
                      <a:lnTo>
                        <a:pt x="6018" y="765"/>
                      </a:lnTo>
                      <a:close/>
                      <a:moveTo>
                        <a:pt x="2174" y="8168"/>
                      </a:moveTo>
                      <a:lnTo>
                        <a:pt x="2804" y="8420"/>
                      </a:lnTo>
                      <a:lnTo>
                        <a:pt x="3277" y="9586"/>
                      </a:lnTo>
                      <a:cubicBezTo>
                        <a:pt x="3308" y="9681"/>
                        <a:pt x="3434" y="9775"/>
                        <a:pt x="3529" y="9775"/>
                      </a:cubicBezTo>
                      <a:lnTo>
                        <a:pt x="2647" y="10720"/>
                      </a:lnTo>
                      <a:lnTo>
                        <a:pt x="2426" y="9649"/>
                      </a:lnTo>
                      <a:cubicBezTo>
                        <a:pt x="2395" y="9523"/>
                        <a:pt x="2332" y="9429"/>
                        <a:pt x="2174" y="9366"/>
                      </a:cubicBezTo>
                      <a:lnTo>
                        <a:pt x="1134" y="9177"/>
                      </a:lnTo>
                      <a:lnTo>
                        <a:pt x="2174" y="8168"/>
                      </a:lnTo>
                      <a:close/>
                      <a:moveTo>
                        <a:pt x="9861" y="8105"/>
                      </a:moveTo>
                      <a:lnTo>
                        <a:pt x="10901" y="9145"/>
                      </a:lnTo>
                      <a:lnTo>
                        <a:pt x="9893" y="9366"/>
                      </a:lnTo>
                      <a:cubicBezTo>
                        <a:pt x="9767" y="9429"/>
                        <a:pt x="9641" y="9492"/>
                        <a:pt x="9609" y="9649"/>
                      </a:cubicBezTo>
                      <a:lnTo>
                        <a:pt x="9389" y="10720"/>
                      </a:lnTo>
                      <a:lnTo>
                        <a:pt x="8507" y="9712"/>
                      </a:lnTo>
                      <a:cubicBezTo>
                        <a:pt x="8601" y="9712"/>
                        <a:pt x="8727" y="9649"/>
                        <a:pt x="8759" y="9523"/>
                      </a:cubicBezTo>
                      <a:lnTo>
                        <a:pt x="9231" y="8389"/>
                      </a:lnTo>
                      <a:lnTo>
                        <a:pt x="9861" y="8105"/>
                      </a:lnTo>
                      <a:close/>
                      <a:moveTo>
                        <a:pt x="6002" y="1"/>
                      </a:moveTo>
                      <a:cubicBezTo>
                        <a:pt x="5923" y="1"/>
                        <a:pt x="5844" y="24"/>
                        <a:pt x="5797" y="72"/>
                      </a:cubicBezTo>
                      <a:lnTo>
                        <a:pt x="4852" y="828"/>
                      </a:lnTo>
                      <a:lnTo>
                        <a:pt x="3623" y="670"/>
                      </a:lnTo>
                      <a:cubicBezTo>
                        <a:pt x="3607" y="667"/>
                        <a:pt x="3590" y="665"/>
                        <a:pt x="3573" y="665"/>
                      </a:cubicBezTo>
                      <a:cubicBezTo>
                        <a:pt x="3434" y="665"/>
                        <a:pt x="3305" y="775"/>
                        <a:pt x="3277" y="859"/>
                      </a:cubicBezTo>
                      <a:lnTo>
                        <a:pt x="2804" y="2025"/>
                      </a:lnTo>
                      <a:lnTo>
                        <a:pt x="1639" y="2498"/>
                      </a:lnTo>
                      <a:cubicBezTo>
                        <a:pt x="1481" y="2561"/>
                        <a:pt x="1418" y="2687"/>
                        <a:pt x="1450" y="2844"/>
                      </a:cubicBezTo>
                      <a:lnTo>
                        <a:pt x="1607" y="4073"/>
                      </a:lnTo>
                      <a:lnTo>
                        <a:pt x="851" y="5018"/>
                      </a:lnTo>
                      <a:cubicBezTo>
                        <a:pt x="788" y="5112"/>
                        <a:pt x="788" y="5333"/>
                        <a:pt x="851" y="5428"/>
                      </a:cubicBezTo>
                      <a:lnTo>
                        <a:pt x="1607" y="6373"/>
                      </a:lnTo>
                      <a:lnTo>
                        <a:pt x="1450" y="7601"/>
                      </a:lnTo>
                      <a:cubicBezTo>
                        <a:pt x="1450" y="7696"/>
                        <a:pt x="1450" y="7759"/>
                        <a:pt x="1481" y="7853"/>
                      </a:cubicBezTo>
                      <a:lnTo>
                        <a:pt x="189" y="9145"/>
                      </a:lnTo>
                      <a:cubicBezTo>
                        <a:pt x="0" y="9334"/>
                        <a:pt x="126" y="9649"/>
                        <a:pt x="347" y="9744"/>
                      </a:cubicBezTo>
                      <a:lnTo>
                        <a:pt x="1765" y="10059"/>
                      </a:lnTo>
                      <a:lnTo>
                        <a:pt x="2080" y="11539"/>
                      </a:lnTo>
                      <a:cubicBezTo>
                        <a:pt x="2099" y="11714"/>
                        <a:pt x="2250" y="11805"/>
                        <a:pt x="2407" y="11805"/>
                      </a:cubicBezTo>
                      <a:cubicBezTo>
                        <a:pt x="2505" y="11805"/>
                        <a:pt x="2606" y="11770"/>
                        <a:pt x="2678" y="11697"/>
                      </a:cubicBezTo>
                      <a:cubicBezTo>
                        <a:pt x="4410" y="9858"/>
                        <a:pt x="4587" y="9665"/>
                        <a:pt x="4601" y="9649"/>
                      </a:cubicBezTo>
                      <a:lnTo>
                        <a:pt x="4601" y="9649"/>
                      </a:lnTo>
                      <a:lnTo>
                        <a:pt x="4789" y="9618"/>
                      </a:lnTo>
                      <a:lnTo>
                        <a:pt x="5734" y="10374"/>
                      </a:lnTo>
                      <a:cubicBezTo>
                        <a:pt x="5829" y="10405"/>
                        <a:pt x="5860" y="10437"/>
                        <a:pt x="5955" y="10437"/>
                      </a:cubicBezTo>
                      <a:cubicBezTo>
                        <a:pt x="6018" y="10437"/>
                        <a:pt x="6112" y="10405"/>
                        <a:pt x="6144" y="10374"/>
                      </a:cubicBezTo>
                      <a:lnTo>
                        <a:pt x="7089" y="9618"/>
                      </a:lnTo>
                      <a:lnTo>
                        <a:pt x="7278" y="9649"/>
                      </a:lnTo>
                      <a:lnTo>
                        <a:pt x="9200" y="11697"/>
                      </a:lnTo>
                      <a:cubicBezTo>
                        <a:pt x="9284" y="11770"/>
                        <a:pt x="9388" y="11805"/>
                        <a:pt x="9485" y="11805"/>
                      </a:cubicBezTo>
                      <a:cubicBezTo>
                        <a:pt x="9640" y="11805"/>
                        <a:pt x="9779" y="11714"/>
                        <a:pt x="9798" y="11539"/>
                      </a:cubicBezTo>
                      <a:lnTo>
                        <a:pt x="10113" y="10059"/>
                      </a:lnTo>
                      <a:lnTo>
                        <a:pt x="11531" y="9744"/>
                      </a:lnTo>
                      <a:cubicBezTo>
                        <a:pt x="11815" y="9681"/>
                        <a:pt x="11878" y="9334"/>
                        <a:pt x="11689" y="9145"/>
                      </a:cubicBezTo>
                      <a:lnTo>
                        <a:pt x="10523" y="7853"/>
                      </a:lnTo>
                      <a:cubicBezTo>
                        <a:pt x="10554" y="7759"/>
                        <a:pt x="10586" y="7696"/>
                        <a:pt x="10554" y="7601"/>
                      </a:cubicBezTo>
                      <a:lnTo>
                        <a:pt x="10397" y="6373"/>
                      </a:lnTo>
                      <a:lnTo>
                        <a:pt x="11153" y="5428"/>
                      </a:lnTo>
                      <a:cubicBezTo>
                        <a:pt x="11216" y="5333"/>
                        <a:pt x="11216" y="5112"/>
                        <a:pt x="11153" y="5018"/>
                      </a:cubicBezTo>
                      <a:lnTo>
                        <a:pt x="10397" y="4073"/>
                      </a:lnTo>
                      <a:lnTo>
                        <a:pt x="10554" y="2844"/>
                      </a:lnTo>
                      <a:cubicBezTo>
                        <a:pt x="10586" y="2687"/>
                        <a:pt x="10460" y="2529"/>
                        <a:pt x="10365" y="2498"/>
                      </a:cubicBezTo>
                      <a:lnTo>
                        <a:pt x="9200" y="2025"/>
                      </a:lnTo>
                      <a:lnTo>
                        <a:pt x="8727" y="859"/>
                      </a:lnTo>
                      <a:cubicBezTo>
                        <a:pt x="8675" y="728"/>
                        <a:pt x="8578" y="662"/>
                        <a:pt x="8457" y="662"/>
                      </a:cubicBezTo>
                      <a:cubicBezTo>
                        <a:pt x="8432" y="662"/>
                        <a:pt x="8407" y="665"/>
                        <a:pt x="8381" y="670"/>
                      </a:cubicBezTo>
                      <a:lnTo>
                        <a:pt x="7152" y="828"/>
                      </a:lnTo>
                      <a:lnTo>
                        <a:pt x="6207" y="72"/>
                      </a:lnTo>
                      <a:cubicBezTo>
                        <a:pt x="6160" y="24"/>
                        <a:pt x="6081" y="1"/>
                        <a:pt x="600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696" name="Google Shape;9216;p73">
                <a:extLst>
                  <a:ext uri="{FF2B5EF4-FFF2-40B4-BE49-F238E27FC236}">
                    <a16:creationId xmlns:a16="http://schemas.microsoft.com/office/drawing/2014/main" id="{2184BBC2-2E66-6800-1BE1-FBF5736FA4B6}"/>
                  </a:ext>
                </a:extLst>
              </p:cNvPr>
              <p:cNvGrpSpPr/>
              <p:nvPr/>
            </p:nvGrpSpPr>
            <p:grpSpPr>
              <a:xfrm>
                <a:off x="8376514" y="2310252"/>
                <a:ext cx="505937" cy="442045"/>
                <a:chOff x="5046550" y="2327025"/>
                <a:chExt cx="299325" cy="261525"/>
              </a:xfrm>
              <a:grpFill/>
            </p:grpSpPr>
            <p:sp>
              <p:nvSpPr>
                <p:cNvPr id="17789" name="Google Shape;9217;p73">
                  <a:extLst>
                    <a:ext uri="{FF2B5EF4-FFF2-40B4-BE49-F238E27FC236}">
                      <a16:creationId xmlns:a16="http://schemas.microsoft.com/office/drawing/2014/main" id="{B1BF8EF9-FB2E-786F-6B92-7399F010ECF2}"/>
                    </a:ext>
                  </a:extLst>
                </p:cNvPr>
                <p:cNvSpPr/>
                <p:nvPr/>
              </p:nvSpPr>
              <p:spPr>
                <a:xfrm>
                  <a:off x="5046550" y="2448325"/>
                  <a:ext cx="297750" cy="14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5609" extrusionOk="0">
                      <a:moveTo>
                        <a:pt x="4569" y="1386"/>
                      </a:moveTo>
                      <a:cubicBezTo>
                        <a:pt x="4538" y="1575"/>
                        <a:pt x="4506" y="1828"/>
                        <a:pt x="4443" y="2111"/>
                      </a:cubicBezTo>
                      <a:lnTo>
                        <a:pt x="757" y="2111"/>
                      </a:lnTo>
                      <a:lnTo>
                        <a:pt x="757" y="1386"/>
                      </a:lnTo>
                      <a:close/>
                      <a:moveTo>
                        <a:pt x="11185" y="1386"/>
                      </a:moveTo>
                      <a:lnTo>
                        <a:pt x="11185" y="2111"/>
                      </a:lnTo>
                      <a:lnTo>
                        <a:pt x="7530" y="2111"/>
                      </a:lnTo>
                      <a:cubicBezTo>
                        <a:pt x="7467" y="1828"/>
                        <a:pt x="7436" y="1575"/>
                        <a:pt x="7373" y="1386"/>
                      </a:cubicBezTo>
                      <a:close/>
                      <a:moveTo>
                        <a:pt x="5955" y="725"/>
                      </a:moveTo>
                      <a:cubicBezTo>
                        <a:pt x="6270" y="725"/>
                        <a:pt x="6396" y="788"/>
                        <a:pt x="6491" y="1071"/>
                      </a:cubicBezTo>
                      <a:cubicBezTo>
                        <a:pt x="6743" y="1639"/>
                        <a:pt x="6900" y="2804"/>
                        <a:pt x="7247" y="4852"/>
                      </a:cubicBezTo>
                      <a:lnTo>
                        <a:pt x="4664" y="4852"/>
                      </a:lnTo>
                      <a:cubicBezTo>
                        <a:pt x="5010" y="2804"/>
                        <a:pt x="5168" y="1639"/>
                        <a:pt x="5388" y="1071"/>
                      </a:cubicBezTo>
                      <a:cubicBezTo>
                        <a:pt x="5514" y="788"/>
                        <a:pt x="5640" y="725"/>
                        <a:pt x="5955" y="725"/>
                      </a:cubicBezTo>
                      <a:close/>
                      <a:moveTo>
                        <a:pt x="5955" y="0"/>
                      </a:moveTo>
                      <a:cubicBezTo>
                        <a:pt x="5357" y="0"/>
                        <a:pt x="5010" y="221"/>
                        <a:pt x="4758" y="725"/>
                      </a:cubicBezTo>
                      <a:lnTo>
                        <a:pt x="347" y="725"/>
                      </a:lnTo>
                      <a:cubicBezTo>
                        <a:pt x="158" y="725"/>
                        <a:pt x="1" y="882"/>
                        <a:pt x="1" y="1071"/>
                      </a:cubicBezTo>
                      <a:lnTo>
                        <a:pt x="1" y="2458"/>
                      </a:lnTo>
                      <a:cubicBezTo>
                        <a:pt x="1" y="2647"/>
                        <a:pt x="158" y="2804"/>
                        <a:pt x="347" y="2804"/>
                      </a:cubicBezTo>
                      <a:lnTo>
                        <a:pt x="4254" y="2804"/>
                      </a:lnTo>
                      <a:cubicBezTo>
                        <a:pt x="4191" y="3371"/>
                        <a:pt x="4065" y="4064"/>
                        <a:pt x="3907" y="4884"/>
                      </a:cubicBezTo>
                      <a:lnTo>
                        <a:pt x="3498" y="4884"/>
                      </a:lnTo>
                      <a:cubicBezTo>
                        <a:pt x="3309" y="4884"/>
                        <a:pt x="3151" y="5041"/>
                        <a:pt x="3151" y="5262"/>
                      </a:cubicBezTo>
                      <a:cubicBezTo>
                        <a:pt x="3151" y="5451"/>
                        <a:pt x="3309" y="5608"/>
                        <a:pt x="3498" y="5608"/>
                      </a:cubicBezTo>
                      <a:lnTo>
                        <a:pt x="8350" y="5608"/>
                      </a:lnTo>
                      <a:cubicBezTo>
                        <a:pt x="8539" y="5608"/>
                        <a:pt x="8696" y="5451"/>
                        <a:pt x="8696" y="5262"/>
                      </a:cubicBezTo>
                      <a:cubicBezTo>
                        <a:pt x="8696" y="5041"/>
                        <a:pt x="8539" y="4884"/>
                        <a:pt x="8350" y="4884"/>
                      </a:cubicBezTo>
                      <a:lnTo>
                        <a:pt x="7972" y="4884"/>
                      </a:lnTo>
                      <a:cubicBezTo>
                        <a:pt x="7814" y="4064"/>
                        <a:pt x="7688" y="3403"/>
                        <a:pt x="7593" y="2804"/>
                      </a:cubicBezTo>
                      <a:lnTo>
                        <a:pt x="11500" y="2804"/>
                      </a:lnTo>
                      <a:cubicBezTo>
                        <a:pt x="11689" y="2804"/>
                        <a:pt x="11847" y="2647"/>
                        <a:pt x="11847" y="2458"/>
                      </a:cubicBezTo>
                      <a:lnTo>
                        <a:pt x="11847" y="1071"/>
                      </a:lnTo>
                      <a:cubicBezTo>
                        <a:pt x="11910" y="882"/>
                        <a:pt x="11752" y="725"/>
                        <a:pt x="11532" y="725"/>
                      </a:cubicBezTo>
                      <a:lnTo>
                        <a:pt x="7121" y="725"/>
                      </a:lnTo>
                      <a:cubicBezTo>
                        <a:pt x="6900" y="252"/>
                        <a:pt x="655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90" name="Google Shape;9218;p73">
                  <a:extLst>
                    <a:ext uri="{FF2B5EF4-FFF2-40B4-BE49-F238E27FC236}">
                      <a16:creationId xmlns:a16="http://schemas.microsoft.com/office/drawing/2014/main" id="{209F29CC-AE7A-391F-A207-4A8564AA2EEA}"/>
                    </a:ext>
                  </a:extLst>
                </p:cNvPr>
                <p:cNvSpPr/>
                <p:nvPr/>
              </p:nvSpPr>
              <p:spPr>
                <a:xfrm>
                  <a:off x="5241900" y="2327025"/>
                  <a:ext cx="103975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853" extrusionOk="0">
                      <a:moveTo>
                        <a:pt x="1985" y="725"/>
                      </a:moveTo>
                      <a:cubicBezTo>
                        <a:pt x="2394" y="725"/>
                        <a:pt x="2709" y="1040"/>
                        <a:pt x="2709" y="1450"/>
                      </a:cubicBezTo>
                      <a:cubicBezTo>
                        <a:pt x="2709" y="1828"/>
                        <a:pt x="2394" y="2143"/>
                        <a:pt x="1985" y="2143"/>
                      </a:cubicBezTo>
                      <a:cubicBezTo>
                        <a:pt x="1607" y="2143"/>
                        <a:pt x="1292" y="1828"/>
                        <a:pt x="1292" y="1450"/>
                      </a:cubicBezTo>
                      <a:cubicBezTo>
                        <a:pt x="1292" y="1040"/>
                        <a:pt x="1638" y="725"/>
                        <a:pt x="1985" y="725"/>
                      </a:cubicBezTo>
                      <a:close/>
                      <a:moveTo>
                        <a:pt x="1985" y="2804"/>
                      </a:moveTo>
                      <a:cubicBezTo>
                        <a:pt x="2741" y="2804"/>
                        <a:pt x="3371" y="3435"/>
                        <a:pt x="3371" y="4191"/>
                      </a:cubicBezTo>
                      <a:lnTo>
                        <a:pt x="630" y="4191"/>
                      </a:lnTo>
                      <a:cubicBezTo>
                        <a:pt x="630" y="3435"/>
                        <a:pt x="1260" y="2804"/>
                        <a:pt x="1985" y="2804"/>
                      </a:cubicBezTo>
                      <a:close/>
                      <a:moveTo>
                        <a:pt x="2048" y="1"/>
                      </a:moveTo>
                      <a:cubicBezTo>
                        <a:pt x="1292" y="1"/>
                        <a:pt x="662" y="631"/>
                        <a:pt x="662" y="1387"/>
                      </a:cubicBezTo>
                      <a:cubicBezTo>
                        <a:pt x="662" y="1765"/>
                        <a:pt x="819" y="2111"/>
                        <a:pt x="1040" y="2332"/>
                      </a:cubicBezTo>
                      <a:cubicBezTo>
                        <a:pt x="410" y="2710"/>
                        <a:pt x="0" y="3372"/>
                        <a:pt x="0" y="4159"/>
                      </a:cubicBezTo>
                      <a:lnTo>
                        <a:pt x="0" y="4506"/>
                      </a:lnTo>
                      <a:cubicBezTo>
                        <a:pt x="0" y="4695"/>
                        <a:pt x="158" y="4852"/>
                        <a:pt x="347" y="4852"/>
                      </a:cubicBezTo>
                      <a:lnTo>
                        <a:pt x="3812" y="4852"/>
                      </a:lnTo>
                      <a:cubicBezTo>
                        <a:pt x="4001" y="4852"/>
                        <a:pt x="4159" y="4695"/>
                        <a:pt x="4159" y="4506"/>
                      </a:cubicBezTo>
                      <a:lnTo>
                        <a:pt x="4159" y="4159"/>
                      </a:lnTo>
                      <a:cubicBezTo>
                        <a:pt x="4096" y="3403"/>
                        <a:pt x="3655" y="2710"/>
                        <a:pt x="3025" y="2332"/>
                      </a:cubicBezTo>
                      <a:cubicBezTo>
                        <a:pt x="3245" y="2111"/>
                        <a:pt x="3403" y="1765"/>
                        <a:pt x="3403" y="1387"/>
                      </a:cubicBezTo>
                      <a:cubicBezTo>
                        <a:pt x="3403" y="631"/>
                        <a:pt x="2772" y="1"/>
                        <a:pt x="20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91" name="Google Shape;9219;p73">
                  <a:extLst>
                    <a:ext uri="{FF2B5EF4-FFF2-40B4-BE49-F238E27FC236}">
                      <a16:creationId xmlns:a16="http://schemas.microsoft.com/office/drawing/2014/main" id="{BCDDE940-E93A-A393-A9DC-370D88DA5847}"/>
                    </a:ext>
                  </a:extLst>
                </p:cNvPr>
                <p:cNvSpPr/>
                <p:nvPr/>
              </p:nvSpPr>
              <p:spPr>
                <a:xfrm>
                  <a:off x="5048925" y="2328600"/>
                  <a:ext cx="103975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853" extrusionOk="0">
                      <a:moveTo>
                        <a:pt x="2048" y="662"/>
                      </a:moveTo>
                      <a:cubicBezTo>
                        <a:pt x="2426" y="662"/>
                        <a:pt x="2741" y="977"/>
                        <a:pt x="2741" y="1387"/>
                      </a:cubicBezTo>
                      <a:cubicBezTo>
                        <a:pt x="2741" y="1765"/>
                        <a:pt x="2426" y="2080"/>
                        <a:pt x="2048" y="2080"/>
                      </a:cubicBezTo>
                      <a:cubicBezTo>
                        <a:pt x="1639" y="2080"/>
                        <a:pt x="1324" y="1765"/>
                        <a:pt x="1324" y="1387"/>
                      </a:cubicBezTo>
                      <a:cubicBezTo>
                        <a:pt x="1324" y="977"/>
                        <a:pt x="1670" y="662"/>
                        <a:pt x="2048" y="662"/>
                      </a:cubicBezTo>
                      <a:close/>
                      <a:moveTo>
                        <a:pt x="2048" y="2710"/>
                      </a:moveTo>
                      <a:cubicBezTo>
                        <a:pt x="2773" y="2710"/>
                        <a:pt x="3403" y="3340"/>
                        <a:pt x="3403" y="4096"/>
                      </a:cubicBezTo>
                      <a:lnTo>
                        <a:pt x="662" y="4096"/>
                      </a:lnTo>
                      <a:cubicBezTo>
                        <a:pt x="662" y="3340"/>
                        <a:pt x="1292" y="2710"/>
                        <a:pt x="2048" y="2710"/>
                      </a:cubicBezTo>
                      <a:close/>
                      <a:moveTo>
                        <a:pt x="2111" y="1"/>
                      </a:moveTo>
                      <a:cubicBezTo>
                        <a:pt x="1355" y="1"/>
                        <a:pt x="725" y="631"/>
                        <a:pt x="725" y="1387"/>
                      </a:cubicBezTo>
                      <a:cubicBezTo>
                        <a:pt x="725" y="1733"/>
                        <a:pt x="882" y="2080"/>
                        <a:pt x="1134" y="2332"/>
                      </a:cubicBezTo>
                      <a:cubicBezTo>
                        <a:pt x="410" y="2647"/>
                        <a:pt x="0" y="3340"/>
                        <a:pt x="0" y="4128"/>
                      </a:cubicBezTo>
                      <a:lnTo>
                        <a:pt x="0" y="4474"/>
                      </a:lnTo>
                      <a:cubicBezTo>
                        <a:pt x="0" y="4695"/>
                        <a:pt x="158" y="4852"/>
                        <a:pt x="347" y="4852"/>
                      </a:cubicBezTo>
                      <a:lnTo>
                        <a:pt x="3812" y="4852"/>
                      </a:lnTo>
                      <a:cubicBezTo>
                        <a:pt x="4001" y="4852"/>
                        <a:pt x="4159" y="4695"/>
                        <a:pt x="4159" y="4474"/>
                      </a:cubicBezTo>
                      <a:lnTo>
                        <a:pt x="4159" y="4128"/>
                      </a:lnTo>
                      <a:cubicBezTo>
                        <a:pt x="4159" y="3340"/>
                        <a:pt x="3718" y="2678"/>
                        <a:pt x="3088" y="2332"/>
                      </a:cubicBezTo>
                      <a:cubicBezTo>
                        <a:pt x="3340" y="2080"/>
                        <a:pt x="3497" y="1733"/>
                        <a:pt x="3497" y="1387"/>
                      </a:cubicBezTo>
                      <a:cubicBezTo>
                        <a:pt x="3497" y="631"/>
                        <a:pt x="2867" y="1"/>
                        <a:pt x="211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sp>
            <p:nvSpPr>
              <p:cNvPr id="17697" name="Google Shape;9220;p73">
                <a:extLst>
                  <a:ext uri="{FF2B5EF4-FFF2-40B4-BE49-F238E27FC236}">
                    <a16:creationId xmlns:a16="http://schemas.microsoft.com/office/drawing/2014/main" id="{66E34820-7D1C-59F4-8B7B-47275F5EFEF1}"/>
                  </a:ext>
                </a:extLst>
              </p:cNvPr>
              <p:cNvSpPr/>
              <p:nvPr/>
            </p:nvSpPr>
            <p:spPr>
              <a:xfrm>
                <a:off x="8489608" y="2923979"/>
                <a:ext cx="279612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6617" h="11878" extrusionOk="0">
                    <a:moveTo>
                      <a:pt x="2962" y="725"/>
                    </a:moveTo>
                    <a:lnTo>
                      <a:pt x="2489" y="2111"/>
                    </a:lnTo>
                    <a:lnTo>
                      <a:pt x="1575" y="2111"/>
                    </a:lnTo>
                    <a:lnTo>
                      <a:pt x="1103" y="725"/>
                    </a:lnTo>
                    <a:close/>
                    <a:moveTo>
                      <a:pt x="3277" y="3529"/>
                    </a:moveTo>
                    <a:lnTo>
                      <a:pt x="5892" y="6144"/>
                    </a:lnTo>
                    <a:lnTo>
                      <a:pt x="5892" y="6616"/>
                    </a:lnTo>
                    <a:lnTo>
                      <a:pt x="5419" y="6616"/>
                    </a:lnTo>
                    <a:lnTo>
                      <a:pt x="3434" y="4663"/>
                    </a:lnTo>
                    <a:lnTo>
                      <a:pt x="3277" y="3529"/>
                    </a:lnTo>
                    <a:close/>
                    <a:moveTo>
                      <a:pt x="2458" y="2804"/>
                    </a:moveTo>
                    <a:lnTo>
                      <a:pt x="3434" y="9357"/>
                    </a:lnTo>
                    <a:lnTo>
                      <a:pt x="2048" y="10964"/>
                    </a:lnTo>
                    <a:lnTo>
                      <a:pt x="693" y="9357"/>
                    </a:lnTo>
                    <a:lnTo>
                      <a:pt x="1670" y="2804"/>
                    </a:lnTo>
                    <a:close/>
                    <a:moveTo>
                      <a:pt x="693" y="0"/>
                    </a:moveTo>
                    <a:cubicBezTo>
                      <a:pt x="567" y="0"/>
                      <a:pt x="473" y="32"/>
                      <a:pt x="410" y="158"/>
                    </a:cubicBezTo>
                    <a:cubicBezTo>
                      <a:pt x="315" y="252"/>
                      <a:pt x="315" y="378"/>
                      <a:pt x="378" y="473"/>
                    </a:cubicBezTo>
                    <a:lnTo>
                      <a:pt x="1040" y="2489"/>
                    </a:lnTo>
                    <a:lnTo>
                      <a:pt x="0" y="9389"/>
                    </a:lnTo>
                    <a:cubicBezTo>
                      <a:pt x="0" y="9452"/>
                      <a:pt x="0" y="9578"/>
                      <a:pt x="95" y="9672"/>
                    </a:cubicBezTo>
                    <a:lnTo>
                      <a:pt x="1828" y="11751"/>
                    </a:lnTo>
                    <a:cubicBezTo>
                      <a:pt x="1891" y="11814"/>
                      <a:pt x="1985" y="11877"/>
                      <a:pt x="2080" y="11877"/>
                    </a:cubicBezTo>
                    <a:cubicBezTo>
                      <a:pt x="2206" y="11877"/>
                      <a:pt x="2300" y="11814"/>
                      <a:pt x="2363" y="11751"/>
                    </a:cubicBezTo>
                    <a:lnTo>
                      <a:pt x="4096" y="9672"/>
                    </a:lnTo>
                    <a:cubicBezTo>
                      <a:pt x="4190" y="9578"/>
                      <a:pt x="4190" y="9483"/>
                      <a:pt x="4190" y="9389"/>
                    </a:cubicBezTo>
                    <a:lnTo>
                      <a:pt x="3623" y="5797"/>
                    </a:lnTo>
                    <a:lnTo>
                      <a:pt x="5041" y="7183"/>
                    </a:lnTo>
                    <a:cubicBezTo>
                      <a:pt x="5136" y="7246"/>
                      <a:pt x="5199" y="7309"/>
                      <a:pt x="5293" y="7309"/>
                    </a:cubicBezTo>
                    <a:lnTo>
                      <a:pt x="6270" y="7309"/>
                    </a:lnTo>
                    <a:cubicBezTo>
                      <a:pt x="6459" y="7309"/>
                      <a:pt x="6616" y="7152"/>
                      <a:pt x="6616" y="6931"/>
                    </a:cubicBezTo>
                    <a:lnTo>
                      <a:pt x="6616" y="5955"/>
                    </a:lnTo>
                    <a:cubicBezTo>
                      <a:pt x="6616" y="5892"/>
                      <a:pt x="6585" y="5766"/>
                      <a:pt x="6490" y="5734"/>
                    </a:cubicBezTo>
                    <a:lnTo>
                      <a:pt x="3119" y="2426"/>
                    </a:lnTo>
                    <a:lnTo>
                      <a:pt x="3749" y="473"/>
                    </a:lnTo>
                    <a:cubicBezTo>
                      <a:pt x="3781" y="378"/>
                      <a:pt x="3749" y="252"/>
                      <a:pt x="3718" y="158"/>
                    </a:cubicBezTo>
                    <a:cubicBezTo>
                      <a:pt x="3623" y="95"/>
                      <a:pt x="3560" y="0"/>
                      <a:pt x="34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54">
                  <a:defRPr/>
                </a:pPr>
                <a:endParaRPr dirty="0">
                  <a:solidFill>
                    <a:srgbClr val="000000"/>
                  </a:solidFill>
                  <a:latin typeface="Lora" pitchFamily="2" charset="0"/>
                </a:endParaRPr>
              </a:p>
            </p:txBody>
          </p:sp>
          <p:grpSp>
            <p:nvGrpSpPr>
              <p:cNvPr id="17698" name="Google Shape;9221;p73">
                <a:extLst>
                  <a:ext uri="{FF2B5EF4-FFF2-40B4-BE49-F238E27FC236}">
                    <a16:creationId xmlns:a16="http://schemas.microsoft.com/office/drawing/2014/main" id="{7037DE14-B328-BABE-31B2-568C5F277739}"/>
                  </a:ext>
                </a:extLst>
              </p:cNvPr>
              <p:cNvGrpSpPr/>
              <p:nvPr/>
            </p:nvGrpSpPr>
            <p:grpSpPr>
              <a:xfrm>
                <a:off x="10278360" y="2925316"/>
                <a:ext cx="503276" cy="499261"/>
                <a:chOff x="6167350" y="2672800"/>
                <a:chExt cx="297750" cy="295375"/>
              </a:xfrm>
              <a:grpFill/>
            </p:grpSpPr>
            <p:sp>
              <p:nvSpPr>
                <p:cNvPr id="17784" name="Google Shape;9222;p73">
                  <a:extLst>
                    <a:ext uri="{FF2B5EF4-FFF2-40B4-BE49-F238E27FC236}">
                      <a16:creationId xmlns:a16="http://schemas.microsoft.com/office/drawing/2014/main" id="{AC2146FD-05DC-B353-F937-3D358EBD334C}"/>
                    </a:ext>
                  </a:extLst>
                </p:cNvPr>
                <p:cNvSpPr/>
                <p:nvPr/>
              </p:nvSpPr>
              <p:spPr>
                <a:xfrm>
                  <a:off x="6167350" y="2672800"/>
                  <a:ext cx="226850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4" h="11815" extrusionOk="0">
                      <a:moveTo>
                        <a:pt x="4537" y="725"/>
                      </a:moveTo>
                      <a:cubicBezTo>
                        <a:pt x="4758" y="725"/>
                        <a:pt x="4915" y="882"/>
                        <a:pt x="4915" y="1071"/>
                      </a:cubicBezTo>
                      <a:cubicBezTo>
                        <a:pt x="4915" y="1260"/>
                        <a:pt x="5073" y="1418"/>
                        <a:pt x="5262" y="1418"/>
                      </a:cubicBezTo>
                      <a:lnTo>
                        <a:pt x="5955" y="1418"/>
                      </a:lnTo>
                      <a:cubicBezTo>
                        <a:pt x="6175" y="1418"/>
                        <a:pt x="6333" y="1575"/>
                        <a:pt x="6333" y="1796"/>
                      </a:cubicBezTo>
                      <a:cubicBezTo>
                        <a:pt x="6333" y="1985"/>
                        <a:pt x="6175" y="2142"/>
                        <a:pt x="5955" y="2142"/>
                      </a:cubicBezTo>
                      <a:lnTo>
                        <a:pt x="3119" y="2142"/>
                      </a:lnTo>
                      <a:cubicBezTo>
                        <a:pt x="2930" y="2142"/>
                        <a:pt x="2773" y="1985"/>
                        <a:pt x="2773" y="1796"/>
                      </a:cubicBezTo>
                      <a:cubicBezTo>
                        <a:pt x="2773" y="1575"/>
                        <a:pt x="2930" y="1418"/>
                        <a:pt x="3151" y="1418"/>
                      </a:cubicBezTo>
                      <a:lnTo>
                        <a:pt x="3844" y="1418"/>
                      </a:lnTo>
                      <a:cubicBezTo>
                        <a:pt x="4033" y="1418"/>
                        <a:pt x="4191" y="1260"/>
                        <a:pt x="4191" y="1071"/>
                      </a:cubicBezTo>
                      <a:cubicBezTo>
                        <a:pt x="4191" y="882"/>
                        <a:pt x="4348" y="725"/>
                        <a:pt x="4537" y="725"/>
                      </a:cubicBezTo>
                      <a:close/>
                      <a:moveTo>
                        <a:pt x="8066" y="2111"/>
                      </a:moveTo>
                      <a:cubicBezTo>
                        <a:pt x="8255" y="2111"/>
                        <a:pt x="8412" y="2268"/>
                        <a:pt x="8412" y="2458"/>
                      </a:cubicBezTo>
                      <a:lnTo>
                        <a:pt x="8412" y="10806"/>
                      </a:lnTo>
                      <a:lnTo>
                        <a:pt x="8381" y="10806"/>
                      </a:lnTo>
                      <a:cubicBezTo>
                        <a:pt x="8381" y="10995"/>
                        <a:pt x="8223" y="11153"/>
                        <a:pt x="8034" y="11153"/>
                      </a:cubicBezTo>
                      <a:lnTo>
                        <a:pt x="1040" y="11153"/>
                      </a:lnTo>
                      <a:cubicBezTo>
                        <a:pt x="851" y="11153"/>
                        <a:pt x="693" y="10995"/>
                        <a:pt x="693" y="10806"/>
                      </a:cubicBezTo>
                      <a:lnTo>
                        <a:pt x="693" y="2458"/>
                      </a:lnTo>
                      <a:cubicBezTo>
                        <a:pt x="693" y="2268"/>
                        <a:pt x="851" y="2111"/>
                        <a:pt x="1040" y="2111"/>
                      </a:cubicBezTo>
                      <a:lnTo>
                        <a:pt x="2143" y="2111"/>
                      </a:lnTo>
                      <a:cubicBezTo>
                        <a:pt x="2300" y="2489"/>
                        <a:pt x="2647" y="2804"/>
                        <a:pt x="3119" y="2804"/>
                      </a:cubicBezTo>
                      <a:lnTo>
                        <a:pt x="5986" y="2804"/>
                      </a:lnTo>
                      <a:cubicBezTo>
                        <a:pt x="6396" y="2804"/>
                        <a:pt x="6805" y="2521"/>
                        <a:pt x="6963" y="2111"/>
                      </a:cubicBezTo>
                      <a:close/>
                      <a:moveTo>
                        <a:pt x="4506" y="0"/>
                      </a:moveTo>
                      <a:cubicBezTo>
                        <a:pt x="4096" y="0"/>
                        <a:pt x="3686" y="284"/>
                        <a:pt x="3529" y="725"/>
                      </a:cubicBezTo>
                      <a:lnTo>
                        <a:pt x="3088" y="725"/>
                      </a:lnTo>
                      <a:cubicBezTo>
                        <a:pt x="2678" y="725"/>
                        <a:pt x="2269" y="1008"/>
                        <a:pt x="2111" y="1418"/>
                      </a:cubicBezTo>
                      <a:lnTo>
                        <a:pt x="1009" y="1418"/>
                      </a:lnTo>
                      <a:cubicBezTo>
                        <a:pt x="410" y="1418"/>
                        <a:pt x="0" y="1890"/>
                        <a:pt x="0" y="2458"/>
                      </a:cubicBezTo>
                      <a:lnTo>
                        <a:pt x="0" y="10806"/>
                      </a:lnTo>
                      <a:cubicBezTo>
                        <a:pt x="0" y="11405"/>
                        <a:pt x="473" y="11814"/>
                        <a:pt x="1009" y="11814"/>
                      </a:cubicBezTo>
                      <a:lnTo>
                        <a:pt x="7971" y="11814"/>
                      </a:lnTo>
                      <a:cubicBezTo>
                        <a:pt x="8570" y="11814"/>
                        <a:pt x="9011" y="11342"/>
                        <a:pt x="9011" y="10806"/>
                      </a:cubicBezTo>
                      <a:lnTo>
                        <a:pt x="9011" y="2458"/>
                      </a:lnTo>
                      <a:cubicBezTo>
                        <a:pt x="9074" y="1859"/>
                        <a:pt x="8601" y="1418"/>
                        <a:pt x="8034" y="1418"/>
                      </a:cubicBezTo>
                      <a:lnTo>
                        <a:pt x="6931" y="1418"/>
                      </a:lnTo>
                      <a:cubicBezTo>
                        <a:pt x="6774" y="1040"/>
                        <a:pt x="6396" y="725"/>
                        <a:pt x="5923" y="725"/>
                      </a:cubicBezTo>
                      <a:lnTo>
                        <a:pt x="5545" y="725"/>
                      </a:lnTo>
                      <a:cubicBezTo>
                        <a:pt x="5514" y="567"/>
                        <a:pt x="5388" y="441"/>
                        <a:pt x="5262" y="315"/>
                      </a:cubicBezTo>
                      <a:cubicBezTo>
                        <a:pt x="5073" y="126"/>
                        <a:pt x="4789" y="0"/>
                        <a:pt x="45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85" name="Google Shape;9223;p73">
                  <a:extLst>
                    <a:ext uri="{FF2B5EF4-FFF2-40B4-BE49-F238E27FC236}">
                      <a16:creationId xmlns:a16="http://schemas.microsoft.com/office/drawing/2014/main" id="{3E57F1F5-90DD-9D3E-405A-62D3C9E5218C}"/>
                    </a:ext>
                  </a:extLst>
                </p:cNvPr>
                <p:cNvSpPr/>
                <p:nvPr/>
              </p:nvSpPr>
              <p:spPr>
                <a:xfrm>
                  <a:off x="6201225" y="2762575"/>
                  <a:ext cx="5277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1986" extrusionOk="0">
                      <a:moveTo>
                        <a:pt x="406" y="1"/>
                      </a:moveTo>
                      <a:cubicBezTo>
                        <a:pt x="315" y="1"/>
                        <a:pt x="221" y="32"/>
                        <a:pt x="158" y="95"/>
                      </a:cubicBezTo>
                      <a:cubicBezTo>
                        <a:pt x="63" y="190"/>
                        <a:pt x="63" y="442"/>
                        <a:pt x="158" y="568"/>
                      </a:cubicBezTo>
                      <a:lnTo>
                        <a:pt x="599" y="977"/>
                      </a:lnTo>
                      <a:lnTo>
                        <a:pt x="158" y="1418"/>
                      </a:lnTo>
                      <a:cubicBezTo>
                        <a:pt x="0" y="1544"/>
                        <a:pt x="0" y="1733"/>
                        <a:pt x="158" y="1891"/>
                      </a:cubicBezTo>
                      <a:cubicBezTo>
                        <a:pt x="221" y="1954"/>
                        <a:pt x="315" y="1985"/>
                        <a:pt x="406" y="1985"/>
                      </a:cubicBezTo>
                      <a:cubicBezTo>
                        <a:pt x="496" y="1985"/>
                        <a:pt x="583" y="1954"/>
                        <a:pt x="630" y="1891"/>
                      </a:cubicBezTo>
                      <a:lnTo>
                        <a:pt x="1071" y="1450"/>
                      </a:lnTo>
                      <a:lnTo>
                        <a:pt x="1512" y="1891"/>
                      </a:lnTo>
                      <a:cubicBezTo>
                        <a:pt x="1575" y="1954"/>
                        <a:pt x="1662" y="1985"/>
                        <a:pt x="1749" y="1985"/>
                      </a:cubicBezTo>
                      <a:cubicBezTo>
                        <a:pt x="1835" y="1985"/>
                        <a:pt x="1922" y="1954"/>
                        <a:pt x="1985" y="1891"/>
                      </a:cubicBezTo>
                      <a:cubicBezTo>
                        <a:pt x="2111" y="1765"/>
                        <a:pt x="2111" y="1544"/>
                        <a:pt x="1985" y="1418"/>
                      </a:cubicBezTo>
                      <a:lnTo>
                        <a:pt x="1544" y="977"/>
                      </a:lnTo>
                      <a:lnTo>
                        <a:pt x="1985" y="568"/>
                      </a:lnTo>
                      <a:cubicBezTo>
                        <a:pt x="2111" y="442"/>
                        <a:pt x="2111" y="190"/>
                        <a:pt x="1985" y="95"/>
                      </a:cubicBezTo>
                      <a:cubicBezTo>
                        <a:pt x="1922" y="32"/>
                        <a:pt x="1835" y="1"/>
                        <a:pt x="1749" y="1"/>
                      </a:cubicBezTo>
                      <a:cubicBezTo>
                        <a:pt x="1662" y="1"/>
                        <a:pt x="1575" y="32"/>
                        <a:pt x="1512" y="95"/>
                      </a:cubicBezTo>
                      <a:lnTo>
                        <a:pt x="1071" y="505"/>
                      </a:lnTo>
                      <a:lnTo>
                        <a:pt x="630" y="95"/>
                      </a:lnTo>
                      <a:cubicBezTo>
                        <a:pt x="583" y="32"/>
                        <a:pt x="496" y="1"/>
                        <a:pt x="4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86" name="Google Shape;9224;p73">
                  <a:extLst>
                    <a:ext uri="{FF2B5EF4-FFF2-40B4-BE49-F238E27FC236}">
                      <a16:creationId xmlns:a16="http://schemas.microsoft.com/office/drawing/2014/main" id="{BD647321-D9DF-0DFF-136C-5D433F42D45C}"/>
                    </a:ext>
                  </a:extLst>
                </p:cNvPr>
                <p:cNvSpPr/>
                <p:nvPr/>
              </p:nvSpPr>
              <p:spPr>
                <a:xfrm>
                  <a:off x="6308325" y="2882300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63" y="0"/>
                      </a:moveTo>
                      <a:cubicBezTo>
                        <a:pt x="276" y="0"/>
                        <a:pt x="190" y="32"/>
                        <a:pt x="127" y="95"/>
                      </a:cubicBezTo>
                      <a:cubicBezTo>
                        <a:pt x="1" y="221"/>
                        <a:pt x="1" y="441"/>
                        <a:pt x="127" y="567"/>
                      </a:cubicBezTo>
                      <a:lnTo>
                        <a:pt x="568" y="1009"/>
                      </a:lnTo>
                      <a:lnTo>
                        <a:pt x="127" y="1450"/>
                      </a:lnTo>
                      <a:cubicBezTo>
                        <a:pt x="1" y="1544"/>
                        <a:pt x="1" y="1796"/>
                        <a:pt x="127" y="1891"/>
                      </a:cubicBezTo>
                      <a:cubicBezTo>
                        <a:pt x="190" y="1954"/>
                        <a:pt x="276" y="1985"/>
                        <a:pt x="363" y="1985"/>
                      </a:cubicBezTo>
                      <a:cubicBezTo>
                        <a:pt x="450" y="1985"/>
                        <a:pt x="536" y="1954"/>
                        <a:pt x="599" y="1891"/>
                      </a:cubicBezTo>
                      <a:lnTo>
                        <a:pt x="1040" y="1481"/>
                      </a:lnTo>
                      <a:lnTo>
                        <a:pt x="1481" y="1891"/>
                      </a:lnTo>
                      <a:cubicBezTo>
                        <a:pt x="1529" y="1954"/>
                        <a:pt x="1615" y="1985"/>
                        <a:pt x="1706" y="1985"/>
                      </a:cubicBezTo>
                      <a:cubicBezTo>
                        <a:pt x="1797" y="1985"/>
                        <a:pt x="1891" y="1954"/>
                        <a:pt x="1954" y="1891"/>
                      </a:cubicBezTo>
                      <a:cubicBezTo>
                        <a:pt x="2049" y="1796"/>
                        <a:pt x="2049" y="1544"/>
                        <a:pt x="1954" y="1450"/>
                      </a:cubicBezTo>
                      <a:lnTo>
                        <a:pt x="1513" y="1009"/>
                      </a:lnTo>
                      <a:lnTo>
                        <a:pt x="1954" y="567"/>
                      </a:lnTo>
                      <a:cubicBezTo>
                        <a:pt x="2049" y="441"/>
                        <a:pt x="2049" y="252"/>
                        <a:pt x="1954" y="95"/>
                      </a:cubicBezTo>
                      <a:cubicBezTo>
                        <a:pt x="1891" y="32"/>
                        <a:pt x="1804" y="0"/>
                        <a:pt x="1718" y="0"/>
                      </a:cubicBezTo>
                      <a:cubicBezTo>
                        <a:pt x="1631" y="0"/>
                        <a:pt x="1544" y="32"/>
                        <a:pt x="1481" y="95"/>
                      </a:cubicBezTo>
                      <a:lnTo>
                        <a:pt x="1040" y="536"/>
                      </a:lnTo>
                      <a:lnTo>
                        <a:pt x="599" y="95"/>
                      </a:lnTo>
                      <a:cubicBezTo>
                        <a:pt x="536" y="32"/>
                        <a:pt x="450" y="0"/>
                        <a:pt x="36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87" name="Google Shape;9225;p73">
                  <a:extLst>
                    <a:ext uri="{FF2B5EF4-FFF2-40B4-BE49-F238E27FC236}">
                      <a16:creationId xmlns:a16="http://schemas.microsoft.com/office/drawing/2014/main" id="{A9D91F3E-19A6-3941-85F3-65CFEEAD2E6D}"/>
                    </a:ext>
                  </a:extLst>
                </p:cNvPr>
                <p:cNvSpPr/>
                <p:nvPr/>
              </p:nvSpPr>
              <p:spPr>
                <a:xfrm>
                  <a:off x="6200425" y="2759425"/>
                  <a:ext cx="156775" cy="17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1" h="6995" extrusionOk="0">
                      <a:moveTo>
                        <a:pt x="1103" y="5609"/>
                      </a:moveTo>
                      <a:cubicBezTo>
                        <a:pt x="1292" y="5609"/>
                        <a:pt x="1450" y="5766"/>
                        <a:pt x="1450" y="5955"/>
                      </a:cubicBezTo>
                      <a:cubicBezTo>
                        <a:pt x="1450" y="6144"/>
                        <a:pt x="1292" y="6302"/>
                        <a:pt x="1103" y="6302"/>
                      </a:cubicBezTo>
                      <a:cubicBezTo>
                        <a:pt x="914" y="6302"/>
                        <a:pt x="757" y="6144"/>
                        <a:pt x="757" y="5955"/>
                      </a:cubicBezTo>
                      <a:cubicBezTo>
                        <a:pt x="757" y="5766"/>
                        <a:pt x="914" y="5609"/>
                        <a:pt x="1103" y="5609"/>
                      </a:cubicBezTo>
                      <a:close/>
                      <a:moveTo>
                        <a:pt x="5325" y="1"/>
                      </a:moveTo>
                      <a:cubicBezTo>
                        <a:pt x="5230" y="1"/>
                        <a:pt x="5136" y="64"/>
                        <a:pt x="5073" y="127"/>
                      </a:cubicBezTo>
                      <a:lnTo>
                        <a:pt x="4380" y="851"/>
                      </a:lnTo>
                      <a:cubicBezTo>
                        <a:pt x="4254" y="946"/>
                        <a:pt x="4254" y="1198"/>
                        <a:pt x="4380" y="1324"/>
                      </a:cubicBezTo>
                      <a:cubicBezTo>
                        <a:pt x="4443" y="1371"/>
                        <a:pt x="4529" y="1395"/>
                        <a:pt x="4616" y="1395"/>
                      </a:cubicBezTo>
                      <a:cubicBezTo>
                        <a:pt x="4703" y="1395"/>
                        <a:pt x="4789" y="1371"/>
                        <a:pt x="4852" y="1324"/>
                      </a:cubicBezTo>
                      <a:lnTo>
                        <a:pt x="4978" y="1198"/>
                      </a:lnTo>
                      <a:lnTo>
                        <a:pt x="4978" y="2458"/>
                      </a:lnTo>
                      <a:cubicBezTo>
                        <a:pt x="4978" y="2647"/>
                        <a:pt x="4821" y="2805"/>
                        <a:pt x="4600" y="2805"/>
                      </a:cubicBezTo>
                      <a:lnTo>
                        <a:pt x="1765" y="2805"/>
                      </a:lnTo>
                      <a:cubicBezTo>
                        <a:pt x="1513" y="2805"/>
                        <a:pt x="1229" y="2931"/>
                        <a:pt x="1040" y="3120"/>
                      </a:cubicBezTo>
                      <a:cubicBezTo>
                        <a:pt x="820" y="3309"/>
                        <a:pt x="725" y="3592"/>
                        <a:pt x="725" y="3876"/>
                      </a:cubicBezTo>
                      <a:lnTo>
                        <a:pt x="725" y="4978"/>
                      </a:lnTo>
                      <a:cubicBezTo>
                        <a:pt x="316" y="5136"/>
                        <a:pt x="1" y="5482"/>
                        <a:pt x="1" y="5955"/>
                      </a:cubicBezTo>
                      <a:cubicBezTo>
                        <a:pt x="1" y="6554"/>
                        <a:pt x="473" y="6995"/>
                        <a:pt x="1040" y="6995"/>
                      </a:cubicBezTo>
                      <a:cubicBezTo>
                        <a:pt x="1607" y="6995"/>
                        <a:pt x="2048" y="6522"/>
                        <a:pt x="2048" y="5955"/>
                      </a:cubicBezTo>
                      <a:cubicBezTo>
                        <a:pt x="2048" y="5514"/>
                        <a:pt x="1765" y="5136"/>
                        <a:pt x="1355" y="4978"/>
                      </a:cubicBezTo>
                      <a:lnTo>
                        <a:pt x="1355" y="3876"/>
                      </a:lnTo>
                      <a:cubicBezTo>
                        <a:pt x="1355" y="3687"/>
                        <a:pt x="1513" y="3529"/>
                        <a:pt x="1702" y="3529"/>
                      </a:cubicBezTo>
                      <a:lnTo>
                        <a:pt x="4537" y="3529"/>
                      </a:lnTo>
                      <a:cubicBezTo>
                        <a:pt x="5136" y="3529"/>
                        <a:pt x="5545" y="3057"/>
                        <a:pt x="5545" y="2490"/>
                      </a:cubicBezTo>
                      <a:lnTo>
                        <a:pt x="5545" y="1229"/>
                      </a:lnTo>
                      <a:lnTo>
                        <a:pt x="5671" y="1355"/>
                      </a:lnTo>
                      <a:cubicBezTo>
                        <a:pt x="5734" y="1418"/>
                        <a:pt x="5821" y="1450"/>
                        <a:pt x="5908" y="1450"/>
                      </a:cubicBezTo>
                      <a:cubicBezTo>
                        <a:pt x="5994" y="1450"/>
                        <a:pt x="6081" y="1418"/>
                        <a:pt x="6144" y="1355"/>
                      </a:cubicBezTo>
                      <a:cubicBezTo>
                        <a:pt x="6270" y="1229"/>
                        <a:pt x="6270" y="1009"/>
                        <a:pt x="6144" y="883"/>
                      </a:cubicBezTo>
                      <a:lnTo>
                        <a:pt x="5545" y="127"/>
                      </a:lnTo>
                      <a:cubicBezTo>
                        <a:pt x="5482" y="64"/>
                        <a:pt x="5388" y="1"/>
                        <a:pt x="53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88" name="Google Shape;9226;p73">
                  <a:extLst>
                    <a:ext uri="{FF2B5EF4-FFF2-40B4-BE49-F238E27FC236}">
                      <a16:creationId xmlns:a16="http://schemas.microsoft.com/office/drawing/2014/main" id="{19448EAF-840E-6962-70CC-96EAEE1F72A5}"/>
                    </a:ext>
                  </a:extLst>
                </p:cNvPr>
                <p:cNvSpPr/>
                <p:nvPr/>
              </p:nvSpPr>
              <p:spPr>
                <a:xfrm>
                  <a:off x="6412300" y="2742900"/>
                  <a:ext cx="52800" cy="2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8349" extrusionOk="0">
                      <a:moveTo>
                        <a:pt x="1009" y="662"/>
                      </a:moveTo>
                      <a:cubicBezTo>
                        <a:pt x="1229" y="662"/>
                        <a:pt x="1387" y="819"/>
                        <a:pt x="1387" y="1040"/>
                      </a:cubicBezTo>
                      <a:lnTo>
                        <a:pt x="1387" y="1386"/>
                      </a:lnTo>
                      <a:lnTo>
                        <a:pt x="662" y="1386"/>
                      </a:lnTo>
                      <a:lnTo>
                        <a:pt x="662" y="1040"/>
                      </a:lnTo>
                      <a:cubicBezTo>
                        <a:pt x="662" y="819"/>
                        <a:pt x="820" y="662"/>
                        <a:pt x="1009" y="662"/>
                      </a:cubicBezTo>
                      <a:close/>
                      <a:moveTo>
                        <a:pt x="1387" y="2048"/>
                      </a:moveTo>
                      <a:lnTo>
                        <a:pt x="1387" y="6017"/>
                      </a:lnTo>
                      <a:cubicBezTo>
                        <a:pt x="1261" y="5986"/>
                        <a:pt x="1142" y="5970"/>
                        <a:pt x="1024" y="5970"/>
                      </a:cubicBezTo>
                      <a:cubicBezTo>
                        <a:pt x="906" y="5970"/>
                        <a:pt x="788" y="5986"/>
                        <a:pt x="662" y="6017"/>
                      </a:cubicBezTo>
                      <a:lnTo>
                        <a:pt x="662" y="2048"/>
                      </a:lnTo>
                      <a:close/>
                      <a:moveTo>
                        <a:pt x="1009" y="6711"/>
                      </a:moveTo>
                      <a:cubicBezTo>
                        <a:pt x="1103" y="6711"/>
                        <a:pt x="1166" y="6711"/>
                        <a:pt x="1261" y="6742"/>
                      </a:cubicBezTo>
                      <a:lnTo>
                        <a:pt x="1009" y="7246"/>
                      </a:lnTo>
                      <a:lnTo>
                        <a:pt x="788" y="6742"/>
                      </a:lnTo>
                      <a:cubicBezTo>
                        <a:pt x="851" y="6711"/>
                        <a:pt x="946" y="6711"/>
                        <a:pt x="1009" y="6711"/>
                      </a:cubicBezTo>
                      <a:close/>
                      <a:moveTo>
                        <a:pt x="1009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6616"/>
                      </a:lnTo>
                      <a:cubicBezTo>
                        <a:pt x="0" y="6648"/>
                        <a:pt x="0" y="6742"/>
                        <a:pt x="32" y="6774"/>
                      </a:cubicBezTo>
                      <a:lnTo>
                        <a:pt x="757" y="8160"/>
                      </a:lnTo>
                      <a:cubicBezTo>
                        <a:pt x="788" y="8286"/>
                        <a:pt x="946" y="8349"/>
                        <a:pt x="1040" y="8349"/>
                      </a:cubicBezTo>
                      <a:cubicBezTo>
                        <a:pt x="1166" y="8349"/>
                        <a:pt x="1292" y="8286"/>
                        <a:pt x="1355" y="8160"/>
                      </a:cubicBezTo>
                      <a:lnTo>
                        <a:pt x="2080" y="6774"/>
                      </a:lnTo>
                      <a:cubicBezTo>
                        <a:pt x="2111" y="6742"/>
                        <a:pt x="2111" y="6648"/>
                        <a:pt x="2111" y="6616"/>
                      </a:cubicBezTo>
                      <a:lnTo>
                        <a:pt x="2111" y="1040"/>
                      </a:lnTo>
                      <a:cubicBezTo>
                        <a:pt x="2048" y="473"/>
                        <a:pt x="1576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699" name="Google Shape;9227;p73">
                <a:extLst>
                  <a:ext uri="{FF2B5EF4-FFF2-40B4-BE49-F238E27FC236}">
                    <a16:creationId xmlns:a16="http://schemas.microsoft.com/office/drawing/2014/main" id="{73F0655E-6EDA-C5D1-ACDF-3DA89251BBEB}"/>
                  </a:ext>
                </a:extLst>
              </p:cNvPr>
              <p:cNvGrpSpPr/>
              <p:nvPr/>
            </p:nvGrpSpPr>
            <p:grpSpPr>
              <a:xfrm>
                <a:off x="2672056" y="1687222"/>
                <a:ext cx="497951" cy="501923"/>
                <a:chOff x="1777925" y="1953700"/>
                <a:chExt cx="294600" cy="296950"/>
              </a:xfrm>
              <a:grpFill/>
            </p:grpSpPr>
            <p:sp>
              <p:nvSpPr>
                <p:cNvPr id="17780" name="Google Shape;9228;p73">
                  <a:extLst>
                    <a:ext uri="{FF2B5EF4-FFF2-40B4-BE49-F238E27FC236}">
                      <a16:creationId xmlns:a16="http://schemas.microsoft.com/office/drawing/2014/main" id="{CE81207F-18F6-8D53-9E05-4E7BDD16ACA5}"/>
                    </a:ext>
                  </a:extLst>
                </p:cNvPr>
                <p:cNvSpPr/>
                <p:nvPr/>
              </p:nvSpPr>
              <p:spPr>
                <a:xfrm>
                  <a:off x="1794450" y="2052125"/>
                  <a:ext cx="278075" cy="19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3" h="7941" extrusionOk="0">
                      <a:moveTo>
                        <a:pt x="10545" y="1"/>
                      </a:moveTo>
                      <a:cubicBezTo>
                        <a:pt x="10499" y="1"/>
                        <a:pt x="10449" y="11"/>
                        <a:pt x="10397" y="33"/>
                      </a:cubicBezTo>
                      <a:cubicBezTo>
                        <a:pt x="10208" y="64"/>
                        <a:pt x="10145" y="253"/>
                        <a:pt x="10177" y="474"/>
                      </a:cubicBezTo>
                      <a:cubicBezTo>
                        <a:pt x="10334" y="1009"/>
                        <a:pt x="10460" y="1514"/>
                        <a:pt x="10460" y="1986"/>
                      </a:cubicBezTo>
                      <a:cubicBezTo>
                        <a:pt x="10460" y="4885"/>
                        <a:pt x="8129" y="7247"/>
                        <a:pt x="5199" y="7247"/>
                      </a:cubicBezTo>
                      <a:cubicBezTo>
                        <a:pt x="3561" y="7247"/>
                        <a:pt x="2017" y="6460"/>
                        <a:pt x="1040" y="5137"/>
                      </a:cubicBezTo>
                      <a:lnTo>
                        <a:pt x="1734" y="5137"/>
                      </a:lnTo>
                      <a:cubicBezTo>
                        <a:pt x="1954" y="5137"/>
                        <a:pt x="2112" y="4979"/>
                        <a:pt x="2112" y="4790"/>
                      </a:cubicBezTo>
                      <a:cubicBezTo>
                        <a:pt x="2112" y="4601"/>
                        <a:pt x="1954" y="4444"/>
                        <a:pt x="1734" y="4444"/>
                      </a:cubicBezTo>
                      <a:lnTo>
                        <a:pt x="379" y="4444"/>
                      </a:lnTo>
                      <a:cubicBezTo>
                        <a:pt x="158" y="4444"/>
                        <a:pt x="1" y="4601"/>
                        <a:pt x="1" y="4790"/>
                      </a:cubicBezTo>
                      <a:lnTo>
                        <a:pt x="1" y="6176"/>
                      </a:lnTo>
                      <a:cubicBezTo>
                        <a:pt x="1" y="6365"/>
                        <a:pt x="158" y="6523"/>
                        <a:pt x="379" y="6523"/>
                      </a:cubicBezTo>
                      <a:cubicBezTo>
                        <a:pt x="568" y="6523"/>
                        <a:pt x="725" y="6365"/>
                        <a:pt x="725" y="6176"/>
                      </a:cubicBezTo>
                      <a:lnTo>
                        <a:pt x="725" y="5830"/>
                      </a:lnTo>
                      <a:cubicBezTo>
                        <a:pt x="1860" y="7184"/>
                        <a:pt x="3529" y="7941"/>
                        <a:pt x="5199" y="7941"/>
                      </a:cubicBezTo>
                      <a:cubicBezTo>
                        <a:pt x="8476" y="7941"/>
                        <a:pt x="11122" y="5294"/>
                        <a:pt x="11122" y="2049"/>
                      </a:cubicBezTo>
                      <a:cubicBezTo>
                        <a:pt x="11122" y="1482"/>
                        <a:pt x="11028" y="883"/>
                        <a:pt x="10839" y="253"/>
                      </a:cubicBezTo>
                      <a:cubicBezTo>
                        <a:pt x="10814" y="109"/>
                        <a:pt x="10698" y="1"/>
                        <a:pt x="1054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81" name="Google Shape;9229;p73">
                  <a:extLst>
                    <a:ext uri="{FF2B5EF4-FFF2-40B4-BE49-F238E27FC236}">
                      <a16:creationId xmlns:a16="http://schemas.microsoft.com/office/drawing/2014/main" id="{5A169894-ACAA-AADE-BEA3-3C3509894546}"/>
                    </a:ext>
                  </a:extLst>
                </p:cNvPr>
                <p:cNvSpPr/>
                <p:nvPr/>
              </p:nvSpPr>
              <p:spPr>
                <a:xfrm>
                  <a:off x="1777925" y="1953700"/>
                  <a:ext cx="278050" cy="19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2" h="7947" extrusionOk="0">
                      <a:moveTo>
                        <a:pt x="5892" y="0"/>
                      </a:moveTo>
                      <a:cubicBezTo>
                        <a:pt x="2647" y="0"/>
                        <a:pt x="0" y="2615"/>
                        <a:pt x="0" y="5892"/>
                      </a:cubicBezTo>
                      <a:cubicBezTo>
                        <a:pt x="0" y="6459"/>
                        <a:pt x="63" y="7026"/>
                        <a:pt x="284" y="7656"/>
                      </a:cubicBezTo>
                      <a:cubicBezTo>
                        <a:pt x="310" y="7869"/>
                        <a:pt x="450" y="7947"/>
                        <a:pt x="606" y="7947"/>
                      </a:cubicBezTo>
                      <a:cubicBezTo>
                        <a:pt x="635" y="7947"/>
                        <a:pt x="664" y="7944"/>
                        <a:pt x="693" y="7939"/>
                      </a:cubicBezTo>
                      <a:cubicBezTo>
                        <a:pt x="914" y="7908"/>
                        <a:pt x="977" y="7719"/>
                        <a:pt x="945" y="7498"/>
                      </a:cubicBezTo>
                      <a:cubicBezTo>
                        <a:pt x="788" y="6963"/>
                        <a:pt x="662" y="6459"/>
                        <a:pt x="662" y="5923"/>
                      </a:cubicBezTo>
                      <a:cubicBezTo>
                        <a:pt x="662" y="3056"/>
                        <a:pt x="2993" y="693"/>
                        <a:pt x="5923" y="693"/>
                      </a:cubicBezTo>
                      <a:cubicBezTo>
                        <a:pt x="7561" y="693"/>
                        <a:pt x="9105" y="1481"/>
                        <a:pt x="10082" y="2773"/>
                      </a:cubicBezTo>
                      <a:lnTo>
                        <a:pt x="9389" y="2773"/>
                      </a:lnTo>
                      <a:cubicBezTo>
                        <a:pt x="9168" y="2773"/>
                        <a:pt x="9011" y="2930"/>
                        <a:pt x="9011" y="3151"/>
                      </a:cubicBezTo>
                      <a:cubicBezTo>
                        <a:pt x="9011" y="3340"/>
                        <a:pt x="9168" y="3497"/>
                        <a:pt x="9389" y="3497"/>
                      </a:cubicBezTo>
                      <a:lnTo>
                        <a:pt x="10743" y="3497"/>
                      </a:lnTo>
                      <a:cubicBezTo>
                        <a:pt x="10964" y="3497"/>
                        <a:pt x="11121" y="3340"/>
                        <a:pt x="11121" y="3151"/>
                      </a:cubicBezTo>
                      <a:lnTo>
                        <a:pt x="11121" y="1765"/>
                      </a:lnTo>
                      <a:cubicBezTo>
                        <a:pt x="11121" y="1575"/>
                        <a:pt x="10964" y="1418"/>
                        <a:pt x="10743" y="1418"/>
                      </a:cubicBezTo>
                      <a:cubicBezTo>
                        <a:pt x="10554" y="1418"/>
                        <a:pt x="10397" y="1575"/>
                        <a:pt x="10397" y="1765"/>
                      </a:cubicBezTo>
                      <a:lnTo>
                        <a:pt x="10397" y="2111"/>
                      </a:lnTo>
                      <a:cubicBezTo>
                        <a:pt x="9263" y="725"/>
                        <a:pt x="7593" y="0"/>
                        <a:pt x="58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82" name="Google Shape;9230;p73">
                  <a:extLst>
                    <a:ext uri="{FF2B5EF4-FFF2-40B4-BE49-F238E27FC236}">
                      <a16:creationId xmlns:a16="http://schemas.microsoft.com/office/drawing/2014/main" id="{AAE829AE-78C8-64CC-997E-FB4516E9986B}"/>
                    </a:ext>
                  </a:extLst>
                </p:cNvPr>
                <p:cNvSpPr/>
                <p:nvPr/>
              </p:nvSpPr>
              <p:spPr>
                <a:xfrm>
                  <a:off x="1829125" y="2006475"/>
                  <a:ext cx="191400" cy="19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6" h="7656" extrusionOk="0">
                      <a:moveTo>
                        <a:pt x="4190" y="693"/>
                      </a:moveTo>
                      <a:cubicBezTo>
                        <a:pt x="4757" y="788"/>
                        <a:pt x="5324" y="1008"/>
                        <a:pt x="5797" y="1386"/>
                      </a:cubicBezTo>
                      <a:lnTo>
                        <a:pt x="5545" y="1607"/>
                      </a:lnTo>
                      <a:cubicBezTo>
                        <a:pt x="5450" y="1733"/>
                        <a:pt x="5450" y="1953"/>
                        <a:pt x="5545" y="2079"/>
                      </a:cubicBezTo>
                      <a:cubicBezTo>
                        <a:pt x="5608" y="2142"/>
                        <a:pt x="5702" y="2174"/>
                        <a:pt x="5793" y="2174"/>
                      </a:cubicBezTo>
                      <a:cubicBezTo>
                        <a:pt x="5884" y="2174"/>
                        <a:pt x="5970" y="2142"/>
                        <a:pt x="6017" y="2079"/>
                      </a:cubicBezTo>
                      <a:lnTo>
                        <a:pt x="6270" y="1859"/>
                      </a:lnTo>
                      <a:cubicBezTo>
                        <a:pt x="6616" y="2268"/>
                        <a:pt x="6868" y="2835"/>
                        <a:pt x="6931" y="3466"/>
                      </a:cubicBezTo>
                      <a:lnTo>
                        <a:pt x="6616" y="3466"/>
                      </a:lnTo>
                      <a:cubicBezTo>
                        <a:pt x="6427" y="3466"/>
                        <a:pt x="6270" y="3623"/>
                        <a:pt x="6270" y="3812"/>
                      </a:cubicBezTo>
                      <a:cubicBezTo>
                        <a:pt x="6270" y="4001"/>
                        <a:pt x="6427" y="4159"/>
                        <a:pt x="6616" y="4159"/>
                      </a:cubicBezTo>
                      <a:lnTo>
                        <a:pt x="6931" y="4159"/>
                      </a:lnTo>
                      <a:cubicBezTo>
                        <a:pt x="6868" y="4757"/>
                        <a:pt x="6616" y="5324"/>
                        <a:pt x="6270" y="5797"/>
                      </a:cubicBezTo>
                      <a:lnTo>
                        <a:pt x="6017" y="5545"/>
                      </a:lnTo>
                      <a:cubicBezTo>
                        <a:pt x="5970" y="5482"/>
                        <a:pt x="5884" y="5450"/>
                        <a:pt x="5793" y="5450"/>
                      </a:cubicBezTo>
                      <a:cubicBezTo>
                        <a:pt x="5702" y="5450"/>
                        <a:pt x="5608" y="5482"/>
                        <a:pt x="5545" y="5545"/>
                      </a:cubicBezTo>
                      <a:cubicBezTo>
                        <a:pt x="5450" y="5671"/>
                        <a:pt x="5450" y="5923"/>
                        <a:pt x="5545" y="6017"/>
                      </a:cubicBezTo>
                      <a:lnTo>
                        <a:pt x="5797" y="6270"/>
                      </a:lnTo>
                      <a:cubicBezTo>
                        <a:pt x="5356" y="6616"/>
                        <a:pt x="4820" y="6837"/>
                        <a:pt x="4190" y="6931"/>
                      </a:cubicBezTo>
                      <a:lnTo>
                        <a:pt x="4190" y="6616"/>
                      </a:lnTo>
                      <a:cubicBezTo>
                        <a:pt x="4190" y="6427"/>
                        <a:pt x="4033" y="6270"/>
                        <a:pt x="3812" y="6270"/>
                      </a:cubicBezTo>
                      <a:cubicBezTo>
                        <a:pt x="3623" y="6270"/>
                        <a:pt x="3466" y="6427"/>
                        <a:pt x="3466" y="6616"/>
                      </a:cubicBezTo>
                      <a:lnTo>
                        <a:pt x="3466" y="6931"/>
                      </a:lnTo>
                      <a:cubicBezTo>
                        <a:pt x="2867" y="6837"/>
                        <a:pt x="2331" y="6616"/>
                        <a:pt x="1859" y="6270"/>
                      </a:cubicBezTo>
                      <a:lnTo>
                        <a:pt x="2079" y="6017"/>
                      </a:lnTo>
                      <a:cubicBezTo>
                        <a:pt x="2205" y="5891"/>
                        <a:pt x="2205" y="5671"/>
                        <a:pt x="2079" y="5545"/>
                      </a:cubicBezTo>
                      <a:cubicBezTo>
                        <a:pt x="2032" y="5482"/>
                        <a:pt x="1945" y="5450"/>
                        <a:pt x="1855" y="5450"/>
                      </a:cubicBezTo>
                      <a:cubicBezTo>
                        <a:pt x="1764" y="5450"/>
                        <a:pt x="1670" y="5482"/>
                        <a:pt x="1607" y="5545"/>
                      </a:cubicBezTo>
                      <a:lnTo>
                        <a:pt x="1386" y="5797"/>
                      </a:lnTo>
                      <a:cubicBezTo>
                        <a:pt x="1040" y="5356"/>
                        <a:pt x="788" y="4789"/>
                        <a:pt x="725" y="4159"/>
                      </a:cubicBezTo>
                      <a:lnTo>
                        <a:pt x="1040" y="4159"/>
                      </a:lnTo>
                      <a:cubicBezTo>
                        <a:pt x="1229" y="4159"/>
                        <a:pt x="1386" y="4001"/>
                        <a:pt x="1386" y="3812"/>
                      </a:cubicBezTo>
                      <a:cubicBezTo>
                        <a:pt x="1386" y="3623"/>
                        <a:pt x="1229" y="3466"/>
                        <a:pt x="1040" y="3466"/>
                      </a:cubicBezTo>
                      <a:lnTo>
                        <a:pt x="725" y="3466"/>
                      </a:lnTo>
                      <a:cubicBezTo>
                        <a:pt x="788" y="2867"/>
                        <a:pt x="1040" y="2331"/>
                        <a:pt x="1386" y="1859"/>
                      </a:cubicBezTo>
                      <a:lnTo>
                        <a:pt x="1607" y="2079"/>
                      </a:lnTo>
                      <a:cubicBezTo>
                        <a:pt x="1701" y="2174"/>
                        <a:pt x="1764" y="2205"/>
                        <a:pt x="1859" y="2205"/>
                      </a:cubicBezTo>
                      <a:cubicBezTo>
                        <a:pt x="1922" y="2205"/>
                        <a:pt x="2048" y="2174"/>
                        <a:pt x="2079" y="2079"/>
                      </a:cubicBezTo>
                      <a:cubicBezTo>
                        <a:pt x="2205" y="1953"/>
                        <a:pt x="2205" y="1733"/>
                        <a:pt x="2079" y="1607"/>
                      </a:cubicBezTo>
                      <a:lnTo>
                        <a:pt x="1859" y="1386"/>
                      </a:lnTo>
                      <a:cubicBezTo>
                        <a:pt x="2300" y="1008"/>
                        <a:pt x="2835" y="788"/>
                        <a:pt x="3466" y="693"/>
                      </a:cubicBezTo>
                      <a:lnTo>
                        <a:pt x="3466" y="1008"/>
                      </a:lnTo>
                      <a:cubicBezTo>
                        <a:pt x="3466" y="1229"/>
                        <a:pt x="3623" y="1386"/>
                        <a:pt x="3812" y="1386"/>
                      </a:cubicBezTo>
                      <a:cubicBezTo>
                        <a:pt x="4033" y="1386"/>
                        <a:pt x="4190" y="1229"/>
                        <a:pt x="4190" y="1008"/>
                      </a:cubicBezTo>
                      <a:lnTo>
                        <a:pt x="4190" y="693"/>
                      </a:lnTo>
                      <a:close/>
                      <a:moveTo>
                        <a:pt x="3812" y="0"/>
                      </a:moveTo>
                      <a:cubicBezTo>
                        <a:pt x="1733" y="0"/>
                        <a:pt x="0" y="1701"/>
                        <a:pt x="0" y="3812"/>
                      </a:cubicBezTo>
                      <a:cubicBezTo>
                        <a:pt x="0" y="5923"/>
                        <a:pt x="1701" y="7656"/>
                        <a:pt x="3812" y="7656"/>
                      </a:cubicBezTo>
                      <a:cubicBezTo>
                        <a:pt x="5923" y="7656"/>
                        <a:pt x="7656" y="5954"/>
                        <a:pt x="7656" y="3812"/>
                      </a:cubicBezTo>
                      <a:cubicBezTo>
                        <a:pt x="7656" y="1733"/>
                        <a:pt x="5954" y="0"/>
                        <a:pt x="38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83" name="Google Shape;9231;p73">
                  <a:extLst>
                    <a:ext uri="{FF2B5EF4-FFF2-40B4-BE49-F238E27FC236}">
                      <a16:creationId xmlns:a16="http://schemas.microsoft.com/office/drawing/2014/main" id="{8A9C0DB5-C053-0BDD-E88A-3242214C12A3}"/>
                    </a:ext>
                  </a:extLst>
                </p:cNvPr>
                <p:cNvSpPr/>
                <p:nvPr/>
              </p:nvSpPr>
              <p:spPr>
                <a:xfrm>
                  <a:off x="1915750" y="2058450"/>
                  <a:ext cx="35475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2112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lnTo>
                        <a:pt x="1" y="1733"/>
                      </a:lnTo>
                      <a:cubicBezTo>
                        <a:pt x="1" y="1954"/>
                        <a:pt x="158" y="2111"/>
                        <a:pt x="347" y="2111"/>
                      </a:cubicBezTo>
                      <a:lnTo>
                        <a:pt x="1072" y="2111"/>
                      </a:lnTo>
                      <a:cubicBezTo>
                        <a:pt x="1261" y="2111"/>
                        <a:pt x="1418" y="1954"/>
                        <a:pt x="1418" y="1733"/>
                      </a:cubicBezTo>
                      <a:cubicBezTo>
                        <a:pt x="1418" y="1544"/>
                        <a:pt x="1261" y="1387"/>
                        <a:pt x="1072" y="1387"/>
                      </a:cubicBezTo>
                      <a:lnTo>
                        <a:pt x="725" y="1387"/>
                      </a:lnTo>
                      <a:lnTo>
                        <a:pt x="725" y="378"/>
                      </a:lnTo>
                      <a:cubicBezTo>
                        <a:pt x="725" y="158"/>
                        <a:pt x="568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700" name="Google Shape;9232;p73">
                <a:extLst>
                  <a:ext uri="{FF2B5EF4-FFF2-40B4-BE49-F238E27FC236}">
                    <a16:creationId xmlns:a16="http://schemas.microsoft.com/office/drawing/2014/main" id="{BDDE475B-D6AD-2E2A-1710-20CF825C5067}"/>
                  </a:ext>
                </a:extLst>
              </p:cNvPr>
              <p:cNvGrpSpPr/>
              <p:nvPr/>
            </p:nvGrpSpPr>
            <p:grpSpPr>
              <a:xfrm>
                <a:off x="2694705" y="2282300"/>
                <a:ext cx="452652" cy="497951"/>
                <a:chOff x="1790525" y="2319150"/>
                <a:chExt cx="267800" cy="294600"/>
              </a:xfrm>
              <a:grpFill/>
            </p:grpSpPr>
            <p:sp>
              <p:nvSpPr>
                <p:cNvPr id="17778" name="Google Shape;9233;p73">
                  <a:extLst>
                    <a:ext uri="{FF2B5EF4-FFF2-40B4-BE49-F238E27FC236}">
                      <a16:creationId xmlns:a16="http://schemas.microsoft.com/office/drawing/2014/main" id="{FEA3D7CA-E8BF-5679-B13C-69BC8FF8B4AE}"/>
                    </a:ext>
                  </a:extLst>
                </p:cNvPr>
                <p:cNvSpPr/>
                <p:nvPr/>
              </p:nvSpPr>
              <p:spPr>
                <a:xfrm>
                  <a:off x="1881100" y="2423125"/>
                  <a:ext cx="882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" h="6207" extrusionOk="0">
                      <a:moveTo>
                        <a:pt x="1418" y="1323"/>
                      </a:moveTo>
                      <a:lnTo>
                        <a:pt x="1418" y="2741"/>
                      </a:lnTo>
                      <a:lnTo>
                        <a:pt x="1072" y="2741"/>
                      </a:lnTo>
                      <a:cubicBezTo>
                        <a:pt x="882" y="2741"/>
                        <a:pt x="725" y="2583"/>
                        <a:pt x="725" y="2394"/>
                      </a:cubicBezTo>
                      <a:lnTo>
                        <a:pt x="725" y="1701"/>
                      </a:lnTo>
                      <a:cubicBezTo>
                        <a:pt x="725" y="1481"/>
                        <a:pt x="882" y="1323"/>
                        <a:pt x="1072" y="1323"/>
                      </a:cubicBezTo>
                      <a:close/>
                      <a:moveTo>
                        <a:pt x="2458" y="3466"/>
                      </a:moveTo>
                      <a:cubicBezTo>
                        <a:pt x="2647" y="3466"/>
                        <a:pt x="2804" y="3623"/>
                        <a:pt x="2804" y="3812"/>
                      </a:cubicBezTo>
                      <a:lnTo>
                        <a:pt x="2804" y="4537"/>
                      </a:lnTo>
                      <a:cubicBezTo>
                        <a:pt x="2804" y="4726"/>
                        <a:pt x="2647" y="4883"/>
                        <a:pt x="2458" y="4883"/>
                      </a:cubicBezTo>
                      <a:lnTo>
                        <a:pt x="2111" y="4883"/>
                      </a:lnTo>
                      <a:lnTo>
                        <a:pt x="2111" y="3466"/>
                      </a:lnTo>
                      <a:close/>
                      <a:moveTo>
                        <a:pt x="1796" y="0"/>
                      </a:moveTo>
                      <a:cubicBezTo>
                        <a:pt x="1576" y="0"/>
                        <a:pt x="1418" y="158"/>
                        <a:pt x="1418" y="347"/>
                      </a:cubicBezTo>
                      <a:lnTo>
                        <a:pt x="1418" y="693"/>
                      </a:lnTo>
                      <a:lnTo>
                        <a:pt x="1072" y="693"/>
                      </a:lnTo>
                      <a:cubicBezTo>
                        <a:pt x="473" y="693"/>
                        <a:pt x="63" y="1166"/>
                        <a:pt x="63" y="1733"/>
                      </a:cubicBezTo>
                      <a:lnTo>
                        <a:pt x="63" y="2426"/>
                      </a:lnTo>
                      <a:cubicBezTo>
                        <a:pt x="63" y="3025"/>
                        <a:pt x="536" y="3466"/>
                        <a:pt x="1072" y="3466"/>
                      </a:cubicBezTo>
                      <a:lnTo>
                        <a:pt x="1418" y="3466"/>
                      </a:lnTo>
                      <a:lnTo>
                        <a:pt x="1418" y="4852"/>
                      </a:lnTo>
                      <a:lnTo>
                        <a:pt x="1072" y="4852"/>
                      </a:lnTo>
                      <a:cubicBezTo>
                        <a:pt x="882" y="4852"/>
                        <a:pt x="725" y="4694"/>
                        <a:pt x="725" y="4474"/>
                      </a:cubicBezTo>
                      <a:cubicBezTo>
                        <a:pt x="725" y="4285"/>
                        <a:pt x="567" y="4127"/>
                        <a:pt x="378" y="4127"/>
                      </a:cubicBezTo>
                      <a:cubicBezTo>
                        <a:pt x="158" y="4127"/>
                        <a:pt x="0" y="4285"/>
                        <a:pt x="0" y="4474"/>
                      </a:cubicBezTo>
                      <a:cubicBezTo>
                        <a:pt x="0" y="5072"/>
                        <a:pt x="473" y="5513"/>
                        <a:pt x="1040" y="5513"/>
                      </a:cubicBezTo>
                      <a:lnTo>
                        <a:pt x="1387" y="5513"/>
                      </a:lnTo>
                      <a:lnTo>
                        <a:pt x="1387" y="5860"/>
                      </a:lnTo>
                      <a:cubicBezTo>
                        <a:pt x="1387" y="6049"/>
                        <a:pt x="1544" y="6207"/>
                        <a:pt x="1733" y="6207"/>
                      </a:cubicBezTo>
                      <a:cubicBezTo>
                        <a:pt x="1954" y="6207"/>
                        <a:pt x="2111" y="6049"/>
                        <a:pt x="2111" y="5860"/>
                      </a:cubicBezTo>
                      <a:lnTo>
                        <a:pt x="2111" y="5545"/>
                      </a:lnTo>
                      <a:lnTo>
                        <a:pt x="2458" y="5545"/>
                      </a:lnTo>
                      <a:cubicBezTo>
                        <a:pt x="3056" y="5545"/>
                        <a:pt x="3466" y="5072"/>
                        <a:pt x="3466" y="4537"/>
                      </a:cubicBezTo>
                      <a:lnTo>
                        <a:pt x="3466" y="3812"/>
                      </a:lnTo>
                      <a:cubicBezTo>
                        <a:pt x="3466" y="3214"/>
                        <a:pt x="2993" y="2804"/>
                        <a:pt x="2458" y="2804"/>
                      </a:cubicBezTo>
                      <a:lnTo>
                        <a:pt x="2111" y="2804"/>
                      </a:lnTo>
                      <a:lnTo>
                        <a:pt x="2111" y="1386"/>
                      </a:lnTo>
                      <a:lnTo>
                        <a:pt x="2458" y="1386"/>
                      </a:lnTo>
                      <a:cubicBezTo>
                        <a:pt x="2647" y="1386"/>
                        <a:pt x="2804" y="1544"/>
                        <a:pt x="2804" y="1733"/>
                      </a:cubicBezTo>
                      <a:cubicBezTo>
                        <a:pt x="2804" y="1922"/>
                        <a:pt x="2962" y="2079"/>
                        <a:pt x="3151" y="2079"/>
                      </a:cubicBezTo>
                      <a:cubicBezTo>
                        <a:pt x="3371" y="2079"/>
                        <a:pt x="3529" y="1922"/>
                        <a:pt x="3529" y="1733"/>
                      </a:cubicBezTo>
                      <a:cubicBezTo>
                        <a:pt x="3529" y="1134"/>
                        <a:pt x="3056" y="693"/>
                        <a:pt x="2489" y="693"/>
                      </a:cubicBezTo>
                      <a:lnTo>
                        <a:pt x="2143" y="693"/>
                      </a:lnTo>
                      <a:lnTo>
                        <a:pt x="2143" y="347"/>
                      </a:lnTo>
                      <a:cubicBezTo>
                        <a:pt x="2143" y="158"/>
                        <a:pt x="1985" y="0"/>
                        <a:pt x="17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79" name="Google Shape;9234;p73">
                  <a:extLst>
                    <a:ext uri="{FF2B5EF4-FFF2-40B4-BE49-F238E27FC236}">
                      <a16:creationId xmlns:a16="http://schemas.microsoft.com/office/drawing/2014/main" id="{FFC9D3A1-5BD2-0EE4-B3EB-E01412A5B475}"/>
                    </a:ext>
                  </a:extLst>
                </p:cNvPr>
                <p:cNvSpPr/>
                <p:nvPr/>
              </p:nvSpPr>
              <p:spPr>
                <a:xfrm>
                  <a:off x="1790525" y="2319150"/>
                  <a:ext cx="267800" cy="2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2" h="11784" extrusionOk="0">
                      <a:moveTo>
                        <a:pt x="6427" y="662"/>
                      </a:moveTo>
                      <a:cubicBezTo>
                        <a:pt x="6837" y="662"/>
                        <a:pt x="7152" y="977"/>
                        <a:pt x="7152" y="1355"/>
                      </a:cubicBezTo>
                      <a:cubicBezTo>
                        <a:pt x="7152" y="1765"/>
                        <a:pt x="6837" y="2080"/>
                        <a:pt x="6427" y="2080"/>
                      </a:cubicBezTo>
                      <a:lnTo>
                        <a:pt x="6427" y="1702"/>
                      </a:lnTo>
                      <a:cubicBezTo>
                        <a:pt x="6427" y="1513"/>
                        <a:pt x="6270" y="1355"/>
                        <a:pt x="6081" y="1355"/>
                      </a:cubicBezTo>
                      <a:lnTo>
                        <a:pt x="4695" y="1355"/>
                      </a:lnTo>
                      <a:cubicBezTo>
                        <a:pt x="4505" y="1355"/>
                        <a:pt x="4348" y="1513"/>
                        <a:pt x="4348" y="1702"/>
                      </a:cubicBezTo>
                      <a:lnTo>
                        <a:pt x="4348" y="2080"/>
                      </a:lnTo>
                      <a:cubicBezTo>
                        <a:pt x="3938" y="2017"/>
                        <a:pt x="3623" y="1765"/>
                        <a:pt x="3623" y="1355"/>
                      </a:cubicBezTo>
                      <a:cubicBezTo>
                        <a:pt x="3623" y="977"/>
                        <a:pt x="3938" y="662"/>
                        <a:pt x="4348" y="662"/>
                      </a:cubicBezTo>
                      <a:close/>
                      <a:moveTo>
                        <a:pt x="5734" y="2017"/>
                      </a:moveTo>
                      <a:lnTo>
                        <a:pt x="5734" y="2741"/>
                      </a:lnTo>
                      <a:lnTo>
                        <a:pt x="5010" y="2741"/>
                      </a:lnTo>
                      <a:lnTo>
                        <a:pt x="5010" y="2017"/>
                      </a:lnTo>
                      <a:close/>
                      <a:moveTo>
                        <a:pt x="1418" y="1985"/>
                      </a:moveTo>
                      <a:lnTo>
                        <a:pt x="1859" y="2489"/>
                      </a:lnTo>
                      <a:lnTo>
                        <a:pt x="1355" y="2930"/>
                      </a:lnTo>
                      <a:lnTo>
                        <a:pt x="914" y="2426"/>
                      </a:lnTo>
                      <a:lnTo>
                        <a:pt x="1418" y="1985"/>
                      </a:lnTo>
                      <a:close/>
                      <a:moveTo>
                        <a:pt x="9357" y="1985"/>
                      </a:moveTo>
                      <a:lnTo>
                        <a:pt x="9861" y="2426"/>
                      </a:lnTo>
                      <a:lnTo>
                        <a:pt x="9420" y="2930"/>
                      </a:lnTo>
                      <a:lnTo>
                        <a:pt x="8916" y="2489"/>
                      </a:lnTo>
                      <a:lnTo>
                        <a:pt x="9357" y="1985"/>
                      </a:lnTo>
                      <a:close/>
                      <a:moveTo>
                        <a:pt x="5356" y="3434"/>
                      </a:moveTo>
                      <a:cubicBezTo>
                        <a:pt x="7467" y="3434"/>
                        <a:pt x="9200" y="5167"/>
                        <a:pt x="9200" y="7278"/>
                      </a:cubicBezTo>
                      <a:cubicBezTo>
                        <a:pt x="9200" y="9389"/>
                        <a:pt x="7498" y="11090"/>
                        <a:pt x="5356" y="11090"/>
                      </a:cubicBezTo>
                      <a:cubicBezTo>
                        <a:pt x="3277" y="11090"/>
                        <a:pt x="1544" y="9357"/>
                        <a:pt x="1544" y="7278"/>
                      </a:cubicBezTo>
                      <a:cubicBezTo>
                        <a:pt x="1576" y="5136"/>
                        <a:pt x="3277" y="3434"/>
                        <a:pt x="5356" y="3434"/>
                      </a:cubicBezTo>
                      <a:close/>
                      <a:moveTo>
                        <a:pt x="4316" y="0"/>
                      </a:moveTo>
                      <a:cubicBezTo>
                        <a:pt x="3560" y="0"/>
                        <a:pt x="2930" y="631"/>
                        <a:pt x="2930" y="1387"/>
                      </a:cubicBezTo>
                      <a:cubicBezTo>
                        <a:pt x="2930" y="2143"/>
                        <a:pt x="3560" y="2773"/>
                        <a:pt x="4316" y="2773"/>
                      </a:cubicBezTo>
                      <a:lnTo>
                        <a:pt x="4316" y="2899"/>
                      </a:lnTo>
                      <a:cubicBezTo>
                        <a:pt x="3749" y="3025"/>
                        <a:pt x="3214" y="3277"/>
                        <a:pt x="2741" y="3592"/>
                      </a:cubicBezTo>
                      <a:lnTo>
                        <a:pt x="2269" y="3056"/>
                      </a:lnTo>
                      <a:lnTo>
                        <a:pt x="2521" y="2804"/>
                      </a:lnTo>
                      <a:cubicBezTo>
                        <a:pt x="2741" y="2678"/>
                        <a:pt x="2741" y="2458"/>
                        <a:pt x="2615" y="2332"/>
                      </a:cubicBezTo>
                      <a:lnTo>
                        <a:pt x="1702" y="1292"/>
                      </a:lnTo>
                      <a:cubicBezTo>
                        <a:pt x="1631" y="1203"/>
                        <a:pt x="1530" y="1165"/>
                        <a:pt x="1432" y="1165"/>
                      </a:cubicBezTo>
                      <a:cubicBezTo>
                        <a:pt x="1357" y="1165"/>
                        <a:pt x="1284" y="1188"/>
                        <a:pt x="1229" y="1229"/>
                      </a:cubicBezTo>
                      <a:lnTo>
                        <a:pt x="158" y="2143"/>
                      </a:lnTo>
                      <a:cubicBezTo>
                        <a:pt x="0" y="2269"/>
                        <a:pt x="0" y="2489"/>
                        <a:pt x="126" y="2615"/>
                      </a:cubicBezTo>
                      <a:lnTo>
                        <a:pt x="1040" y="3687"/>
                      </a:lnTo>
                      <a:cubicBezTo>
                        <a:pt x="1106" y="3770"/>
                        <a:pt x="1199" y="3809"/>
                        <a:pt x="1291" y="3809"/>
                      </a:cubicBezTo>
                      <a:cubicBezTo>
                        <a:pt x="1372" y="3809"/>
                        <a:pt x="1453" y="3778"/>
                        <a:pt x="1513" y="3718"/>
                      </a:cubicBezTo>
                      <a:lnTo>
                        <a:pt x="1796" y="3498"/>
                      </a:lnTo>
                      <a:lnTo>
                        <a:pt x="2269" y="4033"/>
                      </a:lnTo>
                      <a:cubicBezTo>
                        <a:pt x="1387" y="4852"/>
                        <a:pt x="882" y="6018"/>
                        <a:pt x="882" y="7278"/>
                      </a:cubicBezTo>
                      <a:cubicBezTo>
                        <a:pt x="882" y="9735"/>
                        <a:pt x="2899" y="11783"/>
                        <a:pt x="5356" y="11783"/>
                      </a:cubicBezTo>
                      <a:cubicBezTo>
                        <a:pt x="7845" y="11783"/>
                        <a:pt x="9861" y="9735"/>
                        <a:pt x="9861" y="7278"/>
                      </a:cubicBezTo>
                      <a:cubicBezTo>
                        <a:pt x="9861" y="6081"/>
                        <a:pt x="9389" y="4915"/>
                        <a:pt x="8475" y="4033"/>
                      </a:cubicBezTo>
                      <a:lnTo>
                        <a:pt x="8948" y="3498"/>
                      </a:lnTo>
                      <a:lnTo>
                        <a:pt x="9231" y="3718"/>
                      </a:lnTo>
                      <a:cubicBezTo>
                        <a:pt x="9306" y="3778"/>
                        <a:pt x="9387" y="3809"/>
                        <a:pt x="9465" y="3809"/>
                      </a:cubicBezTo>
                      <a:cubicBezTo>
                        <a:pt x="9553" y="3809"/>
                        <a:pt x="9637" y="3770"/>
                        <a:pt x="9704" y="3687"/>
                      </a:cubicBezTo>
                      <a:lnTo>
                        <a:pt x="10617" y="2615"/>
                      </a:lnTo>
                      <a:cubicBezTo>
                        <a:pt x="10712" y="2458"/>
                        <a:pt x="10712" y="2269"/>
                        <a:pt x="10554" y="2143"/>
                      </a:cubicBezTo>
                      <a:lnTo>
                        <a:pt x="9515" y="1229"/>
                      </a:lnTo>
                      <a:cubicBezTo>
                        <a:pt x="9446" y="1188"/>
                        <a:pt x="9365" y="1165"/>
                        <a:pt x="9288" y="1165"/>
                      </a:cubicBezTo>
                      <a:cubicBezTo>
                        <a:pt x="9189" y="1165"/>
                        <a:pt x="9095" y="1203"/>
                        <a:pt x="9042" y="1292"/>
                      </a:cubicBezTo>
                      <a:lnTo>
                        <a:pt x="8129" y="2332"/>
                      </a:lnTo>
                      <a:cubicBezTo>
                        <a:pt x="8003" y="2489"/>
                        <a:pt x="8003" y="2710"/>
                        <a:pt x="8160" y="2804"/>
                      </a:cubicBezTo>
                      <a:lnTo>
                        <a:pt x="8444" y="3056"/>
                      </a:lnTo>
                      <a:lnTo>
                        <a:pt x="7971" y="3592"/>
                      </a:lnTo>
                      <a:cubicBezTo>
                        <a:pt x="7498" y="3245"/>
                        <a:pt x="6931" y="3025"/>
                        <a:pt x="6396" y="2899"/>
                      </a:cubicBezTo>
                      <a:lnTo>
                        <a:pt x="6396" y="2773"/>
                      </a:lnTo>
                      <a:cubicBezTo>
                        <a:pt x="7152" y="2773"/>
                        <a:pt x="7782" y="2143"/>
                        <a:pt x="7782" y="1387"/>
                      </a:cubicBezTo>
                      <a:cubicBezTo>
                        <a:pt x="7782" y="631"/>
                        <a:pt x="7152" y="0"/>
                        <a:pt x="63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sp>
            <p:nvSpPr>
              <p:cNvPr id="17701" name="Google Shape;9235;p73">
                <a:extLst>
                  <a:ext uri="{FF2B5EF4-FFF2-40B4-BE49-F238E27FC236}">
                    <a16:creationId xmlns:a16="http://schemas.microsoft.com/office/drawing/2014/main" id="{32CA1CD2-9C53-A202-BAE4-8AC7C6E1B30D}"/>
                  </a:ext>
                </a:extLst>
              </p:cNvPr>
              <p:cNvSpPr/>
              <p:nvPr/>
            </p:nvSpPr>
            <p:spPr>
              <a:xfrm>
                <a:off x="2670025" y="2923979"/>
                <a:ext cx="501965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11879" h="11878" extrusionOk="0">
                    <a:moveTo>
                      <a:pt x="5892" y="693"/>
                    </a:moveTo>
                    <a:cubicBezTo>
                      <a:pt x="6302" y="693"/>
                      <a:pt x="6617" y="1008"/>
                      <a:pt x="6617" y="1418"/>
                    </a:cubicBezTo>
                    <a:cubicBezTo>
                      <a:pt x="6617" y="1796"/>
                      <a:pt x="6302" y="2111"/>
                      <a:pt x="5892" y="2111"/>
                    </a:cubicBezTo>
                    <a:cubicBezTo>
                      <a:pt x="5514" y="2111"/>
                      <a:pt x="5199" y="1796"/>
                      <a:pt x="5199" y="1418"/>
                    </a:cubicBezTo>
                    <a:cubicBezTo>
                      <a:pt x="5231" y="1008"/>
                      <a:pt x="5546" y="693"/>
                      <a:pt x="5892" y="693"/>
                    </a:cubicBezTo>
                    <a:close/>
                    <a:moveTo>
                      <a:pt x="5892" y="2741"/>
                    </a:moveTo>
                    <a:cubicBezTo>
                      <a:pt x="6837" y="2741"/>
                      <a:pt x="7625" y="3529"/>
                      <a:pt x="7625" y="4505"/>
                    </a:cubicBezTo>
                    <a:lnTo>
                      <a:pt x="7625" y="5545"/>
                    </a:lnTo>
                    <a:lnTo>
                      <a:pt x="4159" y="5545"/>
                    </a:lnTo>
                    <a:lnTo>
                      <a:pt x="4159" y="4505"/>
                    </a:lnTo>
                    <a:cubicBezTo>
                      <a:pt x="4159" y="3529"/>
                      <a:pt x="4947" y="2741"/>
                      <a:pt x="5892" y="2741"/>
                    </a:cubicBezTo>
                    <a:close/>
                    <a:moveTo>
                      <a:pt x="8381" y="5104"/>
                    </a:moveTo>
                    <a:cubicBezTo>
                      <a:pt x="9326" y="5356"/>
                      <a:pt x="9767" y="5703"/>
                      <a:pt x="9767" y="5892"/>
                    </a:cubicBezTo>
                    <a:cubicBezTo>
                      <a:pt x="9767" y="6238"/>
                      <a:pt x="8381" y="6931"/>
                      <a:pt x="5955" y="6931"/>
                    </a:cubicBezTo>
                    <a:cubicBezTo>
                      <a:pt x="5898" y="6932"/>
                      <a:pt x="5842" y="6932"/>
                      <a:pt x="5787" y="6932"/>
                    </a:cubicBezTo>
                    <a:cubicBezTo>
                      <a:pt x="3434" y="6932"/>
                      <a:pt x="2112" y="6292"/>
                      <a:pt x="2112" y="5892"/>
                    </a:cubicBezTo>
                    <a:cubicBezTo>
                      <a:pt x="2112" y="5703"/>
                      <a:pt x="2553" y="5388"/>
                      <a:pt x="3498" y="5104"/>
                    </a:cubicBezTo>
                    <a:lnTo>
                      <a:pt x="3498" y="5892"/>
                    </a:lnTo>
                    <a:cubicBezTo>
                      <a:pt x="3498" y="6081"/>
                      <a:pt x="3655" y="6238"/>
                      <a:pt x="3844" y="6238"/>
                    </a:cubicBezTo>
                    <a:lnTo>
                      <a:pt x="8034" y="6238"/>
                    </a:lnTo>
                    <a:cubicBezTo>
                      <a:pt x="8223" y="6238"/>
                      <a:pt x="8381" y="6081"/>
                      <a:pt x="8381" y="5892"/>
                    </a:cubicBezTo>
                    <a:lnTo>
                      <a:pt x="8381" y="5104"/>
                    </a:lnTo>
                    <a:close/>
                    <a:moveTo>
                      <a:pt x="1765" y="10428"/>
                    </a:moveTo>
                    <a:cubicBezTo>
                      <a:pt x="2427" y="10428"/>
                      <a:pt x="2805" y="10680"/>
                      <a:pt x="2805" y="10775"/>
                    </a:cubicBezTo>
                    <a:cubicBezTo>
                      <a:pt x="2805" y="10869"/>
                      <a:pt x="2427" y="11121"/>
                      <a:pt x="1765" y="11121"/>
                    </a:cubicBezTo>
                    <a:cubicBezTo>
                      <a:pt x="1072" y="11121"/>
                      <a:pt x="694" y="10869"/>
                      <a:pt x="694" y="10775"/>
                    </a:cubicBezTo>
                    <a:cubicBezTo>
                      <a:pt x="694" y="10712"/>
                      <a:pt x="1072" y="10428"/>
                      <a:pt x="1765" y="10428"/>
                    </a:cubicBezTo>
                    <a:close/>
                    <a:moveTo>
                      <a:pt x="5955" y="10428"/>
                    </a:moveTo>
                    <a:cubicBezTo>
                      <a:pt x="6617" y="10428"/>
                      <a:pt x="6963" y="10712"/>
                      <a:pt x="6963" y="10775"/>
                    </a:cubicBezTo>
                    <a:cubicBezTo>
                      <a:pt x="6963" y="10869"/>
                      <a:pt x="6617" y="11121"/>
                      <a:pt x="5955" y="11121"/>
                    </a:cubicBezTo>
                    <a:cubicBezTo>
                      <a:pt x="5262" y="11121"/>
                      <a:pt x="4915" y="10869"/>
                      <a:pt x="4915" y="10775"/>
                    </a:cubicBezTo>
                    <a:cubicBezTo>
                      <a:pt x="4915" y="10712"/>
                      <a:pt x="5262" y="10428"/>
                      <a:pt x="5955" y="10428"/>
                    </a:cubicBezTo>
                    <a:close/>
                    <a:moveTo>
                      <a:pt x="10082" y="10428"/>
                    </a:moveTo>
                    <a:cubicBezTo>
                      <a:pt x="10775" y="10428"/>
                      <a:pt x="11153" y="10680"/>
                      <a:pt x="11153" y="10775"/>
                    </a:cubicBezTo>
                    <a:cubicBezTo>
                      <a:pt x="11153" y="10869"/>
                      <a:pt x="10775" y="11121"/>
                      <a:pt x="10082" y="11121"/>
                    </a:cubicBezTo>
                    <a:cubicBezTo>
                      <a:pt x="9421" y="11121"/>
                      <a:pt x="9043" y="10869"/>
                      <a:pt x="9043" y="10775"/>
                    </a:cubicBezTo>
                    <a:cubicBezTo>
                      <a:pt x="9043" y="10712"/>
                      <a:pt x="9421" y="10428"/>
                      <a:pt x="10082" y="10428"/>
                    </a:cubicBezTo>
                    <a:close/>
                    <a:moveTo>
                      <a:pt x="5987" y="0"/>
                    </a:moveTo>
                    <a:cubicBezTo>
                      <a:pt x="5231" y="0"/>
                      <a:pt x="4600" y="630"/>
                      <a:pt x="4600" y="1355"/>
                    </a:cubicBezTo>
                    <a:cubicBezTo>
                      <a:pt x="4600" y="1733"/>
                      <a:pt x="4726" y="2016"/>
                      <a:pt x="4947" y="2300"/>
                    </a:cubicBezTo>
                    <a:cubicBezTo>
                      <a:pt x="4159" y="2710"/>
                      <a:pt x="3624" y="3497"/>
                      <a:pt x="3561" y="4442"/>
                    </a:cubicBezTo>
                    <a:cubicBezTo>
                      <a:pt x="2742" y="4631"/>
                      <a:pt x="1481" y="5072"/>
                      <a:pt x="1481" y="5923"/>
                    </a:cubicBezTo>
                    <a:cubicBezTo>
                      <a:pt x="1481" y="6679"/>
                      <a:pt x="2427" y="7120"/>
                      <a:pt x="3151" y="7309"/>
                    </a:cubicBezTo>
                    <a:lnTo>
                      <a:pt x="1954" y="9798"/>
                    </a:lnTo>
                    <a:lnTo>
                      <a:pt x="1828" y="9798"/>
                    </a:lnTo>
                    <a:cubicBezTo>
                      <a:pt x="851" y="9798"/>
                      <a:pt x="64" y="10239"/>
                      <a:pt x="64" y="10806"/>
                    </a:cubicBezTo>
                    <a:cubicBezTo>
                      <a:pt x="1" y="11373"/>
                      <a:pt x="725" y="11846"/>
                      <a:pt x="1765" y="11846"/>
                    </a:cubicBezTo>
                    <a:cubicBezTo>
                      <a:pt x="2679" y="11846"/>
                      <a:pt x="3498" y="11436"/>
                      <a:pt x="3498" y="10806"/>
                    </a:cubicBezTo>
                    <a:cubicBezTo>
                      <a:pt x="3498" y="10334"/>
                      <a:pt x="3057" y="10019"/>
                      <a:pt x="2584" y="9924"/>
                    </a:cubicBezTo>
                    <a:lnTo>
                      <a:pt x="3781" y="7498"/>
                    </a:lnTo>
                    <a:cubicBezTo>
                      <a:pt x="4317" y="7624"/>
                      <a:pt x="4947" y="7656"/>
                      <a:pt x="5577" y="7719"/>
                    </a:cubicBezTo>
                    <a:lnTo>
                      <a:pt x="5577" y="9830"/>
                    </a:lnTo>
                    <a:cubicBezTo>
                      <a:pt x="4947" y="9924"/>
                      <a:pt x="4222" y="10239"/>
                      <a:pt x="4222" y="10869"/>
                    </a:cubicBezTo>
                    <a:cubicBezTo>
                      <a:pt x="4222" y="11499"/>
                      <a:pt x="5041" y="11877"/>
                      <a:pt x="5955" y="11877"/>
                    </a:cubicBezTo>
                    <a:cubicBezTo>
                      <a:pt x="6837" y="11877"/>
                      <a:pt x="7688" y="11499"/>
                      <a:pt x="7688" y="10869"/>
                    </a:cubicBezTo>
                    <a:cubicBezTo>
                      <a:pt x="7688" y="10239"/>
                      <a:pt x="6932" y="9924"/>
                      <a:pt x="6302" y="9830"/>
                    </a:cubicBezTo>
                    <a:lnTo>
                      <a:pt x="6302" y="7719"/>
                    </a:lnTo>
                    <a:cubicBezTo>
                      <a:pt x="6932" y="7719"/>
                      <a:pt x="7562" y="7624"/>
                      <a:pt x="8097" y="7498"/>
                    </a:cubicBezTo>
                    <a:lnTo>
                      <a:pt x="9295" y="9924"/>
                    </a:lnTo>
                    <a:cubicBezTo>
                      <a:pt x="8822" y="10082"/>
                      <a:pt x="8381" y="10334"/>
                      <a:pt x="8381" y="10806"/>
                    </a:cubicBezTo>
                    <a:cubicBezTo>
                      <a:pt x="8381" y="11436"/>
                      <a:pt x="9200" y="11846"/>
                      <a:pt x="10114" y="11846"/>
                    </a:cubicBezTo>
                    <a:cubicBezTo>
                      <a:pt x="11090" y="11846"/>
                      <a:pt x="11878" y="11405"/>
                      <a:pt x="11878" y="10806"/>
                    </a:cubicBezTo>
                    <a:cubicBezTo>
                      <a:pt x="11878" y="10239"/>
                      <a:pt x="11153" y="9798"/>
                      <a:pt x="10114" y="9798"/>
                    </a:cubicBezTo>
                    <a:lnTo>
                      <a:pt x="9988" y="9798"/>
                    </a:lnTo>
                    <a:lnTo>
                      <a:pt x="8822" y="7309"/>
                    </a:lnTo>
                    <a:cubicBezTo>
                      <a:pt x="9515" y="7120"/>
                      <a:pt x="10460" y="6679"/>
                      <a:pt x="10460" y="5923"/>
                    </a:cubicBezTo>
                    <a:cubicBezTo>
                      <a:pt x="10460" y="5072"/>
                      <a:pt x="9200" y="4631"/>
                      <a:pt x="8381" y="4442"/>
                    </a:cubicBezTo>
                    <a:cubicBezTo>
                      <a:pt x="8350" y="3497"/>
                      <a:pt x="7782" y="2710"/>
                      <a:pt x="6995" y="2300"/>
                    </a:cubicBezTo>
                    <a:cubicBezTo>
                      <a:pt x="7247" y="2080"/>
                      <a:pt x="7341" y="1764"/>
                      <a:pt x="7341" y="1355"/>
                    </a:cubicBezTo>
                    <a:cubicBezTo>
                      <a:pt x="7341" y="630"/>
                      <a:pt x="6711" y="0"/>
                      <a:pt x="59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54">
                  <a:defRPr/>
                </a:pPr>
                <a:endParaRPr dirty="0">
                  <a:solidFill>
                    <a:srgbClr val="000000"/>
                  </a:solidFill>
                  <a:latin typeface="Lora" pitchFamily="2" charset="0"/>
                </a:endParaRPr>
              </a:p>
            </p:txBody>
          </p:sp>
          <p:grpSp>
            <p:nvGrpSpPr>
              <p:cNvPr id="17702" name="Google Shape;9236;p73">
                <a:extLst>
                  <a:ext uri="{FF2B5EF4-FFF2-40B4-BE49-F238E27FC236}">
                    <a16:creationId xmlns:a16="http://schemas.microsoft.com/office/drawing/2014/main" id="{79098A00-3278-121A-53EE-CC7E00CEAC5B}"/>
                  </a:ext>
                </a:extLst>
              </p:cNvPr>
              <p:cNvGrpSpPr/>
              <p:nvPr/>
            </p:nvGrpSpPr>
            <p:grpSpPr>
              <a:xfrm>
                <a:off x="5851480" y="1688532"/>
                <a:ext cx="500612" cy="499303"/>
                <a:chOff x="3599700" y="1954475"/>
                <a:chExt cx="296175" cy="295400"/>
              </a:xfrm>
              <a:grpFill/>
            </p:grpSpPr>
            <p:sp>
              <p:nvSpPr>
                <p:cNvPr id="17775" name="Google Shape;9237;p73">
                  <a:extLst>
                    <a:ext uri="{FF2B5EF4-FFF2-40B4-BE49-F238E27FC236}">
                      <a16:creationId xmlns:a16="http://schemas.microsoft.com/office/drawing/2014/main" id="{984888A6-E6EF-CDCD-8CCB-4BFC800278C5}"/>
                    </a:ext>
                  </a:extLst>
                </p:cNvPr>
                <p:cNvSpPr/>
                <p:nvPr/>
              </p:nvSpPr>
              <p:spPr>
                <a:xfrm>
                  <a:off x="3599700" y="1954475"/>
                  <a:ext cx="296175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11816" extrusionOk="0">
                      <a:moveTo>
                        <a:pt x="3151" y="694"/>
                      </a:moveTo>
                      <a:cubicBezTo>
                        <a:pt x="3718" y="694"/>
                        <a:pt x="4159" y="1166"/>
                        <a:pt x="4159" y="1734"/>
                      </a:cubicBezTo>
                      <a:cubicBezTo>
                        <a:pt x="4159" y="2301"/>
                        <a:pt x="3686" y="2742"/>
                        <a:pt x="3151" y="2742"/>
                      </a:cubicBezTo>
                      <a:cubicBezTo>
                        <a:pt x="2584" y="2742"/>
                        <a:pt x="2111" y="2269"/>
                        <a:pt x="2111" y="1734"/>
                      </a:cubicBezTo>
                      <a:cubicBezTo>
                        <a:pt x="2080" y="1166"/>
                        <a:pt x="2552" y="694"/>
                        <a:pt x="3151" y="694"/>
                      </a:cubicBezTo>
                      <a:close/>
                      <a:moveTo>
                        <a:pt x="8727" y="694"/>
                      </a:moveTo>
                      <a:cubicBezTo>
                        <a:pt x="9326" y="694"/>
                        <a:pt x="9767" y="1166"/>
                        <a:pt x="9767" y="1734"/>
                      </a:cubicBezTo>
                      <a:cubicBezTo>
                        <a:pt x="9767" y="2301"/>
                        <a:pt x="9294" y="2742"/>
                        <a:pt x="8727" y="2742"/>
                      </a:cubicBezTo>
                      <a:cubicBezTo>
                        <a:pt x="8128" y="2742"/>
                        <a:pt x="7719" y="2269"/>
                        <a:pt x="7719" y="1734"/>
                      </a:cubicBezTo>
                      <a:cubicBezTo>
                        <a:pt x="7656" y="1166"/>
                        <a:pt x="8128" y="694"/>
                        <a:pt x="8727" y="694"/>
                      </a:cubicBezTo>
                      <a:close/>
                      <a:moveTo>
                        <a:pt x="5923" y="4852"/>
                      </a:moveTo>
                      <a:cubicBezTo>
                        <a:pt x="6522" y="4852"/>
                        <a:pt x="6994" y="5325"/>
                        <a:pt x="6994" y="5861"/>
                      </a:cubicBezTo>
                      <a:cubicBezTo>
                        <a:pt x="6994" y="6396"/>
                        <a:pt x="6522" y="6869"/>
                        <a:pt x="5923" y="6869"/>
                      </a:cubicBezTo>
                      <a:cubicBezTo>
                        <a:pt x="5356" y="6869"/>
                        <a:pt x="4883" y="6428"/>
                        <a:pt x="4883" y="5861"/>
                      </a:cubicBezTo>
                      <a:cubicBezTo>
                        <a:pt x="4883" y="5294"/>
                        <a:pt x="5356" y="4852"/>
                        <a:pt x="5923" y="4852"/>
                      </a:cubicBezTo>
                      <a:close/>
                      <a:moveTo>
                        <a:pt x="3151" y="3466"/>
                      </a:moveTo>
                      <a:cubicBezTo>
                        <a:pt x="3875" y="3466"/>
                        <a:pt x="4600" y="3813"/>
                        <a:pt x="5072" y="4380"/>
                      </a:cubicBezTo>
                      <a:cubicBezTo>
                        <a:pt x="4537" y="4695"/>
                        <a:pt x="4159" y="5231"/>
                        <a:pt x="4159" y="5861"/>
                      </a:cubicBezTo>
                      <a:cubicBezTo>
                        <a:pt x="4159" y="6239"/>
                        <a:pt x="4285" y="6617"/>
                        <a:pt x="4505" y="6900"/>
                      </a:cubicBezTo>
                      <a:lnTo>
                        <a:pt x="693" y="6900"/>
                      </a:lnTo>
                      <a:lnTo>
                        <a:pt x="693" y="5892"/>
                      </a:lnTo>
                      <a:cubicBezTo>
                        <a:pt x="693" y="4569"/>
                        <a:pt x="1796" y="3466"/>
                        <a:pt x="3151" y="3466"/>
                      </a:cubicBezTo>
                      <a:close/>
                      <a:moveTo>
                        <a:pt x="8696" y="3498"/>
                      </a:moveTo>
                      <a:cubicBezTo>
                        <a:pt x="10019" y="3498"/>
                        <a:pt x="11121" y="4600"/>
                        <a:pt x="11121" y="5955"/>
                      </a:cubicBezTo>
                      <a:lnTo>
                        <a:pt x="11121" y="6932"/>
                      </a:lnTo>
                      <a:lnTo>
                        <a:pt x="7309" y="6932"/>
                      </a:lnTo>
                      <a:cubicBezTo>
                        <a:pt x="7561" y="6617"/>
                        <a:pt x="7656" y="6270"/>
                        <a:pt x="7656" y="5892"/>
                      </a:cubicBezTo>
                      <a:cubicBezTo>
                        <a:pt x="7656" y="5262"/>
                        <a:pt x="7309" y="4726"/>
                        <a:pt x="6774" y="4411"/>
                      </a:cubicBezTo>
                      <a:cubicBezTo>
                        <a:pt x="7215" y="3813"/>
                        <a:pt x="7939" y="3498"/>
                        <a:pt x="8696" y="3498"/>
                      </a:cubicBezTo>
                      <a:close/>
                      <a:moveTo>
                        <a:pt x="5923" y="7625"/>
                      </a:moveTo>
                      <a:cubicBezTo>
                        <a:pt x="6207" y="7625"/>
                        <a:pt x="6490" y="7656"/>
                        <a:pt x="6711" y="7751"/>
                      </a:cubicBezTo>
                      <a:lnTo>
                        <a:pt x="5923" y="8791"/>
                      </a:lnTo>
                      <a:lnTo>
                        <a:pt x="5135" y="7751"/>
                      </a:lnTo>
                      <a:cubicBezTo>
                        <a:pt x="5388" y="7688"/>
                        <a:pt x="5671" y="7625"/>
                        <a:pt x="5923" y="7625"/>
                      </a:cubicBezTo>
                      <a:close/>
                      <a:moveTo>
                        <a:pt x="4505" y="8066"/>
                      </a:moveTo>
                      <a:lnTo>
                        <a:pt x="5577" y="9484"/>
                      </a:lnTo>
                      <a:lnTo>
                        <a:pt x="5577" y="11153"/>
                      </a:lnTo>
                      <a:lnTo>
                        <a:pt x="3497" y="11153"/>
                      </a:lnTo>
                      <a:lnTo>
                        <a:pt x="3497" y="10019"/>
                      </a:lnTo>
                      <a:cubicBezTo>
                        <a:pt x="3497" y="9200"/>
                        <a:pt x="3875" y="8507"/>
                        <a:pt x="4505" y="8066"/>
                      </a:cubicBezTo>
                      <a:close/>
                      <a:moveTo>
                        <a:pt x="7341" y="8066"/>
                      </a:moveTo>
                      <a:cubicBezTo>
                        <a:pt x="7939" y="8507"/>
                        <a:pt x="8381" y="9263"/>
                        <a:pt x="8381" y="10051"/>
                      </a:cubicBezTo>
                      <a:lnTo>
                        <a:pt x="8381" y="11153"/>
                      </a:lnTo>
                      <a:lnTo>
                        <a:pt x="6301" y="11153"/>
                      </a:lnTo>
                      <a:lnTo>
                        <a:pt x="6301" y="9484"/>
                      </a:lnTo>
                      <a:lnTo>
                        <a:pt x="7341" y="8066"/>
                      </a:lnTo>
                      <a:close/>
                      <a:moveTo>
                        <a:pt x="3088" y="1"/>
                      </a:moveTo>
                      <a:cubicBezTo>
                        <a:pt x="2143" y="1"/>
                        <a:pt x="1355" y="788"/>
                        <a:pt x="1355" y="1734"/>
                      </a:cubicBezTo>
                      <a:cubicBezTo>
                        <a:pt x="1355" y="2238"/>
                        <a:pt x="1575" y="2679"/>
                        <a:pt x="1922" y="2994"/>
                      </a:cubicBezTo>
                      <a:cubicBezTo>
                        <a:pt x="788" y="3466"/>
                        <a:pt x="0" y="4569"/>
                        <a:pt x="0" y="5861"/>
                      </a:cubicBezTo>
                      <a:lnTo>
                        <a:pt x="0" y="7247"/>
                      </a:lnTo>
                      <a:cubicBezTo>
                        <a:pt x="0" y="7436"/>
                        <a:pt x="158" y="7593"/>
                        <a:pt x="347" y="7593"/>
                      </a:cubicBezTo>
                      <a:lnTo>
                        <a:pt x="3938" y="7593"/>
                      </a:lnTo>
                      <a:cubicBezTo>
                        <a:pt x="3214" y="8192"/>
                        <a:pt x="2741" y="9043"/>
                        <a:pt x="2741" y="10019"/>
                      </a:cubicBezTo>
                      <a:lnTo>
                        <a:pt x="2741" y="11437"/>
                      </a:lnTo>
                      <a:cubicBezTo>
                        <a:pt x="2741" y="11658"/>
                        <a:pt x="2899" y="11815"/>
                        <a:pt x="3088" y="11815"/>
                      </a:cubicBezTo>
                      <a:lnTo>
                        <a:pt x="8696" y="11815"/>
                      </a:lnTo>
                      <a:cubicBezTo>
                        <a:pt x="8885" y="11815"/>
                        <a:pt x="9042" y="11658"/>
                        <a:pt x="9042" y="11437"/>
                      </a:cubicBezTo>
                      <a:lnTo>
                        <a:pt x="9042" y="10019"/>
                      </a:lnTo>
                      <a:cubicBezTo>
                        <a:pt x="9042" y="9043"/>
                        <a:pt x="8570" y="8192"/>
                        <a:pt x="7876" y="7593"/>
                      </a:cubicBezTo>
                      <a:lnTo>
                        <a:pt x="11436" y="7593"/>
                      </a:lnTo>
                      <a:cubicBezTo>
                        <a:pt x="11657" y="7593"/>
                        <a:pt x="11815" y="7436"/>
                        <a:pt x="11815" y="7247"/>
                      </a:cubicBezTo>
                      <a:lnTo>
                        <a:pt x="11815" y="5861"/>
                      </a:lnTo>
                      <a:cubicBezTo>
                        <a:pt x="11846" y="4600"/>
                        <a:pt x="11027" y="3466"/>
                        <a:pt x="9861" y="2994"/>
                      </a:cubicBezTo>
                      <a:cubicBezTo>
                        <a:pt x="10239" y="2679"/>
                        <a:pt x="10428" y="2206"/>
                        <a:pt x="10428" y="1734"/>
                      </a:cubicBezTo>
                      <a:cubicBezTo>
                        <a:pt x="10428" y="788"/>
                        <a:pt x="9641" y="1"/>
                        <a:pt x="8696" y="1"/>
                      </a:cubicBezTo>
                      <a:cubicBezTo>
                        <a:pt x="7750" y="1"/>
                        <a:pt x="6963" y="788"/>
                        <a:pt x="6963" y="1734"/>
                      </a:cubicBezTo>
                      <a:cubicBezTo>
                        <a:pt x="6963" y="2238"/>
                        <a:pt x="7152" y="2679"/>
                        <a:pt x="7498" y="2994"/>
                      </a:cubicBezTo>
                      <a:cubicBezTo>
                        <a:pt x="6931" y="3214"/>
                        <a:pt x="6396" y="3624"/>
                        <a:pt x="6049" y="4159"/>
                      </a:cubicBezTo>
                      <a:lnTo>
                        <a:pt x="5734" y="4159"/>
                      </a:lnTo>
                      <a:cubicBezTo>
                        <a:pt x="5388" y="3655"/>
                        <a:pt x="4883" y="3214"/>
                        <a:pt x="4285" y="2994"/>
                      </a:cubicBezTo>
                      <a:cubicBezTo>
                        <a:pt x="4631" y="2679"/>
                        <a:pt x="4820" y="2238"/>
                        <a:pt x="4820" y="1734"/>
                      </a:cubicBezTo>
                      <a:cubicBezTo>
                        <a:pt x="4820" y="788"/>
                        <a:pt x="4033" y="1"/>
                        <a:pt x="3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76" name="Google Shape;9238;p73">
                  <a:extLst>
                    <a:ext uri="{FF2B5EF4-FFF2-40B4-BE49-F238E27FC236}">
                      <a16:creationId xmlns:a16="http://schemas.microsoft.com/office/drawing/2014/main" id="{17FB0CFF-E1A7-478C-C7CF-C2D860788CF7}"/>
                    </a:ext>
                  </a:extLst>
                </p:cNvPr>
                <p:cNvSpPr/>
                <p:nvPr/>
              </p:nvSpPr>
              <p:spPr>
                <a:xfrm>
                  <a:off x="3825750" y="2075775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lnTo>
                        <a:pt x="1071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77" name="Google Shape;9239;p73">
                  <a:extLst>
                    <a:ext uri="{FF2B5EF4-FFF2-40B4-BE49-F238E27FC236}">
                      <a16:creationId xmlns:a16="http://schemas.microsoft.com/office/drawing/2014/main" id="{FD3DB83D-EDA0-0BD2-9C35-AC434AE155E4}"/>
                    </a:ext>
                  </a:extLst>
                </p:cNvPr>
                <p:cNvSpPr/>
                <p:nvPr/>
              </p:nvSpPr>
              <p:spPr>
                <a:xfrm>
                  <a:off x="3633550" y="2075775"/>
                  <a:ext cx="354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694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79" y="694"/>
                      </a:cubicBezTo>
                      <a:lnTo>
                        <a:pt x="1072" y="694"/>
                      </a:lnTo>
                      <a:cubicBezTo>
                        <a:pt x="1261" y="694"/>
                        <a:pt x="1419" y="536"/>
                        <a:pt x="1419" y="347"/>
                      </a:cubicBezTo>
                      <a:cubicBezTo>
                        <a:pt x="1419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703" name="Google Shape;9240;p73">
                <a:extLst>
                  <a:ext uri="{FF2B5EF4-FFF2-40B4-BE49-F238E27FC236}">
                    <a16:creationId xmlns:a16="http://schemas.microsoft.com/office/drawing/2014/main" id="{EB6EF0CD-931A-4332-62C2-619A7F7340F1}"/>
                  </a:ext>
                </a:extLst>
              </p:cNvPr>
              <p:cNvGrpSpPr/>
              <p:nvPr/>
            </p:nvGrpSpPr>
            <p:grpSpPr>
              <a:xfrm>
                <a:off x="5852810" y="2282300"/>
                <a:ext cx="497951" cy="497951"/>
                <a:chOff x="3601275" y="2319150"/>
                <a:chExt cx="294600" cy="294600"/>
              </a:xfrm>
              <a:grpFill/>
            </p:grpSpPr>
            <p:sp>
              <p:nvSpPr>
                <p:cNvPr id="17773" name="Google Shape;9241;p73">
                  <a:extLst>
                    <a:ext uri="{FF2B5EF4-FFF2-40B4-BE49-F238E27FC236}">
                      <a16:creationId xmlns:a16="http://schemas.microsoft.com/office/drawing/2014/main" id="{986A50F0-1798-3DBE-3930-C771EA53FDBB}"/>
                    </a:ext>
                  </a:extLst>
                </p:cNvPr>
                <p:cNvSpPr/>
                <p:nvPr/>
              </p:nvSpPr>
              <p:spPr>
                <a:xfrm>
                  <a:off x="3601275" y="2319150"/>
                  <a:ext cx="294600" cy="2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784" extrusionOk="0">
                      <a:moveTo>
                        <a:pt x="8223" y="694"/>
                      </a:moveTo>
                      <a:cubicBezTo>
                        <a:pt x="8696" y="725"/>
                        <a:pt x="9168" y="914"/>
                        <a:pt x="9546" y="1198"/>
                      </a:cubicBezTo>
                      <a:lnTo>
                        <a:pt x="7057" y="3687"/>
                      </a:lnTo>
                      <a:cubicBezTo>
                        <a:pt x="6774" y="3498"/>
                        <a:pt x="6459" y="3340"/>
                        <a:pt x="6144" y="3245"/>
                      </a:cubicBezTo>
                      <a:lnTo>
                        <a:pt x="8223" y="694"/>
                      </a:lnTo>
                      <a:close/>
                      <a:moveTo>
                        <a:pt x="10523" y="1198"/>
                      </a:moveTo>
                      <a:cubicBezTo>
                        <a:pt x="10838" y="1576"/>
                        <a:pt x="11027" y="2111"/>
                        <a:pt x="11027" y="2615"/>
                      </a:cubicBezTo>
                      <a:lnTo>
                        <a:pt x="8286" y="4852"/>
                      </a:lnTo>
                      <a:lnTo>
                        <a:pt x="7561" y="4159"/>
                      </a:lnTo>
                      <a:lnTo>
                        <a:pt x="10523" y="1198"/>
                      </a:lnTo>
                      <a:close/>
                      <a:moveTo>
                        <a:pt x="5592" y="3923"/>
                      </a:moveTo>
                      <a:cubicBezTo>
                        <a:pt x="6033" y="3923"/>
                        <a:pt x="6474" y="4096"/>
                        <a:pt x="6805" y="4443"/>
                      </a:cubicBezTo>
                      <a:cubicBezTo>
                        <a:pt x="7498" y="5104"/>
                        <a:pt x="7498" y="6207"/>
                        <a:pt x="6805" y="6869"/>
                      </a:cubicBezTo>
                      <a:cubicBezTo>
                        <a:pt x="6474" y="7199"/>
                        <a:pt x="6033" y="7365"/>
                        <a:pt x="5592" y="7365"/>
                      </a:cubicBezTo>
                      <a:cubicBezTo>
                        <a:pt x="5151" y="7365"/>
                        <a:pt x="4710" y="7199"/>
                        <a:pt x="4379" y="6869"/>
                      </a:cubicBezTo>
                      <a:cubicBezTo>
                        <a:pt x="3718" y="6207"/>
                        <a:pt x="3718" y="5104"/>
                        <a:pt x="4379" y="4443"/>
                      </a:cubicBezTo>
                      <a:cubicBezTo>
                        <a:pt x="4710" y="4096"/>
                        <a:pt x="5151" y="3923"/>
                        <a:pt x="5592" y="3923"/>
                      </a:cubicBezTo>
                      <a:close/>
                      <a:moveTo>
                        <a:pt x="8034" y="5577"/>
                      </a:moveTo>
                      <a:lnTo>
                        <a:pt x="8191" y="5734"/>
                      </a:lnTo>
                      <a:cubicBezTo>
                        <a:pt x="8696" y="6270"/>
                        <a:pt x="9326" y="6742"/>
                        <a:pt x="10019" y="7058"/>
                      </a:cubicBezTo>
                      <a:lnTo>
                        <a:pt x="9420" y="7278"/>
                      </a:lnTo>
                      <a:cubicBezTo>
                        <a:pt x="9263" y="7310"/>
                        <a:pt x="9168" y="7467"/>
                        <a:pt x="9168" y="7593"/>
                      </a:cubicBezTo>
                      <a:lnTo>
                        <a:pt x="9168" y="8066"/>
                      </a:lnTo>
                      <a:cubicBezTo>
                        <a:pt x="8601" y="7814"/>
                        <a:pt x="8034" y="7467"/>
                        <a:pt x="7561" y="7058"/>
                      </a:cubicBezTo>
                      <a:cubicBezTo>
                        <a:pt x="7876" y="6648"/>
                        <a:pt x="8034" y="6175"/>
                        <a:pt x="8034" y="5608"/>
                      </a:cubicBezTo>
                      <a:lnTo>
                        <a:pt x="8034" y="5577"/>
                      </a:lnTo>
                      <a:close/>
                      <a:moveTo>
                        <a:pt x="3245" y="6081"/>
                      </a:moveTo>
                      <a:cubicBezTo>
                        <a:pt x="3308" y="6427"/>
                        <a:pt x="3466" y="6806"/>
                        <a:pt x="3655" y="7058"/>
                      </a:cubicBezTo>
                      <a:lnTo>
                        <a:pt x="1197" y="9546"/>
                      </a:lnTo>
                      <a:cubicBezTo>
                        <a:pt x="882" y="9200"/>
                        <a:pt x="662" y="8696"/>
                        <a:pt x="630" y="8160"/>
                      </a:cubicBezTo>
                      <a:lnTo>
                        <a:pt x="3245" y="6081"/>
                      </a:lnTo>
                      <a:close/>
                      <a:moveTo>
                        <a:pt x="7057" y="7593"/>
                      </a:moveTo>
                      <a:cubicBezTo>
                        <a:pt x="7435" y="8066"/>
                        <a:pt x="7813" y="8601"/>
                        <a:pt x="8034" y="9200"/>
                      </a:cubicBezTo>
                      <a:lnTo>
                        <a:pt x="7561" y="9200"/>
                      </a:lnTo>
                      <a:cubicBezTo>
                        <a:pt x="7404" y="9200"/>
                        <a:pt x="7278" y="9263"/>
                        <a:pt x="7246" y="9420"/>
                      </a:cubicBezTo>
                      <a:lnTo>
                        <a:pt x="7057" y="10019"/>
                      </a:lnTo>
                      <a:cubicBezTo>
                        <a:pt x="6742" y="9357"/>
                        <a:pt x="6270" y="8727"/>
                        <a:pt x="5766" y="8223"/>
                      </a:cubicBezTo>
                      <a:lnTo>
                        <a:pt x="5608" y="8066"/>
                      </a:lnTo>
                      <a:lnTo>
                        <a:pt x="5640" y="8066"/>
                      </a:lnTo>
                      <a:cubicBezTo>
                        <a:pt x="6144" y="8066"/>
                        <a:pt x="6648" y="7877"/>
                        <a:pt x="7057" y="7593"/>
                      </a:cubicBezTo>
                      <a:close/>
                      <a:moveTo>
                        <a:pt x="4096" y="7625"/>
                      </a:moveTo>
                      <a:lnTo>
                        <a:pt x="4820" y="8318"/>
                      </a:lnTo>
                      <a:lnTo>
                        <a:pt x="2552" y="11090"/>
                      </a:lnTo>
                      <a:cubicBezTo>
                        <a:pt x="2048" y="11059"/>
                        <a:pt x="1575" y="10901"/>
                        <a:pt x="1134" y="10586"/>
                      </a:cubicBezTo>
                      <a:lnTo>
                        <a:pt x="4096" y="7625"/>
                      </a:lnTo>
                      <a:close/>
                      <a:moveTo>
                        <a:pt x="8160" y="0"/>
                      </a:moveTo>
                      <a:cubicBezTo>
                        <a:pt x="8034" y="0"/>
                        <a:pt x="7971" y="63"/>
                        <a:pt x="7876" y="126"/>
                      </a:cubicBezTo>
                      <a:lnTo>
                        <a:pt x="5356" y="3245"/>
                      </a:lnTo>
                      <a:cubicBezTo>
                        <a:pt x="4852" y="3308"/>
                        <a:pt x="4348" y="3529"/>
                        <a:pt x="3938" y="3970"/>
                      </a:cubicBezTo>
                      <a:cubicBezTo>
                        <a:pt x="3592" y="4317"/>
                        <a:pt x="3340" y="4758"/>
                        <a:pt x="3277" y="5262"/>
                      </a:cubicBezTo>
                      <a:lnTo>
                        <a:pt x="126" y="7782"/>
                      </a:lnTo>
                      <a:cubicBezTo>
                        <a:pt x="32" y="7845"/>
                        <a:pt x="0" y="7940"/>
                        <a:pt x="0" y="8066"/>
                      </a:cubicBezTo>
                      <a:cubicBezTo>
                        <a:pt x="0" y="8790"/>
                        <a:pt x="284" y="9546"/>
                        <a:pt x="756" y="10114"/>
                      </a:cubicBezTo>
                      <a:lnTo>
                        <a:pt x="473" y="10366"/>
                      </a:lnTo>
                      <a:cubicBezTo>
                        <a:pt x="410" y="10460"/>
                        <a:pt x="347" y="10523"/>
                        <a:pt x="347" y="10618"/>
                      </a:cubicBezTo>
                      <a:cubicBezTo>
                        <a:pt x="347" y="10681"/>
                        <a:pt x="410" y="10807"/>
                        <a:pt x="473" y="10838"/>
                      </a:cubicBezTo>
                      <a:cubicBezTo>
                        <a:pt x="1103" y="11468"/>
                        <a:pt x="1922" y="11783"/>
                        <a:pt x="2804" y="11783"/>
                      </a:cubicBezTo>
                      <a:cubicBezTo>
                        <a:pt x="2930" y="11783"/>
                        <a:pt x="2993" y="11752"/>
                        <a:pt x="3088" y="11657"/>
                      </a:cubicBezTo>
                      <a:lnTo>
                        <a:pt x="5388" y="8790"/>
                      </a:lnTo>
                      <a:cubicBezTo>
                        <a:pt x="6018" y="9452"/>
                        <a:pt x="6553" y="10303"/>
                        <a:pt x="6805" y="11153"/>
                      </a:cubicBezTo>
                      <a:cubicBezTo>
                        <a:pt x="6868" y="11311"/>
                        <a:pt x="7026" y="11405"/>
                        <a:pt x="7120" y="11405"/>
                      </a:cubicBezTo>
                      <a:cubicBezTo>
                        <a:pt x="7278" y="11405"/>
                        <a:pt x="7404" y="11311"/>
                        <a:pt x="7435" y="11153"/>
                      </a:cubicBezTo>
                      <a:lnTo>
                        <a:pt x="7845" y="9924"/>
                      </a:lnTo>
                      <a:lnTo>
                        <a:pt x="8601" y="9924"/>
                      </a:lnTo>
                      <a:cubicBezTo>
                        <a:pt x="8696" y="9924"/>
                        <a:pt x="8790" y="9893"/>
                        <a:pt x="8853" y="9767"/>
                      </a:cubicBezTo>
                      <a:cubicBezTo>
                        <a:pt x="8948" y="9704"/>
                        <a:pt x="8948" y="9578"/>
                        <a:pt x="8916" y="9452"/>
                      </a:cubicBezTo>
                      <a:cubicBezTo>
                        <a:pt x="8790" y="9137"/>
                        <a:pt x="8664" y="8822"/>
                        <a:pt x="8507" y="8507"/>
                      </a:cubicBezTo>
                      <a:lnTo>
                        <a:pt x="8507" y="8507"/>
                      </a:lnTo>
                      <a:cubicBezTo>
                        <a:pt x="8822" y="8664"/>
                        <a:pt x="9137" y="8790"/>
                        <a:pt x="9452" y="8916"/>
                      </a:cubicBezTo>
                      <a:cubicBezTo>
                        <a:pt x="9489" y="8926"/>
                        <a:pt x="9526" y="8929"/>
                        <a:pt x="9561" y="8929"/>
                      </a:cubicBezTo>
                      <a:cubicBezTo>
                        <a:pt x="9646" y="8929"/>
                        <a:pt x="9722" y="8907"/>
                        <a:pt x="9767" y="8885"/>
                      </a:cubicBezTo>
                      <a:cubicBezTo>
                        <a:pt x="9861" y="8790"/>
                        <a:pt x="9924" y="8727"/>
                        <a:pt x="9924" y="8601"/>
                      </a:cubicBezTo>
                      <a:lnTo>
                        <a:pt x="9924" y="7845"/>
                      </a:lnTo>
                      <a:lnTo>
                        <a:pt x="11153" y="7467"/>
                      </a:lnTo>
                      <a:cubicBezTo>
                        <a:pt x="11310" y="7404"/>
                        <a:pt x="11373" y="7247"/>
                        <a:pt x="11373" y="7152"/>
                      </a:cubicBezTo>
                      <a:cubicBezTo>
                        <a:pt x="11373" y="6995"/>
                        <a:pt x="11310" y="6869"/>
                        <a:pt x="11153" y="6837"/>
                      </a:cubicBezTo>
                      <a:cubicBezTo>
                        <a:pt x="10271" y="6553"/>
                        <a:pt x="9452" y="6049"/>
                        <a:pt x="8790" y="5419"/>
                      </a:cubicBezTo>
                      <a:lnTo>
                        <a:pt x="11657" y="3088"/>
                      </a:lnTo>
                      <a:cubicBezTo>
                        <a:pt x="11689" y="2962"/>
                        <a:pt x="11783" y="2867"/>
                        <a:pt x="11783" y="2773"/>
                      </a:cubicBezTo>
                      <a:cubicBezTo>
                        <a:pt x="11783" y="1922"/>
                        <a:pt x="11436" y="1072"/>
                        <a:pt x="10838" y="442"/>
                      </a:cubicBezTo>
                      <a:cubicBezTo>
                        <a:pt x="10775" y="379"/>
                        <a:pt x="10688" y="347"/>
                        <a:pt x="10602" y="347"/>
                      </a:cubicBezTo>
                      <a:cubicBezTo>
                        <a:pt x="10515" y="347"/>
                        <a:pt x="10428" y="379"/>
                        <a:pt x="10365" y="442"/>
                      </a:cubicBezTo>
                      <a:lnTo>
                        <a:pt x="10082" y="725"/>
                      </a:lnTo>
                      <a:cubicBezTo>
                        <a:pt x="9546" y="284"/>
                        <a:pt x="8853" y="0"/>
                        <a:pt x="816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74" name="Google Shape;9242;p73">
                  <a:extLst>
                    <a:ext uri="{FF2B5EF4-FFF2-40B4-BE49-F238E27FC236}">
                      <a16:creationId xmlns:a16="http://schemas.microsoft.com/office/drawing/2014/main" id="{1772D930-7849-D50A-5D1B-87E8F315D01A}"/>
                    </a:ext>
                  </a:extLst>
                </p:cNvPr>
                <p:cNvSpPr/>
                <p:nvPr/>
              </p:nvSpPr>
              <p:spPr>
                <a:xfrm>
                  <a:off x="3713900" y="2434350"/>
                  <a:ext cx="55950" cy="5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" h="2088" extrusionOk="0">
                      <a:moveTo>
                        <a:pt x="1087" y="685"/>
                      </a:moveTo>
                      <a:cubicBezTo>
                        <a:pt x="1174" y="685"/>
                        <a:pt x="1261" y="717"/>
                        <a:pt x="1324" y="780"/>
                      </a:cubicBezTo>
                      <a:cubicBezTo>
                        <a:pt x="1450" y="874"/>
                        <a:pt x="1450" y="1126"/>
                        <a:pt x="1324" y="1252"/>
                      </a:cubicBezTo>
                      <a:cubicBezTo>
                        <a:pt x="1261" y="1300"/>
                        <a:pt x="1174" y="1323"/>
                        <a:pt x="1087" y="1323"/>
                      </a:cubicBezTo>
                      <a:cubicBezTo>
                        <a:pt x="1001" y="1323"/>
                        <a:pt x="914" y="1300"/>
                        <a:pt x="851" y="1252"/>
                      </a:cubicBezTo>
                      <a:cubicBezTo>
                        <a:pt x="725" y="1126"/>
                        <a:pt x="725" y="937"/>
                        <a:pt x="851" y="780"/>
                      </a:cubicBezTo>
                      <a:cubicBezTo>
                        <a:pt x="914" y="717"/>
                        <a:pt x="1001" y="685"/>
                        <a:pt x="1087" y="685"/>
                      </a:cubicBezTo>
                      <a:close/>
                      <a:moveTo>
                        <a:pt x="1115" y="0"/>
                      </a:moveTo>
                      <a:cubicBezTo>
                        <a:pt x="851" y="0"/>
                        <a:pt x="583" y="102"/>
                        <a:pt x="378" y="307"/>
                      </a:cubicBezTo>
                      <a:cubicBezTo>
                        <a:pt x="0" y="685"/>
                        <a:pt x="0" y="1347"/>
                        <a:pt x="378" y="1756"/>
                      </a:cubicBezTo>
                      <a:cubicBezTo>
                        <a:pt x="583" y="1977"/>
                        <a:pt x="851" y="2087"/>
                        <a:pt x="1115" y="2087"/>
                      </a:cubicBezTo>
                      <a:cubicBezTo>
                        <a:pt x="1379" y="2087"/>
                        <a:pt x="1639" y="1977"/>
                        <a:pt x="1828" y="1756"/>
                      </a:cubicBezTo>
                      <a:cubicBezTo>
                        <a:pt x="2237" y="1347"/>
                        <a:pt x="2237" y="685"/>
                        <a:pt x="1828" y="307"/>
                      </a:cubicBezTo>
                      <a:cubicBezTo>
                        <a:pt x="1639" y="102"/>
                        <a:pt x="1379" y="0"/>
                        <a:pt x="11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sp>
            <p:nvSpPr>
              <p:cNvPr id="17704" name="Google Shape;9243;p73">
                <a:extLst>
                  <a:ext uri="{FF2B5EF4-FFF2-40B4-BE49-F238E27FC236}">
                    <a16:creationId xmlns:a16="http://schemas.microsoft.com/office/drawing/2014/main" id="{22256679-40BE-57CF-B73E-9DCB28F8B071}"/>
                  </a:ext>
                </a:extLst>
              </p:cNvPr>
              <p:cNvSpPr/>
              <p:nvPr/>
            </p:nvSpPr>
            <p:spPr>
              <a:xfrm>
                <a:off x="5852086" y="2925310"/>
                <a:ext cx="499303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815" extrusionOk="0">
                    <a:moveTo>
                      <a:pt x="6207" y="693"/>
                    </a:moveTo>
                    <a:cubicBezTo>
                      <a:pt x="7877" y="819"/>
                      <a:pt x="9326" y="1670"/>
                      <a:pt x="10208" y="2993"/>
                    </a:cubicBezTo>
                    <a:lnTo>
                      <a:pt x="6207" y="5293"/>
                    </a:lnTo>
                    <a:lnTo>
                      <a:pt x="6207" y="693"/>
                    </a:lnTo>
                    <a:close/>
                    <a:moveTo>
                      <a:pt x="10555" y="3623"/>
                    </a:moveTo>
                    <a:cubicBezTo>
                      <a:pt x="10901" y="4316"/>
                      <a:pt x="11090" y="5104"/>
                      <a:pt x="11090" y="5923"/>
                    </a:cubicBezTo>
                    <a:cubicBezTo>
                      <a:pt x="11090" y="7026"/>
                      <a:pt x="10744" y="8097"/>
                      <a:pt x="10114" y="8979"/>
                    </a:cubicBezTo>
                    <a:lnTo>
                      <a:pt x="6491" y="5986"/>
                    </a:lnTo>
                    <a:lnTo>
                      <a:pt x="10555" y="3623"/>
                    </a:lnTo>
                    <a:close/>
                    <a:moveTo>
                      <a:pt x="5546" y="693"/>
                    </a:moveTo>
                    <a:lnTo>
                      <a:pt x="5546" y="5892"/>
                    </a:lnTo>
                    <a:cubicBezTo>
                      <a:pt x="5546" y="6018"/>
                      <a:pt x="5577" y="6081"/>
                      <a:pt x="5672" y="6175"/>
                    </a:cubicBezTo>
                    <a:lnTo>
                      <a:pt x="9673" y="9483"/>
                    </a:lnTo>
                    <a:cubicBezTo>
                      <a:pt x="8728" y="10491"/>
                      <a:pt x="7373" y="11121"/>
                      <a:pt x="5892" y="11121"/>
                    </a:cubicBezTo>
                    <a:cubicBezTo>
                      <a:pt x="3025" y="11121"/>
                      <a:pt x="662" y="8822"/>
                      <a:pt x="662" y="5892"/>
                    </a:cubicBezTo>
                    <a:cubicBezTo>
                      <a:pt x="662" y="3151"/>
                      <a:pt x="2836" y="851"/>
                      <a:pt x="5546" y="693"/>
                    </a:cubicBezTo>
                    <a:close/>
                    <a:moveTo>
                      <a:pt x="5892" y="0"/>
                    </a:moveTo>
                    <a:cubicBezTo>
                      <a:pt x="2647" y="0"/>
                      <a:pt x="1" y="2615"/>
                      <a:pt x="1" y="5892"/>
                    </a:cubicBezTo>
                    <a:cubicBezTo>
                      <a:pt x="1" y="9168"/>
                      <a:pt x="2647" y="11814"/>
                      <a:pt x="5892" y="11814"/>
                    </a:cubicBezTo>
                    <a:cubicBezTo>
                      <a:pt x="9169" y="11814"/>
                      <a:pt x="11815" y="9168"/>
                      <a:pt x="11815" y="5892"/>
                    </a:cubicBezTo>
                    <a:cubicBezTo>
                      <a:pt x="11815" y="2678"/>
                      <a:pt x="9137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54">
                  <a:defRPr/>
                </a:pPr>
                <a:endParaRPr dirty="0">
                  <a:solidFill>
                    <a:srgbClr val="000000"/>
                  </a:solidFill>
                  <a:latin typeface="Lora" pitchFamily="2" charset="0"/>
                </a:endParaRPr>
              </a:p>
            </p:txBody>
          </p:sp>
          <p:grpSp>
            <p:nvGrpSpPr>
              <p:cNvPr id="17705" name="Google Shape;9244;p73">
                <a:extLst>
                  <a:ext uri="{FF2B5EF4-FFF2-40B4-BE49-F238E27FC236}">
                    <a16:creationId xmlns:a16="http://schemas.microsoft.com/office/drawing/2014/main" id="{7489D1CA-71B9-1897-D273-7DDAA29158ED}"/>
                  </a:ext>
                </a:extLst>
              </p:cNvPr>
              <p:cNvGrpSpPr/>
              <p:nvPr/>
            </p:nvGrpSpPr>
            <p:grpSpPr>
              <a:xfrm>
                <a:off x="9032639" y="1687898"/>
                <a:ext cx="469977" cy="500571"/>
                <a:chOff x="5421475" y="1945825"/>
                <a:chExt cx="278050" cy="296150"/>
              </a:xfrm>
              <a:grpFill/>
            </p:grpSpPr>
            <p:sp>
              <p:nvSpPr>
                <p:cNvPr id="17765" name="Google Shape;9245;p73">
                  <a:extLst>
                    <a:ext uri="{FF2B5EF4-FFF2-40B4-BE49-F238E27FC236}">
                      <a16:creationId xmlns:a16="http://schemas.microsoft.com/office/drawing/2014/main" id="{D31036E0-1490-215E-8B44-B2E8868F380C}"/>
                    </a:ext>
                  </a:extLst>
                </p:cNvPr>
                <p:cNvSpPr/>
                <p:nvPr/>
              </p:nvSpPr>
              <p:spPr>
                <a:xfrm>
                  <a:off x="5472650" y="1999375"/>
                  <a:ext cx="172525" cy="2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1" h="9704" extrusionOk="0">
                      <a:moveTo>
                        <a:pt x="1765" y="1355"/>
                      </a:moveTo>
                      <a:cubicBezTo>
                        <a:pt x="1986" y="1355"/>
                        <a:pt x="2143" y="1513"/>
                        <a:pt x="2143" y="1702"/>
                      </a:cubicBezTo>
                      <a:lnTo>
                        <a:pt x="2143" y="2048"/>
                      </a:lnTo>
                      <a:lnTo>
                        <a:pt x="1765" y="2048"/>
                      </a:lnTo>
                      <a:cubicBezTo>
                        <a:pt x="1671" y="2048"/>
                        <a:pt x="1545" y="2048"/>
                        <a:pt x="1419" y="2111"/>
                      </a:cubicBezTo>
                      <a:lnTo>
                        <a:pt x="1419" y="1702"/>
                      </a:lnTo>
                      <a:cubicBezTo>
                        <a:pt x="1419" y="1513"/>
                        <a:pt x="1576" y="1355"/>
                        <a:pt x="1765" y="1355"/>
                      </a:cubicBezTo>
                      <a:close/>
                      <a:moveTo>
                        <a:pt x="3151" y="631"/>
                      </a:moveTo>
                      <a:cubicBezTo>
                        <a:pt x="3341" y="631"/>
                        <a:pt x="3498" y="788"/>
                        <a:pt x="3498" y="1009"/>
                      </a:cubicBezTo>
                      <a:lnTo>
                        <a:pt x="3498" y="2111"/>
                      </a:lnTo>
                      <a:cubicBezTo>
                        <a:pt x="3404" y="2048"/>
                        <a:pt x="3277" y="2017"/>
                        <a:pt x="3151" y="2017"/>
                      </a:cubicBezTo>
                      <a:lnTo>
                        <a:pt x="2805" y="2017"/>
                      </a:lnTo>
                      <a:lnTo>
                        <a:pt x="2805" y="1009"/>
                      </a:lnTo>
                      <a:cubicBezTo>
                        <a:pt x="2805" y="788"/>
                        <a:pt x="2962" y="631"/>
                        <a:pt x="3151" y="631"/>
                      </a:cubicBezTo>
                      <a:close/>
                      <a:moveTo>
                        <a:pt x="4538" y="1355"/>
                      </a:moveTo>
                      <a:cubicBezTo>
                        <a:pt x="4727" y="1355"/>
                        <a:pt x="4884" y="1513"/>
                        <a:pt x="4884" y="1702"/>
                      </a:cubicBezTo>
                      <a:lnTo>
                        <a:pt x="4884" y="3088"/>
                      </a:lnTo>
                      <a:cubicBezTo>
                        <a:pt x="4884" y="3277"/>
                        <a:pt x="4727" y="3435"/>
                        <a:pt x="4538" y="3435"/>
                      </a:cubicBezTo>
                      <a:cubicBezTo>
                        <a:pt x="4349" y="3435"/>
                        <a:pt x="4191" y="3277"/>
                        <a:pt x="4191" y="3088"/>
                      </a:cubicBezTo>
                      <a:lnTo>
                        <a:pt x="4191" y="1702"/>
                      </a:lnTo>
                      <a:cubicBezTo>
                        <a:pt x="4191" y="1513"/>
                        <a:pt x="4349" y="1355"/>
                        <a:pt x="4538" y="1355"/>
                      </a:cubicBezTo>
                      <a:close/>
                      <a:moveTo>
                        <a:pt x="5924" y="2017"/>
                      </a:moveTo>
                      <a:cubicBezTo>
                        <a:pt x="6113" y="2017"/>
                        <a:pt x="6270" y="2174"/>
                        <a:pt x="6270" y="2363"/>
                      </a:cubicBezTo>
                      <a:lnTo>
                        <a:pt x="6270" y="3088"/>
                      </a:lnTo>
                      <a:cubicBezTo>
                        <a:pt x="6270" y="3277"/>
                        <a:pt x="6113" y="3435"/>
                        <a:pt x="5924" y="3435"/>
                      </a:cubicBezTo>
                      <a:cubicBezTo>
                        <a:pt x="5703" y="3435"/>
                        <a:pt x="5546" y="3277"/>
                        <a:pt x="5546" y="3088"/>
                      </a:cubicBezTo>
                      <a:lnTo>
                        <a:pt x="5546" y="2363"/>
                      </a:lnTo>
                      <a:cubicBezTo>
                        <a:pt x="5546" y="2174"/>
                        <a:pt x="5703" y="2017"/>
                        <a:pt x="5924" y="2017"/>
                      </a:cubicBezTo>
                      <a:close/>
                      <a:moveTo>
                        <a:pt x="3120" y="2741"/>
                      </a:moveTo>
                      <a:cubicBezTo>
                        <a:pt x="3309" y="2741"/>
                        <a:pt x="3467" y="2899"/>
                        <a:pt x="3467" y="3088"/>
                      </a:cubicBezTo>
                      <a:cubicBezTo>
                        <a:pt x="3467" y="3277"/>
                        <a:pt x="3309" y="3435"/>
                        <a:pt x="3120" y="3435"/>
                      </a:cubicBezTo>
                      <a:lnTo>
                        <a:pt x="1734" y="3435"/>
                      </a:lnTo>
                      <a:cubicBezTo>
                        <a:pt x="1545" y="3435"/>
                        <a:pt x="1387" y="3592"/>
                        <a:pt x="1387" y="3781"/>
                      </a:cubicBezTo>
                      <a:cubicBezTo>
                        <a:pt x="1387" y="4002"/>
                        <a:pt x="1545" y="4159"/>
                        <a:pt x="1734" y="4159"/>
                      </a:cubicBezTo>
                      <a:cubicBezTo>
                        <a:pt x="2679" y="4159"/>
                        <a:pt x="3467" y="4947"/>
                        <a:pt x="3467" y="5892"/>
                      </a:cubicBezTo>
                      <a:cubicBezTo>
                        <a:pt x="3467" y="6081"/>
                        <a:pt x="3624" y="6238"/>
                        <a:pt x="3845" y="6238"/>
                      </a:cubicBezTo>
                      <a:cubicBezTo>
                        <a:pt x="4034" y="6238"/>
                        <a:pt x="4191" y="6081"/>
                        <a:pt x="4191" y="5892"/>
                      </a:cubicBezTo>
                      <a:cubicBezTo>
                        <a:pt x="4191" y="5167"/>
                        <a:pt x="3876" y="4537"/>
                        <a:pt x="3435" y="4096"/>
                      </a:cubicBezTo>
                      <a:cubicBezTo>
                        <a:pt x="3593" y="4065"/>
                        <a:pt x="3750" y="4002"/>
                        <a:pt x="3876" y="3876"/>
                      </a:cubicBezTo>
                      <a:cubicBezTo>
                        <a:pt x="4065" y="4033"/>
                        <a:pt x="4317" y="4159"/>
                        <a:pt x="4569" y="4159"/>
                      </a:cubicBezTo>
                      <a:cubicBezTo>
                        <a:pt x="4853" y="4159"/>
                        <a:pt x="5073" y="4033"/>
                        <a:pt x="5294" y="3876"/>
                      </a:cubicBezTo>
                      <a:cubicBezTo>
                        <a:pt x="5483" y="4033"/>
                        <a:pt x="5703" y="4159"/>
                        <a:pt x="5987" y="4159"/>
                      </a:cubicBezTo>
                      <a:cubicBezTo>
                        <a:pt x="6113" y="4159"/>
                        <a:pt x="6239" y="4096"/>
                        <a:pt x="6333" y="4065"/>
                      </a:cubicBezTo>
                      <a:lnTo>
                        <a:pt x="6333" y="5167"/>
                      </a:lnTo>
                      <a:cubicBezTo>
                        <a:pt x="6333" y="5923"/>
                        <a:pt x="5861" y="6554"/>
                        <a:pt x="5199" y="6774"/>
                      </a:cubicBezTo>
                      <a:cubicBezTo>
                        <a:pt x="5042" y="6837"/>
                        <a:pt x="4979" y="6995"/>
                        <a:pt x="4979" y="7089"/>
                      </a:cubicBezTo>
                      <a:lnTo>
                        <a:pt x="4979" y="7562"/>
                      </a:lnTo>
                      <a:lnTo>
                        <a:pt x="2206" y="7562"/>
                      </a:lnTo>
                      <a:lnTo>
                        <a:pt x="2206" y="7089"/>
                      </a:lnTo>
                      <a:cubicBezTo>
                        <a:pt x="2206" y="6932"/>
                        <a:pt x="2143" y="6837"/>
                        <a:pt x="1986" y="6774"/>
                      </a:cubicBezTo>
                      <a:cubicBezTo>
                        <a:pt x="1261" y="6554"/>
                        <a:pt x="820" y="5892"/>
                        <a:pt x="820" y="5167"/>
                      </a:cubicBezTo>
                      <a:lnTo>
                        <a:pt x="820" y="3750"/>
                      </a:lnTo>
                      <a:lnTo>
                        <a:pt x="726" y="3750"/>
                      </a:lnTo>
                      <a:cubicBezTo>
                        <a:pt x="726" y="3151"/>
                        <a:pt x="1198" y="2741"/>
                        <a:pt x="1734" y="2741"/>
                      </a:cubicBezTo>
                      <a:close/>
                      <a:moveTo>
                        <a:pt x="5199" y="8286"/>
                      </a:moveTo>
                      <a:cubicBezTo>
                        <a:pt x="5388" y="8286"/>
                        <a:pt x="5546" y="8444"/>
                        <a:pt x="5546" y="8633"/>
                      </a:cubicBezTo>
                      <a:lnTo>
                        <a:pt x="5546" y="8979"/>
                      </a:lnTo>
                      <a:lnTo>
                        <a:pt x="1387" y="8979"/>
                      </a:lnTo>
                      <a:lnTo>
                        <a:pt x="1387" y="8633"/>
                      </a:lnTo>
                      <a:cubicBezTo>
                        <a:pt x="1387" y="8444"/>
                        <a:pt x="1545" y="8286"/>
                        <a:pt x="1734" y="8286"/>
                      </a:cubicBezTo>
                      <a:close/>
                      <a:moveTo>
                        <a:pt x="3120" y="1"/>
                      </a:moveTo>
                      <a:cubicBezTo>
                        <a:pt x="2647" y="1"/>
                        <a:pt x="2269" y="316"/>
                        <a:pt x="2143" y="757"/>
                      </a:cubicBezTo>
                      <a:cubicBezTo>
                        <a:pt x="2017" y="725"/>
                        <a:pt x="1891" y="694"/>
                        <a:pt x="1734" y="694"/>
                      </a:cubicBezTo>
                      <a:cubicBezTo>
                        <a:pt x="1167" y="694"/>
                        <a:pt x="726" y="1166"/>
                        <a:pt x="726" y="1702"/>
                      </a:cubicBezTo>
                      <a:lnTo>
                        <a:pt x="726" y="2426"/>
                      </a:lnTo>
                      <a:cubicBezTo>
                        <a:pt x="285" y="2678"/>
                        <a:pt x="1" y="3214"/>
                        <a:pt x="1" y="3750"/>
                      </a:cubicBezTo>
                      <a:lnTo>
                        <a:pt x="1" y="5136"/>
                      </a:lnTo>
                      <a:cubicBezTo>
                        <a:pt x="1" y="6081"/>
                        <a:pt x="568" y="6932"/>
                        <a:pt x="1387" y="7341"/>
                      </a:cubicBezTo>
                      <a:lnTo>
                        <a:pt x="1387" y="7656"/>
                      </a:lnTo>
                      <a:cubicBezTo>
                        <a:pt x="1009" y="7814"/>
                        <a:pt x="694" y="8160"/>
                        <a:pt x="694" y="8633"/>
                      </a:cubicBezTo>
                      <a:lnTo>
                        <a:pt x="694" y="9357"/>
                      </a:lnTo>
                      <a:cubicBezTo>
                        <a:pt x="694" y="9546"/>
                        <a:pt x="852" y="9704"/>
                        <a:pt x="1041" y="9704"/>
                      </a:cubicBezTo>
                      <a:lnTo>
                        <a:pt x="5892" y="9704"/>
                      </a:lnTo>
                      <a:cubicBezTo>
                        <a:pt x="6081" y="9704"/>
                        <a:pt x="6239" y="9546"/>
                        <a:pt x="6239" y="9357"/>
                      </a:cubicBezTo>
                      <a:lnTo>
                        <a:pt x="6239" y="8633"/>
                      </a:lnTo>
                      <a:cubicBezTo>
                        <a:pt x="6239" y="8192"/>
                        <a:pt x="5955" y="7814"/>
                        <a:pt x="5514" y="7656"/>
                      </a:cubicBezTo>
                      <a:lnTo>
                        <a:pt x="5514" y="7341"/>
                      </a:lnTo>
                      <a:cubicBezTo>
                        <a:pt x="6365" y="6932"/>
                        <a:pt x="6901" y="6081"/>
                        <a:pt x="6901" y="5136"/>
                      </a:cubicBezTo>
                      <a:lnTo>
                        <a:pt x="6901" y="2363"/>
                      </a:lnTo>
                      <a:cubicBezTo>
                        <a:pt x="6901" y="1796"/>
                        <a:pt x="6428" y="1355"/>
                        <a:pt x="5892" y="1355"/>
                      </a:cubicBezTo>
                      <a:cubicBezTo>
                        <a:pt x="5766" y="1355"/>
                        <a:pt x="5609" y="1387"/>
                        <a:pt x="5483" y="1418"/>
                      </a:cubicBezTo>
                      <a:cubicBezTo>
                        <a:pt x="5357" y="1009"/>
                        <a:pt x="4979" y="694"/>
                        <a:pt x="4506" y="694"/>
                      </a:cubicBezTo>
                      <a:cubicBezTo>
                        <a:pt x="4380" y="694"/>
                        <a:pt x="4223" y="725"/>
                        <a:pt x="4097" y="757"/>
                      </a:cubicBezTo>
                      <a:cubicBezTo>
                        <a:pt x="4002" y="316"/>
                        <a:pt x="3593" y="1"/>
                        <a:pt x="31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66" name="Google Shape;9246;p73">
                  <a:extLst>
                    <a:ext uri="{FF2B5EF4-FFF2-40B4-BE49-F238E27FC236}">
                      <a16:creationId xmlns:a16="http://schemas.microsoft.com/office/drawing/2014/main" id="{529547DA-5E2B-FBB2-CDCC-B88F596E6303}"/>
                    </a:ext>
                  </a:extLst>
                </p:cNvPr>
                <p:cNvSpPr/>
                <p:nvPr/>
              </p:nvSpPr>
              <p:spPr>
                <a:xfrm>
                  <a:off x="5559300" y="1945825"/>
                  <a:ext cx="18150" cy="4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176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418"/>
                      </a:lnTo>
                      <a:cubicBezTo>
                        <a:pt x="1" y="1607"/>
                        <a:pt x="158" y="1764"/>
                        <a:pt x="379" y="1764"/>
                      </a:cubicBezTo>
                      <a:cubicBezTo>
                        <a:pt x="568" y="1764"/>
                        <a:pt x="725" y="1607"/>
                        <a:pt x="725" y="1418"/>
                      </a:cubicBezTo>
                      <a:lnTo>
                        <a:pt x="725" y="347"/>
                      </a:ln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67" name="Google Shape;9247;p73">
                  <a:extLst>
                    <a:ext uri="{FF2B5EF4-FFF2-40B4-BE49-F238E27FC236}">
                      <a16:creationId xmlns:a16="http://schemas.microsoft.com/office/drawing/2014/main" id="{A5E7FF3E-8926-4DCD-E327-952FE3F5566B}"/>
                    </a:ext>
                  </a:extLst>
                </p:cNvPr>
                <p:cNvSpPr/>
                <p:nvPr/>
              </p:nvSpPr>
              <p:spPr>
                <a:xfrm>
                  <a:off x="5611275" y="1963925"/>
                  <a:ext cx="35475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80" extrusionOk="0">
                      <a:moveTo>
                        <a:pt x="1076" y="1"/>
                      </a:moveTo>
                      <a:cubicBezTo>
                        <a:pt x="985" y="1"/>
                        <a:pt x="899" y="32"/>
                        <a:pt x="851" y="95"/>
                      </a:cubicBezTo>
                      <a:lnTo>
                        <a:pt x="127" y="788"/>
                      </a:lnTo>
                      <a:cubicBezTo>
                        <a:pt x="1" y="914"/>
                        <a:pt x="1" y="1166"/>
                        <a:pt x="127" y="1261"/>
                      </a:cubicBezTo>
                      <a:cubicBezTo>
                        <a:pt x="190" y="1340"/>
                        <a:pt x="284" y="1379"/>
                        <a:pt x="375" y="1379"/>
                      </a:cubicBezTo>
                      <a:cubicBezTo>
                        <a:pt x="466" y="1379"/>
                        <a:pt x="552" y="1340"/>
                        <a:pt x="599" y="1261"/>
                      </a:cubicBezTo>
                      <a:lnTo>
                        <a:pt x="1324" y="568"/>
                      </a:lnTo>
                      <a:cubicBezTo>
                        <a:pt x="1419" y="442"/>
                        <a:pt x="1419" y="221"/>
                        <a:pt x="1324" y="95"/>
                      </a:cubicBezTo>
                      <a:cubicBezTo>
                        <a:pt x="1261" y="32"/>
                        <a:pt x="1167" y="1"/>
                        <a:pt x="107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68" name="Google Shape;9248;p73">
                  <a:extLst>
                    <a:ext uri="{FF2B5EF4-FFF2-40B4-BE49-F238E27FC236}">
                      <a16:creationId xmlns:a16="http://schemas.microsoft.com/office/drawing/2014/main" id="{D17C568C-B18F-58B6-1D98-3AC6331E427C}"/>
                    </a:ext>
                  </a:extLst>
                </p:cNvPr>
                <p:cNvSpPr/>
                <p:nvPr/>
              </p:nvSpPr>
              <p:spPr>
                <a:xfrm>
                  <a:off x="5664050" y="2067900"/>
                  <a:ext cx="354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1040" y="694"/>
                      </a:lnTo>
                      <a:cubicBezTo>
                        <a:pt x="1261" y="694"/>
                        <a:pt x="1418" y="536"/>
                        <a:pt x="1418" y="347"/>
                      </a:cubicBezTo>
                      <a:cubicBezTo>
                        <a:pt x="1418" y="158"/>
                        <a:pt x="1261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69" name="Google Shape;9249;p73">
                  <a:extLst>
                    <a:ext uri="{FF2B5EF4-FFF2-40B4-BE49-F238E27FC236}">
                      <a16:creationId xmlns:a16="http://schemas.microsoft.com/office/drawing/2014/main" id="{3EBAAEE1-7168-D0DC-21F4-954BB0707B02}"/>
                    </a:ext>
                  </a:extLst>
                </p:cNvPr>
                <p:cNvSpPr/>
                <p:nvPr/>
              </p:nvSpPr>
              <p:spPr>
                <a:xfrm>
                  <a:off x="5421475" y="2067900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78" y="694"/>
                      </a:cubicBezTo>
                      <a:lnTo>
                        <a:pt x="1071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70" name="Google Shape;9250;p73">
                  <a:extLst>
                    <a:ext uri="{FF2B5EF4-FFF2-40B4-BE49-F238E27FC236}">
                      <a16:creationId xmlns:a16="http://schemas.microsoft.com/office/drawing/2014/main" id="{C1B3B1FF-2D1E-9DC5-EBF8-C8501F144730}"/>
                    </a:ext>
                  </a:extLst>
                </p:cNvPr>
                <p:cNvSpPr/>
                <p:nvPr/>
              </p:nvSpPr>
              <p:spPr>
                <a:xfrm>
                  <a:off x="5490000" y="1963925"/>
                  <a:ext cx="35450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56" extrusionOk="0">
                      <a:moveTo>
                        <a:pt x="343" y="1"/>
                      </a:moveTo>
                      <a:cubicBezTo>
                        <a:pt x="252" y="1"/>
                        <a:pt x="158" y="32"/>
                        <a:pt x="95" y="95"/>
                      </a:cubicBezTo>
                      <a:cubicBezTo>
                        <a:pt x="0" y="221"/>
                        <a:pt x="0" y="442"/>
                        <a:pt x="95" y="568"/>
                      </a:cubicBezTo>
                      <a:lnTo>
                        <a:pt x="819" y="1261"/>
                      </a:lnTo>
                      <a:cubicBezTo>
                        <a:pt x="866" y="1324"/>
                        <a:pt x="953" y="1356"/>
                        <a:pt x="1044" y="1356"/>
                      </a:cubicBezTo>
                      <a:cubicBezTo>
                        <a:pt x="1134" y="1356"/>
                        <a:pt x="1229" y="1324"/>
                        <a:pt x="1292" y="1261"/>
                      </a:cubicBezTo>
                      <a:cubicBezTo>
                        <a:pt x="1418" y="1166"/>
                        <a:pt x="1418" y="914"/>
                        <a:pt x="1292" y="788"/>
                      </a:cubicBezTo>
                      <a:lnTo>
                        <a:pt x="567" y="95"/>
                      </a:lnTo>
                      <a:cubicBezTo>
                        <a:pt x="520" y="32"/>
                        <a:pt x="433" y="1"/>
                        <a:pt x="3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71" name="Google Shape;9251;p73">
                  <a:extLst>
                    <a:ext uri="{FF2B5EF4-FFF2-40B4-BE49-F238E27FC236}">
                      <a16:creationId xmlns:a16="http://schemas.microsoft.com/office/drawing/2014/main" id="{EF670C8F-1918-0F24-4D0D-4660144E0182}"/>
                    </a:ext>
                  </a:extLst>
                </p:cNvPr>
                <p:cNvSpPr/>
                <p:nvPr/>
              </p:nvSpPr>
              <p:spPr>
                <a:xfrm>
                  <a:off x="5437225" y="1997650"/>
                  <a:ext cx="37825" cy="2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1053" extrusionOk="0">
                      <a:moveTo>
                        <a:pt x="422" y="0"/>
                      </a:moveTo>
                      <a:cubicBezTo>
                        <a:pt x="285" y="0"/>
                        <a:pt x="140" y="81"/>
                        <a:pt x="95" y="196"/>
                      </a:cubicBezTo>
                      <a:cubicBezTo>
                        <a:pt x="0" y="353"/>
                        <a:pt x="95" y="574"/>
                        <a:pt x="252" y="668"/>
                      </a:cubicBezTo>
                      <a:lnTo>
                        <a:pt x="945" y="1015"/>
                      </a:lnTo>
                      <a:cubicBezTo>
                        <a:pt x="989" y="1041"/>
                        <a:pt x="1039" y="1052"/>
                        <a:pt x="1091" y="1052"/>
                      </a:cubicBezTo>
                      <a:cubicBezTo>
                        <a:pt x="1227" y="1052"/>
                        <a:pt x="1372" y="971"/>
                        <a:pt x="1418" y="857"/>
                      </a:cubicBezTo>
                      <a:cubicBezTo>
                        <a:pt x="1512" y="700"/>
                        <a:pt x="1418" y="479"/>
                        <a:pt x="1260" y="385"/>
                      </a:cubicBezTo>
                      <a:lnTo>
                        <a:pt x="567" y="38"/>
                      </a:lnTo>
                      <a:cubicBezTo>
                        <a:pt x="524" y="12"/>
                        <a:pt x="473" y="0"/>
                        <a:pt x="4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72" name="Google Shape;9252;p73">
                  <a:extLst>
                    <a:ext uri="{FF2B5EF4-FFF2-40B4-BE49-F238E27FC236}">
                      <a16:creationId xmlns:a16="http://schemas.microsoft.com/office/drawing/2014/main" id="{0E01833B-3147-6802-176B-441DBCCFF6C5}"/>
                    </a:ext>
                  </a:extLst>
                </p:cNvPr>
                <p:cNvSpPr/>
                <p:nvPr/>
              </p:nvSpPr>
              <p:spPr>
                <a:xfrm>
                  <a:off x="5645150" y="1998300"/>
                  <a:ext cx="37825" cy="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1076" extrusionOk="0">
                      <a:moveTo>
                        <a:pt x="1098" y="0"/>
                      </a:moveTo>
                      <a:cubicBezTo>
                        <a:pt x="1046" y="0"/>
                        <a:pt x="994" y="14"/>
                        <a:pt x="946" y="44"/>
                      </a:cubicBezTo>
                      <a:lnTo>
                        <a:pt x="253" y="422"/>
                      </a:lnTo>
                      <a:cubicBezTo>
                        <a:pt x="95" y="485"/>
                        <a:pt x="1" y="674"/>
                        <a:pt x="95" y="894"/>
                      </a:cubicBezTo>
                      <a:cubicBezTo>
                        <a:pt x="142" y="1011"/>
                        <a:pt x="258" y="1076"/>
                        <a:pt x="405" y="1076"/>
                      </a:cubicBezTo>
                      <a:cubicBezTo>
                        <a:pt x="456" y="1076"/>
                        <a:pt x="511" y="1068"/>
                        <a:pt x="568" y="1052"/>
                      </a:cubicBezTo>
                      <a:lnTo>
                        <a:pt x="1261" y="674"/>
                      </a:lnTo>
                      <a:cubicBezTo>
                        <a:pt x="1418" y="611"/>
                        <a:pt x="1513" y="422"/>
                        <a:pt x="1418" y="201"/>
                      </a:cubicBezTo>
                      <a:cubicBezTo>
                        <a:pt x="1331" y="71"/>
                        <a:pt x="1214" y="0"/>
                        <a:pt x="109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sp>
            <p:nvSpPr>
              <p:cNvPr id="17706" name="Google Shape;9253;p73">
                <a:extLst>
                  <a:ext uri="{FF2B5EF4-FFF2-40B4-BE49-F238E27FC236}">
                    <a16:creationId xmlns:a16="http://schemas.microsoft.com/office/drawing/2014/main" id="{77A18426-313E-DF63-9AD8-CC0C67C8C16D}"/>
                  </a:ext>
                </a:extLst>
              </p:cNvPr>
              <p:cNvSpPr/>
              <p:nvPr/>
            </p:nvSpPr>
            <p:spPr>
              <a:xfrm>
                <a:off x="9014587" y="2279632"/>
                <a:ext cx="505937" cy="503276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11910" extrusionOk="0">
                    <a:moveTo>
                      <a:pt x="11027" y="662"/>
                    </a:moveTo>
                    <a:lnTo>
                      <a:pt x="11027" y="1387"/>
                    </a:lnTo>
                    <a:lnTo>
                      <a:pt x="8601" y="1387"/>
                    </a:lnTo>
                    <a:cubicBezTo>
                      <a:pt x="8412" y="1387"/>
                      <a:pt x="8255" y="1229"/>
                      <a:pt x="8255" y="1040"/>
                    </a:cubicBezTo>
                    <a:cubicBezTo>
                      <a:pt x="8255" y="820"/>
                      <a:pt x="8412" y="662"/>
                      <a:pt x="8601" y="662"/>
                    </a:cubicBezTo>
                    <a:close/>
                    <a:moveTo>
                      <a:pt x="10366" y="2048"/>
                    </a:moveTo>
                    <a:lnTo>
                      <a:pt x="10366" y="2773"/>
                    </a:lnTo>
                    <a:lnTo>
                      <a:pt x="7940" y="2773"/>
                    </a:lnTo>
                    <a:cubicBezTo>
                      <a:pt x="7926" y="2775"/>
                      <a:pt x="7912" y="2776"/>
                      <a:pt x="7899" y="2776"/>
                    </a:cubicBezTo>
                    <a:cubicBezTo>
                      <a:pt x="7728" y="2776"/>
                      <a:pt x="7593" y="2599"/>
                      <a:pt x="7593" y="2395"/>
                    </a:cubicBezTo>
                    <a:cubicBezTo>
                      <a:pt x="7593" y="2206"/>
                      <a:pt x="7751" y="2048"/>
                      <a:pt x="7940" y="2048"/>
                    </a:cubicBezTo>
                    <a:close/>
                    <a:moveTo>
                      <a:pt x="11027" y="3466"/>
                    </a:moveTo>
                    <a:lnTo>
                      <a:pt x="11027" y="4191"/>
                    </a:lnTo>
                    <a:lnTo>
                      <a:pt x="8601" y="4191"/>
                    </a:lnTo>
                    <a:cubicBezTo>
                      <a:pt x="8412" y="4191"/>
                      <a:pt x="8255" y="4033"/>
                      <a:pt x="8255" y="3812"/>
                    </a:cubicBezTo>
                    <a:cubicBezTo>
                      <a:pt x="8255" y="3623"/>
                      <a:pt x="8412" y="3466"/>
                      <a:pt x="8601" y="3466"/>
                    </a:cubicBezTo>
                    <a:close/>
                    <a:moveTo>
                      <a:pt x="1292" y="4884"/>
                    </a:moveTo>
                    <a:lnTo>
                      <a:pt x="1292" y="5608"/>
                    </a:lnTo>
                    <a:lnTo>
                      <a:pt x="568" y="5608"/>
                    </a:lnTo>
                    <a:lnTo>
                      <a:pt x="568" y="4884"/>
                    </a:lnTo>
                    <a:close/>
                    <a:moveTo>
                      <a:pt x="11027" y="4884"/>
                    </a:moveTo>
                    <a:lnTo>
                      <a:pt x="11027" y="5608"/>
                    </a:lnTo>
                    <a:lnTo>
                      <a:pt x="6207" y="5608"/>
                    </a:lnTo>
                    <a:lnTo>
                      <a:pt x="6207" y="4884"/>
                    </a:lnTo>
                    <a:close/>
                    <a:moveTo>
                      <a:pt x="3718" y="2080"/>
                    </a:moveTo>
                    <a:cubicBezTo>
                      <a:pt x="4663" y="2080"/>
                      <a:pt x="5482" y="2867"/>
                      <a:pt x="5482" y="3844"/>
                    </a:cubicBezTo>
                    <a:lnTo>
                      <a:pt x="5482" y="5955"/>
                    </a:lnTo>
                    <a:cubicBezTo>
                      <a:pt x="5482" y="6144"/>
                      <a:pt x="5325" y="6301"/>
                      <a:pt x="5136" y="6301"/>
                    </a:cubicBezTo>
                    <a:lnTo>
                      <a:pt x="2300" y="6301"/>
                    </a:lnTo>
                    <a:cubicBezTo>
                      <a:pt x="2111" y="6301"/>
                      <a:pt x="1954" y="6144"/>
                      <a:pt x="1954" y="5955"/>
                    </a:cubicBezTo>
                    <a:lnTo>
                      <a:pt x="1954" y="3844"/>
                    </a:lnTo>
                    <a:cubicBezTo>
                      <a:pt x="1954" y="2899"/>
                      <a:pt x="2742" y="2080"/>
                      <a:pt x="3718" y="2080"/>
                    </a:cubicBezTo>
                    <a:close/>
                    <a:moveTo>
                      <a:pt x="11027" y="6301"/>
                    </a:moveTo>
                    <a:lnTo>
                      <a:pt x="11027" y="7688"/>
                    </a:lnTo>
                    <a:lnTo>
                      <a:pt x="7593" y="7688"/>
                    </a:lnTo>
                    <a:lnTo>
                      <a:pt x="7593" y="6301"/>
                    </a:lnTo>
                    <a:lnTo>
                      <a:pt x="8948" y="6301"/>
                    </a:lnTo>
                    <a:lnTo>
                      <a:pt x="8948" y="6648"/>
                    </a:lnTo>
                    <a:cubicBezTo>
                      <a:pt x="8948" y="6868"/>
                      <a:pt x="9106" y="7026"/>
                      <a:pt x="9326" y="7026"/>
                    </a:cubicBezTo>
                    <a:cubicBezTo>
                      <a:pt x="9515" y="7026"/>
                      <a:pt x="9673" y="6868"/>
                      <a:pt x="9673" y="6648"/>
                    </a:cubicBezTo>
                    <a:lnTo>
                      <a:pt x="9673" y="6301"/>
                    </a:lnTo>
                    <a:close/>
                    <a:moveTo>
                      <a:pt x="4443" y="8349"/>
                    </a:moveTo>
                    <a:cubicBezTo>
                      <a:pt x="4852" y="8349"/>
                      <a:pt x="5293" y="8633"/>
                      <a:pt x="5419" y="9074"/>
                    </a:cubicBezTo>
                    <a:lnTo>
                      <a:pt x="2080" y="9074"/>
                    </a:lnTo>
                    <a:cubicBezTo>
                      <a:pt x="2237" y="8664"/>
                      <a:pt x="2616" y="8349"/>
                      <a:pt x="3057" y="8349"/>
                    </a:cubicBezTo>
                    <a:close/>
                    <a:moveTo>
                      <a:pt x="11027" y="8349"/>
                    </a:moveTo>
                    <a:lnTo>
                      <a:pt x="11027" y="9735"/>
                    </a:lnTo>
                    <a:lnTo>
                      <a:pt x="7593" y="9735"/>
                    </a:lnTo>
                    <a:lnTo>
                      <a:pt x="7593" y="8349"/>
                    </a:lnTo>
                    <a:lnTo>
                      <a:pt x="8948" y="8349"/>
                    </a:lnTo>
                    <a:lnTo>
                      <a:pt x="8948" y="8696"/>
                    </a:lnTo>
                    <a:cubicBezTo>
                      <a:pt x="8948" y="8916"/>
                      <a:pt x="9106" y="9074"/>
                      <a:pt x="9326" y="9074"/>
                    </a:cubicBezTo>
                    <a:cubicBezTo>
                      <a:pt x="9515" y="9074"/>
                      <a:pt x="9673" y="8916"/>
                      <a:pt x="9673" y="8696"/>
                    </a:cubicBezTo>
                    <a:lnTo>
                      <a:pt x="9673" y="8349"/>
                    </a:lnTo>
                    <a:close/>
                    <a:moveTo>
                      <a:pt x="8633" y="0"/>
                    </a:moveTo>
                    <a:cubicBezTo>
                      <a:pt x="8066" y="0"/>
                      <a:pt x="7625" y="473"/>
                      <a:pt x="7625" y="1040"/>
                    </a:cubicBezTo>
                    <a:cubicBezTo>
                      <a:pt x="7625" y="1135"/>
                      <a:pt x="7656" y="1292"/>
                      <a:pt x="7688" y="1418"/>
                    </a:cubicBezTo>
                    <a:cubicBezTo>
                      <a:pt x="7278" y="1544"/>
                      <a:pt x="6963" y="1922"/>
                      <a:pt x="6963" y="2395"/>
                    </a:cubicBezTo>
                    <a:cubicBezTo>
                      <a:pt x="6963" y="2678"/>
                      <a:pt x="7058" y="2962"/>
                      <a:pt x="7278" y="3151"/>
                    </a:cubicBezTo>
                    <a:cubicBezTo>
                      <a:pt x="7373" y="3308"/>
                      <a:pt x="7530" y="3403"/>
                      <a:pt x="7751" y="3434"/>
                    </a:cubicBezTo>
                    <a:cubicBezTo>
                      <a:pt x="7688" y="3560"/>
                      <a:pt x="7656" y="3655"/>
                      <a:pt x="7656" y="3812"/>
                    </a:cubicBezTo>
                    <a:cubicBezTo>
                      <a:pt x="7656" y="3939"/>
                      <a:pt x="7688" y="4065"/>
                      <a:pt x="7751" y="4191"/>
                    </a:cubicBezTo>
                    <a:lnTo>
                      <a:pt x="6270" y="4191"/>
                    </a:lnTo>
                    <a:lnTo>
                      <a:pt x="6270" y="3812"/>
                    </a:lnTo>
                    <a:cubicBezTo>
                      <a:pt x="6270" y="2489"/>
                      <a:pt x="5167" y="1387"/>
                      <a:pt x="3844" y="1387"/>
                    </a:cubicBezTo>
                    <a:cubicBezTo>
                      <a:pt x="2490" y="1387"/>
                      <a:pt x="1387" y="2489"/>
                      <a:pt x="1387" y="3812"/>
                    </a:cubicBezTo>
                    <a:lnTo>
                      <a:pt x="1387" y="4191"/>
                    </a:lnTo>
                    <a:lnTo>
                      <a:pt x="379" y="4191"/>
                    </a:lnTo>
                    <a:cubicBezTo>
                      <a:pt x="158" y="4191"/>
                      <a:pt x="1" y="4348"/>
                      <a:pt x="1" y="4537"/>
                    </a:cubicBezTo>
                    <a:lnTo>
                      <a:pt x="1" y="11500"/>
                    </a:lnTo>
                    <a:cubicBezTo>
                      <a:pt x="1" y="11689"/>
                      <a:pt x="158" y="11846"/>
                      <a:pt x="379" y="11846"/>
                    </a:cubicBezTo>
                    <a:cubicBezTo>
                      <a:pt x="568" y="11846"/>
                      <a:pt x="725" y="11689"/>
                      <a:pt x="725" y="11500"/>
                    </a:cubicBezTo>
                    <a:lnTo>
                      <a:pt x="725" y="6301"/>
                    </a:lnTo>
                    <a:lnTo>
                      <a:pt x="1481" y="6301"/>
                    </a:lnTo>
                    <a:cubicBezTo>
                      <a:pt x="1639" y="6711"/>
                      <a:pt x="1985" y="7026"/>
                      <a:pt x="2458" y="7026"/>
                    </a:cubicBezTo>
                    <a:lnTo>
                      <a:pt x="3529" y="7026"/>
                    </a:lnTo>
                    <a:lnTo>
                      <a:pt x="3529" y="7719"/>
                    </a:lnTo>
                    <a:lnTo>
                      <a:pt x="3151" y="7719"/>
                    </a:lnTo>
                    <a:cubicBezTo>
                      <a:pt x="2237" y="7719"/>
                      <a:pt x="1387" y="8507"/>
                      <a:pt x="1387" y="9452"/>
                    </a:cubicBezTo>
                    <a:cubicBezTo>
                      <a:pt x="1387" y="9641"/>
                      <a:pt x="1544" y="9798"/>
                      <a:pt x="1733" y="9798"/>
                    </a:cubicBezTo>
                    <a:lnTo>
                      <a:pt x="3529" y="9798"/>
                    </a:lnTo>
                    <a:lnTo>
                      <a:pt x="3529" y="10523"/>
                    </a:lnTo>
                    <a:lnTo>
                      <a:pt x="2458" y="10523"/>
                    </a:lnTo>
                    <a:cubicBezTo>
                      <a:pt x="1859" y="10523"/>
                      <a:pt x="1418" y="10996"/>
                      <a:pt x="1418" y="11531"/>
                    </a:cubicBezTo>
                    <a:cubicBezTo>
                      <a:pt x="1418" y="11752"/>
                      <a:pt x="1576" y="11909"/>
                      <a:pt x="1796" y="11909"/>
                    </a:cubicBezTo>
                    <a:cubicBezTo>
                      <a:pt x="1985" y="11909"/>
                      <a:pt x="2143" y="11752"/>
                      <a:pt x="2143" y="11531"/>
                    </a:cubicBezTo>
                    <a:cubicBezTo>
                      <a:pt x="2143" y="11342"/>
                      <a:pt x="2300" y="11185"/>
                      <a:pt x="2490" y="11185"/>
                    </a:cubicBezTo>
                    <a:lnTo>
                      <a:pt x="3561" y="11185"/>
                    </a:lnTo>
                    <a:lnTo>
                      <a:pt x="3561" y="11531"/>
                    </a:lnTo>
                    <a:cubicBezTo>
                      <a:pt x="3561" y="11752"/>
                      <a:pt x="3718" y="11909"/>
                      <a:pt x="3907" y="11909"/>
                    </a:cubicBezTo>
                    <a:cubicBezTo>
                      <a:pt x="4096" y="11909"/>
                      <a:pt x="4254" y="11752"/>
                      <a:pt x="4254" y="11531"/>
                    </a:cubicBezTo>
                    <a:lnTo>
                      <a:pt x="4254" y="11185"/>
                    </a:lnTo>
                    <a:lnTo>
                      <a:pt x="5325" y="11185"/>
                    </a:lnTo>
                    <a:cubicBezTo>
                      <a:pt x="5514" y="11185"/>
                      <a:pt x="5672" y="11342"/>
                      <a:pt x="5672" y="11531"/>
                    </a:cubicBezTo>
                    <a:cubicBezTo>
                      <a:pt x="5672" y="11752"/>
                      <a:pt x="5829" y="11909"/>
                      <a:pt x="6050" y="11909"/>
                    </a:cubicBezTo>
                    <a:cubicBezTo>
                      <a:pt x="6239" y="11909"/>
                      <a:pt x="6396" y="11752"/>
                      <a:pt x="6396" y="11531"/>
                    </a:cubicBezTo>
                    <a:cubicBezTo>
                      <a:pt x="6396" y="10964"/>
                      <a:pt x="5924" y="10523"/>
                      <a:pt x="5356" y="10523"/>
                    </a:cubicBezTo>
                    <a:lnTo>
                      <a:pt x="4317" y="10523"/>
                    </a:lnTo>
                    <a:lnTo>
                      <a:pt x="4317" y="9798"/>
                    </a:lnTo>
                    <a:lnTo>
                      <a:pt x="6081" y="9798"/>
                    </a:lnTo>
                    <a:cubicBezTo>
                      <a:pt x="6270" y="9798"/>
                      <a:pt x="6428" y="9641"/>
                      <a:pt x="6428" y="9452"/>
                    </a:cubicBezTo>
                    <a:cubicBezTo>
                      <a:pt x="6428" y="8507"/>
                      <a:pt x="5640" y="7719"/>
                      <a:pt x="4663" y="7719"/>
                    </a:cubicBezTo>
                    <a:lnTo>
                      <a:pt x="4317" y="7719"/>
                    </a:lnTo>
                    <a:lnTo>
                      <a:pt x="4317" y="7026"/>
                    </a:lnTo>
                    <a:lnTo>
                      <a:pt x="5356" y="7026"/>
                    </a:lnTo>
                    <a:cubicBezTo>
                      <a:pt x="5798" y="7026"/>
                      <a:pt x="6207" y="6742"/>
                      <a:pt x="6365" y="6301"/>
                    </a:cubicBezTo>
                    <a:lnTo>
                      <a:pt x="7089" y="6301"/>
                    </a:lnTo>
                    <a:lnTo>
                      <a:pt x="7089" y="11500"/>
                    </a:lnTo>
                    <a:cubicBezTo>
                      <a:pt x="7089" y="11689"/>
                      <a:pt x="7247" y="11846"/>
                      <a:pt x="7467" y="11846"/>
                    </a:cubicBezTo>
                    <a:cubicBezTo>
                      <a:pt x="7656" y="11846"/>
                      <a:pt x="7814" y="11689"/>
                      <a:pt x="7814" y="11500"/>
                    </a:cubicBezTo>
                    <a:lnTo>
                      <a:pt x="7814" y="10492"/>
                    </a:lnTo>
                    <a:lnTo>
                      <a:pt x="11279" y="10492"/>
                    </a:lnTo>
                    <a:lnTo>
                      <a:pt x="11279" y="11500"/>
                    </a:lnTo>
                    <a:cubicBezTo>
                      <a:pt x="11279" y="11689"/>
                      <a:pt x="11437" y="11846"/>
                      <a:pt x="11626" y="11846"/>
                    </a:cubicBezTo>
                    <a:cubicBezTo>
                      <a:pt x="11815" y="11846"/>
                      <a:pt x="11972" y="11689"/>
                      <a:pt x="11972" y="11500"/>
                    </a:cubicBezTo>
                    <a:lnTo>
                      <a:pt x="11972" y="3151"/>
                    </a:lnTo>
                    <a:cubicBezTo>
                      <a:pt x="11972" y="2962"/>
                      <a:pt x="11815" y="2804"/>
                      <a:pt x="11626" y="2804"/>
                    </a:cubicBezTo>
                    <a:lnTo>
                      <a:pt x="11279" y="2804"/>
                    </a:lnTo>
                    <a:lnTo>
                      <a:pt x="11279" y="2080"/>
                    </a:lnTo>
                    <a:lnTo>
                      <a:pt x="11626" y="2080"/>
                    </a:lnTo>
                    <a:cubicBezTo>
                      <a:pt x="11815" y="2080"/>
                      <a:pt x="11972" y="1922"/>
                      <a:pt x="11972" y="1733"/>
                    </a:cubicBezTo>
                    <a:lnTo>
                      <a:pt x="11972" y="347"/>
                    </a:lnTo>
                    <a:cubicBezTo>
                      <a:pt x="11752" y="158"/>
                      <a:pt x="11594" y="0"/>
                      <a:pt x="1140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54">
                  <a:defRPr/>
                </a:pPr>
                <a:endParaRPr dirty="0">
                  <a:solidFill>
                    <a:srgbClr val="000000"/>
                  </a:solidFill>
                  <a:latin typeface="Lora" pitchFamily="2" charset="0"/>
                </a:endParaRPr>
              </a:p>
            </p:txBody>
          </p:sp>
          <p:grpSp>
            <p:nvGrpSpPr>
              <p:cNvPr id="17707" name="Google Shape;9254;p73">
                <a:extLst>
                  <a:ext uri="{FF2B5EF4-FFF2-40B4-BE49-F238E27FC236}">
                    <a16:creationId xmlns:a16="http://schemas.microsoft.com/office/drawing/2014/main" id="{72FB360D-7A90-9A4A-2A7E-E887E021CE9E}"/>
                  </a:ext>
                </a:extLst>
              </p:cNvPr>
              <p:cNvGrpSpPr/>
              <p:nvPr/>
            </p:nvGrpSpPr>
            <p:grpSpPr>
              <a:xfrm>
                <a:off x="9016666" y="3013844"/>
                <a:ext cx="501923" cy="322206"/>
                <a:chOff x="5411225" y="2726350"/>
                <a:chExt cx="296950" cy="190625"/>
              </a:xfrm>
              <a:grpFill/>
            </p:grpSpPr>
            <p:sp>
              <p:nvSpPr>
                <p:cNvPr id="17763" name="Google Shape;9255;p73">
                  <a:extLst>
                    <a:ext uri="{FF2B5EF4-FFF2-40B4-BE49-F238E27FC236}">
                      <a16:creationId xmlns:a16="http://schemas.microsoft.com/office/drawing/2014/main" id="{DE98A84E-4A61-74D3-3E50-57DF3490DC39}"/>
                    </a:ext>
                  </a:extLst>
                </p:cNvPr>
                <p:cNvSpPr/>
                <p:nvPr/>
              </p:nvSpPr>
              <p:spPr>
                <a:xfrm>
                  <a:off x="5534100" y="2794875"/>
                  <a:ext cx="520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2049" extrusionOk="0">
                      <a:moveTo>
                        <a:pt x="1009" y="662"/>
                      </a:moveTo>
                      <a:cubicBezTo>
                        <a:pt x="1229" y="662"/>
                        <a:pt x="1387" y="851"/>
                        <a:pt x="1387" y="1040"/>
                      </a:cubicBezTo>
                      <a:cubicBezTo>
                        <a:pt x="1387" y="1229"/>
                        <a:pt x="1229" y="1387"/>
                        <a:pt x="1009" y="1387"/>
                      </a:cubicBezTo>
                      <a:cubicBezTo>
                        <a:pt x="819" y="1387"/>
                        <a:pt x="662" y="1229"/>
                        <a:pt x="662" y="1040"/>
                      </a:cubicBezTo>
                      <a:cubicBezTo>
                        <a:pt x="662" y="851"/>
                        <a:pt x="819" y="662"/>
                        <a:pt x="1009" y="662"/>
                      </a:cubicBezTo>
                      <a:close/>
                      <a:moveTo>
                        <a:pt x="1009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cubicBezTo>
                        <a:pt x="0" y="1639"/>
                        <a:pt x="473" y="2048"/>
                        <a:pt x="1009" y="2048"/>
                      </a:cubicBezTo>
                      <a:cubicBezTo>
                        <a:pt x="1607" y="2048"/>
                        <a:pt x="2048" y="1576"/>
                        <a:pt x="2048" y="1040"/>
                      </a:cubicBezTo>
                      <a:cubicBezTo>
                        <a:pt x="2080" y="473"/>
                        <a:pt x="1607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64" name="Google Shape;9256;p73">
                  <a:extLst>
                    <a:ext uri="{FF2B5EF4-FFF2-40B4-BE49-F238E27FC236}">
                      <a16:creationId xmlns:a16="http://schemas.microsoft.com/office/drawing/2014/main" id="{EE281632-F59E-F87D-52DA-DCC1C76AB9F0}"/>
                    </a:ext>
                  </a:extLst>
                </p:cNvPr>
                <p:cNvSpPr/>
                <p:nvPr/>
              </p:nvSpPr>
              <p:spPr>
                <a:xfrm>
                  <a:off x="5411225" y="2726350"/>
                  <a:ext cx="296950" cy="19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8" h="7625" extrusionOk="0">
                      <a:moveTo>
                        <a:pt x="5924" y="662"/>
                      </a:moveTo>
                      <a:cubicBezTo>
                        <a:pt x="7404" y="662"/>
                        <a:pt x="8759" y="1576"/>
                        <a:pt x="9641" y="2332"/>
                      </a:cubicBezTo>
                      <a:cubicBezTo>
                        <a:pt x="9736" y="2395"/>
                        <a:pt x="9830" y="2489"/>
                        <a:pt x="9925" y="2584"/>
                      </a:cubicBezTo>
                      <a:cubicBezTo>
                        <a:pt x="8696" y="2080"/>
                        <a:pt x="7278" y="1733"/>
                        <a:pt x="5924" y="1733"/>
                      </a:cubicBezTo>
                      <a:cubicBezTo>
                        <a:pt x="4569" y="1733"/>
                        <a:pt x="3183" y="2080"/>
                        <a:pt x="1954" y="2584"/>
                      </a:cubicBezTo>
                      <a:cubicBezTo>
                        <a:pt x="2048" y="2521"/>
                        <a:pt x="2111" y="2458"/>
                        <a:pt x="2206" y="2395"/>
                      </a:cubicBezTo>
                      <a:cubicBezTo>
                        <a:pt x="3151" y="1544"/>
                        <a:pt x="4474" y="662"/>
                        <a:pt x="5924" y="662"/>
                      </a:cubicBezTo>
                      <a:close/>
                      <a:moveTo>
                        <a:pt x="5924" y="2426"/>
                      </a:moveTo>
                      <a:cubicBezTo>
                        <a:pt x="6333" y="2426"/>
                        <a:pt x="6711" y="2489"/>
                        <a:pt x="7089" y="2521"/>
                      </a:cubicBezTo>
                      <a:cubicBezTo>
                        <a:pt x="7467" y="2836"/>
                        <a:pt x="7656" y="3308"/>
                        <a:pt x="7656" y="3813"/>
                      </a:cubicBezTo>
                      <a:cubicBezTo>
                        <a:pt x="7656" y="4758"/>
                        <a:pt x="6869" y="5545"/>
                        <a:pt x="5924" y="5545"/>
                      </a:cubicBezTo>
                      <a:cubicBezTo>
                        <a:pt x="4978" y="5545"/>
                        <a:pt x="4191" y="4758"/>
                        <a:pt x="4191" y="3813"/>
                      </a:cubicBezTo>
                      <a:cubicBezTo>
                        <a:pt x="4191" y="3308"/>
                        <a:pt x="4411" y="2836"/>
                        <a:pt x="4789" y="2521"/>
                      </a:cubicBezTo>
                      <a:cubicBezTo>
                        <a:pt x="5136" y="2489"/>
                        <a:pt x="5545" y="2426"/>
                        <a:pt x="5924" y="2426"/>
                      </a:cubicBezTo>
                      <a:close/>
                      <a:moveTo>
                        <a:pt x="3781" y="2710"/>
                      </a:moveTo>
                      <a:lnTo>
                        <a:pt x="3781" y="2710"/>
                      </a:lnTo>
                      <a:cubicBezTo>
                        <a:pt x="3624" y="3056"/>
                        <a:pt x="3498" y="3434"/>
                        <a:pt x="3498" y="3813"/>
                      </a:cubicBezTo>
                      <a:cubicBezTo>
                        <a:pt x="3498" y="5167"/>
                        <a:pt x="4600" y="6270"/>
                        <a:pt x="5924" y="6270"/>
                      </a:cubicBezTo>
                      <a:cubicBezTo>
                        <a:pt x="7278" y="6270"/>
                        <a:pt x="8381" y="5167"/>
                        <a:pt x="8381" y="3813"/>
                      </a:cubicBezTo>
                      <a:cubicBezTo>
                        <a:pt x="8381" y="3434"/>
                        <a:pt x="8286" y="3056"/>
                        <a:pt x="8097" y="2710"/>
                      </a:cubicBezTo>
                      <a:lnTo>
                        <a:pt x="8097" y="2710"/>
                      </a:lnTo>
                      <a:cubicBezTo>
                        <a:pt x="9137" y="2993"/>
                        <a:pt x="10145" y="3434"/>
                        <a:pt x="11027" y="3907"/>
                      </a:cubicBezTo>
                      <a:cubicBezTo>
                        <a:pt x="10744" y="4222"/>
                        <a:pt x="10240" y="4789"/>
                        <a:pt x="9547" y="5356"/>
                      </a:cubicBezTo>
                      <a:cubicBezTo>
                        <a:pt x="8601" y="6144"/>
                        <a:pt x="7310" y="6932"/>
                        <a:pt x="5924" y="6932"/>
                      </a:cubicBezTo>
                      <a:cubicBezTo>
                        <a:pt x="4474" y="6932"/>
                        <a:pt x="3088" y="6018"/>
                        <a:pt x="2237" y="5262"/>
                      </a:cubicBezTo>
                      <a:cubicBezTo>
                        <a:pt x="1607" y="4726"/>
                        <a:pt x="1135" y="4222"/>
                        <a:pt x="851" y="3907"/>
                      </a:cubicBezTo>
                      <a:cubicBezTo>
                        <a:pt x="1733" y="3371"/>
                        <a:pt x="2710" y="2962"/>
                        <a:pt x="3781" y="2710"/>
                      </a:cubicBezTo>
                      <a:close/>
                      <a:moveTo>
                        <a:pt x="5924" y="0"/>
                      </a:moveTo>
                      <a:cubicBezTo>
                        <a:pt x="4411" y="0"/>
                        <a:pt x="2931" y="820"/>
                        <a:pt x="1765" y="1796"/>
                      </a:cubicBezTo>
                      <a:cubicBezTo>
                        <a:pt x="725" y="2678"/>
                        <a:pt x="95" y="3592"/>
                        <a:pt x="64" y="3624"/>
                      </a:cubicBezTo>
                      <a:cubicBezTo>
                        <a:pt x="1" y="3750"/>
                        <a:pt x="1" y="3907"/>
                        <a:pt x="64" y="4002"/>
                      </a:cubicBezTo>
                      <a:cubicBezTo>
                        <a:pt x="95" y="4065"/>
                        <a:pt x="725" y="4915"/>
                        <a:pt x="1765" y="5829"/>
                      </a:cubicBezTo>
                      <a:cubicBezTo>
                        <a:pt x="2931" y="6805"/>
                        <a:pt x="4348" y="7625"/>
                        <a:pt x="5924" y="7625"/>
                      </a:cubicBezTo>
                      <a:cubicBezTo>
                        <a:pt x="7436" y="7625"/>
                        <a:pt x="8759" y="6900"/>
                        <a:pt x="9925" y="5955"/>
                      </a:cubicBezTo>
                      <a:cubicBezTo>
                        <a:pt x="10712" y="5325"/>
                        <a:pt x="11374" y="4600"/>
                        <a:pt x="11815" y="4002"/>
                      </a:cubicBezTo>
                      <a:cubicBezTo>
                        <a:pt x="11878" y="3907"/>
                        <a:pt x="11878" y="3750"/>
                        <a:pt x="11815" y="3624"/>
                      </a:cubicBezTo>
                      <a:cubicBezTo>
                        <a:pt x="11752" y="3592"/>
                        <a:pt x="11122" y="2710"/>
                        <a:pt x="10114" y="1796"/>
                      </a:cubicBezTo>
                      <a:cubicBezTo>
                        <a:pt x="8916" y="820"/>
                        <a:pt x="7499" y="0"/>
                        <a:pt x="59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708" name="Google Shape;9257;p73">
                <a:extLst>
                  <a:ext uri="{FF2B5EF4-FFF2-40B4-BE49-F238E27FC236}">
                    <a16:creationId xmlns:a16="http://schemas.microsoft.com/office/drawing/2014/main" id="{1CA83ABB-181B-17EB-9EA7-21E74327B3D4}"/>
                  </a:ext>
                </a:extLst>
              </p:cNvPr>
              <p:cNvGrpSpPr/>
              <p:nvPr/>
            </p:nvGrpSpPr>
            <p:grpSpPr>
              <a:xfrm>
                <a:off x="10924848" y="1704399"/>
                <a:ext cx="503233" cy="467568"/>
                <a:chOff x="6524150" y="1938725"/>
                <a:chExt cx="297725" cy="276625"/>
              </a:xfrm>
              <a:grpFill/>
            </p:grpSpPr>
            <p:sp>
              <p:nvSpPr>
                <p:cNvPr id="17759" name="Google Shape;9258;p73">
                  <a:extLst>
                    <a:ext uri="{FF2B5EF4-FFF2-40B4-BE49-F238E27FC236}">
                      <a16:creationId xmlns:a16="http://schemas.microsoft.com/office/drawing/2014/main" id="{A372C818-0BAD-158E-77D6-30389AF14804}"/>
                    </a:ext>
                  </a:extLst>
                </p:cNvPr>
                <p:cNvSpPr/>
                <p:nvPr/>
              </p:nvSpPr>
              <p:spPr>
                <a:xfrm>
                  <a:off x="6524150" y="2025375"/>
                  <a:ext cx="297725" cy="18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9" h="7599" extrusionOk="0">
                      <a:moveTo>
                        <a:pt x="9767" y="2079"/>
                      </a:moveTo>
                      <a:lnTo>
                        <a:pt x="9767" y="5198"/>
                      </a:lnTo>
                      <a:cubicBezTo>
                        <a:pt x="9735" y="5041"/>
                        <a:pt x="9672" y="4915"/>
                        <a:pt x="9546" y="4789"/>
                      </a:cubicBezTo>
                      <a:lnTo>
                        <a:pt x="7813" y="3056"/>
                      </a:lnTo>
                      <a:cubicBezTo>
                        <a:pt x="7624" y="2867"/>
                        <a:pt x="7341" y="2741"/>
                        <a:pt x="7057" y="2741"/>
                      </a:cubicBezTo>
                      <a:lnTo>
                        <a:pt x="6018" y="2741"/>
                      </a:lnTo>
                      <a:cubicBezTo>
                        <a:pt x="5923" y="2741"/>
                        <a:pt x="5797" y="2836"/>
                        <a:pt x="5734" y="2930"/>
                      </a:cubicBezTo>
                      <a:lnTo>
                        <a:pt x="5482" y="3403"/>
                      </a:lnTo>
                      <a:cubicBezTo>
                        <a:pt x="5293" y="3812"/>
                        <a:pt x="4883" y="4001"/>
                        <a:pt x="4505" y="4001"/>
                      </a:cubicBezTo>
                      <a:lnTo>
                        <a:pt x="5356" y="2269"/>
                      </a:lnTo>
                      <a:cubicBezTo>
                        <a:pt x="5419" y="2143"/>
                        <a:pt x="5576" y="2079"/>
                        <a:pt x="5671" y="2079"/>
                      </a:cubicBezTo>
                      <a:close/>
                      <a:moveTo>
                        <a:pt x="1418" y="2079"/>
                      </a:moveTo>
                      <a:lnTo>
                        <a:pt x="1418" y="5545"/>
                      </a:lnTo>
                      <a:lnTo>
                        <a:pt x="725" y="5545"/>
                      </a:lnTo>
                      <a:lnTo>
                        <a:pt x="725" y="2079"/>
                      </a:lnTo>
                      <a:close/>
                      <a:moveTo>
                        <a:pt x="11153" y="2079"/>
                      </a:moveTo>
                      <a:lnTo>
                        <a:pt x="11153" y="5545"/>
                      </a:lnTo>
                      <a:lnTo>
                        <a:pt x="10460" y="5545"/>
                      </a:lnTo>
                      <a:lnTo>
                        <a:pt x="10460" y="2079"/>
                      </a:lnTo>
                      <a:close/>
                      <a:moveTo>
                        <a:pt x="6931" y="630"/>
                      </a:moveTo>
                      <a:cubicBezTo>
                        <a:pt x="6774" y="1008"/>
                        <a:pt x="6427" y="1323"/>
                        <a:pt x="5955" y="1323"/>
                      </a:cubicBezTo>
                      <a:lnTo>
                        <a:pt x="5671" y="1323"/>
                      </a:lnTo>
                      <a:cubicBezTo>
                        <a:pt x="5293" y="1323"/>
                        <a:pt x="4946" y="1575"/>
                        <a:pt x="4726" y="1922"/>
                      </a:cubicBezTo>
                      <a:lnTo>
                        <a:pt x="3655" y="4064"/>
                      </a:lnTo>
                      <a:cubicBezTo>
                        <a:pt x="3623" y="4127"/>
                        <a:pt x="3623" y="4253"/>
                        <a:pt x="3655" y="4316"/>
                      </a:cubicBezTo>
                      <a:cubicBezTo>
                        <a:pt x="3718" y="4411"/>
                        <a:pt x="3781" y="4474"/>
                        <a:pt x="3875" y="4537"/>
                      </a:cubicBezTo>
                      <a:cubicBezTo>
                        <a:pt x="4088" y="4627"/>
                        <a:pt x="4310" y="4670"/>
                        <a:pt x="4532" y="4670"/>
                      </a:cubicBezTo>
                      <a:cubicBezTo>
                        <a:pt x="5165" y="4670"/>
                        <a:pt x="5785" y="4316"/>
                        <a:pt x="6112" y="3686"/>
                      </a:cubicBezTo>
                      <a:lnTo>
                        <a:pt x="6238" y="3434"/>
                      </a:lnTo>
                      <a:lnTo>
                        <a:pt x="7026" y="3434"/>
                      </a:lnTo>
                      <a:cubicBezTo>
                        <a:pt x="7089" y="3434"/>
                        <a:pt x="7215" y="3466"/>
                        <a:pt x="7246" y="3529"/>
                      </a:cubicBezTo>
                      <a:lnTo>
                        <a:pt x="8979" y="5261"/>
                      </a:lnTo>
                      <a:cubicBezTo>
                        <a:pt x="9137" y="5419"/>
                        <a:pt x="9137" y="5545"/>
                        <a:pt x="9105" y="5640"/>
                      </a:cubicBezTo>
                      <a:cubicBezTo>
                        <a:pt x="9105" y="5671"/>
                        <a:pt x="9042" y="5829"/>
                        <a:pt x="8885" y="5860"/>
                      </a:cubicBezTo>
                      <a:lnTo>
                        <a:pt x="5576" y="6805"/>
                      </a:lnTo>
                      <a:cubicBezTo>
                        <a:pt x="5543" y="6814"/>
                        <a:pt x="5507" y="6818"/>
                        <a:pt x="5470" y="6818"/>
                      </a:cubicBezTo>
                      <a:cubicBezTo>
                        <a:pt x="5371" y="6818"/>
                        <a:pt x="5268" y="6788"/>
                        <a:pt x="5198" y="6742"/>
                      </a:cubicBezTo>
                      <a:lnTo>
                        <a:pt x="4096" y="5640"/>
                      </a:lnTo>
                      <a:cubicBezTo>
                        <a:pt x="4033" y="5545"/>
                        <a:pt x="3938" y="5514"/>
                        <a:pt x="3875" y="5514"/>
                      </a:cubicBezTo>
                      <a:lnTo>
                        <a:pt x="2111" y="5514"/>
                      </a:lnTo>
                      <a:lnTo>
                        <a:pt x="2111" y="2048"/>
                      </a:lnTo>
                      <a:lnTo>
                        <a:pt x="2741" y="2048"/>
                      </a:lnTo>
                      <a:cubicBezTo>
                        <a:pt x="3119" y="2048"/>
                        <a:pt x="3466" y="1796"/>
                        <a:pt x="3686" y="1449"/>
                      </a:cubicBezTo>
                      <a:lnTo>
                        <a:pt x="4001" y="819"/>
                      </a:lnTo>
                      <a:cubicBezTo>
                        <a:pt x="4064" y="693"/>
                        <a:pt x="4190" y="630"/>
                        <a:pt x="4316" y="630"/>
                      </a:cubicBezTo>
                      <a:close/>
                      <a:moveTo>
                        <a:pt x="4316" y="0"/>
                      </a:moveTo>
                      <a:cubicBezTo>
                        <a:pt x="3907" y="0"/>
                        <a:pt x="3560" y="221"/>
                        <a:pt x="3371" y="599"/>
                      </a:cubicBezTo>
                      <a:lnTo>
                        <a:pt x="3056" y="1229"/>
                      </a:lnTo>
                      <a:cubicBezTo>
                        <a:pt x="2962" y="1323"/>
                        <a:pt x="2836" y="1418"/>
                        <a:pt x="2741" y="1418"/>
                      </a:cubicBezTo>
                      <a:lnTo>
                        <a:pt x="378" y="1418"/>
                      </a:lnTo>
                      <a:cubicBezTo>
                        <a:pt x="158" y="1418"/>
                        <a:pt x="0" y="1575"/>
                        <a:pt x="0" y="1764"/>
                      </a:cubicBezTo>
                      <a:lnTo>
                        <a:pt x="0" y="5955"/>
                      </a:lnTo>
                      <a:cubicBezTo>
                        <a:pt x="0" y="6144"/>
                        <a:pt x="158" y="6301"/>
                        <a:pt x="378" y="6301"/>
                      </a:cubicBezTo>
                      <a:lnTo>
                        <a:pt x="3718" y="6301"/>
                      </a:lnTo>
                      <a:lnTo>
                        <a:pt x="4694" y="7278"/>
                      </a:lnTo>
                      <a:cubicBezTo>
                        <a:pt x="4894" y="7477"/>
                        <a:pt x="5139" y="7598"/>
                        <a:pt x="5410" y="7598"/>
                      </a:cubicBezTo>
                      <a:cubicBezTo>
                        <a:pt x="5525" y="7598"/>
                        <a:pt x="5644" y="7577"/>
                        <a:pt x="5766" y="7530"/>
                      </a:cubicBezTo>
                      <a:lnTo>
                        <a:pt x="9074" y="6553"/>
                      </a:lnTo>
                      <a:cubicBezTo>
                        <a:pt x="9263" y="6522"/>
                        <a:pt x="9420" y="6396"/>
                        <a:pt x="9578" y="6238"/>
                      </a:cubicBezTo>
                      <a:lnTo>
                        <a:pt x="11562" y="6238"/>
                      </a:lnTo>
                      <a:cubicBezTo>
                        <a:pt x="11751" y="6238"/>
                        <a:pt x="11909" y="6081"/>
                        <a:pt x="11909" y="5892"/>
                      </a:cubicBezTo>
                      <a:lnTo>
                        <a:pt x="11909" y="1733"/>
                      </a:lnTo>
                      <a:cubicBezTo>
                        <a:pt x="11877" y="1544"/>
                        <a:pt x="11720" y="1386"/>
                        <a:pt x="11499" y="1386"/>
                      </a:cubicBezTo>
                      <a:lnTo>
                        <a:pt x="7341" y="1386"/>
                      </a:lnTo>
                      <a:cubicBezTo>
                        <a:pt x="7561" y="1103"/>
                        <a:pt x="7687" y="693"/>
                        <a:pt x="7687" y="347"/>
                      </a:cubicBezTo>
                      <a:cubicBezTo>
                        <a:pt x="7687" y="158"/>
                        <a:pt x="7530" y="0"/>
                        <a:pt x="73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60" name="Google Shape;9259;p73">
                  <a:extLst>
                    <a:ext uri="{FF2B5EF4-FFF2-40B4-BE49-F238E27FC236}">
                      <a16:creationId xmlns:a16="http://schemas.microsoft.com/office/drawing/2014/main" id="{90920DEE-E4A8-CAF0-2EEA-C98DCFB5EDB4}"/>
                    </a:ext>
                  </a:extLst>
                </p:cNvPr>
                <p:cNvSpPr/>
                <p:nvPr/>
              </p:nvSpPr>
              <p:spPr>
                <a:xfrm>
                  <a:off x="6664325" y="1938725"/>
                  <a:ext cx="17375" cy="4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1734" extrusionOk="0">
                      <a:moveTo>
                        <a:pt x="348" y="1"/>
                      </a:moveTo>
                      <a:cubicBezTo>
                        <a:pt x="159" y="1"/>
                        <a:pt x="1" y="158"/>
                        <a:pt x="1" y="347"/>
                      </a:cubicBezTo>
                      <a:lnTo>
                        <a:pt x="1" y="1355"/>
                      </a:lnTo>
                      <a:cubicBezTo>
                        <a:pt x="1" y="1576"/>
                        <a:pt x="159" y="1733"/>
                        <a:pt x="348" y="1733"/>
                      </a:cubicBezTo>
                      <a:cubicBezTo>
                        <a:pt x="537" y="1733"/>
                        <a:pt x="694" y="1576"/>
                        <a:pt x="694" y="1355"/>
                      </a:cubicBezTo>
                      <a:lnTo>
                        <a:pt x="694" y="347"/>
                      </a:lnTo>
                      <a:cubicBezTo>
                        <a:pt x="694" y="158"/>
                        <a:pt x="537" y="1"/>
                        <a:pt x="3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61" name="Google Shape;9260;p73">
                  <a:extLst>
                    <a:ext uri="{FF2B5EF4-FFF2-40B4-BE49-F238E27FC236}">
                      <a16:creationId xmlns:a16="http://schemas.microsoft.com/office/drawing/2014/main" id="{CCFE58FF-ACD3-1192-0C89-93F58F12DD2B}"/>
                    </a:ext>
                  </a:extLst>
                </p:cNvPr>
                <p:cNvSpPr/>
                <p:nvPr/>
              </p:nvSpPr>
              <p:spPr>
                <a:xfrm>
                  <a:off x="6594250" y="1972800"/>
                  <a:ext cx="35450" cy="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11" extrusionOk="0">
                      <a:moveTo>
                        <a:pt x="374" y="0"/>
                      </a:moveTo>
                      <a:cubicBezTo>
                        <a:pt x="291" y="0"/>
                        <a:pt x="205" y="40"/>
                        <a:pt x="126" y="118"/>
                      </a:cubicBezTo>
                      <a:cubicBezTo>
                        <a:pt x="0" y="244"/>
                        <a:pt x="0" y="496"/>
                        <a:pt x="126" y="591"/>
                      </a:cubicBezTo>
                      <a:lnTo>
                        <a:pt x="819" y="1316"/>
                      </a:lnTo>
                      <a:cubicBezTo>
                        <a:pt x="882" y="1379"/>
                        <a:pt x="969" y="1410"/>
                        <a:pt x="1055" y="1410"/>
                      </a:cubicBezTo>
                      <a:cubicBezTo>
                        <a:pt x="1142" y="1410"/>
                        <a:pt x="1229" y="1379"/>
                        <a:pt x="1292" y="1316"/>
                      </a:cubicBezTo>
                      <a:cubicBezTo>
                        <a:pt x="1418" y="1190"/>
                        <a:pt x="1418" y="969"/>
                        <a:pt x="1292" y="843"/>
                      </a:cubicBezTo>
                      <a:lnTo>
                        <a:pt x="599" y="118"/>
                      </a:lnTo>
                      <a:cubicBezTo>
                        <a:pt x="536" y="40"/>
                        <a:pt x="457" y="0"/>
                        <a:pt x="3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62" name="Google Shape;9261;p73">
                  <a:extLst>
                    <a:ext uri="{FF2B5EF4-FFF2-40B4-BE49-F238E27FC236}">
                      <a16:creationId xmlns:a16="http://schemas.microsoft.com/office/drawing/2014/main" id="{DC0BB392-B6DC-7178-AE8B-E387F5ED17AC}"/>
                    </a:ext>
                  </a:extLst>
                </p:cNvPr>
                <p:cNvSpPr/>
                <p:nvPr/>
              </p:nvSpPr>
              <p:spPr>
                <a:xfrm>
                  <a:off x="6715525" y="1972800"/>
                  <a:ext cx="35475" cy="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1" extrusionOk="0">
                      <a:moveTo>
                        <a:pt x="1056" y="0"/>
                      </a:moveTo>
                      <a:cubicBezTo>
                        <a:pt x="970" y="0"/>
                        <a:pt x="883" y="40"/>
                        <a:pt x="820" y="118"/>
                      </a:cubicBezTo>
                      <a:lnTo>
                        <a:pt x="127" y="843"/>
                      </a:lnTo>
                      <a:cubicBezTo>
                        <a:pt x="1" y="969"/>
                        <a:pt x="1" y="1190"/>
                        <a:pt x="127" y="1316"/>
                      </a:cubicBezTo>
                      <a:cubicBezTo>
                        <a:pt x="174" y="1379"/>
                        <a:pt x="261" y="1410"/>
                        <a:pt x="351" y="1410"/>
                      </a:cubicBezTo>
                      <a:cubicBezTo>
                        <a:pt x="442" y="1410"/>
                        <a:pt x="536" y="1379"/>
                        <a:pt x="599" y="1316"/>
                      </a:cubicBezTo>
                      <a:lnTo>
                        <a:pt x="1293" y="591"/>
                      </a:lnTo>
                      <a:cubicBezTo>
                        <a:pt x="1419" y="496"/>
                        <a:pt x="1419" y="244"/>
                        <a:pt x="1293" y="118"/>
                      </a:cubicBezTo>
                      <a:cubicBezTo>
                        <a:pt x="1230" y="40"/>
                        <a:pt x="1143" y="0"/>
                        <a:pt x="10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709" name="Google Shape;9262;p73">
                <a:extLst>
                  <a:ext uri="{FF2B5EF4-FFF2-40B4-BE49-F238E27FC236}">
                    <a16:creationId xmlns:a16="http://schemas.microsoft.com/office/drawing/2014/main" id="{6BD0F023-DD6B-A666-8B65-A225D03CB8EC}"/>
                  </a:ext>
                </a:extLst>
              </p:cNvPr>
              <p:cNvGrpSpPr/>
              <p:nvPr/>
            </p:nvGrpSpPr>
            <p:grpSpPr>
              <a:xfrm>
                <a:off x="3302285" y="1687877"/>
                <a:ext cx="501965" cy="500612"/>
                <a:chOff x="2141000" y="1954475"/>
                <a:chExt cx="296975" cy="296175"/>
              </a:xfrm>
              <a:grpFill/>
            </p:grpSpPr>
            <p:sp>
              <p:nvSpPr>
                <p:cNvPr id="17755" name="Google Shape;9263;p73">
                  <a:extLst>
                    <a:ext uri="{FF2B5EF4-FFF2-40B4-BE49-F238E27FC236}">
                      <a16:creationId xmlns:a16="http://schemas.microsoft.com/office/drawing/2014/main" id="{5328BBAA-A125-F557-1A66-5E8C1FC3D36B}"/>
                    </a:ext>
                  </a:extLst>
                </p:cNvPr>
                <p:cNvSpPr/>
                <p:nvPr/>
              </p:nvSpPr>
              <p:spPr>
                <a:xfrm>
                  <a:off x="2280425" y="1989925"/>
                  <a:ext cx="10477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2742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05"/>
                        <a:pt x="158" y="662"/>
                        <a:pt x="315" y="662"/>
                      </a:cubicBezTo>
                      <a:lnTo>
                        <a:pt x="2426" y="662"/>
                      </a:lnTo>
                      <a:cubicBezTo>
                        <a:pt x="2615" y="662"/>
                        <a:pt x="2773" y="820"/>
                        <a:pt x="2773" y="1009"/>
                      </a:cubicBezTo>
                      <a:lnTo>
                        <a:pt x="2773" y="1576"/>
                      </a:lnTo>
                      <a:lnTo>
                        <a:pt x="2678" y="1450"/>
                      </a:lnTo>
                      <a:cubicBezTo>
                        <a:pt x="2615" y="1387"/>
                        <a:pt x="2521" y="1355"/>
                        <a:pt x="2430" y="1355"/>
                      </a:cubicBezTo>
                      <a:cubicBezTo>
                        <a:pt x="2340" y="1355"/>
                        <a:pt x="2253" y="1387"/>
                        <a:pt x="2206" y="1450"/>
                      </a:cubicBezTo>
                      <a:cubicBezTo>
                        <a:pt x="2080" y="1576"/>
                        <a:pt x="2080" y="1796"/>
                        <a:pt x="2206" y="1922"/>
                      </a:cubicBezTo>
                      <a:lnTo>
                        <a:pt x="2899" y="2647"/>
                      </a:lnTo>
                      <a:cubicBezTo>
                        <a:pt x="2993" y="2710"/>
                        <a:pt x="3056" y="2741"/>
                        <a:pt x="3151" y="2741"/>
                      </a:cubicBezTo>
                      <a:cubicBezTo>
                        <a:pt x="3214" y="2741"/>
                        <a:pt x="3340" y="2710"/>
                        <a:pt x="3371" y="2647"/>
                      </a:cubicBezTo>
                      <a:lnTo>
                        <a:pt x="4096" y="1922"/>
                      </a:lnTo>
                      <a:cubicBezTo>
                        <a:pt x="4191" y="1796"/>
                        <a:pt x="4191" y="1576"/>
                        <a:pt x="4096" y="1450"/>
                      </a:cubicBezTo>
                      <a:cubicBezTo>
                        <a:pt x="4033" y="1387"/>
                        <a:pt x="3938" y="1355"/>
                        <a:pt x="3848" y="1355"/>
                      </a:cubicBezTo>
                      <a:cubicBezTo>
                        <a:pt x="3757" y="1355"/>
                        <a:pt x="3671" y="1387"/>
                        <a:pt x="3623" y="1450"/>
                      </a:cubicBezTo>
                      <a:lnTo>
                        <a:pt x="3497" y="1576"/>
                      </a:lnTo>
                      <a:lnTo>
                        <a:pt x="3497" y="1009"/>
                      </a:lnTo>
                      <a:cubicBezTo>
                        <a:pt x="3497" y="442"/>
                        <a:pt x="3025" y="0"/>
                        <a:pt x="24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56" name="Google Shape;9264;p73">
                  <a:extLst>
                    <a:ext uri="{FF2B5EF4-FFF2-40B4-BE49-F238E27FC236}">
                      <a16:creationId xmlns:a16="http://schemas.microsoft.com/office/drawing/2014/main" id="{1A35B23E-30AC-7946-9E8D-F940732B8872}"/>
                    </a:ext>
                  </a:extLst>
                </p:cNvPr>
                <p:cNvSpPr/>
                <p:nvPr/>
              </p:nvSpPr>
              <p:spPr>
                <a:xfrm>
                  <a:off x="2174875" y="2145875"/>
                  <a:ext cx="10557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3" h="2773" extrusionOk="0">
                      <a:moveTo>
                        <a:pt x="1056" y="0"/>
                      </a:moveTo>
                      <a:cubicBezTo>
                        <a:pt x="969" y="0"/>
                        <a:pt x="883" y="32"/>
                        <a:pt x="820" y="95"/>
                      </a:cubicBezTo>
                      <a:lnTo>
                        <a:pt x="95" y="820"/>
                      </a:lnTo>
                      <a:cubicBezTo>
                        <a:pt x="1" y="914"/>
                        <a:pt x="1" y="1166"/>
                        <a:pt x="95" y="1292"/>
                      </a:cubicBezTo>
                      <a:cubicBezTo>
                        <a:pt x="158" y="1339"/>
                        <a:pt x="253" y="1363"/>
                        <a:pt x="343" y="1363"/>
                      </a:cubicBezTo>
                      <a:cubicBezTo>
                        <a:pt x="434" y="1363"/>
                        <a:pt x="521" y="1339"/>
                        <a:pt x="568" y="1292"/>
                      </a:cubicBezTo>
                      <a:lnTo>
                        <a:pt x="694" y="1166"/>
                      </a:lnTo>
                      <a:lnTo>
                        <a:pt x="694" y="1702"/>
                      </a:lnTo>
                      <a:cubicBezTo>
                        <a:pt x="757" y="2300"/>
                        <a:pt x="1229" y="2773"/>
                        <a:pt x="1765" y="2773"/>
                      </a:cubicBezTo>
                      <a:lnTo>
                        <a:pt x="3844" y="2773"/>
                      </a:lnTo>
                      <a:cubicBezTo>
                        <a:pt x="4065" y="2773"/>
                        <a:pt x="4222" y="2615"/>
                        <a:pt x="4222" y="2426"/>
                      </a:cubicBezTo>
                      <a:cubicBezTo>
                        <a:pt x="4222" y="2237"/>
                        <a:pt x="4065" y="2080"/>
                        <a:pt x="3844" y="2080"/>
                      </a:cubicBezTo>
                      <a:lnTo>
                        <a:pt x="1765" y="2080"/>
                      </a:lnTo>
                      <a:cubicBezTo>
                        <a:pt x="1576" y="2080"/>
                        <a:pt x="1418" y="1922"/>
                        <a:pt x="1418" y="1702"/>
                      </a:cubicBezTo>
                      <a:lnTo>
                        <a:pt x="1418" y="1166"/>
                      </a:lnTo>
                      <a:lnTo>
                        <a:pt x="1544" y="1292"/>
                      </a:lnTo>
                      <a:cubicBezTo>
                        <a:pt x="1592" y="1339"/>
                        <a:pt x="1678" y="1363"/>
                        <a:pt x="1769" y="1363"/>
                      </a:cubicBezTo>
                      <a:cubicBezTo>
                        <a:pt x="1859" y="1363"/>
                        <a:pt x="1954" y="1339"/>
                        <a:pt x="2017" y="1292"/>
                      </a:cubicBezTo>
                      <a:cubicBezTo>
                        <a:pt x="2112" y="1166"/>
                        <a:pt x="2112" y="914"/>
                        <a:pt x="2017" y="820"/>
                      </a:cubicBezTo>
                      <a:lnTo>
                        <a:pt x="1292" y="95"/>
                      </a:lnTo>
                      <a:cubicBezTo>
                        <a:pt x="1229" y="32"/>
                        <a:pt x="1143" y="0"/>
                        <a:pt x="10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57" name="Google Shape;9265;p73">
                  <a:extLst>
                    <a:ext uri="{FF2B5EF4-FFF2-40B4-BE49-F238E27FC236}">
                      <a16:creationId xmlns:a16="http://schemas.microsoft.com/office/drawing/2014/main" id="{9CF27558-4ADD-1F3D-B2CA-BAF77FA09771}"/>
                    </a:ext>
                  </a:extLst>
                </p:cNvPr>
                <p:cNvSpPr/>
                <p:nvPr/>
              </p:nvSpPr>
              <p:spPr>
                <a:xfrm>
                  <a:off x="2141000" y="1954475"/>
                  <a:ext cx="1394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8" h="6964" extrusionOk="0">
                      <a:moveTo>
                        <a:pt x="2773" y="694"/>
                      </a:moveTo>
                      <a:cubicBezTo>
                        <a:pt x="3372" y="694"/>
                        <a:pt x="3782" y="1166"/>
                        <a:pt x="3782" y="1734"/>
                      </a:cubicBezTo>
                      <a:cubicBezTo>
                        <a:pt x="3782" y="2301"/>
                        <a:pt x="3309" y="2742"/>
                        <a:pt x="2773" y="2742"/>
                      </a:cubicBezTo>
                      <a:cubicBezTo>
                        <a:pt x="2175" y="2742"/>
                        <a:pt x="1734" y="2269"/>
                        <a:pt x="1734" y="1734"/>
                      </a:cubicBezTo>
                      <a:cubicBezTo>
                        <a:pt x="1734" y="1166"/>
                        <a:pt x="2206" y="694"/>
                        <a:pt x="2773" y="694"/>
                      </a:cubicBezTo>
                      <a:close/>
                      <a:moveTo>
                        <a:pt x="2773" y="3466"/>
                      </a:moveTo>
                      <a:cubicBezTo>
                        <a:pt x="3908" y="3466"/>
                        <a:pt x="4853" y="4411"/>
                        <a:pt x="4853" y="5546"/>
                      </a:cubicBezTo>
                      <a:lnTo>
                        <a:pt x="4853" y="6270"/>
                      </a:lnTo>
                      <a:lnTo>
                        <a:pt x="694" y="6270"/>
                      </a:lnTo>
                      <a:lnTo>
                        <a:pt x="694" y="5546"/>
                      </a:lnTo>
                      <a:cubicBezTo>
                        <a:pt x="694" y="4411"/>
                        <a:pt x="1639" y="3466"/>
                        <a:pt x="2773" y="3466"/>
                      </a:cubicBezTo>
                      <a:close/>
                      <a:moveTo>
                        <a:pt x="2805" y="1"/>
                      </a:moveTo>
                      <a:cubicBezTo>
                        <a:pt x="1860" y="1"/>
                        <a:pt x="1072" y="788"/>
                        <a:pt x="1072" y="1734"/>
                      </a:cubicBezTo>
                      <a:cubicBezTo>
                        <a:pt x="1072" y="2238"/>
                        <a:pt x="1324" y="2710"/>
                        <a:pt x="1671" y="3025"/>
                      </a:cubicBezTo>
                      <a:cubicBezTo>
                        <a:pt x="726" y="3466"/>
                        <a:pt x="64" y="4443"/>
                        <a:pt x="64" y="5577"/>
                      </a:cubicBezTo>
                      <a:lnTo>
                        <a:pt x="64" y="6617"/>
                      </a:lnTo>
                      <a:cubicBezTo>
                        <a:pt x="1" y="6806"/>
                        <a:pt x="159" y="6963"/>
                        <a:pt x="379" y="6963"/>
                      </a:cubicBezTo>
                      <a:lnTo>
                        <a:pt x="5199" y="6963"/>
                      </a:lnTo>
                      <a:cubicBezTo>
                        <a:pt x="5420" y="6963"/>
                        <a:pt x="5577" y="6806"/>
                        <a:pt x="5577" y="6617"/>
                      </a:cubicBezTo>
                      <a:lnTo>
                        <a:pt x="5577" y="5577"/>
                      </a:lnTo>
                      <a:cubicBezTo>
                        <a:pt x="5577" y="4443"/>
                        <a:pt x="4884" y="3498"/>
                        <a:pt x="3939" y="3025"/>
                      </a:cubicBezTo>
                      <a:cubicBezTo>
                        <a:pt x="4317" y="2710"/>
                        <a:pt x="4538" y="2238"/>
                        <a:pt x="4538" y="1734"/>
                      </a:cubicBezTo>
                      <a:cubicBezTo>
                        <a:pt x="4538" y="788"/>
                        <a:pt x="3750" y="1"/>
                        <a:pt x="28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58" name="Google Shape;9266;p73">
                  <a:extLst>
                    <a:ext uri="{FF2B5EF4-FFF2-40B4-BE49-F238E27FC236}">
                      <a16:creationId xmlns:a16="http://schemas.microsoft.com/office/drawing/2014/main" id="{6804D34A-7F1D-4842-EFBA-D0E0D2E11F67}"/>
                    </a:ext>
                  </a:extLst>
                </p:cNvPr>
                <p:cNvSpPr/>
                <p:nvPr/>
              </p:nvSpPr>
              <p:spPr>
                <a:xfrm>
                  <a:off x="2298525" y="2076550"/>
                  <a:ext cx="1394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8" h="6964" extrusionOk="0">
                      <a:moveTo>
                        <a:pt x="2773" y="663"/>
                      </a:moveTo>
                      <a:cubicBezTo>
                        <a:pt x="3372" y="663"/>
                        <a:pt x="3782" y="1135"/>
                        <a:pt x="3782" y="1702"/>
                      </a:cubicBezTo>
                      <a:cubicBezTo>
                        <a:pt x="3782" y="2238"/>
                        <a:pt x="3309" y="2710"/>
                        <a:pt x="2773" y="2710"/>
                      </a:cubicBezTo>
                      <a:cubicBezTo>
                        <a:pt x="2175" y="2710"/>
                        <a:pt x="1734" y="2238"/>
                        <a:pt x="1734" y="1702"/>
                      </a:cubicBezTo>
                      <a:cubicBezTo>
                        <a:pt x="1734" y="1135"/>
                        <a:pt x="2175" y="663"/>
                        <a:pt x="2773" y="663"/>
                      </a:cubicBezTo>
                      <a:close/>
                      <a:moveTo>
                        <a:pt x="2773" y="3467"/>
                      </a:moveTo>
                      <a:cubicBezTo>
                        <a:pt x="3908" y="3467"/>
                        <a:pt x="4853" y="4412"/>
                        <a:pt x="4853" y="5546"/>
                      </a:cubicBezTo>
                      <a:lnTo>
                        <a:pt x="4853" y="6270"/>
                      </a:lnTo>
                      <a:lnTo>
                        <a:pt x="694" y="6270"/>
                      </a:lnTo>
                      <a:lnTo>
                        <a:pt x="694" y="5546"/>
                      </a:lnTo>
                      <a:cubicBezTo>
                        <a:pt x="694" y="4412"/>
                        <a:pt x="1639" y="3467"/>
                        <a:pt x="2773" y="3467"/>
                      </a:cubicBezTo>
                      <a:close/>
                      <a:moveTo>
                        <a:pt x="2773" y="1"/>
                      </a:moveTo>
                      <a:cubicBezTo>
                        <a:pt x="1828" y="1"/>
                        <a:pt x="1041" y="789"/>
                        <a:pt x="1041" y="1734"/>
                      </a:cubicBezTo>
                      <a:cubicBezTo>
                        <a:pt x="1041" y="2238"/>
                        <a:pt x="1261" y="2710"/>
                        <a:pt x="1608" y="3025"/>
                      </a:cubicBezTo>
                      <a:cubicBezTo>
                        <a:pt x="663" y="3467"/>
                        <a:pt x="1" y="4443"/>
                        <a:pt x="1" y="5546"/>
                      </a:cubicBezTo>
                      <a:lnTo>
                        <a:pt x="1" y="6617"/>
                      </a:lnTo>
                      <a:cubicBezTo>
                        <a:pt x="1" y="6806"/>
                        <a:pt x="159" y="6964"/>
                        <a:pt x="379" y="6964"/>
                      </a:cubicBezTo>
                      <a:lnTo>
                        <a:pt x="5199" y="6964"/>
                      </a:lnTo>
                      <a:cubicBezTo>
                        <a:pt x="5420" y="6964"/>
                        <a:pt x="5577" y="6806"/>
                        <a:pt x="5577" y="6617"/>
                      </a:cubicBezTo>
                      <a:lnTo>
                        <a:pt x="5577" y="5546"/>
                      </a:lnTo>
                      <a:cubicBezTo>
                        <a:pt x="5514" y="4412"/>
                        <a:pt x="4853" y="3467"/>
                        <a:pt x="3908" y="3025"/>
                      </a:cubicBezTo>
                      <a:cubicBezTo>
                        <a:pt x="4254" y="2710"/>
                        <a:pt x="4506" y="2238"/>
                        <a:pt x="4506" y="1734"/>
                      </a:cubicBezTo>
                      <a:cubicBezTo>
                        <a:pt x="4506" y="789"/>
                        <a:pt x="3719" y="1"/>
                        <a:pt x="27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710" name="Google Shape;9267;p73">
                <a:extLst>
                  <a:ext uri="{FF2B5EF4-FFF2-40B4-BE49-F238E27FC236}">
                    <a16:creationId xmlns:a16="http://schemas.microsoft.com/office/drawing/2014/main" id="{DFD2809D-8EAD-C73F-9AF6-99BA631EFE8C}"/>
                  </a:ext>
                </a:extLst>
              </p:cNvPr>
              <p:cNvGrpSpPr/>
              <p:nvPr/>
            </p:nvGrpSpPr>
            <p:grpSpPr>
              <a:xfrm>
                <a:off x="3292988" y="2281454"/>
                <a:ext cx="520558" cy="499641"/>
                <a:chOff x="2140225" y="2318650"/>
                <a:chExt cx="307975" cy="295600"/>
              </a:xfrm>
              <a:grpFill/>
            </p:grpSpPr>
            <p:sp>
              <p:nvSpPr>
                <p:cNvPr id="17753" name="Google Shape;9268;p73">
                  <a:extLst>
                    <a:ext uri="{FF2B5EF4-FFF2-40B4-BE49-F238E27FC236}">
                      <a16:creationId xmlns:a16="http://schemas.microsoft.com/office/drawing/2014/main" id="{DB099571-9C97-27F3-E76F-70ADB5AF3A52}"/>
                    </a:ext>
                  </a:extLst>
                </p:cNvPr>
                <p:cNvSpPr/>
                <p:nvPr/>
              </p:nvSpPr>
              <p:spPr>
                <a:xfrm>
                  <a:off x="2281200" y="2353025"/>
                  <a:ext cx="10400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4852" extrusionOk="0">
                      <a:moveTo>
                        <a:pt x="2080" y="662"/>
                      </a:moveTo>
                      <a:cubicBezTo>
                        <a:pt x="2490" y="662"/>
                        <a:pt x="2805" y="977"/>
                        <a:pt x="2805" y="1386"/>
                      </a:cubicBezTo>
                      <a:cubicBezTo>
                        <a:pt x="2805" y="1764"/>
                        <a:pt x="2490" y="2079"/>
                        <a:pt x="2080" y="2079"/>
                      </a:cubicBezTo>
                      <a:cubicBezTo>
                        <a:pt x="1702" y="2079"/>
                        <a:pt x="1387" y="1764"/>
                        <a:pt x="1387" y="1386"/>
                      </a:cubicBezTo>
                      <a:cubicBezTo>
                        <a:pt x="1387" y="977"/>
                        <a:pt x="1702" y="662"/>
                        <a:pt x="2080" y="662"/>
                      </a:cubicBezTo>
                      <a:close/>
                      <a:moveTo>
                        <a:pt x="2080" y="2773"/>
                      </a:moveTo>
                      <a:cubicBezTo>
                        <a:pt x="2836" y="2773"/>
                        <a:pt x="3466" y="3403"/>
                        <a:pt x="3466" y="4127"/>
                      </a:cubicBezTo>
                      <a:lnTo>
                        <a:pt x="662" y="4127"/>
                      </a:lnTo>
                      <a:cubicBezTo>
                        <a:pt x="662" y="3403"/>
                        <a:pt x="1293" y="2773"/>
                        <a:pt x="2080" y="2773"/>
                      </a:cubicBezTo>
                      <a:close/>
                      <a:moveTo>
                        <a:pt x="2112" y="0"/>
                      </a:moveTo>
                      <a:cubicBezTo>
                        <a:pt x="1387" y="0"/>
                        <a:pt x="757" y="630"/>
                        <a:pt x="757" y="1386"/>
                      </a:cubicBezTo>
                      <a:cubicBezTo>
                        <a:pt x="757" y="1733"/>
                        <a:pt x="915" y="2079"/>
                        <a:pt x="1135" y="2332"/>
                      </a:cubicBezTo>
                      <a:cubicBezTo>
                        <a:pt x="505" y="2678"/>
                        <a:pt x="64" y="3340"/>
                        <a:pt x="64" y="4127"/>
                      </a:cubicBezTo>
                      <a:lnTo>
                        <a:pt x="64" y="4505"/>
                      </a:lnTo>
                      <a:cubicBezTo>
                        <a:pt x="1" y="4694"/>
                        <a:pt x="158" y="4852"/>
                        <a:pt x="347" y="4852"/>
                      </a:cubicBezTo>
                      <a:lnTo>
                        <a:pt x="3813" y="4852"/>
                      </a:lnTo>
                      <a:cubicBezTo>
                        <a:pt x="4002" y="4852"/>
                        <a:pt x="4160" y="4694"/>
                        <a:pt x="4160" y="4505"/>
                      </a:cubicBezTo>
                      <a:lnTo>
                        <a:pt x="4160" y="4127"/>
                      </a:lnTo>
                      <a:cubicBezTo>
                        <a:pt x="4160" y="3340"/>
                        <a:pt x="3750" y="2678"/>
                        <a:pt x="3120" y="2332"/>
                      </a:cubicBezTo>
                      <a:cubicBezTo>
                        <a:pt x="3340" y="2079"/>
                        <a:pt x="3498" y="1733"/>
                        <a:pt x="3498" y="1386"/>
                      </a:cubicBezTo>
                      <a:cubicBezTo>
                        <a:pt x="3498" y="630"/>
                        <a:pt x="2868" y="0"/>
                        <a:pt x="21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54" name="Google Shape;9269;p73">
                  <a:extLst>
                    <a:ext uri="{FF2B5EF4-FFF2-40B4-BE49-F238E27FC236}">
                      <a16:creationId xmlns:a16="http://schemas.microsoft.com/office/drawing/2014/main" id="{453F360D-9884-6CA0-B763-21D11776D236}"/>
                    </a:ext>
                  </a:extLst>
                </p:cNvPr>
                <p:cNvSpPr/>
                <p:nvPr/>
              </p:nvSpPr>
              <p:spPr>
                <a:xfrm>
                  <a:off x="2140225" y="2318650"/>
                  <a:ext cx="307975" cy="29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11824" extrusionOk="0">
                      <a:moveTo>
                        <a:pt x="7712" y="682"/>
                      </a:moveTo>
                      <a:cubicBezTo>
                        <a:pt x="8607" y="682"/>
                        <a:pt x="9499" y="1029"/>
                        <a:pt x="10177" y="1690"/>
                      </a:cubicBezTo>
                      <a:cubicBezTo>
                        <a:pt x="11468" y="2982"/>
                        <a:pt x="11531" y="5187"/>
                        <a:pt x="10177" y="6573"/>
                      </a:cubicBezTo>
                      <a:cubicBezTo>
                        <a:pt x="9500" y="7266"/>
                        <a:pt x="8627" y="7590"/>
                        <a:pt x="7754" y="7590"/>
                      </a:cubicBezTo>
                      <a:cubicBezTo>
                        <a:pt x="6839" y="7590"/>
                        <a:pt x="5923" y="7234"/>
                        <a:pt x="5230" y="6573"/>
                      </a:cubicBezTo>
                      <a:cubicBezTo>
                        <a:pt x="3939" y="5282"/>
                        <a:pt x="3876" y="3045"/>
                        <a:pt x="5325" y="1659"/>
                      </a:cubicBezTo>
                      <a:cubicBezTo>
                        <a:pt x="6001" y="997"/>
                        <a:pt x="6858" y="682"/>
                        <a:pt x="7712" y="682"/>
                      </a:cubicBezTo>
                      <a:close/>
                      <a:moveTo>
                        <a:pt x="4128" y="6258"/>
                      </a:moveTo>
                      <a:cubicBezTo>
                        <a:pt x="4285" y="6573"/>
                        <a:pt x="4537" y="6857"/>
                        <a:pt x="4758" y="7078"/>
                      </a:cubicBezTo>
                      <a:cubicBezTo>
                        <a:pt x="5010" y="7330"/>
                        <a:pt x="5293" y="7550"/>
                        <a:pt x="5577" y="7708"/>
                      </a:cubicBezTo>
                      <a:lnTo>
                        <a:pt x="5136" y="8180"/>
                      </a:lnTo>
                      <a:cubicBezTo>
                        <a:pt x="5073" y="8243"/>
                        <a:pt x="4978" y="8275"/>
                        <a:pt x="4888" y="8275"/>
                      </a:cubicBezTo>
                      <a:cubicBezTo>
                        <a:pt x="4797" y="8275"/>
                        <a:pt x="4710" y="8243"/>
                        <a:pt x="4663" y="8180"/>
                      </a:cubicBezTo>
                      <a:lnTo>
                        <a:pt x="3655" y="7204"/>
                      </a:lnTo>
                      <a:cubicBezTo>
                        <a:pt x="3498" y="7078"/>
                        <a:pt x="3498" y="6857"/>
                        <a:pt x="3655" y="6731"/>
                      </a:cubicBezTo>
                      <a:lnTo>
                        <a:pt x="4128" y="6258"/>
                      </a:lnTo>
                      <a:close/>
                      <a:moveTo>
                        <a:pt x="3403" y="7960"/>
                      </a:moveTo>
                      <a:lnTo>
                        <a:pt x="3876" y="8432"/>
                      </a:lnTo>
                      <a:lnTo>
                        <a:pt x="3309" y="8968"/>
                      </a:lnTo>
                      <a:lnTo>
                        <a:pt x="2836" y="8495"/>
                      </a:lnTo>
                      <a:lnTo>
                        <a:pt x="3403" y="7960"/>
                      </a:lnTo>
                      <a:close/>
                      <a:moveTo>
                        <a:pt x="2363" y="8968"/>
                      </a:moveTo>
                      <a:lnTo>
                        <a:pt x="2836" y="9440"/>
                      </a:lnTo>
                      <a:lnTo>
                        <a:pt x="1292" y="10984"/>
                      </a:lnTo>
                      <a:cubicBezTo>
                        <a:pt x="1245" y="11047"/>
                        <a:pt x="1158" y="11079"/>
                        <a:pt x="1068" y="11079"/>
                      </a:cubicBezTo>
                      <a:cubicBezTo>
                        <a:pt x="977" y="11079"/>
                        <a:pt x="883" y="11047"/>
                        <a:pt x="820" y="10984"/>
                      </a:cubicBezTo>
                      <a:cubicBezTo>
                        <a:pt x="725" y="10858"/>
                        <a:pt x="725" y="10669"/>
                        <a:pt x="820" y="10512"/>
                      </a:cubicBezTo>
                      <a:lnTo>
                        <a:pt x="2363" y="8968"/>
                      </a:lnTo>
                      <a:close/>
                      <a:moveTo>
                        <a:pt x="7731" y="1"/>
                      </a:moveTo>
                      <a:cubicBezTo>
                        <a:pt x="6669" y="1"/>
                        <a:pt x="5604" y="403"/>
                        <a:pt x="4789" y="1218"/>
                      </a:cubicBezTo>
                      <a:cubicBezTo>
                        <a:pt x="3592" y="2446"/>
                        <a:pt x="3309" y="4179"/>
                        <a:pt x="3844" y="5628"/>
                      </a:cubicBezTo>
                      <a:lnTo>
                        <a:pt x="3182" y="6290"/>
                      </a:lnTo>
                      <a:cubicBezTo>
                        <a:pt x="2867" y="6605"/>
                        <a:pt x="2804" y="7078"/>
                        <a:pt x="2993" y="7487"/>
                      </a:cubicBezTo>
                      <a:lnTo>
                        <a:pt x="410" y="10071"/>
                      </a:lnTo>
                      <a:cubicBezTo>
                        <a:pt x="0" y="10480"/>
                        <a:pt x="0" y="11142"/>
                        <a:pt x="410" y="11520"/>
                      </a:cubicBezTo>
                      <a:cubicBezTo>
                        <a:pt x="580" y="11721"/>
                        <a:pt x="826" y="11823"/>
                        <a:pt x="1081" y="11823"/>
                      </a:cubicBezTo>
                      <a:cubicBezTo>
                        <a:pt x="1345" y="11823"/>
                        <a:pt x="1619" y="11713"/>
                        <a:pt x="1828" y="11488"/>
                      </a:cubicBezTo>
                      <a:lnTo>
                        <a:pt x="4411" y="8905"/>
                      </a:lnTo>
                      <a:cubicBezTo>
                        <a:pt x="4565" y="8976"/>
                        <a:pt x="4727" y="9011"/>
                        <a:pt x="4887" y="9011"/>
                      </a:cubicBezTo>
                      <a:cubicBezTo>
                        <a:pt x="5153" y="9011"/>
                        <a:pt x="5411" y="8913"/>
                        <a:pt x="5608" y="8716"/>
                      </a:cubicBezTo>
                      <a:lnTo>
                        <a:pt x="6270" y="8023"/>
                      </a:lnTo>
                      <a:cubicBezTo>
                        <a:pt x="6736" y="8205"/>
                        <a:pt x="7231" y="8296"/>
                        <a:pt x="7729" y="8296"/>
                      </a:cubicBezTo>
                      <a:cubicBezTo>
                        <a:pt x="8781" y="8296"/>
                        <a:pt x="9847" y="7890"/>
                        <a:pt x="10681" y="7078"/>
                      </a:cubicBezTo>
                      <a:cubicBezTo>
                        <a:pt x="12319" y="5439"/>
                        <a:pt x="12287" y="2793"/>
                        <a:pt x="10681" y="1218"/>
                      </a:cubicBezTo>
                      <a:cubicBezTo>
                        <a:pt x="9873" y="410"/>
                        <a:pt x="8804" y="1"/>
                        <a:pt x="773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711" name="Google Shape;9270;p73">
                <a:extLst>
                  <a:ext uri="{FF2B5EF4-FFF2-40B4-BE49-F238E27FC236}">
                    <a16:creationId xmlns:a16="http://schemas.microsoft.com/office/drawing/2014/main" id="{DB19A429-F021-5856-E522-33967F3996B5}"/>
                  </a:ext>
                </a:extLst>
              </p:cNvPr>
              <p:cNvGrpSpPr/>
              <p:nvPr/>
            </p:nvGrpSpPr>
            <p:grpSpPr>
              <a:xfrm>
                <a:off x="3300954" y="2924662"/>
                <a:ext cx="504627" cy="500571"/>
                <a:chOff x="2139425" y="2682250"/>
                <a:chExt cx="298550" cy="296150"/>
              </a:xfrm>
              <a:grpFill/>
            </p:grpSpPr>
            <p:sp>
              <p:nvSpPr>
                <p:cNvPr id="17749" name="Google Shape;9271;p73">
                  <a:extLst>
                    <a:ext uri="{FF2B5EF4-FFF2-40B4-BE49-F238E27FC236}">
                      <a16:creationId xmlns:a16="http://schemas.microsoft.com/office/drawing/2014/main" id="{CCA5FED2-7B32-27FB-737F-3DAE115C630B}"/>
                    </a:ext>
                  </a:extLst>
                </p:cNvPr>
                <p:cNvSpPr/>
                <p:nvPr/>
              </p:nvSpPr>
              <p:spPr>
                <a:xfrm>
                  <a:off x="2139425" y="2787000"/>
                  <a:ext cx="159125" cy="19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5" h="7656" extrusionOk="0">
                      <a:moveTo>
                        <a:pt x="3214" y="630"/>
                      </a:moveTo>
                      <a:cubicBezTo>
                        <a:pt x="3813" y="630"/>
                        <a:pt x="4286" y="1103"/>
                        <a:pt x="4286" y="1670"/>
                      </a:cubicBezTo>
                      <a:cubicBezTo>
                        <a:pt x="4286" y="2206"/>
                        <a:pt x="3813" y="2678"/>
                        <a:pt x="3214" y="2678"/>
                      </a:cubicBezTo>
                      <a:cubicBezTo>
                        <a:pt x="2647" y="2678"/>
                        <a:pt x="2175" y="2206"/>
                        <a:pt x="2175" y="1670"/>
                      </a:cubicBezTo>
                      <a:cubicBezTo>
                        <a:pt x="2175" y="1166"/>
                        <a:pt x="2647" y="630"/>
                        <a:pt x="3214" y="630"/>
                      </a:cubicBezTo>
                      <a:close/>
                      <a:moveTo>
                        <a:pt x="3183" y="3403"/>
                      </a:moveTo>
                      <a:cubicBezTo>
                        <a:pt x="4538" y="3403"/>
                        <a:pt x="5609" y="4506"/>
                        <a:pt x="5609" y="5829"/>
                      </a:cubicBezTo>
                      <a:lnTo>
                        <a:pt x="5609" y="6931"/>
                      </a:lnTo>
                      <a:lnTo>
                        <a:pt x="757" y="6931"/>
                      </a:lnTo>
                      <a:lnTo>
                        <a:pt x="757" y="5829"/>
                      </a:lnTo>
                      <a:cubicBezTo>
                        <a:pt x="757" y="4506"/>
                        <a:pt x="1860" y="3403"/>
                        <a:pt x="3183" y="3403"/>
                      </a:cubicBezTo>
                      <a:close/>
                      <a:moveTo>
                        <a:pt x="3183" y="0"/>
                      </a:moveTo>
                      <a:cubicBezTo>
                        <a:pt x="2238" y="0"/>
                        <a:pt x="1419" y="788"/>
                        <a:pt x="1419" y="1733"/>
                      </a:cubicBezTo>
                      <a:cubicBezTo>
                        <a:pt x="1419" y="2206"/>
                        <a:pt x="1608" y="2678"/>
                        <a:pt x="1954" y="2993"/>
                      </a:cubicBezTo>
                      <a:cubicBezTo>
                        <a:pt x="820" y="3466"/>
                        <a:pt x="1" y="4569"/>
                        <a:pt x="1" y="5892"/>
                      </a:cubicBezTo>
                      <a:lnTo>
                        <a:pt x="1" y="7309"/>
                      </a:lnTo>
                      <a:cubicBezTo>
                        <a:pt x="64" y="7498"/>
                        <a:pt x="222" y="7656"/>
                        <a:pt x="442" y="7656"/>
                      </a:cubicBezTo>
                      <a:lnTo>
                        <a:pt x="6018" y="7656"/>
                      </a:lnTo>
                      <a:cubicBezTo>
                        <a:pt x="6207" y="7656"/>
                        <a:pt x="6365" y="7498"/>
                        <a:pt x="6365" y="7309"/>
                      </a:cubicBezTo>
                      <a:lnTo>
                        <a:pt x="6365" y="5892"/>
                      </a:lnTo>
                      <a:cubicBezTo>
                        <a:pt x="6365" y="4569"/>
                        <a:pt x="5546" y="3466"/>
                        <a:pt x="4412" y="2993"/>
                      </a:cubicBezTo>
                      <a:cubicBezTo>
                        <a:pt x="4758" y="2647"/>
                        <a:pt x="4947" y="2206"/>
                        <a:pt x="4947" y="1733"/>
                      </a:cubicBezTo>
                      <a:cubicBezTo>
                        <a:pt x="4947" y="788"/>
                        <a:pt x="4160" y="0"/>
                        <a:pt x="31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50" name="Google Shape;9272;p73">
                  <a:extLst>
                    <a:ext uri="{FF2B5EF4-FFF2-40B4-BE49-F238E27FC236}">
                      <a16:creationId xmlns:a16="http://schemas.microsoft.com/office/drawing/2014/main" id="{FCE80E55-FB11-118F-CA88-AE654B298279}"/>
                    </a:ext>
                  </a:extLst>
                </p:cNvPr>
                <p:cNvSpPr/>
                <p:nvPr/>
              </p:nvSpPr>
              <p:spPr>
                <a:xfrm>
                  <a:off x="2280425" y="2682250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82" y="662"/>
                      </a:moveTo>
                      <a:cubicBezTo>
                        <a:pt x="4506" y="662"/>
                        <a:pt x="5608" y="1764"/>
                        <a:pt x="5608" y="3088"/>
                      </a:cubicBezTo>
                      <a:cubicBezTo>
                        <a:pt x="5577" y="4442"/>
                        <a:pt x="4474" y="5545"/>
                        <a:pt x="3151" y="5545"/>
                      </a:cubicBezTo>
                      <a:cubicBezTo>
                        <a:pt x="2710" y="5545"/>
                        <a:pt x="2300" y="5419"/>
                        <a:pt x="1954" y="5230"/>
                      </a:cubicBezTo>
                      <a:cubicBezTo>
                        <a:pt x="1891" y="5198"/>
                        <a:pt x="1796" y="5198"/>
                        <a:pt x="1733" y="5198"/>
                      </a:cubicBezTo>
                      <a:lnTo>
                        <a:pt x="946" y="5388"/>
                      </a:lnTo>
                      <a:lnTo>
                        <a:pt x="1166" y="4663"/>
                      </a:lnTo>
                      <a:cubicBezTo>
                        <a:pt x="1198" y="4568"/>
                        <a:pt x="1166" y="4474"/>
                        <a:pt x="1135" y="4411"/>
                      </a:cubicBezTo>
                      <a:cubicBezTo>
                        <a:pt x="883" y="4001"/>
                        <a:pt x="725" y="3560"/>
                        <a:pt x="725" y="3088"/>
                      </a:cubicBezTo>
                      <a:cubicBezTo>
                        <a:pt x="725" y="1764"/>
                        <a:pt x="1828" y="662"/>
                        <a:pt x="3182" y="662"/>
                      </a:cubicBezTo>
                      <a:close/>
                      <a:moveTo>
                        <a:pt x="3151" y="0"/>
                      </a:moveTo>
                      <a:cubicBezTo>
                        <a:pt x="1418" y="0"/>
                        <a:pt x="32" y="1418"/>
                        <a:pt x="32" y="3088"/>
                      </a:cubicBezTo>
                      <a:cubicBezTo>
                        <a:pt x="32" y="3655"/>
                        <a:pt x="158" y="4159"/>
                        <a:pt x="410" y="4631"/>
                      </a:cubicBezTo>
                      <a:lnTo>
                        <a:pt x="32" y="5766"/>
                      </a:lnTo>
                      <a:cubicBezTo>
                        <a:pt x="0" y="5892"/>
                        <a:pt x="32" y="6018"/>
                        <a:pt x="95" y="6144"/>
                      </a:cubicBezTo>
                      <a:cubicBezTo>
                        <a:pt x="189" y="6207"/>
                        <a:pt x="315" y="6238"/>
                        <a:pt x="473" y="6238"/>
                      </a:cubicBezTo>
                      <a:lnTo>
                        <a:pt x="1765" y="5923"/>
                      </a:lnTo>
                      <a:cubicBezTo>
                        <a:pt x="2206" y="6175"/>
                        <a:pt x="2678" y="6238"/>
                        <a:pt x="3182" y="6238"/>
                      </a:cubicBezTo>
                      <a:cubicBezTo>
                        <a:pt x="4915" y="6238"/>
                        <a:pt x="6301" y="4820"/>
                        <a:pt x="6301" y="3151"/>
                      </a:cubicBezTo>
                      <a:cubicBezTo>
                        <a:pt x="6238" y="1418"/>
                        <a:pt x="4884" y="0"/>
                        <a:pt x="31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51" name="Google Shape;9273;p73">
                  <a:extLst>
                    <a:ext uri="{FF2B5EF4-FFF2-40B4-BE49-F238E27FC236}">
                      <a16:creationId xmlns:a16="http://schemas.microsoft.com/office/drawing/2014/main" id="{3473AA95-5743-6B43-1034-8CA9163B34AC}"/>
                    </a:ext>
                  </a:extLst>
                </p:cNvPr>
                <p:cNvSpPr/>
                <p:nvPr/>
              </p:nvSpPr>
              <p:spPr>
                <a:xfrm>
                  <a:off x="2349725" y="2725550"/>
                  <a:ext cx="18150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5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cubicBezTo>
                        <a:pt x="568" y="694"/>
                        <a:pt x="725" y="537"/>
                        <a:pt x="725" y="348"/>
                      </a:cubicBezTo>
                      <a:cubicBezTo>
                        <a:pt x="725" y="158"/>
                        <a:pt x="568" y="1"/>
                        <a:pt x="37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52" name="Google Shape;9274;p73">
                  <a:extLst>
                    <a:ext uri="{FF2B5EF4-FFF2-40B4-BE49-F238E27FC236}">
                      <a16:creationId xmlns:a16="http://schemas.microsoft.com/office/drawing/2014/main" id="{930EE990-9113-5D81-EF39-B4CA9E8DAAAA}"/>
                    </a:ext>
                  </a:extLst>
                </p:cNvPr>
                <p:cNvSpPr/>
                <p:nvPr/>
              </p:nvSpPr>
              <p:spPr>
                <a:xfrm>
                  <a:off x="2349725" y="2751550"/>
                  <a:ext cx="1815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2112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lnTo>
                        <a:pt x="1" y="1733"/>
                      </a:lnTo>
                      <a:cubicBezTo>
                        <a:pt x="1" y="1954"/>
                        <a:pt x="158" y="2111"/>
                        <a:pt x="379" y="2111"/>
                      </a:cubicBezTo>
                      <a:cubicBezTo>
                        <a:pt x="568" y="2111"/>
                        <a:pt x="725" y="1954"/>
                        <a:pt x="725" y="1733"/>
                      </a:cubicBezTo>
                      <a:lnTo>
                        <a:pt x="725" y="379"/>
                      </a:lnTo>
                      <a:cubicBezTo>
                        <a:pt x="725" y="158"/>
                        <a:pt x="568" y="1"/>
                        <a:pt x="37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712" name="Google Shape;9275;p73">
                <a:extLst>
                  <a:ext uri="{FF2B5EF4-FFF2-40B4-BE49-F238E27FC236}">
                    <a16:creationId xmlns:a16="http://schemas.microsoft.com/office/drawing/2014/main" id="{9992E002-32B7-0E30-6174-A4B5C360A5AD}"/>
                  </a:ext>
                </a:extLst>
              </p:cNvPr>
              <p:cNvGrpSpPr/>
              <p:nvPr/>
            </p:nvGrpSpPr>
            <p:grpSpPr>
              <a:xfrm>
                <a:off x="6474398" y="1748451"/>
                <a:ext cx="501965" cy="379464"/>
                <a:chOff x="3962775" y="1990700"/>
                <a:chExt cx="296975" cy="224500"/>
              </a:xfrm>
              <a:grpFill/>
            </p:grpSpPr>
            <p:sp>
              <p:nvSpPr>
                <p:cNvPr id="17745" name="Google Shape;9276;p73">
                  <a:extLst>
                    <a:ext uri="{FF2B5EF4-FFF2-40B4-BE49-F238E27FC236}">
                      <a16:creationId xmlns:a16="http://schemas.microsoft.com/office/drawing/2014/main" id="{9A6BE43D-6526-2C57-8AE3-491E6B04F395}"/>
                    </a:ext>
                  </a:extLst>
                </p:cNvPr>
                <p:cNvSpPr/>
                <p:nvPr/>
              </p:nvSpPr>
              <p:spPr>
                <a:xfrm>
                  <a:off x="4216400" y="2093100"/>
                  <a:ext cx="43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" h="726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79" y="725"/>
                      </a:cubicBezTo>
                      <a:lnTo>
                        <a:pt x="1387" y="725"/>
                      </a:lnTo>
                      <a:cubicBezTo>
                        <a:pt x="1576" y="725"/>
                        <a:pt x="1733" y="568"/>
                        <a:pt x="1733" y="347"/>
                      </a:cubicBezTo>
                      <a:cubicBezTo>
                        <a:pt x="1702" y="158"/>
                        <a:pt x="1544" y="1"/>
                        <a:pt x="13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46" name="Google Shape;9277;p73">
                  <a:extLst>
                    <a:ext uri="{FF2B5EF4-FFF2-40B4-BE49-F238E27FC236}">
                      <a16:creationId xmlns:a16="http://schemas.microsoft.com/office/drawing/2014/main" id="{236248FC-F985-6163-39F8-110A0FE78691}"/>
                    </a:ext>
                  </a:extLst>
                </p:cNvPr>
                <p:cNvSpPr/>
                <p:nvPr/>
              </p:nvSpPr>
              <p:spPr>
                <a:xfrm>
                  <a:off x="4206950" y="2129325"/>
                  <a:ext cx="354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56" extrusionOk="0">
                      <a:moveTo>
                        <a:pt x="351" y="1"/>
                      </a:moveTo>
                      <a:cubicBezTo>
                        <a:pt x="260" y="1"/>
                        <a:pt x="174" y="32"/>
                        <a:pt x="127" y="95"/>
                      </a:cubicBezTo>
                      <a:cubicBezTo>
                        <a:pt x="1" y="221"/>
                        <a:pt x="1" y="410"/>
                        <a:pt x="127" y="568"/>
                      </a:cubicBezTo>
                      <a:lnTo>
                        <a:pt x="820" y="1261"/>
                      </a:lnTo>
                      <a:cubicBezTo>
                        <a:pt x="883" y="1324"/>
                        <a:pt x="969" y="1356"/>
                        <a:pt x="1056" y="1356"/>
                      </a:cubicBezTo>
                      <a:cubicBezTo>
                        <a:pt x="1143" y="1356"/>
                        <a:pt x="1229" y="1324"/>
                        <a:pt x="1292" y="1261"/>
                      </a:cubicBezTo>
                      <a:cubicBezTo>
                        <a:pt x="1418" y="1166"/>
                        <a:pt x="1418" y="914"/>
                        <a:pt x="1292" y="788"/>
                      </a:cubicBezTo>
                      <a:lnTo>
                        <a:pt x="599" y="95"/>
                      </a:lnTo>
                      <a:cubicBezTo>
                        <a:pt x="536" y="32"/>
                        <a:pt x="442" y="1"/>
                        <a:pt x="35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47" name="Google Shape;9278;p73">
                  <a:extLst>
                    <a:ext uri="{FF2B5EF4-FFF2-40B4-BE49-F238E27FC236}">
                      <a16:creationId xmlns:a16="http://schemas.microsoft.com/office/drawing/2014/main" id="{62771EB1-DF7A-AD96-9E55-49EE46E628E6}"/>
                    </a:ext>
                  </a:extLst>
                </p:cNvPr>
                <p:cNvSpPr/>
                <p:nvPr/>
              </p:nvSpPr>
              <p:spPr>
                <a:xfrm>
                  <a:off x="4207750" y="2041900"/>
                  <a:ext cx="35450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80" extrusionOk="0">
                      <a:moveTo>
                        <a:pt x="1067" y="1"/>
                      </a:moveTo>
                      <a:cubicBezTo>
                        <a:pt x="977" y="1"/>
                        <a:pt x="882" y="32"/>
                        <a:pt x="819" y="95"/>
                      </a:cubicBezTo>
                      <a:lnTo>
                        <a:pt x="126" y="788"/>
                      </a:lnTo>
                      <a:cubicBezTo>
                        <a:pt x="0" y="914"/>
                        <a:pt x="0" y="1135"/>
                        <a:pt x="126" y="1261"/>
                      </a:cubicBezTo>
                      <a:cubicBezTo>
                        <a:pt x="189" y="1340"/>
                        <a:pt x="268" y="1379"/>
                        <a:pt x="351" y="1379"/>
                      </a:cubicBezTo>
                      <a:cubicBezTo>
                        <a:pt x="433" y="1379"/>
                        <a:pt x="520" y="1340"/>
                        <a:pt x="599" y="1261"/>
                      </a:cubicBezTo>
                      <a:lnTo>
                        <a:pt x="1292" y="568"/>
                      </a:lnTo>
                      <a:cubicBezTo>
                        <a:pt x="1418" y="442"/>
                        <a:pt x="1418" y="190"/>
                        <a:pt x="1292" y="95"/>
                      </a:cubicBezTo>
                      <a:cubicBezTo>
                        <a:pt x="1244" y="32"/>
                        <a:pt x="1158" y="1"/>
                        <a:pt x="10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48" name="Google Shape;9279;p73">
                  <a:extLst>
                    <a:ext uri="{FF2B5EF4-FFF2-40B4-BE49-F238E27FC236}">
                      <a16:creationId xmlns:a16="http://schemas.microsoft.com/office/drawing/2014/main" id="{985E1139-1F37-473A-CE4D-6E92EBFD3D6E}"/>
                    </a:ext>
                  </a:extLst>
                </p:cNvPr>
                <p:cNvSpPr/>
                <p:nvPr/>
              </p:nvSpPr>
              <p:spPr>
                <a:xfrm>
                  <a:off x="3962775" y="1990700"/>
                  <a:ext cx="226075" cy="2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3" h="8980" extrusionOk="0">
                      <a:moveTo>
                        <a:pt x="1419" y="3403"/>
                      </a:moveTo>
                      <a:lnTo>
                        <a:pt x="1419" y="4790"/>
                      </a:lnTo>
                      <a:cubicBezTo>
                        <a:pt x="1009" y="4790"/>
                        <a:pt x="694" y="4506"/>
                        <a:pt x="694" y="4097"/>
                      </a:cubicBezTo>
                      <a:cubicBezTo>
                        <a:pt x="694" y="3719"/>
                        <a:pt x="1009" y="3403"/>
                        <a:pt x="1419" y="3403"/>
                      </a:cubicBezTo>
                      <a:close/>
                      <a:moveTo>
                        <a:pt x="4191" y="2710"/>
                      </a:moveTo>
                      <a:lnTo>
                        <a:pt x="4191" y="5483"/>
                      </a:lnTo>
                      <a:lnTo>
                        <a:pt x="2490" y="5483"/>
                      </a:lnTo>
                      <a:cubicBezTo>
                        <a:pt x="2269" y="5483"/>
                        <a:pt x="2112" y="5325"/>
                        <a:pt x="2112" y="5105"/>
                      </a:cubicBezTo>
                      <a:lnTo>
                        <a:pt x="2112" y="3088"/>
                      </a:lnTo>
                      <a:cubicBezTo>
                        <a:pt x="2112" y="2868"/>
                        <a:pt x="2269" y="2710"/>
                        <a:pt x="2490" y="2710"/>
                      </a:cubicBezTo>
                      <a:close/>
                      <a:moveTo>
                        <a:pt x="6995" y="1828"/>
                      </a:moveTo>
                      <a:lnTo>
                        <a:pt x="6995" y="6428"/>
                      </a:lnTo>
                      <a:cubicBezTo>
                        <a:pt x="6428" y="5924"/>
                        <a:pt x="5672" y="5609"/>
                        <a:pt x="4884" y="5514"/>
                      </a:cubicBezTo>
                      <a:lnTo>
                        <a:pt x="4884" y="2710"/>
                      </a:lnTo>
                      <a:cubicBezTo>
                        <a:pt x="5672" y="2647"/>
                        <a:pt x="6428" y="2332"/>
                        <a:pt x="6995" y="1828"/>
                      </a:cubicBezTo>
                      <a:close/>
                      <a:moveTo>
                        <a:pt x="8066" y="631"/>
                      </a:moveTo>
                      <a:cubicBezTo>
                        <a:pt x="8255" y="631"/>
                        <a:pt x="8413" y="789"/>
                        <a:pt x="8413" y="978"/>
                      </a:cubicBezTo>
                      <a:lnTo>
                        <a:pt x="8413" y="7216"/>
                      </a:lnTo>
                      <a:cubicBezTo>
                        <a:pt x="8413" y="7405"/>
                        <a:pt x="8255" y="7562"/>
                        <a:pt x="8066" y="7562"/>
                      </a:cubicBezTo>
                      <a:cubicBezTo>
                        <a:pt x="7877" y="7562"/>
                        <a:pt x="7720" y="7405"/>
                        <a:pt x="7720" y="7216"/>
                      </a:cubicBezTo>
                      <a:lnTo>
                        <a:pt x="7720" y="978"/>
                      </a:lnTo>
                      <a:cubicBezTo>
                        <a:pt x="7720" y="789"/>
                        <a:pt x="7877" y="631"/>
                        <a:pt x="8066" y="631"/>
                      </a:cubicBezTo>
                      <a:close/>
                      <a:moveTo>
                        <a:pt x="3498" y="6176"/>
                      </a:moveTo>
                      <a:lnTo>
                        <a:pt x="3498" y="7909"/>
                      </a:lnTo>
                      <a:cubicBezTo>
                        <a:pt x="3498" y="8129"/>
                        <a:pt x="3340" y="8287"/>
                        <a:pt x="3151" y="8287"/>
                      </a:cubicBezTo>
                      <a:cubicBezTo>
                        <a:pt x="2962" y="8287"/>
                        <a:pt x="2805" y="8129"/>
                        <a:pt x="2805" y="7909"/>
                      </a:cubicBezTo>
                      <a:lnTo>
                        <a:pt x="2805" y="6176"/>
                      </a:lnTo>
                      <a:close/>
                      <a:moveTo>
                        <a:pt x="8035" y="1"/>
                      </a:moveTo>
                      <a:cubicBezTo>
                        <a:pt x="7531" y="1"/>
                        <a:pt x="7090" y="411"/>
                        <a:pt x="6995" y="883"/>
                      </a:cubicBezTo>
                      <a:lnTo>
                        <a:pt x="6680" y="1198"/>
                      </a:lnTo>
                      <a:cubicBezTo>
                        <a:pt x="6144" y="1734"/>
                        <a:pt x="5325" y="2049"/>
                        <a:pt x="4538" y="2049"/>
                      </a:cubicBezTo>
                      <a:lnTo>
                        <a:pt x="2427" y="2049"/>
                      </a:lnTo>
                      <a:cubicBezTo>
                        <a:pt x="2017" y="2049"/>
                        <a:pt x="1608" y="2332"/>
                        <a:pt x="1450" y="2773"/>
                      </a:cubicBezTo>
                      <a:lnTo>
                        <a:pt x="1387" y="2773"/>
                      </a:lnTo>
                      <a:cubicBezTo>
                        <a:pt x="631" y="2773"/>
                        <a:pt x="1" y="3403"/>
                        <a:pt x="1" y="4128"/>
                      </a:cubicBezTo>
                      <a:cubicBezTo>
                        <a:pt x="1" y="4884"/>
                        <a:pt x="631" y="5514"/>
                        <a:pt x="1387" y="5514"/>
                      </a:cubicBezTo>
                      <a:lnTo>
                        <a:pt x="1450" y="5514"/>
                      </a:lnTo>
                      <a:cubicBezTo>
                        <a:pt x="1576" y="5798"/>
                        <a:pt x="1797" y="6018"/>
                        <a:pt x="2080" y="6144"/>
                      </a:cubicBezTo>
                      <a:lnTo>
                        <a:pt x="2080" y="7940"/>
                      </a:lnTo>
                      <a:cubicBezTo>
                        <a:pt x="2112" y="8507"/>
                        <a:pt x="2584" y="8980"/>
                        <a:pt x="3151" y="8980"/>
                      </a:cubicBezTo>
                      <a:cubicBezTo>
                        <a:pt x="3750" y="8980"/>
                        <a:pt x="4160" y="8507"/>
                        <a:pt x="4160" y="7972"/>
                      </a:cubicBezTo>
                      <a:lnTo>
                        <a:pt x="4160" y="6239"/>
                      </a:lnTo>
                      <a:lnTo>
                        <a:pt x="4538" y="6239"/>
                      </a:lnTo>
                      <a:cubicBezTo>
                        <a:pt x="5325" y="6239"/>
                        <a:pt x="6144" y="6554"/>
                        <a:pt x="6680" y="7090"/>
                      </a:cubicBezTo>
                      <a:lnTo>
                        <a:pt x="6995" y="7405"/>
                      </a:lnTo>
                      <a:cubicBezTo>
                        <a:pt x="7090" y="7909"/>
                        <a:pt x="7531" y="8287"/>
                        <a:pt x="8035" y="8287"/>
                      </a:cubicBezTo>
                      <a:cubicBezTo>
                        <a:pt x="8633" y="8287"/>
                        <a:pt x="9043" y="7814"/>
                        <a:pt x="9043" y="7247"/>
                      </a:cubicBezTo>
                      <a:lnTo>
                        <a:pt x="9043" y="1041"/>
                      </a:lnTo>
                      <a:cubicBezTo>
                        <a:pt x="9043" y="442"/>
                        <a:pt x="8570" y="1"/>
                        <a:pt x="803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713" name="Google Shape;9280;p73">
                <a:extLst>
                  <a:ext uri="{FF2B5EF4-FFF2-40B4-BE49-F238E27FC236}">
                    <a16:creationId xmlns:a16="http://schemas.microsoft.com/office/drawing/2014/main" id="{09BBC2A9-E7C4-93C2-F40E-AA512C8C5D79}"/>
                  </a:ext>
                </a:extLst>
              </p:cNvPr>
              <p:cNvGrpSpPr/>
              <p:nvPr/>
            </p:nvGrpSpPr>
            <p:grpSpPr>
              <a:xfrm>
                <a:off x="6475075" y="2280968"/>
                <a:ext cx="500612" cy="500612"/>
                <a:chOff x="3963575" y="2317575"/>
                <a:chExt cx="296175" cy="296175"/>
              </a:xfrm>
              <a:grpFill/>
            </p:grpSpPr>
            <p:sp>
              <p:nvSpPr>
                <p:cNvPr id="17729" name="Google Shape;9281;p73">
                  <a:extLst>
                    <a:ext uri="{FF2B5EF4-FFF2-40B4-BE49-F238E27FC236}">
                      <a16:creationId xmlns:a16="http://schemas.microsoft.com/office/drawing/2014/main" id="{4ACFAD76-47BB-4318-2B20-CB9E8240F179}"/>
                    </a:ext>
                  </a:extLst>
                </p:cNvPr>
                <p:cNvSpPr/>
                <p:nvPr/>
              </p:nvSpPr>
              <p:spPr>
                <a:xfrm>
                  <a:off x="3963575" y="2317575"/>
                  <a:ext cx="296175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11847" extrusionOk="0">
                      <a:moveTo>
                        <a:pt x="9483" y="1418"/>
                      </a:moveTo>
                      <a:cubicBezTo>
                        <a:pt x="9672" y="1418"/>
                        <a:pt x="9830" y="1576"/>
                        <a:pt x="9830" y="1765"/>
                      </a:cubicBezTo>
                      <a:lnTo>
                        <a:pt x="9830" y="2836"/>
                      </a:lnTo>
                      <a:lnTo>
                        <a:pt x="788" y="2836"/>
                      </a:lnTo>
                      <a:lnTo>
                        <a:pt x="788" y="1765"/>
                      </a:lnTo>
                      <a:lnTo>
                        <a:pt x="725" y="1765"/>
                      </a:lnTo>
                      <a:cubicBezTo>
                        <a:pt x="725" y="1576"/>
                        <a:pt x="883" y="1418"/>
                        <a:pt x="1072" y="1418"/>
                      </a:cubicBezTo>
                      <a:lnTo>
                        <a:pt x="1418" y="1418"/>
                      </a:lnTo>
                      <a:lnTo>
                        <a:pt x="1418" y="1765"/>
                      </a:lnTo>
                      <a:cubicBezTo>
                        <a:pt x="1418" y="1954"/>
                        <a:pt x="1576" y="2143"/>
                        <a:pt x="1765" y="2143"/>
                      </a:cubicBezTo>
                      <a:cubicBezTo>
                        <a:pt x="1954" y="2143"/>
                        <a:pt x="2111" y="1954"/>
                        <a:pt x="2111" y="1765"/>
                      </a:cubicBezTo>
                      <a:lnTo>
                        <a:pt x="2111" y="1418"/>
                      </a:lnTo>
                      <a:lnTo>
                        <a:pt x="3498" y="1418"/>
                      </a:lnTo>
                      <a:lnTo>
                        <a:pt x="3498" y="1765"/>
                      </a:lnTo>
                      <a:cubicBezTo>
                        <a:pt x="3498" y="1954"/>
                        <a:pt x="3655" y="2143"/>
                        <a:pt x="3844" y="2143"/>
                      </a:cubicBezTo>
                      <a:cubicBezTo>
                        <a:pt x="4065" y="2143"/>
                        <a:pt x="4222" y="1954"/>
                        <a:pt x="4222" y="1765"/>
                      </a:cubicBezTo>
                      <a:lnTo>
                        <a:pt x="4222" y="1418"/>
                      </a:lnTo>
                      <a:lnTo>
                        <a:pt x="6333" y="1418"/>
                      </a:lnTo>
                      <a:lnTo>
                        <a:pt x="6333" y="1765"/>
                      </a:lnTo>
                      <a:cubicBezTo>
                        <a:pt x="6333" y="1954"/>
                        <a:pt x="6490" y="2143"/>
                        <a:pt x="6680" y="2143"/>
                      </a:cubicBezTo>
                      <a:cubicBezTo>
                        <a:pt x="6900" y="2143"/>
                        <a:pt x="7058" y="1954"/>
                        <a:pt x="7058" y="1765"/>
                      </a:cubicBezTo>
                      <a:lnTo>
                        <a:pt x="7058" y="1418"/>
                      </a:lnTo>
                      <a:lnTo>
                        <a:pt x="8412" y="1418"/>
                      </a:lnTo>
                      <a:lnTo>
                        <a:pt x="8412" y="1765"/>
                      </a:lnTo>
                      <a:cubicBezTo>
                        <a:pt x="8412" y="1954"/>
                        <a:pt x="8570" y="2143"/>
                        <a:pt x="8790" y="2143"/>
                      </a:cubicBezTo>
                      <a:cubicBezTo>
                        <a:pt x="8979" y="2143"/>
                        <a:pt x="9137" y="1954"/>
                        <a:pt x="9137" y="1765"/>
                      </a:cubicBezTo>
                      <a:lnTo>
                        <a:pt x="9137" y="1418"/>
                      </a:lnTo>
                      <a:close/>
                      <a:moveTo>
                        <a:pt x="9767" y="3497"/>
                      </a:moveTo>
                      <a:lnTo>
                        <a:pt x="9767" y="7026"/>
                      </a:lnTo>
                      <a:cubicBezTo>
                        <a:pt x="9641" y="7026"/>
                        <a:pt x="9546" y="6963"/>
                        <a:pt x="9420" y="6963"/>
                      </a:cubicBezTo>
                      <a:cubicBezTo>
                        <a:pt x="8066" y="6963"/>
                        <a:pt x="6963" y="8066"/>
                        <a:pt x="6963" y="9420"/>
                      </a:cubicBezTo>
                      <a:cubicBezTo>
                        <a:pt x="6963" y="9546"/>
                        <a:pt x="6963" y="9641"/>
                        <a:pt x="7026" y="9767"/>
                      </a:cubicBezTo>
                      <a:lnTo>
                        <a:pt x="1040" y="9767"/>
                      </a:lnTo>
                      <a:cubicBezTo>
                        <a:pt x="820" y="9767"/>
                        <a:pt x="662" y="9609"/>
                        <a:pt x="662" y="9420"/>
                      </a:cubicBezTo>
                      <a:lnTo>
                        <a:pt x="662" y="3497"/>
                      </a:lnTo>
                      <a:close/>
                      <a:moveTo>
                        <a:pt x="9420" y="7688"/>
                      </a:moveTo>
                      <a:cubicBezTo>
                        <a:pt x="10366" y="7688"/>
                        <a:pt x="11153" y="8475"/>
                        <a:pt x="11153" y="9420"/>
                      </a:cubicBezTo>
                      <a:cubicBezTo>
                        <a:pt x="11153" y="10397"/>
                        <a:pt x="10366" y="11185"/>
                        <a:pt x="9420" y="11185"/>
                      </a:cubicBezTo>
                      <a:cubicBezTo>
                        <a:pt x="8475" y="11185"/>
                        <a:pt x="7688" y="10397"/>
                        <a:pt x="7688" y="9420"/>
                      </a:cubicBezTo>
                      <a:cubicBezTo>
                        <a:pt x="7688" y="8475"/>
                        <a:pt x="8475" y="7688"/>
                        <a:pt x="9420" y="7688"/>
                      </a:cubicBezTo>
                      <a:close/>
                      <a:moveTo>
                        <a:pt x="1733" y="0"/>
                      </a:moveTo>
                      <a:cubicBezTo>
                        <a:pt x="1544" y="0"/>
                        <a:pt x="1387" y="158"/>
                        <a:pt x="1387" y="347"/>
                      </a:cubicBezTo>
                      <a:lnTo>
                        <a:pt x="1387" y="725"/>
                      </a:lnTo>
                      <a:lnTo>
                        <a:pt x="1040" y="725"/>
                      </a:lnTo>
                      <a:cubicBezTo>
                        <a:pt x="442" y="725"/>
                        <a:pt x="0" y="1166"/>
                        <a:pt x="0" y="1733"/>
                      </a:cubicBezTo>
                      <a:lnTo>
                        <a:pt x="0" y="9389"/>
                      </a:lnTo>
                      <a:cubicBezTo>
                        <a:pt x="0" y="9956"/>
                        <a:pt x="473" y="10429"/>
                        <a:pt x="1040" y="10429"/>
                      </a:cubicBezTo>
                      <a:lnTo>
                        <a:pt x="7215" y="10429"/>
                      </a:lnTo>
                      <a:cubicBezTo>
                        <a:pt x="7593" y="11279"/>
                        <a:pt x="8444" y="11846"/>
                        <a:pt x="9420" y="11846"/>
                      </a:cubicBezTo>
                      <a:cubicBezTo>
                        <a:pt x="10744" y="11846"/>
                        <a:pt x="11846" y="10744"/>
                        <a:pt x="11846" y="9420"/>
                      </a:cubicBezTo>
                      <a:cubicBezTo>
                        <a:pt x="11846" y="8444"/>
                        <a:pt x="11311" y="7593"/>
                        <a:pt x="10492" y="7215"/>
                      </a:cubicBezTo>
                      <a:lnTo>
                        <a:pt x="10492" y="1733"/>
                      </a:lnTo>
                      <a:cubicBezTo>
                        <a:pt x="10492" y="1135"/>
                        <a:pt x="10019" y="725"/>
                        <a:pt x="9452" y="725"/>
                      </a:cubicBezTo>
                      <a:lnTo>
                        <a:pt x="9105" y="725"/>
                      </a:lnTo>
                      <a:lnTo>
                        <a:pt x="9105" y="347"/>
                      </a:lnTo>
                      <a:cubicBezTo>
                        <a:pt x="9105" y="158"/>
                        <a:pt x="8948" y="0"/>
                        <a:pt x="8759" y="0"/>
                      </a:cubicBezTo>
                      <a:cubicBezTo>
                        <a:pt x="8538" y="0"/>
                        <a:pt x="8381" y="158"/>
                        <a:pt x="8381" y="347"/>
                      </a:cubicBezTo>
                      <a:lnTo>
                        <a:pt x="8381" y="725"/>
                      </a:lnTo>
                      <a:lnTo>
                        <a:pt x="7026" y="725"/>
                      </a:lnTo>
                      <a:lnTo>
                        <a:pt x="7026" y="347"/>
                      </a:lnTo>
                      <a:cubicBezTo>
                        <a:pt x="7026" y="158"/>
                        <a:pt x="6869" y="0"/>
                        <a:pt x="6648" y="0"/>
                      </a:cubicBezTo>
                      <a:cubicBezTo>
                        <a:pt x="6459" y="0"/>
                        <a:pt x="6301" y="158"/>
                        <a:pt x="6301" y="347"/>
                      </a:cubicBezTo>
                      <a:lnTo>
                        <a:pt x="6301" y="725"/>
                      </a:lnTo>
                      <a:lnTo>
                        <a:pt x="4191" y="725"/>
                      </a:lnTo>
                      <a:lnTo>
                        <a:pt x="4191" y="347"/>
                      </a:lnTo>
                      <a:cubicBezTo>
                        <a:pt x="4191" y="158"/>
                        <a:pt x="4033" y="0"/>
                        <a:pt x="3813" y="0"/>
                      </a:cubicBezTo>
                      <a:cubicBezTo>
                        <a:pt x="3624" y="0"/>
                        <a:pt x="3466" y="158"/>
                        <a:pt x="3466" y="347"/>
                      </a:cubicBezTo>
                      <a:lnTo>
                        <a:pt x="3466" y="725"/>
                      </a:lnTo>
                      <a:lnTo>
                        <a:pt x="2080" y="725"/>
                      </a:lnTo>
                      <a:lnTo>
                        <a:pt x="2080" y="347"/>
                      </a:lnTo>
                      <a:cubicBezTo>
                        <a:pt x="2080" y="158"/>
                        <a:pt x="1922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30" name="Google Shape;9282;p73">
                  <a:extLst>
                    <a:ext uri="{FF2B5EF4-FFF2-40B4-BE49-F238E27FC236}">
                      <a16:creationId xmlns:a16="http://schemas.microsoft.com/office/drawing/2014/main" id="{F915654A-EB5E-1504-971D-A2EFD0EB4374}"/>
                    </a:ext>
                  </a:extLst>
                </p:cNvPr>
                <p:cNvSpPr/>
                <p:nvPr/>
              </p:nvSpPr>
              <p:spPr>
                <a:xfrm>
                  <a:off x="4190400" y="2526300"/>
                  <a:ext cx="34700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1418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071"/>
                      </a:lnTo>
                      <a:cubicBezTo>
                        <a:pt x="1" y="1260"/>
                        <a:pt x="127" y="1418"/>
                        <a:pt x="347" y="1418"/>
                      </a:cubicBezTo>
                      <a:lnTo>
                        <a:pt x="1041" y="1418"/>
                      </a:lnTo>
                      <a:cubicBezTo>
                        <a:pt x="1261" y="1418"/>
                        <a:pt x="1387" y="1260"/>
                        <a:pt x="1387" y="1071"/>
                      </a:cubicBezTo>
                      <a:cubicBezTo>
                        <a:pt x="1387" y="882"/>
                        <a:pt x="1261" y="725"/>
                        <a:pt x="1041" y="725"/>
                      </a:cubicBezTo>
                      <a:lnTo>
                        <a:pt x="694" y="725"/>
                      </a:lnTo>
                      <a:lnTo>
                        <a:pt x="694" y="347"/>
                      </a:lnTo>
                      <a:cubicBezTo>
                        <a:pt x="694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31" name="Google Shape;9283;p73">
                  <a:extLst>
                    <a:ext uri="{FF2B5EF4-FFF2-40B4-BE49-F238E27FC236}">
                      <a16:creationId xmlns:a16="http://schemas.microsoft.com/office/drawing/2014/main" id="{D9CCDAD3-7ACC-8A2B-DBD8-8794DBE7B00E}"/>
                    </a:ext>
                  </a:extLst>
                </p:cNvPr>
                <p:cNvSpPr/>
                <p:nvPr/>
              </p:nvSpPr>
              <p:spPr>
                <a:xfrm>
                  <a:off x="3998225" y="24215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32" name="Google Shape;9284;p73">
                  <a:extLst>
                    <a:ext uri="{FF2B5EF4-FFF2-40B4-BE49-F238E27FC236}">
                      <a16:creationId xmlns:a16="http://schemas.microsoft.com/office/drawing/2014/main" id="{DC98ADCD-F984-75D7-0D34-4DCE5E9E2DEC}"/>
                    </a:ext>
                  </a:extLst>
                </p:cNvPr>
                <p:cNvSpPr/>
                <p:nvPr/>
              </p:nvSpPr>
              <p:spPr>
                <a:xfrm>
                  <a:off x="4050225" y="2421550"/>
                  <a:ext cx="354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7"/>
                        <a:pt x="1418" y="378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33" name="Google Shape;9285;p73">
                  <a:extLst>
                    <a:ext uri="{FF2B5EF4-FFF2-40B4-BE49-F238E27FC236}">
                      <a16:creationId xmlns:a16="http://schemas.microsoft.com/office/drawing/2014/main" id="{5F57DC27-1768-468A-FCC6-DA7377ED975D}"/>
                    </a:ext>
                  </a:extLst>
                </p:cNvPr>
                <p:cNvSpPr/>
                <p:nvPr/>
              </p:nvSpPr>
              <p:spPr>
                <a:xfrm>
                  <a:off x="4102200" y="24215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34" name="Google Shape;9286;p73">
                  <a:extLst>
                    <a:ext uri="{FF2B5EF4-FFF2-40B4-BE49-F238E27FC236}">
                      <a16:creationId xmlns:a16="http://schemas.microsoft.com/office/drawing/2014/main" id="{0307012C-8DD4-A8EA-C7D9-C43E51FF320C}"/>
                    </a:ext>
                  </a:extLst>
                </p:cNvPr>
                <p:cNvSpPr/>
                <p:nvPr/>
              </p:nvSpPr>
              <p:spPr>
                <a:xfrm>
                  <a:off x="4155750" y="24215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35" name="Google Shape;9287;p73">
                  <a:extLst>
                    <a:ext uri="{FF2B5EF4-FFF2-40B4-BE49-F238E27FC236}">
                      <a16:creationId xmlns:a16="http://schemas.microsoft.com/office/drawing/2014/main" id="{9887EE4A-DCD2-8B46-86C5-BBC99CCAF27A}"/>
                    </a:ext>
                  </a:extLst>
                </p:cNvPr>
                <p:cNvSpPr/>
                <p:nvPr/>
              </p:nvSpPr>
              <p:spPr>
                <a:xfrm>
                  <a:off x="3998225" y="245697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36" name="Google Shape;9288;p73">
                  <a:extLst>
                    <a:ext uri="{FF2B5EF4-FFF2-40B4-BE49-F238E27FC236}">
                      <a16:creationId xmlns:a16="http://schemas.microsoft.com/office/drawing/2014/main" id="{3EEE8EC4-6573-BE9A-8865-5AB0A4395BBB}"/>
                    </a:ext>
                  </a:extLst>
                </p:cNvPr>
                <p:cNvSpPr/>
                <p:nvPr/>
              </p:nvSpPr>
              <p:spPr>
                <a:xfrm>
                  <a:off x="4050225" y="2456975"/>
                  <a:ext cx="354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8"/>
                        <a:pt x="1418" y="379"/>
                      </a:cubicBezTo>
                      <a:cubicBezTo>
                        <a:pt x="1418" y="158"/>
                        <a:pt x="1260" y="1"/>
                        <a:pt x="10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37" name="Google Shape;9289;p73">
                  <a:extLst>
                    <a:ext uri="{FF2B5EF4-FFF2-40B4-BE49-F238E27FC236}">
                      <a16:creationId xmlns:a16="http://schemas.microsoft.com/office/drawing/2014/main" id="{E6A5328B-40C2-2107-F03A-C4E239F7D646}"/>
                    </a:ext>
                  </a:extLst>
                </p:cNvPr>
                <p:cNvSpPr/>
                <p:nvPr/>
              </p:nvSpPr>
              <p:spPr>
                <a:xfrm>
                  <a:off x="4102200" y="245697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38" name="Google Shape;9290;p73">
                  <a:extLst>
                    <a:ext uri="{FF2B5EF4-FFF2-40B4-BE49-F238E27FC236}">
                      <a16:creationId xmlns:a16="http://schemas.microsoft.com/office/drawing/2014/main" id="{355276FD-ACB4-C4C3-8D86-553E6FC500D0}"/>
                    </a:ext>
                  </a:extLst>
                </p:cNvPr>
                <p:cNvSpPr/>
                <p:nvPr/>
              </p:nvSpPr>
              <p:spPr>
                <a:xfrm>
                  <a:off x="4155750" y="245697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39" name="Google Shape;9291;p73">
                  <a:extLst>
                    <a:ext uri="{FF2B5EF4-FFF2-40B4-BE49-F238E27FC236}">
                      <a16:creationId xmlns:a16="http://schemas.microsoft.com/office/drawing/2014/main" id="{C78FFD35-DDAA-E582-B6AE-38ABEFE8A455}"/>
                    </a:ext>
                  </a:extLst>
                </p:cNvPr>
                <p:cNvSpPr/>
                <p:nvPr/>
              </p:nvSpPr>
              <p:spPr>
                <a:xfrm>
                  <a:off x="3998225" y="24916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40" name="Google Shape;9292;p73">
                  <a:extLst>
                    <a:ext uri="{FF2B5EF4-FFF2-40B4-BE49-F238E27FC236}">
                      <a16:creationId xmlns:a16="http://schemas.microsoft.com/office/drawing/2014/main" id="{D2D28103-AC5B-C98D-CA3B-E0F28D5366CC}"/>
                    </a:ext>
                  </a:extLst>
                </p:cNvPr>
                <p:cNvSpPr/>
                <p:nvPr/>
              </p:nvSpPr>
              <p:spPr>
                <a:xfrm>
                  <a:off x="4050225" y="2491650"/>
                  <a:ext cx="354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7"/>
                        <a:pt x="1418" y="378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41" name="Google Shape;9293;p73">
                  <a:extLst>
                    <a:ext uri="{FF2B5EF4-FFF2-40B4-BE49-F238E27FC236}">
                      <a16:creationId xmlns:a16="http://schemas.microsoft.com/office/drawing/2014/main" id="{14C4D3AF-FC19-D52A-6760-5AAB3A0334B8}"/>
                    </a:ext>
                  </a:extLst>
                </p:cNvPr>
                <p:cNvSpPr/>
                <p:nvPr/>
              </p:nvSpPr>
              <p:spPr>
                <a:xfrm>
                  <a:off x="4102200" y="24916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42" name="Google Shape;9294;p73">
                  <a:extLst>
                    <a:ext uri="{FF2B5EF4-FFF2-40B4-BE49-F238E27FC236}">
                      <a16:creationId xmlns:a16="http://schemas.microsoft.com/office/drawing/2014/main" id="{7DF28D38-DBFC-EE2C-8B35-57748802FA17}"/>
                    </a:ext>
                  </a:extLst>
                </p:cNvPr>
                <p:cNvSpPr/>
                <p:nvPr/>
              </p:nvSpPr>
              <p:spPr>
                <a:xfrm>
                  <a:off x="3998225" y="252630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47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43" name="Google Shape;9295;p73">
                  <a:extLst>
                    <a:ext uri="{FF2B5EF4-FFF2-40B4-BE49-F238E27FC236}">
                      <a16:creationId xmlns:a16="http://schemas.microsoft.com/office/drawing/2014/main" id="{B5582F63-8634-6F41-9AD0-701188A1D81B}"/>
                    </a:ext>
                  </a:extLst>
                </p:cNvPr>
                <p:cNvSpPr/>
                <p:nvPr/>
              </p:nvSpPr>
              <p:spPr>
                <a:xfrm>
                  <a:off x="4050225" y="2526300"/>
                  <a:ext cx="354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7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44" name="Google Shape;9296;p73">
                  <a:extLst>
                    <a:ext uri="{FF2B5EF4-FFF2-40B4-BE49-F238E27FC236}">
                      <a16:creationId xmlns:a16="http://schemas.microsoft.com/office/drawing/2014/main" id="{F88CDD5B-38C4-74C6-E1F5-11424EE71FA1}"/>
                    </a:ext>
                  </a:extLst>
                </p:cNvPr>
                <p:cNvSpPr/>
                <p:nvPr/>
              </p:nvSpPr>
              <p:spPr>
                <a:xfrm>
                  <a:off x="4102200" y="252630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47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714" name="Google Shape;9297;p73">
                <a:extLst>
                  <a:ext uri="{FF2B5EF4-FFF2-40B4-BE49-F238E27FC236}">
                    <a16:creationId xmlns:a16="http://schemas.microsoft.com/office/drawing/2014/main" id="{ADBBCCCF-F539-E234-B372-BEF7E91BE309}"/>
                  </a:ext>
                </a:extLst>
              </p:cNvPr>
              <p:cNvGrpSpPr/>
              <p:nvPr/>
            </p:nvGrpSpPr>
            <p:grpSpPr>
              <a:xfrm>
                <a:off x="6475075" y="2925316"/>
                <a:ext cx="500612" cy="499261"/>
                <a:chOff x="3962775" y="2683025"/>
                <a:chExt cx="296175" cy="295375"/>
              </a:xfrm>
              <a:grpFill/>
            </p:grpSpPr>
            <p:sp>
              <p:nvSpPr>
                <p:cNvPr id="17726" name="Google Shape;9298;p73">
                  <a:extLst>
                    <a:ext uri="{FF2B5EF4-FFF2-40B4-BE49-F238E27FC236}">
                      <a16:creationId xmlns:a16="http://schemas.microsoft.com/office/drawing/2014/main" id="{333D9696-6FDE-A3C6-FE69-0381D9019E8C}"/>
                    </a:ext>
                  </a:extLst>
                </p:cNvPr>
                <p:cNvSpPr/>
                <p:nvPr/>
              </p:nvSpPr>
              <p:spPr>
                <a:xfrm>
                  <a:off x="3962775" y="2838200"/>
                  <a:ext cx="296175" cy="14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5608" extrusionOk="0">
                      <a:moveTo>
                        <a:pt x="3530" y="3466"/>
                      </a:moveTo>
                      <a:lnTo>
                        <a:pt x="3530" y="4883"/>
                      </a:lnTo>
                      <a:lnTo>
                        <a:pt x="757" y="4883"/>
                      </a:lnTo>
                      <a:lnTo>
                        <a:pt x="757" y="3466"/>
                      </a:lnTo>
                      <a:close/>
                      <a:moveTo>
                        <a:pt x="7688" y="725"/>
                      </a:moveTo>
                      <a:lnTo>
                        <a:pt x="7688" y="4883"/>
                      </a:lnTo>
                      <a:lnTo>
                        <a:pt x="4223" y="4883"/>
                      </a:lnTo>
                      <a:lnTo>
                        <a:pt x="4223" y="725"/>
                      </a:lnTo>
                      <a:close/>
                      <a:moveTo>
                        <a:pt x="11185" y="2111"/>
                      </a:moveTo>
                      <a:lnTo>
                        <a:pt x="11185" y="4883"/>
                      </a:lnTo>
                      <a:lnTo>
                        <a:pt x="8381" y="4883"/>
                      </a:lnTo>
                      <a:lnTo>
                        <a:pt x="8381" y="2111"/>
                      </a:lnTo>
                      <a:close/>
                      <a:moveTo>
                        <a:pt x="3845" y="0"/>
                      </a:moveTo>
                      <a:cubicBezTo>
                        <a:pt x="3656" y="0"/>
                        <a:pt x="3498" y="158"/>
                        <a:pt x="3498" y="378"/>
                      </a:cubicBezTo>
                      <a:lnTo>
                        <a:pt x="3498" y="2804"/>
                      </a:lnTo>
                      <a:lnTo>
                        <a:pt x="348" y="2804"/>
                      </a:lnTo>
                      <a:cubicBezTo>
                        <a:pt x="158" y="2804"/>
                        <a:pt x="1" y="2962"/>
                        <a:pt x="1" y="3151"/>
                      </a:cubicBezTo>
                      <a:lnTo>
                        <a:pt x="1" y="5261"/>
                      </a:lnTo>
                      <a:cubicBezTo>
                        <a:pt x="1" y="5450"/>
                        <a:pt x="158" y="5608"/>
                        <a:pt x="348" y="5608"/>
                      </a:cubicBezTo>
                      <a:lnTo>
                        <a:pt x="11500" y="5608"/>
                      </a:lnTo>
                      <a:cubicBezTo>
                        <a:pt x="11689" y="5608"/>
                        <a:pt x="11847" y="5450"/>
                        <a:pt x="11847" y="5261"/>
                      </a:cubicBezTo>
                      <a:lnTo>
                        <a:pt x="11847" y="1733"/>
                      </a:lnTo>
                      <a:cubicBezTo>
                        <a:pt x="11847" y="1544"/>
                        <a:pt x="11689" y="1386"/>
                        <a:pt x="11532" y="1386"/>
                      </a:cubicBezTo>
                      <a:lnTo>
                        <a:pt x="8381" y="1386"/>
                      </a:lnTo>
                      <a:lnTo>
                        <a:pt x="8381" y="378"/>
                      </a:lnTo>
                      <a:cubicBezTo>
                        <a:pt x="8381" y="158"/>
                        <a:pt x="8224" y="0"/>
                        <a:pt x="80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27" name="Google Shape;9299;p73">
                  <a:extLst>
                    <a:ext uri="{FF2B5EF4-FFF2-40B4-BE49-F238E27FC236}">
                      <a16:creationId xmlns:a16="http://schemas.microsoft.com/office/drawing/2014/main" id="{BD19671C-DEC7-A68F-2540-4184CC9D4166}"/>
                    </a:ext>
                  </a:extLst>
                </p:cNvPr>
                <p:cNvSpPr/>
                <p:nvPr/>
              </p:nvSpPr>
              <p:spPr>
                <a:xfrm>
                  <a:off x="4051000" y="2683025"/>
                  <a:ext cx="122100" cy="1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546" extrusionOk="0">
                      <a:moveTo>
                        <a:pt x="2426" y="662"/>
                      </a:moveTo>
                      <a:cubicBezTo>
                        <a:pt x="2804" y="662"/>
                        <a:pt x="3120" y="977"/>
                        <a:pt x="3120" y="1387"/>
                      </a:cubicBezTo>
                      <a:cubicBezTo>
                        <a:pt x="3120" y="1765"/>
                        <a:pt x="2804" y="2080"/>
                        <a:pt x="2426" y="2080"/>
                      </a:cubicBezTo>
                      <a:cubicBezTo>
                        <a:pt x="2017" y="2080"/>
                        <a:pt x="1702" y="1765"/>
                        <a:pt x="1702" y="1387"/>
                      </a:cubicBezTo>
                      <a:cubicBezTo>
                        <a:pt x="1702" y="977"/>
                        <a:pt x="2017" y="662"/>
                        <a:pt x="2426" y="662"/>
                      </a:cubicBezTo>
                      <a:close/>
                      <a:moveTo>
                        <a:pt x="2426" y="2742"/>
                      </a:moveTo>
                      <a:cubicBezTo>
                        <a:pt x="3340" y="2742"/>
                        <a:pt x="4128" y="3529"/>
                        <a:pt x="4128" y="4474"/>
                      </a:cubicBezTo>
                      <a:lnTo>
                        <a:pt x="4128" y="4852"/>
                      </a:lnTo>
                      <a:lnTo>
                        <a:pt x="694" y="4852"/>
                      </a:lnTo>
                      <a:lnTo>
                        <a:pt x="694" y="4474"/>
                      </a:lnTo>
                      <a:cubicBezTo>
                        <a:pt x="694" y="3498"/>
                        <a:pt x="1481" y="2742"/>
                        <a:pt x="2426" y="2742"/>
                      </a:cubicBezTo>
                      <a:close/>
                      <a:moveTo>
                        <a:pt x="2489" y="1"/>
                      </a:moveTo>
                      <a:cubicBezTo>
                        <a:pt x="1733" y="1"/>
                        <a:pt x="1103" y="631"/>
                        <a:pt x="1103" y="1387"/>
                      </a:cubicBezTo>
                      <a:cubicBezTo>
                        <a:pt x="1103" y="1733"/>
                        <a:pt x="1229" y="2049"/>
                        <a:pt x="1450" y="2269"/>
                      </a:cubicBezTo>
                      <a:cubicBezTo>
                        <a:pt x="568" y="2679"/>
                        <a:pt x="1" y="3498"/>
                        <a:pt x="1" y="4474"/>
                      </a:cubicBezTo>
                      <a:lnTo>
                        <a:pt x="1" y="5199"/>
                      </a:lnTo>
                      <a:cubicBezTo>
                        <a:pt x="1" y="5388"/>
                        <a:pt x="158" y="5546"/>
                        <a:pt x="379" y="5546"/>
                      </a:cubicBezTo>
                      <a:lnTo>
                        <a:pt x="4537" y="5546"/>
                      </a:lnTo>
                      <a:cubicBezTo>
                        <a:pt x="4726" y="5546"/>
                        <a:pt x="4884" y="5388"/>
                        <a:pt x="4884" y="5199"/>
                      </a:cubicBezTo>
                      <a:lnTo>
                        <a:pt x="4884" y="4474"/>
                      </a:lnTo>
                      <a:cubicBezTo>
                        <a:pt x="4884" y="3498"/>
                        <a:pt x="4348" y="2679"/>
                        <a:pt x="3529" y="2269"/>
                      </a:cubicBezTo>
                      <a:cubicBezTo>
                        <a:pt x="3750" y="2049"/>
                        <a:pt x="3876" y="1733"/>
                        <a:pt x="3876" y="1387"/>
                      </a:cubicBezTo>
                      <a:cubicBezTo>
                        <a:pt x="3876" y="631"/>
                        <a:pt x="3246" y="1"/>
                        <a:pt x="248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28" name="Google Shape;9300;p73">
                  <a:extLst>
                    <a:ext uri="{FF2B5EF4-FFF2-40B4-BE49-F238E27FC236}">
                      <a16:creationId xmlns:a16="http://schemas.microsoft.com/office/drawing/2014/main" id="{FD1271EC-2AFC-FB89-6820-C759C1A3226B}"/>
                    </a:ext>
                  </a:extLst>
                </p:cNvPr>
                <p:cNvSpPr/>
                <p:nvPr/>
              </p:nvSpPr>
              <p:spPr>
                <a:xfrm>
                  <a:off x="4084875" y="2873200"/>
                  <a:ext cx="52800" cy="6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791" extrusionOk="0">
                      <a:moveTo>
                        <a:pt x="1095" y="0"/>
                      </a:moveTo>
                      <a:cubicBezTo>
                        <a:pt x="1001" y="0"/>
                        <a:pt x="903" y="28"/>
                        <a:pt x="819" y="112"/>
                      </a:cubicBezTo>
                      <a:lnTo>
                        <a:pt x="126" y="805"/>
                      </a:lnTo>
                      <a:cubicBezTo>
                        <a:pt x="0" y="931"/>
                        <a:pt x="0" y="1184"/>
                        <a:pt x="126" y="1278"/>
                      </a:cubicBezTo>
                      <a:cubicBezTo>
                        <a:pt x="205" y="1341"/>
                        <a:pt x="292" y="1373"/>
                        <a:pt x="378" y="1373"/>
                      </a:cubicBezTo>
                      <a:cubicBezTo>
                        <a:pt x="465" y="1373"/>
                        <a:pt x="552" y="1341"/>
                        <a:pt x="630" y="1278"/>
                      </a:cubicBezTo>
                      <a:lnTo>
                        <a:pt x="756" y="1184"/>
                      </a:lnTo>
                      <a:lnTo>
                        <a:pt x="756" y="2066"/>
                      </a:lnTo>
                      <a:lnTo>
                        <a:pt x="378" y="2066"/>
                      </a:lnTo>
                      <a:cubicBezTo>
                        <a:pt x="189" y="2066"/>
                        <a:pt x="32" y="2223"/>
                        <a:pt x="32" y="2444"/>
                      </a:cubicBezTo>
                      <a:cubicBezTo>
                        <a:pt x="32" y="2633"/>
                        <a:pt x="189" y="2790"/>
                        <a:pt x="378" y="2790"/>
                      </a:cubicBezTo>
                      <a:lnTo>
                        <a:pt x="1765" y="2790"/>
                      </a:lnTo>
                      <a:cubicBezTo>
                        <a:pt x="1954" y="2790"/>
                        <a:pt x="2111" y="2633"/>
                        <a:pt x="2111" y="2444"/>
                      </a:cubicBezTo>
                      <a:cubicBezTo>
                        <a:pt x="2111" y="2223"/>
                        <a:pt x="1954" y="2066"/>
                        <a:pt x="1765" y="2066"/>
                      </a:cubicBezTo>
                      <a:lnTo>
                        <a:pt x="1418" y="2066"/>
                      </a:lnTo>
                      <a:lnTo>
                        <a:pt x="1418" y="333"/>
                      </a:lnTo>
                      <a:cubicBezTo>
                        <a:pt x="1418" y="175"/>
                        <a:pt x="1323" y="81"/>
                        <a:pt x="1229" y="18"/>
                      </a:cubicBezTo>
                      <a:cubicBezTo>
                        <a:pt x="1187" y="7"/>
                        <a:pt x="1141" y="0"/>
                        <a:pt x="10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sp>
            <p:nvSpPr>
              <p:cNvPr id="17715" name="Google Shape;9301;p73">
                <a:extLst>
                  <a:ext uri="{FF2B5EF4-FFF2-40B4-BE49-F238E27FC236}">
                    <a16:creationId xmlns:a16="http://schemas.microsoft.com/office/drawing/2014/main" id="{14DA1911-5FD4-7075-5C5A-8EB22ADBC316}"/>
                  </a:ext>
                </a:extLst>
              </p:cNvPr>
              <p:cNvSpPr/>
              <p:nvPr/>
            </p:nvSpPr>
            <p:spPr>
              <a:xfrm>
                <a:off x="9643409" y="1688548"/>
                <a:ext cx="507290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815" extrusionOk="0">
                    <a:moveTo>
                      <a:pt x="6003" y="693"/>
                    </a:moveTo>
                    <a:cubicBezTo>
                      <a:pt x="6089" y="693"/>
                      <a:pt x="6176" y="725"/>
                      <a:pt x="6239" y="788"/>
                    </a:cubicBezTo>
                    <a:lnTo>
                      <a:pt x="8444" y="2993"/>
                    </a:lnTo>
                    <a:lnTo>
                      <a:pt x="7972" y="3466"/>
                    </a:lnTo>
                    <a:lnTo>
                      <a:pt x="7751" y="3214"/>
                    </a:lnTo>
                    <a:cubicBezTo>
                      <a:pt x="7562" y="3025"/>
                      <a:pt x="7279" y="2899"/>
                      <a:pt x="6995" y="2899"/>
                    </a:cubicBezTo>
                    <a:cubicBezTo>
                      <a:pt x="6711" y="2899"/>
                      <a:pt x="6459" y="3025"/>
                      <a:pt x="6239" y="3214"/>
                    </a:cubicBezTo>
                    <a:cubicBezTo>
                      <a:pt x="5861" y="3623"/>
                      <a:pt x="5861" y="4285"/>
                      <a:pt x="6239" y="4663"/>
                    </a:cubicBezTo>
                    <a:lnTo>
                      <a:pt x="6491" y="4915"/>
                    </a:lnTo>
                    <a:lnTo>
                      <a:pt x="6018" y="5388"/>
                    </a:lnTo>
                    <a:lnTo>
                      <a:pt x="5262" y="4631"/>
                    </a:lnTo>
                    <a:cubicBezTo>
                      <a:pt x="5199" y="4568"/>
                      <a:pt x="5113" y="4537"/>
                      <a:pt x="5026" y="4537"/>
                    </a:cubicBezTo>
                    <a:cubicBezTo>
                      <a:pt x="4939" y="4537"/>
                      <a:pt x="4853" y="4568"/>
                      <a:pt x="4790" y="4631"/>
                    </a:cubicBezTo>
                    <a:lnTo>
                      <a:pt x="4317" y="5104"/>
                    </a:lnTo>
                    <a:cubicBezTo>
                      <a:pt x="4254" y="5167"/>
                      <a:pt x="4167" y="5198"/>
                      <a:pt x="4081" y="5198"/>
                    </a:cubicBezTo>
                    <a:cubicBezTo>
                      <a:pt x="3994" y="5198"/>
                      <a:pt x="3907" y="5167"/>
                      <a:pt x="3844" y="5104"/>
                    </a:cubicBezTo>
                    <a:cubicBezTo>
                      <a:pt x="3718" y="4978"/>
                      <a:pt x="3718" y="4757"/>
                      <a:pt x="3844" y="4631"/>
                    </a:cubicBezTo>
                    <a:lnTo>
                      <a:pt x="4317" y="4159"/>
                    </a:lnTo>
                    <a:cubicBezTo>
                      <a:pt x="4443" y="4033"/>
                      <a:pt x="4443" y="3812"/>
                      <a:pt x="4317" y="3686"/>
                    </a:cubicBezTo>
                    <a:lnTo>
                      <a:pt x="3624" y="2993"/>
                    </a:lnTo>
                    <a:lnTo>
                      <a:pt x="5766" y="788"/>
                    </a:lnTo>
                    <a:cubicBezTo>
                      <a:pt x="5829" y="725"/>
                      <a:pt x="5916" y="693"/>
                      <a:pt x="6003" y="693"/>
                    </a:cubicBezTo>
                    <a:close/>
                    <a:moveTo>
                      <a:pt x="3088" y="3466"/>
                    </a:moveTo>
                    <a:lnTo>
                      <a:pt x="3561" y="3938"/>
                    </a:lnTo>
                    <a:lnTo>
                      <a:pt x="3340" y="4159"/>
                    </a:lnTo>
                    <a:cubicBezTo>
                      <a:pt x="2931" y="4568"/>
                      <a:pt x="2931" y="5230"/>
                      <a:pt x="3340" y="5608"/>
                    </a:cubicBezTo>
                    <a:cubicBezTo>
                      <a:pt x="3529" y="5813"/>
                      <a:pt x="3797" y="5915"/>
                      <a:pt x="4065" y="5915"/>
                    </a:cubicBezTo>
                    <a:cubicBezTo>
                      <a:pt x="4333" y="5915"/>
                      <a:pt x="4601" y="5813"/>
                      <a:pt x="4790" y="5608"/>
                    </a:cubicBezTo>
                    <a:lnTo>
                      <a:pt x="5042" y="5388"/>
                    </a:lnTo>
                    <a:lnTo>
                      <a:pt x="5514" y="5860"/>
                    </a:lnTo>
                    <a:lnTo>
                      <a:pt x="4758" y="6616"/>
                    </a:lnTo>
                    <a:cubicBezTo>
                      <a:pt x="4632" y="6711"/>
                      <a:pt x="4632" y="6963"/>
                      <a:pt x="4758" y="7089"/>
                    </a:cubicBezTo>
                    <a:lnTo>
                      <a:pt x="5231" y="7561"/>
                    </a:lnTo>
                    <a:cubicBezTo>
                      <a:pt x="5357" y="7656"/>
                      <a:pt x="5357" y="7908"/>
                      <a:pt x="5231" y="8002"/>
                    </a:cubicBezTo>
                    <a:cubicBezTo>
                      <a:pt x="5168" y="8065"/>
                      <a:pt x="5081" y="8097"/>
                      <a:pt x="4994" y="8097"/>
                    </a:cubicBezTo>
                    <a:cubicBezTo>
                      <a:pt x="4908" y="8097"/>
                      <a:pt x="4821" y="8065"/>
                      <a:pt x="4758" y="8002"/>
                    </a:cubicBezTo>
                    <a:lnTo>
                      <a:pt x="4286" y="7561"/>
                    </a:lnTo>
                    <a:cubicBezTo>
                      <a:pt x="4223" y="7498"/>
                      <a:pt x="4136" y="7467"/>
                      <a:pt x="4049" y="7467"/>
                    </a:cubicBezTo>
                    <a:cubicBezTo>
                      <a:pt x="3963" y="7467"/>
                      <a:pt x="3876" y="7498"/>
                      <a:pt x="3813" y="7561"/>
                    </a:cubicBezTo>
                    <a:lnTo>
                      <a:pt x="3088" y="8254"/>
                    </a:lnTo>
                    <a:lnTo>
                      <a:pt x="883" y="6049"/>
                    </a:lnTo>
                    <a:cubicBezTo>
                      <a:pt x="789" y="6018"/>
                      <a:pt x="789" y="5829"/>
                      <a:pt x="883" y="5671"/>
                    </a:cubicBezTo>
                    <a:lnTo>
                      <a:pt x="3088" y="3466"/>
                    </a:lnTo>
                    <a:close/>
                    <a:moveTo>
                      <a:pt x="8917" y="3529"/>
                    </a:moveTo>
                    <a:lnTo>
                      <a:pt x="11122" y="5671"/>
                    </a:lnTo>
                    <a:cubicBezTo>
                      <a:pt x="11248" y="5766"/>
                      <a:pt x="11248" y="6018"/>
                      <a:pt x="11122" y="6144"/>
                    </a:cubicBezTo>
                    <a:lnTo>
                      <a:pt x="8917" y="8349"/>
                    </a:lnTo>
                    <a:lnTo>
                      <a:pt x="8444" y="7876"/>
                    </a:lnTo>
                    <a:lnTo>
                      <a:pt x="8696" y="7624"/>
                    </a:lnTo>
                    <a:cubicBezTo>
                      <a:pt x="9074" y="7246"/>
                      <a:pt x="9074" y="6553"/>
                      <a:pt x="8696" y="6175"/>
                    </a:cubicBezTo>
                    <a:cubicBezTo>
                      <a:pt x="8491" y="5970"/>
                      <a:pt x="8224" y="5868"/>
                      <a:pt x="7956" y="5868"/>
                    </a:cubicBezTo>
                    <a:cubicBezTo>
                      <a:pt x="7688" y="5868"/>
                      <a:pt x="7420" y="5970"/>
                      <a:pt x="7216" y="6175"/>
                    </a:cubicBezTo>
                    <a:lnTo>
                      <a:pt x="6995" y="6396"/>
                    </a:lnTo>
                    <a:lnTo>
                      <a:pt x="6522" y="5923"/>
                    </a:lnTo>
                    <a:lnTo>
                      <a:pt x="7279" y="5198"/>
                    </a:lnTo>
                    <a:cubicBezTo>
                      <a:pt x="7373" y="5072"/>
                      <a:pt x="7373" y="4820"/>
                      <a:pt x="7279" y="4726"/>
                    </a:cubicBezTo>
                    <a:lnTo>
                      <a:pt x="6806" y="4222"/>
                    </a:lnTo>
                    <a:cubicBezTo>
                      <a:pt x="6680" y="4127"/>
                      <a:pt x="6680" y="3875"/>
                      <a:pt x="6806" y="3749"/>
                    </a:cubicBezTo>
                    <a:cubicBezTo>
                      <a:pt x="6869" y="3686"/>
                      <a:pt x="6963" y="3655"/>
                      <a:pt x="7026" y="3655"/>
                    </a:cubicBezTo>
                    <a:cubicBezTo>
                      <a:pt x="7121" y="3655"/>
                      <a:pt x="7216" y="3686"/>
                      <a:pt x="7279" y="3749"/>
                    </a:cubicBezTo>
                    <a:lnTo>
                      <a:pt x="7751" y="4222"/>
                    </a:lnTo>
                    <a:cubicBezTo>
                      <a:pt x="7798" y="4285"/>
                      <a:pt x="7885" y="4316"/>
                      <a:pt x="7976" y="4316"/>
                    </a:cubicBezTo>
                    <a:cubicBezTo>
                      <a:pt x="8066" y="4316"/>
                      <a:pt x="8161" y="4285"/>
                      <a:pt x="8224" y="4222"/>
                    </a:cubicBezTo>
                    <a:lnTo>
                      <a:pt x="8917" y="3529"/>
                    </a:lnTo>
                    <a:close/>
                    <a:moveTo>
                      <a:pt x="5987" y="6396"/>
                    </a:moveTo>
                    <a:lnTo>
                      <a:pt x="6711" y="7152"/>
                    </a:lnTo>
                    <a:cubicBezTo>
                      <a:pt x="6774" y="7215"/>
                      <a:pt x="6869" y="7246"/>
                      <a:pt x="6960" y="7246"/>
                    </a:cubicBezTo>
                    <a:cubicBezTo>
                      <a:pt x="7050" y="7246"/>
                      <a:pt x="7137" y="7215"/>
                      <a:pt x="7184" y="7152"/>
                    </a:cubicBezTo>
                    <a:lnTo>
                      <a:pt x="7657" y="6679"/>
                    </a:lnTo>
                    <a:cubicBezTo>
                      <a:pt x="7720" y="6616"/>
                      <a:pt x="7814" y="6585"/>
                      <a:pt x="7905" y="6585"/>
                    </a:cubicBezTo>
                    <a:cubicBezTo>
                      <a:pt x="7995" y="6585"/>
                      <a:pt x="8082" y="6616"/>
                      <a:pt x="8129" y="6679"/>
                    </a:cubicBezTo>
                    <a:cubicBezTo>
                      <a:pt x="8255" y="6805"/>
                      <a:pt x="8255" y="7026"/>
                      <a:pt x="8129" y="7152"/>
                    </a:cubicBezTo>
                    <a:lnTo>
                      <a:pt x="7657" y="7624"/>
                    </a:lnTo>
                    <a:cubicBezTo>
                      <a:pt x="7562" y="7750"/>
                      <a:pt x="7562" y="7971"/>
                      <a:pt x="7657" y="8097"/>
                    </a:cubicBezTo>
                    <a:lnTo>
                      <a:pt x="8381" y="8822"/>
                    </a:lnTo>
                    <a:lnTo>
                      <a:pt x="6239" y="11027"/>
                    </a:lnTo>
                    <a:cubicBezTo>
                      <a:pt x="6192" y="11074"/>
                      <a:pt x="6105" y="11098"/>
                      <a:pt x="6014" y="11098"/>
                    </a:cubicBezTo>
                    <a:cubicBezTo>
                      <a:pt x="5924" y="11098"/>
                      <a:pt x="5829" y="11074"/>
                      <a:pt x="5766" y="11027"/>
                    </a:cubicBezTo>
                    <a:lnTo>
                      <a:pt x="3561" y="8822"/>
                    </a:lnTo>
                    <a:lnTo>
                      <a:pt x="4034" y="8349"/>
                    </a:lnTo>
                    <a:lnTo>
                      <a:pt x="4286" y="8570"/>
                    </a:lnTo>
                    <a:cubicBezTo>
                      <a:pt x="4475" y="8774"/>
                      <a:pt x="4742" y="8877"/>
                      <a:pt x="5010" y="8877"/>
                    </a:cubicBezTo>
                    <a:cubicBezTo>
                      <a:pt x="5278" y="8877"/>
                      <a:pt x="5546" y="8774"/>
                      <a:pt x="5735" y="8570"/>
                    </a:cubicBezTo>
                    <a:cubicBezTo>
                      <a:pt x="6144" y="8191"/>
                      <a:pt x="6144" y="7498"/>
                      <a:pt x="5735" y="7120"/>
                    </a:cubicBezTo>
                    <a:lnTo>
                      <a:pt x="5514" y="6868"/>
                    </a:lnTo>
                    <a:lnTo>
                      <a:pt x="5987" y="6396"/>
                    </a:lnTo>
                    <a:close/>
                    <a:moveTo>
                      <a:pt x="5999" y="0"/>
                    </a:moveTo>
                    <a:cubicBezTo>
                      <a:pt x="5735" y="0"/>
                      <a:pt x="5467" y="95"/>
                      <a:pt x="5262" y="284"/>
                    </a:cubicBezTo>
                    <a:lnTo>
                      <a:pt x="379" y="5167"/>
                    </a:lnTo>
                    <a:cubicBezTo>
                      <a:pt x="1" y="5577"/>
                      <a:pt x="1" y="6238"/>
                      <a:pt x="379" y="6648"/>
                    </a:cubicBezTo>
                    <a:lnTo>
                      <a:pt x="5262" y="11531"/>
                    </a:lnTo>
                    <a:cubicBezTo>
                      <a:pt x="5467" y="11720"/>
                      <a:pt x="5735" y="11814"/>
                      <a:pt x="5999" y="11814"/>
                    </a:cubicBezTo>
                    <a:cubicBezTo>
                      <a:pt x="6262" y="11814"/>
                      <a:pt x="6522" y="11720"/>
                      <a:pt x="6711" y="11531"/>
                    </a:cubicBezTo>
                    <a:lnTo>
                      <a:pt x="11595" y="6648"/>
                    </a:lnTo>
                    <a:cubicBezTo>
                      <a:pt x="12004" y="6238"/>
                      <a:pt x="12004" y="5577"/>
                      <a:pt x="11595" y="5167"/>
                    </a:cubicBezTo>
                    <a:lnTo>
                      <a:pt x="6711" y="284"/>
                    </a:lnTo>
                    <a:cubicBezTo>
                      <a:pt x="6522" y="95"/>
                      <a:pt x="6262" y="0"/>
                      <a:pt x="59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54">
                  <a:defRPr/>
                </a:pPr>
                <a:endParaRPr dirty="0">
                  <a:solidFill>
                    <a:srgbClr val="000000"/>
                  </a:solidFill>
                  <a:latin typeface="Lora" pitchFamily="2" charset="0"/>
                </a:endParaRPr>
              </a:p>
            </p:txBody>
          </p:sp>
          <p:grpSp>
            <p:nvGrpSpPr>
              <p:cNvPr id="17716" name="Google Shape;9302;p73">
                <a:extLst>
                  <a:ext uri="{FF2B5EF4-FFF2-40B4-BE49-F238E27FC236}">
                    <a16:creationId xmlns:a16="http://schemas.microsoft.com/office/drawing/2014/main" id="{60881AC9-BD18-E5F0-7B17-5FB02523783E}"/>
                  </a:ext>
                </a:extLst>
              </p:cNvPr>
              <p:cNvGrpSpPr/>
              <p:nvPr/>
            </p:nvGrpSpPr>
            <p:grpSpPr>
              <a:xfrm>
                <a:off x="9647501" y="2281645"/>
                <a:ext cx="499261" cy="499261"/>
                <a:chOff x="5775900" y="2308125"/>
                <a:chExt cx="295375" cy="295375"/>
              </a:xfrm>
              <a:grpFill/>
            </p:grpSpPr>
            <p:sp>
              <p:nvSpPr>
                <p:cNvPr id="17721" name="Google Shape;9303;p73">
                  <a:extLst>
                    <a:ext uri="{FF2B5EF4-FFF2-40B4-BE49-F238E27FC236}">
                      <a16:creationId xmlns:a16="http://schemas.microsoft.com/office/drawing/2014/main" id="{C315BE69-2D51-3986-520F-2B3F46A5DBCE}"/>
                    </a:ext>
                  </a:extLst>
                </p:cNvPr>
                <p:cNvSpPr/>
                <p:nvPr/>
              </p:nvSpPr>
              <p:spPr>
                <a:xfrm>
                  <a:off x="5984625" y="2482975"/>
                  <a:ext cx="181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26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8"/>
                        <a:pt x="158" y="725"/>
                        <a:pt x="378" y="725"/>
                      </a:cubicBezTo>
                      <a:cubicBezTo>
                        <a:pt x="567" y="725"/>
                        <a:pt x="725" y="568"/>
                        <a:pt x="725" y="347"/>
                      </a:cubicBezTo>
                      <a:cubicBezTo>
                        <a:pt x="725" y="158"/>
                        <a:pt x="567" y="0"/>
                        <a:pt x="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22" name="Google Shape;9304;p73">
                  <a:extLst>
                    <a:ext uri="{FF2B5EF4-FFF2-40B4-BE49-F238E27FC236}">
                      <a16:creationId xmlns:a16="http://schemas.microsoft.com/office/drawing/2014/main" id="{8EA4FAFB-6124-ADED-0FCB-5127B8608600}"/>
                    </a:ext>
                  </a:extLst>
                </p:cNvPr>
                <p:cNvSpPr/>
                <p:nvPr/>
              </p:nvSpPr>
              <p:spPr>
                <a:xfrm>
                  <a:off x="5775900" y="2308125"/>
                  <a:ext cx="295375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11815" extrusionOk="0">
                      <a:moveTo>
                        <a:pt x="7845" y="725"/>
                      </a:moveTo>
                      <a:cubicBezTo>
                        <a:pt x="7719" y="914"/>
                        <a:pt x="7656" y="1166"/>
                        <a:pt x="7656" y="1450"/>
                      </a:cubicBezTo>
                      <a:cubicBezTo>
                        <a:pt x="7656" y="1670"/>
                        <a:pt x="7719" y="1922"/>
                        <a:pt x="7845" y="2143"/>
                      </a:cubicBezTo>
                      <a:lnTo>
                        <a:pt x="1387" y="2143"/>
                      </a:lnTo>
                      <a:cubicBezTo>
                        <a:pt x="1009" y="2143"/>
                        <a:pt x="694" y="1828"/>
                        <a:pt x="694" y="1450"/>
                      </a:cubicBezTo>
                      <a:cubicBezTo>
                        <a:pt x="694" y="1040"/>
                        <a:pt x="1009" y="725"/>
                        <a:pt x="1387" y="725"/>
                      </a:cubicBezTo>
                      <a:close/>
                      <a:moveTo>
                        <a:pt x="6112" y="6994"/>
                      </a:moveTo>
                      <a:cubicBezTo>
                        <a:pt x="5955" y="7183"/>
                        <a:pt x="5829" y="7436"/>
                        <a:pt x="5766" y="7719"/>
                      </a:cubicBezTo>
                      <a:lnTo>
                        <a:pt x="3466" y="7719"/>
                      </a:lnTo>
                      <a:lnTo>
                        <a:pt x="3466" y="6994"/>
                      </a:lnTo>
                      <a:close/>
                      <a:moveTo>
                        <a:pt x="694" y="2678"/>
                      </a:moveTo>
                      <a:cubicBezTo>
                        <a:pt x="883" y="2773"/>
                        <a:pt x="1103" y="2867"/>
                        <a:pt x="1387" y="2867"/>
                      </a:cubicBezTo>
                      <a:lnTo>
                        <a:pt x="1387" y="10460"/>
                      </a:lnTo>
                      <a:cubicBezTo>
                        <a:pt x="1009" y="10460"/>
                        <a:pt x="694" y="10145"/>
                        <a:pt x="694" y="9767"/>
                      </a:cubicBezTo>
                      <a:lnTo>
                        <a:pt x="694" y="2678"/>
                      </a:lnTo>
                      <a:close/>
                      <a:moveTo>
                        <a:pt x="8381" y="2836"/>
                      </a:moveTo>
                      <a:lnTo>
                        <a:pt x="8381" y="5608"/>
                      </a:lnTo>
                      <a:cubicBezTo>
                        <a:pt x="7814" y="5703"/>
                        <a:pt x="7247" y="5923"/>
                        <a:pt x="6774" y="6301"/>
                      </a:cubicBezTo>
                      <a:lnTo>
                        <a:pt x="3151" y="6301"/>
                      </a:lnTo>
                      <a:cubicBezTo>
                        <a:pt x="2962" y="6301"/>
                        <a:pt x="2804" y="6459"/>
                        <a:pt x="2804" y="6648"/>
                      </a:cubicBezTo>
                      <a:lnTo>
                        <a:pt x="2804" y="8034"/>
                      </a:lnTo>
                      <a:cubicBezTo>
                        <a:pt x="2804" y="8223"/>
                        <a:pt x="2962" y="8381"/>
                        <a:pt x="3151" y="8381"/>
                      </a:cubicBezTo>
                      <a:lnTo>
                        <a:pt x="5640" y="8381"/>
                      </a:lnTo>
                      <a:lnTo>
                        <a:pt x="5640" y="8727"/>
                      </a:lnTo>
                      <a:cubicBezTo>
                        <a:pt x="5640" y="9357"/>
                        <a:pt x="5829" y="9956"/>
                        <a:pt x="6144" y="10492"/>
                      </a:cubicBezTo>
                      <a:lnTo>
                        <a:pt x="2080" y="10492"/>
                      </a:lnTo>
                      <a:lnTo>
                        <a:pt x="2080" y="10460"/>
                      </a:lnTo>
                      <a:lnTo>
                        <a:pt x="2080" y="2836"/>
                      </a:lnTo>
                      <a:close/>
                      <a:moveTo>
                        <a:pt x="8727" y="6301"/>
                      </a:moveTo>
                      <a:cubicBezTo>
                        <a:pt x="10050" y="6301"/>
                        <a:pt x="11153" y="7404"/>
                        <a:pt x="11153" y="8727"/>
                      </a:cubicBezTo>
                      <a:cubicBezTo>
                        <a:pt x="11153" y="10082"/>
                        <a:pt x="10050" y="11216"/>
                        <a:pt x="8727" y="11216"/>
                      </a:cubicBezTo>
                      <a:cubicBezTo>
                        <a:pt x="7373" y="11216"/>
                        <a:pt x="6270" y="10113"/>
                        <a:pt x="6270" y="8727"/>
                      </a:cubicBezTo>
                      <a:cubicBezTo>
                        <a:pt x="6270" y="7373"/>
                        <a:pt x="7373" y="6301"/>
                        <a:pt x="8727" y="6301"/>
                      </a:cubicBezTo>
                      <a:close/>
                      <a:moveTo>
                        <a:pt x="1387" y="0"/>
                      </a:moveTo>
                      <a:cubicBezTo>
                        <a:pt x="630" y="0"/>
                        <a:pt x="0" y="630"/>
                        <a:pt x="0" y="1355"/>
                      </a:cubicBezTo>
                      <a:lnTo>
                        <a:pt x="0" y="9704"/>
                      </a:lnTo>
                      <a:cubicBezTo>
                        <a:pt x="0" y="10460"/>
                        <a:pt x="630" y="11090"/>
                        <a:pt x="1387" y="11090"/>
                      </a:cubicBezTo>
                      <a:lnTo>
                        <a:pt x="6742" y="11090"/>
                      </a:lnTo>
                      <a:cubicBezTo>
                        <a:pt x="7310" y="11563"/>
                        <a:pt x="8003" y="11815"/>
                        <a:pt x="8727" y="11815"/>
                      </a:cubicBezTo>
                      <a:cubicBezTo>
                        <a:pt x="10460" y="11815"/>
                        <a:pt x="11815" y="10334"/>
                        <a:pt x="11815" y="8664"/>
                      </a:cubicBezTo>
                      <a:cubicBezTo>
                        <a:pt x="11815" y="7120"/>
                        <a:pt x="10618" y="5829"/>
                        <a:pt x="9074" y="5608"/>
                      </a:cubicBezTo>
                      <a:lnTo>
                        <a:pt x="9074" y="2458"/>
                      </a:lnTo>
                      <a:cubicBezTo>
                        <a:pt x="9074" y="2269"/>
                        <a:pt x="9042" y="2143"/>
                        <a:pt x="8822" y="2080"/>
                      </a:cubicBezTo>
                      <a:cubicBezTo>
                        <a:pt x="8538" y="1985"/>
                        <a:pt x="8349" y="1733"/>
                        <a:pt x="8349" y="1418"/>
                      </a:cubicBezTo>
                      <a:cubicBezTo>
                        <a:pt x="8349" y="1135"/>
                        <a:pt x="8538" y="851"/>
                        <a:pt x="8822" y="725"/>
                      </a:cubicBezTo>
                      <a:cubicBezTo>
                        <a:pt x="8979" y="694"/>
                        <a:pt x="9074" y="536"/>
                        <a:pt x="9074" y="410"/>
                      </a:cubicBezTo>
                      <a:lnTo>
                        <a:pt x="9074" y="347"/>
                      </a:lnTo>
                      <a:cubicBezTo>
                        <a:pt x="9074" y="158"/>
                        <a:pt x="8916" y="0"/>
                        <a:pt x="87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23" name="Google Shape;9305;p73">
                  <a:extLst>
                    <a:ext uri="{FF2B5EF4-FFF2-40B4-BE49-F238E27FC236}">
                      <a16:creationId xmlns:a16="http://schemas.microsoft.com/office/drawing/2014/main" id="{969F07C5-887C-FB3F-279F-7867412849D8}"/>
                    </a:ext>
                  </a:extLst>
                </p:cNvPr>
                <p:cNvSpPr/>
                <p:nvPr/>
              </p:nvSpPr>
              <p:spPr>
                <a:xfrm>
                  <a:off x="5984625" y="2508975"/>
                  <a:ext cx="18125" cy="6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458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2111"/>
                      </a:lnTo>
                      <a:cubicBezTo>
                        <a:pt x="0" y="2300"/>
                        <a:pt x="158" y="2458"/>
                        <a:pt x="378" y="2458"/>
                      </a:cubicBezTo>
                      <a:cubicBezTo>
                        <a:pt x="567" y="2458"/>
                        <a:pt x="725" y="2300"/>
                        <a:pt x="725" y="2111"/>
                      </a:cubicBezTo>
                      <a:lnTo>
                        <a:pt x="725" y="347"/>
                      </a:lnTo>
                      <a:cubicBezTo>
                        <a:pt x="725" y="158"/>
                        <a:pt x="567" y="0"/>
                        <a:pt x="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24" name="Google Shape;9306;p73">
                  <a:extLst>
                    <a:ext uri="{FF2B5EF4-FFF2-40B4-BE49-F238E27FC236}">
                      <a16:creationId xmlns:a16="http://schemas.microsoft.com/office/drawing/2014/main" id="{52646B94-04D6-D82D-2DEA-F89E0F52965E}"/>
                    </a:ext>
                  </a:extLst>
                </p:cNvPr>
                <p:cNvSpPr/>
                <p:nvPr/>
              </p:nvSpPr>
              <p:spPr>
                <a:xfrm>
                  <a:off x="5845200" y="2395550"/>
                  <a:ext cx="12290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99"/>
                        <a:pt x="158" y="694"/>
                        <a:pt x="347" y="694"/>
                      </a:cubicBezTo>
                      <a:lnTo>
                        <a:pt x="4569" y="694"/>
                      </a:lnTo>
                      <a:cubicBezTo>
                        <a:pt x="4758" y="694"/>
                        <a:pt x="4916" y="536"/>
                        <a:pt x="4916" y="347"/>
                      </a:cubicBezTo>
                      <a:cubicBezTo>
                        <a:pt x="4916" y="158"/>
                        <a:pt x="4758" y="0"/>
                        <a:pt x="45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25" name="Google Shape;9307;p73">
                  <a:extLst>
                    <a:ext uri="{FF2B5EF4-FFF2-40B4-BE49-F238E27FC236}">
                      <a16:creationId xmlns:a16="http://schemas.microsoft.com/office/drawing/2014/main" id="{278BE2AC-7EB9-3087-0EA6-0582E9A943CB}"/>
                    </a:ext>
                  </a:extLst>
                </p:cNvPr>
                <p:cNvSpPr/>
                <p:nvPr/>
              </p:nvSpPr>
              <p:spPr>
                <a:xfrm>
                  <a:off x="5845200" y="2431000"/>
                  <a:ext cx="12290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7" y="693"/>
                      </a:cubicBezTo>
                      <a:lnTo>
                        <a:pt x="4569" y="693"/>
                      </a:lnTo>
                      <a:cubicBezTo>
                        <a:pt x="4758" y="693"/>
                        <a:pt x="4916" y="536"/>
                        <a:pt x="4916" y="347"/>
                      </a:cubicBezTo>
                      <a:cubicBezTo>
                        <a:pt x="4916" y="158"/>
                        <a:pt x="4758" y="0"/>
                        <a:pt x="45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717" name="Google Shape;9308;p73">
                <a:extLst>
                  <a:ext uri="{FF2B5EF4-FFF2-40B4-BE49-F238E27FC236}">
                    <a16:creationId xmlns:a16="http://schemas.microsoft.com/office/drawing/2014/main" id="{C7B4293F-CFA1-CC0E-B1A1-63DF61C0214C}"/>
                  </a:ext>
                </a:extLst>
              </p:cNvPr>
              <p:cNvGrpSpPr/>
              <p:nvPr/>
            </p:nvGrpSpPr>
            <p:grpSpPr>
              <a:xfrm>
                <a:off x="9677461" y="2924641"/>
                <a:ext cx="439341" cy="500612"/>
                <a:chOff x="5794025" y="2673575"/>
                <a:chExt cx="259925" cy="296175"/>
              </a:xfrm>
              <a:grpFill/>
            </p:grpSpPr>
            <p:sp>
              <p:nvSpPr>
                <p:cNvPr id="17719" name="Google Shape;9309;p73">
                  <a:extLst>
                    <a:ext uri="{FF2B5EF4-FFF2-40B4-BE49-F238E27FC236}">
                      <a16:creationId xmlns:a16="http://schemas.microsoft.com/office/drawing/2014/main" id="{10C723F2-4B1A-FD8C-E163-53E7CFB1607D}"/>
                    </a:ext>
                  </a:extLst>
                </p:cNvPr>
                <p:cNvSpPr/>
                <p:nvPr/>
              </p:nvSpPr>
              <p:spPr>
                <a:xfrm>
                  <a:off x="5794025" y="2673575"/>
                  <a:ext cx="259925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7" h="11847" extrusionOk="0">
                      <a:moveTo>
                        <a:pt x="5860" y="694"/>
                      </a:moveTo>
                      <a:cubicBezTo>
                        <a:pt x="7089" y="694"/>
                        <a:pt x="8097" y="1639"/>
                        <a:pt x="8254" y="2805"/>
                      </a:cubicBezTo>
                      <a:cubicBezTo>
                        <a:pt x="8160" y="2773"/>
                        <a:pt x="8065" y="2773"/>
                        <a:pt x="7939" y="2773"/>
                      </a:cubicBezTo>
                      <a:lnTo>
                        <a:pt x="7561" y="2773"/>
                      </a:lnTo>
                      <a:cubicBezTo>
                        <a:pt x="7404" y="1985"/>
                        <a:pt x="6679" y="1387"/>
                        <a:pt x="5860" y="1387"/>
                      </a:cubicBezTo>
                      <a:lnTo>
                        <a:pt x="4474" y="1387"/>
                      </a:lnTo>
                      <a:cubicBezTo>
                        <a:pt x="3655" y="1387"/>
                        <a:pt x="2930" y="1985"/>
                        <a:pt x="2804" y="2773"/>
                      </a:cubicBezTo>
                      <a:lnTo>
                        <a:pt x="2394" y="2773"/>
                      </a:lnTo>
                      <a:cubicBezTo>
                        <a:pt x="2268" y="2773"/>
                        <a:pt x="2142" y="2773"/>
                        <a:pt x="2079" y="2805"/>
                      </a:cubicBezTo>
                      <a:cubicBezTo>
                        <a:pt x="2237" y="1639"/>
                        <a:pt x="3277" y="694"/>
                        <a:pt x="4474" y="694"/>
                      </a:cubicBezTo>
                      <a:close/>
                      <a:moveTo>
                        <a:pt x="6206" y="2143"/>
                      </a:moveTo>
                      <a:cubicBezTo>
                        <a:pt x="6616" y="2300"/>
                        <a:pt x="6931" y="2647"/>
                        <a:pt x="6931" y="3120"/>
                      </a:cubicBezTo>
                      <a:lnTo>
                        <a:pt x="6931" y="3403"/>
                      </a:lnTo>
                      <a:cubicBezTo>
                        <a:pt x="6522" y="3246"/>
                        <a:pt x="6206" y="2899"/>
                        <a:pt x="6206" y="2427"/>
                      </a:cubicBezTo>
                      <a:lnTo>
                        <a:pt x="6206" y="2143"/>
                      </a:lnTo>
                      <a:close/>
                      <a:moveTo>
                        <a:pt x="5513" y="2080"/>
                      </a:moveTo>
                      <a:lnTo>
                        <a:pt x="5513" y="2427"/>
                      </a:lnTo>
                      <a:cubicBezTo>
                        <a:pt x="5513" y="3025"/>
                        <a:pt x="5041" y="3435"/>
                        <a:pt x="4474" y="3435"/>
                      </a:cubicBezTo>
                      <a:lnTo>
                        <a:pt x="3466" y="3435"/>
                      </a:lnTo>
                      <a:lnTo>
                        <a:pt x="3466" y="3088"/>
                      </a:lnTo>
                      <a:cubicBezTo>
                        <a:pt x="3466" y="2490"/>
                        <a:pt x="3938" y="2080"/>
                        <a:pt x="4474" y="2080"/>
                      </a:cubicBezTo>
                      <a:close/>
                      <a:moveTo>
                        <a:pt x="2741" y="3435"/>
                      </a:moveTo>
                      <a:lnTo>
                        <a:pt x="2741" y="5451"/>
                      </a:lnTo>
                      <a:cubicBezTo>
                        <a:pt x="2363" y="5293"/>
                        <a:pt x="2048" y="4947"/>
                        <a:pt x="2048" y="4474"/>
                      </a:cubicBezTo>
                      <a:lnTo>
                        <a:pt x="2048" y="3813"/>
                      </a:lnTo>
                      <a:cubicBezTo>
                        <a:pt x="2048" y="3592"/>
                        <a:pt x="2205" y="3435"/>
                        <a:pt x="2394" y="3435"/>
                      </a:cubicBezTo>
                      <a:close/>
                      <a:moveTo>
                        <a:pt x="7939" y="3498"/>
                      </a:moveTo>
                      <a:cubicBezTo>
                        <a:pt x="8160" y="3498"/>
                        <a:pt x="8317" y="3655"/>
                        <a:pt x="8317" y="3844"/>
                      </a:cubicBezTo>
                      <a:lnTo>
                        <a:pt x="8317" y="4506"/>
                      </a:lnTo>
                      <a:cubicBezTo>
                        <a:pt x="8317" y="4947"/>
                        <a:pt x="8034" y="5325"/>
                        <a:pt x="7593" y="5482"/>
                      </a:cubicBezTo>
                      <a:lnTo>
                        <a:pt x="7593" y="3498"/>
                      </a:lnTo>
                      <a:close/>
                      <a:moveTo>
                        <a:pt x="5891" y="3435"/>
                      </a:moveTo>
                      <a:cubicBezTo>
                        <a:pt x="6143" y="3750"/>
                        <a:pt x="6522" y="4033"/>
                        <a:pt x="6931" y="4128"/>
                      </a:cubicBezTo>
                      <a:lnTo>
                        <a:pt x="6931" y="5892"/>
                      </a:lnTo>
                      <a:cubicBezTo>
                        <a:pt x="6931" y="6491"/>
                        <a:pt x="6459" y="6900"/>
                        <a:pt x="5891" y="6900"/>
                      </a:cubicBezTo>
                      <a:lnTo>
                        <a:pt x="4505" y="6900"/>
                      </a:lnTo>
                      <a:cubicBezTo>
                        <a:pt x="3938" y="6900"/>
                        <a:pt x="3497" y="6428"/>
                        <a:pt x="3497" y="5892"/>
                      </a:cubicBezTo>
                      <a:lnTo>
                        <a:pt x="3497" y="4159"/>
                      </a:lnTo>
                      <a:lnTo>
                        <a:pt x="4505" y="4159"/>
                      </a:lnTo>
                      <a:cubicBezTo>
                        <a:pt x="5072" y="4159"/>
                        <a:pt x="5576" y="3876"/>
                        <a:pt x="5891" y="3435"/>
                      </a:cubicBezTo>
                      <a:close/>
                      <a:moveTo>
                        <a:pt x="6238" y="7593"/>
                      </a:moveTo>
                      <a:cubicBezTo>
                        <a:pt x="6333" y="7782"/>
                        <a:pt x="6459" y="7971"/>
                        <a:pt x="6616" y="8097"/>
                      </a:cubicBezTo>
                      <a:lnTo>
                        <a:pt x="5198" y="9547"/>
                      </a:lnTo>
                      <a:lnTo>
                        <a:pt x="3718" y="8097"/>
                      </a:lnTo>
                      <a:cubicBezTo>
                        <a:pt x="3875" y="7971"/>
                        <a:pt x="4033" y="7782"/>
                        <a:pt x="4096" y="7593"/>
                      </a:cubicBezTo>
                      <a:cubicBezTo>
                        <a:pt x="4190" y="7625"/>
                        <a:pt x="4379" y="7625"/>
                        <a:pt x="4474" y="7625"/>
                      </a:cubicBezTo>
                      <a:lnTo>
                        <a:pt x="5860" y="7625"/>
                      </a:lnTo>
                      <a:cubicBezTo>
                        <a:pt x="5986" y="7625"/>
                        <a:pt x="6143" y="7625"/>
                        <a:pt x="6238" y="7593"/>
                      </a:cubicBezTo>
                      <a:close/>
                      <a:moveTo>
                        <a:pt x="2961" y="8318"/>
                      </a:moveTo>
                      <a:lnTo>
                        <a:pt x="4852" y="10177"/>
                      </a:lnTo>
                      <a:lnTo>
                        <a:pt x="4852" y="11122"/>
                      </a:lnTo>
                      <a:lnTo>
                        <a:pt x="662" y="11122"/>
                      </a:lnTo>
                      <a:lnTo>
                        <a:pt x="662" y="9358"/>
                      </a:lnTo>
                      <a:cubicBezTo>
                        <a:pt x="662" y="8759"/>
                        <a:pt x="1134" y="8318"/>
                        <a:pt x="1701" y="8318"/>
                      </a:cubicBezTo>
                      <a:close/>
                      <a:moveTo>
                        <a:pt x="8664" y="8318"/>
                      </a:moveTo>
                      <a:cubicBezTo>
                        <a:pt x="9262" y="8318"/>
                        <a:pt x="9672" y="8790"/>
                        <a:pt x="9672" y="9358"/>
                      </a:cubicBezTo>
                      <a:lnTo>
                        <a:pt x="9672" y="11122"/>
                      </a:lnTo>
                      <a:lnTo>
                        <a:pt x="5513" y="11122"/>
                      </a:lnTo>
                      <a:lnTo>
                        <a:pt x="5513" y="10177"/>
                      </a:lnTo>
                      <a:lnTo>
                        <a:pt x="7404" y="8318"/>
                      </a:lnTo>
                      <a:close/>
                      <a:moveTo>
                        <a:pt x="4537" y="1"/>
                      </a:moveTo>
                      <a:cubicBezTo>
                        <a:pt x="2804" y="1"/>
                        <a:pt x="1418" y="1418"/>
                        <a:pt x="1418" y="3120"/>
                      </a:cubicBezTo>
                      <a:lnTo>
                        <a:pt x="1418" y="4506"/>
                      </a:lnTo>
                      <a:cubicBezTo>
                        <a:pt x="1418" y="5356"/>
                        <a:pt x="2048" y="6050"/>
                        <a:pt x="2835" y="6207"/>
                      </a:cubicBezTo>
                      <a:cubicBezTo>
                        <a:pt x="2898" y="6648"/>
                        <a:pt x="3151" y="7026"/>
                        <a:pt x="3497" y="7278"/>
                      </a:cubicBezTo>
                      <a:cubicBezTo>
                        <a:pt x="3466" y="7467"/>
                        <a:pt x="3308" y="7625"/>
                        <a:pt x="3119" y="7625"/>
                      </a:cubicBezTo>
                      <a:lnTo>
                        <a:pt x="1733" y="7625"/>
                      </a:lnTo>
                      <a:cubicBezTo>
                        <a:pt x="788" y="7625"/>
                        <a:pt x="0" y="8412"/>
                        <a:pt x="0" y="9358"/>
                      </a:cubicBezTo>
                      <a:lnTo>
                        <a:pt x="0" y="11468"/>
                      </a:lnTo>
                      <a:cubicBezTo>
                        <a:pt x="0" y="11689"/>
                        <a:pt x="158" y="11846"/>
                        <a:pt x="347" y="11846"/>
                      </a:cubicBezTo>
                      <a:lnTo>
                        <a:pt x="10050" y="11846"/>
                      </a:lnTo>
                      <a:cubicBezTo>
                        <a:pt x="10239" y="11846"/>
                        <a:pt x="10397" y="11689"/>
                        <a:pt x="10397" y="11468"/>
                      </a:cubicBezTo>
                      <a:lnTo>
                        <a:pt x="10397" y="9358"/>
                      </a:lnTo>
                      <a:cubicBezTo>
                        <a:pt x="10397" y="8412"/>
                        <a:pt x="9609" y="7625"/>
                        <a:pt x="8664" y="7625"/>
                      </a:cubicBezTo>
                      <a:lnTo>
                        <a:pt x="7278" y="7625"/>
                      </a:lnTo>
                      <a:cubicBezTo>
                        <a:pt x="7089" y="7625"/>
                        <a:pt x="6931" y="7467"/>
                        <a:pt x="6931" y="7278"/>
                      </a:cubicBezTo>
                      <a:cubicBezTo>
                        <a:pt x="7278" y="7026"/>
                        <a:pt x="7530" y="6648"/>
                        <a:pt x="7593" y="6207"/>
                      </a:cubicBezTo>
                      <a:cubicBezTo>
                        <a:pt x="8380" y="6050"/>
                        <a:pt x="9010" y="5325"/>
                        <a:pt x="9010" y="4506"/>
                      </a:cubicBezTo>
                      <a:lnTo>
                        <a:pt x="9010" y="3120"/>
                      </a:lnTo>
                      <a:cubicBezTo>
                        <a:pt x="9010" y="1387"/>
                        <a:pt x="7593" y="1"/>
                        <a:pt x="58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720" name="Google Shape;9310;p73">
                  <a:extLst>
                    <a:ext uri="{FF2B5EF4-FFF2-40B4-BE49-F238E27FC236}">
                      <a16:creationId xmlns:a16="http://schemas.microsoft.com/office/drawing/2014/main" id="{B05CCFA3-48D8-7480-099E-A806562AF8A5}"/>
                    </a:ext>
                  </a:extLst>
                </p:cNvPr>
                <p:cNvSpPr/>
                <p:nvPr/>
              </p:nvSpPr>
              <p:spPr>
                <a:xfrm>
                  <a:off x="5967300" y="2915375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lnTo>
                        <a:pt x="1040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sp>
            <p:nvSpPr>
              <p:cNvPr id="17718" name="Google Shape;9311;p73">
                <a:extLst>
                  <a:ext uri="{FF2B5EF4-FFF2-40B4-BE49-F238E27FC236}">
                    <a16:creationId xmlns:a16="http://schemas.microsoft.com/office/drawing/2014/main" id="{BC503502-1B9A-5BE9-42B4-C1A2596CDF50}"/>
                  </a:ext>
                </a:extLst>
              </p:cNvPr>
              <p:cNvSpPr/>
              <p:nvPr/>
            </p:nvSpPr>
            <p:spPr>
              <a:xfrm>
                <a:off x="10926070" y="2281639"/>
                <a:ext cx="500612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1815" extrusionOk="0">
                    <a:moveTo>
                      <a:pt x="5892" y="693"/>
                    </a:moveTo>
                    <a:cubicBezTo>
                      <a:pt x="6491" y="693"/>
                      <a:pt x="6932" y="1134"/>
                      <a:pt x="6932" y="1701"/>
                    </a:cubicBezTo>
                    <a:cubicBezTo>
                      <a:pt x="6932" y="2269"/>
                      <a:pt x="6459" y="2710"/>
                      <a:pt x="5892" y="2710"/>
                    </a:cubicBezTo>
                    <a:cubicBezTo>
                      <a:pt x="5325" y="2710"/>
                      <a:pt x="4884" y="2269"/>
                      <a:pt x="4884" y="1701"/>
                    </a:cubicBezTo>
                    <a:cubicBezTo>
                      <a:pt x="4884" y="1134"/>
                      <a:pt x="5325" y="693"/>
                      <a:pt x="5892" y="693"/>
                    </a:cubicBezTo>
                    <a:close/>
                    <a:moveTo>
                      <a:pt x="5892" y="3466"/>
                    </a:moveTo>
                    <a:cubicBezTo>
                      <a:pt x="6176" y="3466"/>
                      <a:pt x="6428" y="3497"/>
                      <a:pt x="6680" y="3592"/>
                    </a:cubicBezTo>
                    <a:lnTo>
                      <a:pt x="5892" y="4631"/>
                    </a:lnTo>
                    <a:lnTo>
                      <a:pt x="5104" y="3592"/>
                    </a:lnTo>
                    <a:cubicBezTo>
                      <a:pt x="5357" y="3529"/>
                      <a:pt x="5609" y="3466"/>
                      <a:pt x="5892" y="3466"/>
                    </a:cubicBezTo>
                    <a:close/>
                    <a:moveTo>
                      <a:pt x="4222" y="2048"/>
                    </a:moveTo>
                    <a:cubicBezTo>
                      <a:pt x="4285" y="2426"/>
                      <a:pt x="4474" y="2710"/>
                      <a:pt x="4726" y="2962"/>
                    </a:cubicBezTo>
                    <a:cubicBezTo>
                      <a:pt x="4632" y="2993"/>
                      <a:pt x="4537" y="3056"/>
                      <a:pt x="4443" y="3088"/>
                    </a:cubicBezTo>
                    <a:cubicBezTo>
                      <a:pt x="4443" y="3088"/>
                      <a:pt x="4411" y="3088"/>
                      <a:pt x="4411" y="3119"/>
                    </a:cubicBezTo>
                    <a:cubicBezTo>
                      <a:pt x="3403" y="3623"/>
                      <a:pt x="2773" y="4694"/>
                      <a:pt x="2773" y="5829"/>
                    </a:cubicBezTo>
                    <a:lnTo>
                      <a:pt x="2773" y="6207"/>
                    </a:lnTo>
                    <a:lnTo>
                      <a:pt x="2143" y="6207"/>
                    </a:lnTo>
                    <a:lnTo>
                      <a:pt x="2647" y="2300"/>
                    </a:lnTo>
                    <a:cubicBezTo>
                      <a:pt x="2679" y="2174"/>
                      <a:pt x="2836" y="2048"/>
                      <a:pt x="2962" y="2048"/>
                    </a:cubicBezTo>
                    <a:close/>
                    <a:moveTo>
                      <a:pt x="4474" y="3907"/>
                    </a:moveTo>
                    <a:lnTo>
                      <a:pt x="5546" y="5325"/>
                    </a:lnTo>
                    <a:lnTo>
                      <a:pt x="5546" y="6238"/>
                    </a:lnTo>
                    <a:lnTo>
                      <a:pt x="3466" y="6238"/>
                    </a:lnTo>
                    <a:lnTo>
                      <a:pt x="3466" y="5892"/>
                    </a:lnTo>
                    <a:cubicBezTo>
                      <a:pt x="3466" y="5041"/>
                      <a:pt x="3844" y="4348"/>
                      <a:pt x="4474" y="3907"/>
                    </a:cubicBezTo>
                    <a:close/>
                    <a:moveTo>
                      <a:pt x="7278" y="3907"/>
                    </a:moveTo>
                    <a:cubicBezTo>
                      <a:pt x="7908" y="4348"/>
                      <a:pt x="8318" y="5104"/>
                      <a:pt x="8318" y="5892"/>
                    </a:cubicBezTo>
                    <a:lnTo>
                      <a:pt x="8318" y="6238"/>
                    </a:lnTo>
                    <a:lnTo>
                      <a:pt x="6207" y="6238"/>
                    </a:lnTo>
                    <a:lnTo>
                      <a:pt x="6207" y="5325"/>
                    </a:lnTo>
                    <a:lnTo>
                      <a:pt x="7278" y="3907"/>
                    </a:lnTo>
                    <a:close/>
                    <a:moveTo>
                      <a:pt x="8854" y="2048"/>
                    </a:moveTo>
                    <a:cubicBezTo>
                      <a:pt x="9011" y="2048"/>
                      <a:pt x="9137" y="2143"/>
                      <a:pt x="9169" y="2300"/>
                    </a:cubicBezTo>
                    <a:lnTo>
                      <a:pt x="9673" y="6238"/>
                    </a:lnTo>
                    <a:lnTo>
                      <a:pt x="9043" y="6238"/>
                    </a:lnTo>
                    <a:lnTo>
                      <a:pt x="9043" y="5860"/>
                    </a:lnTo>
                    <a:cubicBezTo>
                      <a:pt x="9043" y="4694"/>
                      <a:pt x="8381" y="3655"/>
                      <a:pt x="7436" y="3151"/>
                    </a:cubicBezTo>
                    <a:cubicBezTo>
                      <a:pt x="7436" y="3151"/>
                      <a:pt x="7404" y="3151"/>
                      <a:pt x="7404" y="3119"/>
                    </a:cubicBezTo>
                    <a:cubicBezTo>
                      <a:pt x="7310" y="3088"/>
                      <a:pt x="7184" y="3056"/>
                      <a:pt x="7121" y="2993"/>
                    </a:cubicBezTo>
                    <a:cubicBezTo>
                      <a:pt x="7310" y="2773"/>
                      <a:pt x="7530" y="2458"/>
                      <a:pt x="7593" y="2048"/>
                    </a:cubicBezTo>
                    <a:close/>
                    <a:moveTo>
                      <a:pt x="10744" y="6900"/>
                    </a:moveTo>
                    <a:cubicBezTo>
                      <a:pt x="10933" y="6900"/>
                      <a:pt x="11090" y="7057"/>
                      <a:pt x="11090" y="7246"/>
                    </a:cubicBezTo>
                    <a:cubicBezTo>
                      <a:pt x="11090" y="7435"/>
                      <a:pt x="10933" y="7624"/>
                      <a:pt x="10744" y="7624"/>
                    </a:cubicBezTo>
                    <a:lnTo>
                      <a:pt x="1009" y="7624"/>
                    </a:lnTo>
                    <a:cubicBezTo>
                      <a:pt x="820" y="7624"/>
                      <a:pt x="662" y="7435"/>
                      <a:pt x="662" y="7246"/>
                    </a:cubicBezTo>
                    <a:cubicBezTo>
                      <a:pt x="662" y="7057"/>
                      <a:pt x="820" y="6900"/>
                      <a:pt x="1009" y="6900"/>
                    </a:cubicBezTo>
                    <a:close/>
                    <a:moveTo>
                      <a:pt x="10397" y="8317"/>
                    </a:moveTo>
                    <a:lnTo>
                      <a:pt x="10397" y="11121"/>
                    </a:lnTo>
                    <a:lnTo>
                      <a:pt x="1387" y="11121"/>
                    </a:lnTo>
                    <a:lnTo>
                      <a:pt x="1387" y="8317"/>
                    </a:lnTo>
                    <a:close/>
                    <a:moveTo>
                      <a:pt x="5892" y="0"/>
                    </a:moveTo>
                    <a:cubicBezTo>
                      <a:pt x="5073" y="0"/>
                      <a:pt x="4380" y="599"/>
                      <a:pt x="4222" y="1386"/>
                    </a:cubicBezTo>
                    <a:lnTo>
                      <a:pt x="2962" y="1386"/>
                    </a:lnTo>
                    <a:cubicBezTo>
                      <a:pt x="2458" y="1386"/>
                      <a:pt x="2080" y="1701"/>
                      <a:pt x="1954" y="2143"/>
                    </a:cubicBezTo>
                    <a:lnTo>
                      <a:pt x="1954" y="2174"/>
                    </a:lnTo>
                    <a:lnTo>
                      <a:pt x="1450" y="6238"/>
                    </a:lnTo>
                    <a:lnTo>
                      <a:pt x="1072" y="6238"/>
                    </a:lnTo>
                    <a:cubicBezTo>
                      <a:pt x="473" y="6238"/>
                      <a:pt x="1" y="6711"/>
                      <a:pt x="1" y="7246"/>
                    </a:cubicBezTo>
                    <a:cubicBezTo>
                      <a:pt x="1" y="7719"/>
                      <a:pt x="316" y="8065"/>
                      <a:pt x="694" y="8254"/>
                    </a:cubicBezTo>
                    <a:lnTo>
                      <a:pt x="694" y="11468"/>
                    </a:lnTo>
                    <a:cubicBezTo>
                      <a:pt x="694" y="11657"/>
                      <a:pt x="851" y="11815"/>
                      <a:pt x="1040" y="11815"/>
                    </a:cubicBezTo>
                    <a:lnTo>
                      <a:pt x="10775" y="11815"/>
                    </a:lnTo>
                    <a:cubicBezTo>
                      <a:pt x="10996" y="11815"/>
                      <a:pt x="11153" y="11657"/>
                      <a:pt x="11153" y="11468"/>
                    </a:cubicBezTo>
                    <a:lnTo>
                      <a:pt x="11153" y="8254"/>
                    </a:lnTo>
                    <a:cubicBezTo>
                      <a:pt x="11531" y="8065"/>
                      <a:pt x="11847" y="7719"/>
                      <a:pt x="11847" y="7246"/>
                    </a:cubicBezTo>
                    <a:cubicBezTo>
                      <a:pt x="11815" y="6711"/>
                      <a:pt x="11342" y="6238"/>
                      <a:pt x="10744" y="6238"/>
                    </a:cubicBezTo>
                    <a:lnTo>
                      <a:pt x="10366" y="6238"/>
                    </a:lnTo>
                    <a:lnTo>
                      <a:pt x="9830" y="2174"/>
                    </a:lnTo>
                    <a:lnTo>
                      <a:pt x="9830" y="2143"/>
                    </a:lnTo>
                    <a:cubicBezTo>
                      <a:pt x="9736" y="1701"/>
                      <a:pt x="9295" y="1386"/>
                      <a:pt x="8854" y="1386"/>
                    </a:cubicBezTo>
                    <a:lnTo>
                      <a:pt x="7593" y="1386"/>
                    </a:lnTo>
                    <a:cubicBezTo>
                      <a:pt x="7436" y="599"/>
                      <a:pt x="6711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54">
                  <a:defRPr/>
                </a:pPr>
                <a:endParaRPr dirty="0">
                  <a:solidFill>
                    <a:srgbClr val="000000"/>
                  </a:solidFill>
                  <a:latin typeface="Lora" pitchFamily="2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BF28B2E-3C06-80D2-FDAE-323E72DBF284}"/>
                </a:ext>
              </a:extLst>
            </p:cNvPr>
            <p:cNvGrpSpPr/>
            <p:nvPr/>
          </p:nvGrpSpPr>
          <p:grpSpPr>
            <a:xfrm>
              <a:off x="764236" y="3833082"/>
              <a:ext cx="10663528" cy="1739406"/>
              <a:chOff x="763919" y="3746993"/>
              <a:chExt cx="10663528" cy="1739406"/>
            </a:xfrm>
            <a:grpFill/>
          </p:grpSpPr>
          <p:grpSp>
            <p:nvGrpSpPr>
              <p:cNvPr id="9" name="Google Shape;9312;p73">
                <a:extLst>
                  <a:ext uri="{FF2B5EF4-FFF2-40B4-BE49-F238E27FC236}">
                    <a16:creationId xmlns:a16="http://schemas.microsoft.com/office/drawing/2014/main" id="{9035EDF4-7054-B053-C953-078502A09BD0}"/>
                  </a:ext>
                </a:extLst>
              </p:cNvPr>
              <p:cNvGrpSpPr/>
              <p:nvPr/>
            </p:nvGrpSpPr>
            <p:grpSpPr>
              <a:xfrm>
                <a:off x="765249" y="3749233"/>
                <a:ext cx="503276" cy="497908"/>
                <a:chOff x="581525" y="3254850"/>
                <a:chExt cx="297750" cy="294575"/>
              </a:xfrm>
              <a:grpFill/>
            </p:grpSpPr>
            <p:sp>
              <p:nvSpPr>
                <p:cNvPr id="17666" name="Google Shape;9313;p73">
                  <a:extLst>
                    <a:ext uri="{FF2B5EF4-FFF2-40B4-BE49-F238E27FC236}">
                      <a16:creationId xmlns:a16="http://schemas.microsoft.com/office/drawing/2014/main" id="{2CA11248-D975-92CE-A611-6FAFDD9CBDCE}"/>
                    </a:ext>
                  </a:extLst>
                </p:cNvPr>
                <p:cNvSpPr/>
                <p:nvPr/>
              </p:nvSpPr>
              <p:spPr>
                <a:xfrm>
                  <a:off x="616950" y="3358025"/>
                  <a:ext cx="89025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3466" extrusionOk="0">
                      <a:moveTo>
                        <a:pt x="1797" y="0"/>
                      </a:moveTo>
                      <a:cubicBezTo>
                        <a:pt x="789" y="0"/>
                        <a:pt x="1" y="788"/>
                        <a:pt x="1" y="1733"/>
                      </a:cubicBezTo>
                      <a:cubicBezTo>
                        <a:pt x="1" y="2710"/>
                        <a:pt x="789" y="3466"/>
                        <a:pt x="1797" y="3466"/>
                      </a:cubicBezTo>
                      <a:cubicBezTo>
                        <a:pt x="2773" y="3466"/>
                        <a:pt x="3561" y="2710"/>
                        <a:pt x="3561" y="1733"/>
                      </a:cubicBezTo>
                      <a:cubicBezTo>
                        <a:pt x="3561" y="788"/>
                        <a:pt x="2773" y="0"/>
                        <a:pt x="17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67" name="Google Shape;9314;p73">
                  <a:extLst>
                    <a:ext uri="{FF2B5EF4-FFF2-40B4-BE49-F238E27FC236}">
                      <a16:creationId xmlns:a16="http://schemas.microsoft.com/office/drawing/2014/main" id="{FDDB7711-8E0C-269C-CB8E-DDDBCA66BCB2}"/>
                    </a:ext>
                  </a:extLst>
                </p:cNvPr>
                <p:cNvSpPr/>
                <p:nvPr/>
              </p:nvSpPr>
              <p:spPr>
                <a:xfrm>
                  <a:off x="721725" y="3254850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51" y="1355"/>
                      </a:moveTo>
                      <a:cubicBezTo>
                        <a:pt x="3749" y="1355"/>
                        <a:pt x="4159" y="1827"/>
                        <a:pt x="4159" y="2363"/>
                      </a:cubicBezTo>
                      <a:cubicBezTo>
                        <a:pt x="4159" y="2773"/>
                        <a:pt x="3970" y="3119"/>
                        <a:pt x="3623" y="3277"/>
                      </a:cubicBezTo>
                      <a:cubicBezTo>
                        <a:pt x="3529" y="3308"/>
                        <a:pt x="3497" y="3434"/>
                        <a:pt x="3497" y="3560"/>
                      </a:cubicBezTo>
                      <a:cubicBezTo>
                        <a:pt x="3497" y="3749"/>
                        <a:pt x="3340" y="3907"/>
                        <a:pt x="3151" y="3907"/>
                      </a:cubicBezTo>
                      <a:cubicBezTo>
                        <a:pt x="2962" y="3907"/>
                        <a:pt x="2804" y="3749"/>
                        <a:pt x="2804" y="3560"/>
                      </a:cubicBezTo>
                      <a:cubicBezTo>
                        <a:pt x="2804" y="3151"/>
                        <a:pt x="2993" y="2836"/>
                        <a:pt x="3308" y="2647"/>
                      </a:cubicBezTo>
                      <a:cubicBezTo>
                        <a:pt x="3434" y="2552"/>
                        <a:pt x="3497" y="2458"/>
                        <a:pt x="3497" y="2332"/>
                      </a:cubicBezTo>
                      <a:cubicBezTo>
                        <a:pt x="3497" y="2143"/>
                        <a:pt x="3340" y="1953"/>
                        <a:pt x="3151" y="1953"/>
                      </a:cubicBezTo>
                      <a:cubicBezTo>
                        <a:pt x="2962" y="1953"/>
                        <a:pt x="2804" y="2143"/>
                        <a:pt x="2804" y="2332"/>
                      </a:cubicBezTo>
                      <a:cubicBezTo>
                        <a:pt x="2804" y="2521"/>
                        <a:pt x="2646" y="2678"/>
                        <a:pt x="2426" y="2678"/>
                      </a:cubicBezTo>
                      <a:cubicBezTo>
                        <a:pt x="2237" y="2678"/>
                        <a:pt x="2079" y="2521"/>
                        <a:pt x="2079" y="2332"/>
                      </a:cubicBezTo>
                      <a:cubicBezTo>
                        <a:pt x="2079" y="1827"/>
                        <a:pt x="2552" y="1355"/>
                        <a:pt x="3151" y="1355"/>
                      </a:cubicBezTo>
                      <a:close/>
                      <a:moveTo>
                        <a:pt x="3151" y="4096"/>
                      </a:moveTo>
                      <a:cubicBezTo>
                        <a:pt x="3340" y="4096"/>
                        <a:pt x="3497" y="4253"/>
                        <a:pt x="3497" y="4442"/>
                      </a:cubicBezTo>
                      <a:cubicBezTo>
                        <a:pt x="3497" y="4663"/>
                        <a:pt x="3340" y="4820"/>
                        <a:pt x="3151" y="4820"/>
                      </a:cubicBezTo>
                      <a:cubicBezTo>
                        <a:pt x="2962" y="4820"/>
                        <a:pt x="2804" y="4663"/>
                        <a:pt x="2804" y="4442"/>
                      </a:cubicBezTo>
                      <a:cubicBezTo>
                        <a:pt x="2804" y="4253"/>
                        <a:pt x="2962" y="4096"/>
                        <a:pt x="3151" y="4096"/>
                      </a:cubicBezTo>
                      <a:close/>
                      <a:moveTo>
                        <a:pt x="3182" y="0"/>
                      </a:moveTo>
                      <a:cubicBezTo>
                        <a:pt x="1481" y="0"/>
                        <a:pt x="63" y="1418"/>
                        <a:pt x="63" y="3119"/>
                      </a:cubicBezTo>
                      <a:cubicBezTo>
                        <a:pt x="63" y="3655"/>
                        <a:pt x="189" y="4159"/>
                        <a:pt x="473" y="4663"/>
                      </a:cubicBezTo>
                      <a:lnTo>
                        <a:pt x="32" y="5766"/>
                      </a:lnTo>
                      <a:cubicBezTo>
                        <a:pt x="0" y="5860"/>
                        <a:pt x="32" y="5986"/>
                        <a:pt x="126" y="6112"/>
                      </a:cubicBezTo>
                      <a:cubicBezTo>
                        <a:pt x="189" y="6175"/>
                        <a:pt x="347" y="6238"/>
                        <a:pt x="473" y="6238"/>
                      </a:cubicBezTo>
                      <a:lnTo>
                        <a:pt x="1764" y="5892"/>
                      </a:lnTo>
                      <a:cubicBezTo>
                        <a:pt x="2205" y="6144"/>
                        <a:pt x="2678" y="6238"/>
                        <a:pt x="3182" y="6238"/>
                      </a:cubicBezTo>
                      <a:cubicBezTo>
                        <a:pt x="4915" y="6238"/>
                        <a:pt x="6301" y="4789"/>
                        <a:pt x="6301" y="3119"/>
                      </a:cubicBezTo>
                      <a:cubicBezTo>
                        <a:pt x="6301" y="1386"/>
                        <a:pt x="4883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68" name="Google Shape;9315;p73">
                  <a:extLst>
                    <a:ext uri="{FF2B5EF4-FFF2-40B4-BE49-F238E27FC236}">
                      <a16:creationId xmlns:a16="http://schemas.microsoft.com/office/drawing/2014/main" id="{7D707936-5BC9-22F5-1282-A8C468BF59CA}"/>
                    </a:ext>
                  </a:extLst>
                </p:cNvPr>
                <p:cNvSpPr/>
                <p:nvPr/>
              </p:nvSpPr>
              <p:spPr>
                <a:xfrm>
                  <a:off x="581525" y="3440725"/>
                  <a:ext cx="157550" cy="10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4348" extrusionOk="0">
                      <a:moveTo>
                        <a:pt x="1355" y="0"/>
                      </a:moveTo>
                      <a:cubicBezTo>
                        <a:pt x="567" y="567"/>
                        <a:pt x="0" y="1513"/>
                        <a:pt x="0" y="2584"/>
                      </a:cubicBezTo>
                      <a:lnTo>
                        <a:pt x="0" y="4001"/>
                      </a:lnTo>
                      <a:cubicBezTo>
                        <a:pt x="63" y="4190"/>
                        <a:pt x="221" y="4348"/>
                        <a:pt x="410" y="4348"/>
                      </a:cubicBezTo>
                      <a:lnTo>
                        <a:pt x="5955" y="4348"/>
                      </a:lnTo>
                      <a:cubicBezTo>
                        <a:pt x="6144" y="4348"/>
                        <a:pt x="6301" y="4190"/>
                        <a:pt x="6301" y="4001"/>
                      </a:cubicBezTo>
                      <a:lnTo>
                        <a:pt x="6301" y="2584"/>
                      </a:lnTo>
                      <a:cubicBezTo>
                        <a:pt x="6301" y="1513"/>
                        <a:pt x="5797" y="599"/>
                        <a:pt x="4978" y="0"/>
                      </a:cubicBezTo>
                      <a:cubicBezTo>
                        <a:pt x="4537" y="536"/>
                        <a:pt x="3875" y="851"/>
                        <a:pt x="3151" y="851"/>
                      </a:cubicBezTo>
                      <a:cubicBezTo>
                        <a:pt x="2458" y="851"/>
                        <a:pt x="1796" y="536"/>
                        <a:pt x="13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0" name="Google Shape;9316;p73">
                <a:extLst>
                  <a:ext uri="{FF2B5EF4-FFF2-40B4-BE49-F238E27FC236}">
                    <a16:creationId xmlns:a16="http://schemas.microsoft.com/office/drawing/2014/main" id="{7D74966E-DF2B-B27A-60D5-0189C948950E}"/>
                  </a:ext>
                </a:extLst>
              </p:cNvPr>
              <p:cNvGrpSpPr/>
              <p:nvPr/>
            </p:nvGrpSpPr>
            <p:grpSpPr>
              <a:xfrm>
                <a:off x="763919" y="4376911"/>
                <a:ext cx="505937" cy="502642"/>
                <a:chOff x="580725" y="3617925"/>
                <a:chExt cx="299325" cy="297375"/>
              </a:xfrm>
              <a:grpFill/>
            </p:grpSpPr>
            <p:sp>
              <p:nvSpPr>
                <p:cNvPr id="17661" name="Google Shape;9317;p73">
                  <a:extLst>
                    <a:ext uri="{FF2B5EF4-FFF2-40B4-BE49-F238E27FC236}">
                      <a16:creationId xmlns:a16="http://schemas.microsoft.com/office/drawing/2014/main" id="{E130AB4B-8B5C-1FF4-FD60-3CC058A591DB}"/>
                    </a:ext>
                  </a:extLst>
                </p:cNvPr>
                <p:cNvSpPr/>
                <p:nvPr/>
              </p:nvSpPr>
              <p:spPr>
                <a:xfrm>
                  <a:off x="609075" y="3662050"/>
                  <a:ext cx="512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8" extrusionOk="0">
                      <a:moveTo>
                        <a:pt x="1041" y="0"/>
                      </a:moveTo>
                      <a:cubicBezTo>
                        <a:pt x="473" y="0"/>
                        <a:pt x="1" y="473"/>
                        <a:pt x="1" y="1040"/>
                      </a:cubicBezTo>
                      <a:cubicBezTo>
                        <a:pt x="1" y="1607"/>
                        <a:pt x="473" y="2048"/>
                        <a:pt x="1041" y="2048"/>
                      </a:cubicBezTo>
                      <a:cubicBezTo>
                        <a:pt x="1608" y="2048"/>
                        <a:pt x="2049" y="1607"/>
                        <a:pt x="2049" y="1040"/>
                      </a:cubicBezTo>
                      <a:cubicBezTo>
                        <a:pt x="2049" y="473"/>
                        <a:pt x="1608" y="0"/>
                        <a:pt x="10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62" name="Google Shape;9318;p73">
                  <a:extLst>
                    <a:ext uri="{FF2B5EF4-FFF2-40B4-BE49-F238E27FC236}">
                      <a16:creationId xmlns:a16="http://schemas.microsoft.com/office/drawing/2014/main" id="{CE12A510-C724-2A3A-36F1-4744E5E3B14E}"/>
                    </a:ext>
                  </a:extLst>
                </p:cNvPr>
                <p:cNvSpPr/>
                <p:nvPr/>
              </p:nvSpPr>
              <p:spPr>
                <a:xfrm>
                  <a:off x="668950" y="3617925"/>
                  <a:ext cx="122875" cy="10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5" h="4179" extrusionOk="0">
                      <a:moveTo>
                        <a:pt x="1040" y="1"/>
                      </a:moveTo>
                      <a:cubicBezTo>
                        <a:pt x="441" y="1"/>
                        <a:pt x="0" y="473"/>
                        <a:pt x="0" y="1072"/>
                      </a:cubicBezTo>
                      <a:lnTo>
                        <a:pt x="0" y="1797"/>
                      </a:lnTo>
                      <a:cubicBezTo>
                        <a:pt x="0" y="2364"/>
                        <a:pt x="473" y="2805"/>
                        <a:pt x="1040" y="2805"/>
                      </a:cubicBezTo>
                      <a:lnTo>
                        <a:pt x="2300" y="2805"/>
                      </a:lnTo>
                      <a:lnTo>
                        <a:pt x="3592" y="4097"/>
                      </a:lnTo>
                      <a:cubicBezTo>
                        <a:pt x="3672" y="4156"/>
                        <a:pt x="3764" y="4178"/>
                        <a:pt x="3853" y="4178"/>
                      </a:cubicBezTo>
                      <a:cubicBezTo>
                        <a:pt x="3905" y="4178"/>
                        <a:pt x="3955" y="4171"/>
                        <a:pt x="4001" y="4160"/>
                      </a:cubicBezTo>
                      <a:cubicBezTo>
                        <a:pt x="4127" y="4097"/>
                        <a:pt x="4190" y="3939"/>
                        <a:pt x="4190" y="3844"/>
                      </a:cubicBezTo>
                      <a:lnTo>
                        <a:pt x="4190" y="2742"/>
                      </a:lnTo>
                      <a:cubicBezTo>
                        <a:pt x="4600" y="2584"/>
                        <a:pt x="4915" y="2206"/>
                        <a:pt x="4915" y="1734"/>
                      </a:cubicBezTo>
                      <a:lnTo>
                        <a:pt x="4915" y="1072"/>
                      </a:lnTo>
                      <a:cubicBezTo>
                        <a:pt x="4915" y="473"/>
                        <a:pt x="4411" y="1"/>
                        <a:pt x="387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63" name="Google Shape;9319;p73">
                  <a:extLst>
                    <a:ext uri="{FF2B5EF4-FFF2-40B4-BE49-F238E27FC236}">
                      <a16:creationId xmlns:a16="http://schemas.microsoft.com/office/drawing/2014/main" id="{678751C9-2789-5C90-187B-71940DAB10EC}"/>
                    </a:ext>
                  </a:extLst>
                </p:cNvPr>
                <p:cNvSpPr/>
                <p:nvPr/>
              </p:nvSpPr>
              <p:spPr>
                <a:xfrm>
                  <a:off x="580725" y="3721900"/>
                  <a:ext cx="141800" cy="19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2" h="7681" extrusionOk="0">
                      <a:moveTo>
                        <a:pt x="3340" y="4506"/>
                      </a:moveTo>
                      <a:lnTo>
                        <a:pt x="3718" y="5577"/>
                      </a:lnTo>
                      <a:lnTo>
                        <a:pt x="1229" y="5577"/>
                      </a:lnTo>
                      <a:lnTo>
                        <a:pt x="1450" y="4600"/>
                      </a:lnTo>
                      <a:lnTo>
                        <a:pt x="1450" y="4506"/>
                      </a:lnTo>
                      <a:close/>
                      <a:moveTo>
                        <a:pt x="1450" y="1"/>
                      </a:moveTo>
                      <a:cubicBezTo>
                        <a:pt x="1135" y="1"/>
                        <a:pt x="883" y="221"/>
                        <a:pt x="788" y="505"/>
                      </a:cubicBezTo>
                      <a:lnTo>
                        <a:pt x="95" y="3624"/>
                      </a:lnTo>
                      <a:cubicBezTo>
                        <a:pt x="1" y="4096"/>
                        <a:pt x="316" y="4506"/>
                        <a:pt x="757" y="4506"/>
                      </a:cubicBezTo>
                      <a:lnTo>
                        <a:pt x="95" y="7247"/>
                      </a:lnTo>
                      <a:cubicBezTo>
                        <a:pt x="32" y="7436"/>
                        <a:pt x="158" y="7593"/>
                        <a:pt x="316" y="7656"/>
                      </a:cubicBezTo>
                      <a:cubicBezTo>
                        <a:pt x="350" y="7668"/>
                        <a:pt x="383" y="7673"/>
                        <a:pt x="415" y="7673"/>
                      </a:cubicBezTo>
                      <a:cubicBezTo>
                        <a:pt x="559" y="7673"/>
                        <a:pt x="679" y="7565"/>
                        <a:pt x="757" y="7436"/>
                      </a:cubicBezTo>
                      <a:lnTo>
                        <a:pt x="1040" y="6301"/>
                      </a:lnTo>
                      <a:lnTo>
                        <a:pt x="3939" y="6301"/>
                      </a:lnTo>
                      <a:lnTo>
                        <a:pt x="4254" y="7152"/>
                      </a:lnTo>
                      <a:cubicBezTo>
                        <a:pt x="4358" y="7492"/>
                        <a:pt x="4637" y="7680"/>
                        <a:pt x="4908" y="7680"/>
                      </a:cubicBezTo>
                      <a:cubicBezTo>
                        <a:pt x="4964" y="7680"/>
                        <a:pt x="5019" y="7672"/>
                        <a:pt x="5073" y="7656"/>
                      </a:cubicBezTo>
                      <a:cubicBezTo>
                        <a:pt x="5451" y="7593"/>
                        <a:pt x="5672" y="7184"/>
                        <a:pt x="5609" y="6837"/>
                      </a:cubicBezTo>
                      <a:lnTo>
                        <a:pt x="4569" y="3687"/>
                      </a:lnTo>
                      <a:cubicBezTo>
                        <a:pt x="4506" y="3372"/>
                        <a:pt x="4222" y="3183"/>
                        <a:pt x="3907" y="3183"/>
                      </a:cubicBezTo>
                      <a:lnTo>
                        <a:pt x="3183" y="3183"/>
                      </a:lnTo>
                      <a:cubicBezTo>
                        <a:pt x="2994" y="3183"/>
                        <a:pt x="2836" y="3025"/>
                        <a:pt x="2836" y="2836"/>
                      </a:cubicBezTo>
                      <a:cubicBezTo>
                        <a:pt x="2836" y="2615"/>
                        <a:pt x="2994" y="2458"/>
                        <a:pt x="3183" y="2458"/>
                      </a:cubicBezTo>
                      <a:lnTo>
                        <a:pt x="4222" y="2458"/>
                      </a:lnTo>
                      <a:cubicBezTo>
                        <a:pt x="4600" y="2458"/>
                        <a:pt x="4915" y="2143"/>
                        <a:pt x="4915" y="1765"/>
                      </a:cubicBezTo>
                      <a:cubicBezTo>
                        <a:pt x="4915" y="1355"/>
                        <a:pt x="4600" y="1040"/>
                        <a:pt x="4222" y="1040"/>
                      </a:cubicBezTo>
                      <a:lnTo>
                        <a:pt x="2332" y="1040"/>
                      </a:lnTo>
                      <a:lnTo>
                        <a:pt x="2080" y="379"/>
                      </a:lnTo>
                      <a:cubicBezTo>
                        <a:pt x="1985" y="158"/>
                        <a:pt x="1733" y="1"/>
                        <a:pt x="145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64" name="Google Shape;9320;p73">
                  <a:extLst>
                    <a:ext uri="{FF2B5EF4-FFF2-40B4-BE49-F238E27FC236}">
                      <a16:creationId xmlns:a16="http://schemas.microsoft.com/office/drawing/2014/main" id="{DC2A95C0-1839-374A-E941-E2C887988CD5}"/>
                    </a:ext>
                  </a:extLst>
                </p:cNvPr>
                <p:cNvSpPr/>
                <p:nvPr/>
              </p:nvSpPr>
              <p:spPr>
                <a:xfrm>
                  <a:off x="800475" y="3662050"/>
                  <a:ext cx="512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8" extrusionOk="0">
                      <a:moveTo>
                        <a:pt x="1009" y="0"/>
                      </a:moveTo>
                      <a:cubicBezTo>
                        <a:pt x="442" y="0"/>
                        <a:pt x="1" y="473"/>
                        <a:pt x="1" y="1040"/>
                      </a:cubicBezTo>
                      <a:cubicBezTo>
                        <a:pt x="1" y="1607"/>
                        <a:pt x="442" y="2048"/>
                        <a:pt x="1009" y="2048"/>
                      </a:cubicBezTo>
                      <a:cubicBezTo>
                        <a:pt x="1576" y="2048"/>
                        <a:pt x="2048" y="1607"/>
                        <a:pt x="2048" y="1040"/>
                      </a:cubicBezTo>
                      <a:cubicBezTo>
                        <a:pt x="2048" y="473"/>
                        <a:pt x="1576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65" name="Google Shape;9321;p73">
                  <a:extLst>
                    <a:ext uri="{FF2B5EF4-FFF2-40B4-BE49-F238E27FC236}">
                      <a16:creationId xmlns:a16="http://schemas.microsoft.com/office/drawing/2014/main" id="{0C969AFF-B2C6-B1DD-B57D-5339A8C908B3}"/>
                    </a:ext>
                  </a:extLst>
                </p:cNvPr>
                <p:cNvSpPr/>
                <p:nvPr/>
              </p:nvSpPr>
              <p:spPr>
                <a:xfrm>
                  <a:off x="738250" y="3722700"/>
                  <a:ext cx="141800" cy="19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2" h="7704" extrusionOk="0">
                      <a:moveTo>
                        <a:pt x="4222" y="4474"/>
                      </a:moveTo>
                      <a:lnTo>
                        <a:pt x="4222" y="4568"/>
                      </a:lnTo>
                      <a:lnTo>
                        <a:pt x="4443" y="5545"/>
                      </a:lnTo>
                      <a:lnTo>
                        <a:pt x="1985" y="5545"/>
                      </a:lnTo>
                      <a:lnTo>
                        <a:pt x="2332" y="4474"/>
                      </a:lnTo>
                      <a:close/>
                      <a:moveTo>
                        <a:pt x="4222" y="0"/>
                      </a:moveTo>
                      <a:cubicBezTo>
                        <a:pt x="3939" y="0"/>
                        <a:pt x="3718" y="158"/>
                        <a:pt x="3592" y="378"/>
                      </a:cubicBezTo>
                      <a:lnTo>
                        <a:pt x="3340" y="1071"/>
                      </a:lnTo>
                      <a:lnTo>
                        <a:pt x="1450" y="1071"/>
                      </a:lnTo>
                      <a:cubicBezTo>
                        <a:pt x="1072" y="1071"/>
                        <a:pt x="757" y="1386"/>
                        <a:pt x="757" y="1764"/>
                      </a:cubicBezTo>
                      <a:cubicBezTo>
                        <a:pt x="757" y="2174"/>
                        <a:pt x="1072" y="2489"/>
                        <a:pt x="1450" y="2489"/>
                      </a:cubicBezTo>
                      <a:lnTo>
                        <a:pt x="2490" y="2489"/>
                      </a:lnTo>
                      <a:cubicBezTo>
                        <a:pt x="2679" y="2489"/>
                        <a:pt x="2836" y="2646"/>
                        <a:pt x="2836" y="2835"/>
                      </a:cubicBezTo>
                      <a:cubicBezTo>
                        <a:pt x="2836" y="3024"/>
                        <a:pt x="2679" y="3182"/>
                        <a:pt x="2490" y="3182"/>
                      </a:cubicBezTo>
                      <a:lnTo>
                        <a:pt x="1765" y="3182"/>
                      </a:lnTo>
                      <a:cubicBezTo>
                        <a:pt x="1450" y="3182"/>
                        <a:pt x="1198" y="3371"/>
                        <a:pt x="1103" y="3686"/>
                      </a:cubicBezTo>
                      <a:lnTo>
                        <a:pt x="95" y="6837"/>
                      </a:lnTo>
                      <a:cubicBezTo>
                        <a:pt x="1" y="7215"/>
                        <a:pt x="190" y="7593"/>
                        <a:pt x="599" y="7687"/>
                      </a:cubicBezTo>
                      <a:cubicBezTo>
                        <a:pt x="643" y="7696"/>
                        <a:pt x="690" y="7701"/>
                        <a:pt x="738" y="7701"/>
                      </a:cubicBezTo>
                      <a:cubicBezTo>
                        <a:pt x="1030" y="7701"/>
                        <a:pt x="1364" y="7531"/>
                        <a:pt x="1418" y="7152"/>
                      </a:cubicBezTo>
                      <a:lnTo>
                        <a:pt x="1733" y="6301"/>
                      </a:lnTo>
                      <a:lnTo>
                        <a:pt x="4632" y="6301"/>
                      </a:lnTo>
                      <a:lnTo>
                        <a:pt x="4915" y="7435"/>
                      </a:lnTo>
                      <a:cubicBezTo>
                        <a:pt x="4967" y="7591"/>
                        <a:pt x="5104" y="7704"/>
                        <a:pt x="5257" y="7704"/>
                      </a:cubicBezTo>
                      <a:cubicBezTo>
                        <a:pt x="5290" y="7704"/>
                        <a:pt x="5323" y="7698"/>
                        <a:pt x="5356" y="7687"/>
                      </a:cubicBezTo>
                      <a:cubicBezTo>
                        <a:pt x="5546" y="7624"/>
                        <a:pt x="5672" y="7435"/>
                        <a:pt x="5577" y="7246"/>
                      </a:cubicBezTo>
                      <a:lnTo>
                        <a:pt x="4915" y="4537"/>
                      </a:lnTo>
                      <a:cubicBezTo>
                        <a:pt x="5356" y="4474"/>
                        <a:pt x="5672" y="4064"/>
                        <a:pt x="5609" y="3623"/>
                      </a:cubicBezTo>
                      <a:lnTo>
                        <a:pt x="4884" y="504"/>
                      </a:lnTo>
                      <a:cubicBezTo>
                        <a:pt x="4821" y="189"/>
                        <a:pt x="4537" y="0"/>
                        <a:pt x="42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1" name="Google Shape;9322;p73">
                <a:extLst>
                  <a:ext uri="{FF2B5EF4-FFF2-40B4-BE49-F238E27FC236}">
                    <a16:creationId xmlns:a16="http://schemas.microsoft.com/office/drawing/2014/main" id="{1689C636-6C28-A6ED-1600-69FF0CC1F4F9}"/>
                  </a:ext>
                </a:extLst>
              </p:cNvPr>
              <p:cNvGrpSpPr/>
              <p:nvPr/>
            </p:nvGrpSpPr>
            <p:grpSpPr>
              <a:xfrm>
                <a:off x="766581" y="4984646"/>
                <a:ext cx="500612" cy="500612"/>
                <a:chOff x="583100" y="3982600"/>
                <a:chExt cx="296175" cy="296175"/>
              </a:xfrm>
              <a:grpFill/>
            </p:grpSpPr>
            <p:sp>
              <p:nvSpPr>
                <p:cNvPr id="17654" name="Google Shape;9323;p73">
                  <a:extLst>
                    <a:ext uri="{FF2B5EF4-FFF2-40B4-BE49-F238E27FC236}">
                      <a16:creationId xmlns:a16="http://schemas.microsoft.com/office/drawing/2014/main" id="{2AF59FAA-0209-FA52-2946-1A97203F5BFD}"/>
                    </a:ext>
                  </a:extLst>
                </p:cNvPr>
                <p:cNvSpPr/>
                <p:nvPr/>
              </p:nvSpPr>
              <p:spPr>
                <a:xfrm>
                  <a:off x="694925" y="3982600"/>
                  <a:ext cx="709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2742" extrusionOk="0">
                      <a:moveTo>
                        <a:pt x="1419" y="1"/>
                      </a:moveTo>
                      <a:cubicBezTo>
                        <a:pt x="631" y="1"/>
                        <a:pt x="1" y="599"/>
                        <a:pt x="1" y="1355"/>
                      </a:cubicBezTo>
                      <a:cubicBezTo>
                        <a:pt x="1" y="2143"/>
                        <a:pt x="631" y="2742"/>
                        <a:pt x="1419" y="2742"/>
                      </a:cubicBezTo>
                      <a:cubicBezTo>
                        <a:pt x="2206" y="2742"/>
                        <a:pt x="2836" y="2143"/>
                        <a:pt x="2836" y="1355"/>
                      </a:cubicBezTo>
                      <a:cubicBezTo>
                        <a:pt x="2836" y="599"/>
                        <a:pt x="2206" y="1"/>
                        <a:pt x="14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55" name="Google Shape;9324;p73">
                  <a:extLst>
                    <a:ext uri="{FF2B5EF4-FFF2-40B4-BE49-F238E27FC236}">
                      <a16:creationId xmlns:a16="http://schemas.microsoft.com/office/drawing/2014/main" id="{1B144750-1306-6D0C-CAD0-D27A9E4A5767}"/>
                    </a:ext>
                  </a:extLst>
                </p:cNvPr>
                <p:cNvSpPr/>
                <p:nvPr/>
              </p:nvSpPr>
              <p:spPr>
                <a:xfrm>
                  <a:off x="609075" y="4139350"/>
                  <a:ext cx="69350" cy="6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2741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55"/>
                      </a:cubicBezTo>
                      <a:cubicBezTo>
                        <a:pt x="1" y="2111"/>
                        <a:pt x="631" y="2741"/>
                        <a:pt x="1387" y="2741"/>
                      </a:cubicBezTo>
                      <a:cubicBezTo>
                        <a:pt x="2143" y="2741"/>
                        <a:pt x="2773" y="2111"/>
                        <a:pt x="2773" y="1355"/>
                      </a:cubicBezTo>
                      <a:cubicBezTo>
                        <a:pt x="2773" y="630"/>
                        <a:pt x="2143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56" name="Google Shape;9325;p73">
                  <a:extLst>
                    <a:ext uri="{FF2B5EF4-FFF2-40B4-BE49-F238E27FC236}">
                      <a16:creationId xmlns:a16="http://schemas.microsoft.com/office/drawing/2014/main" id="{AE2C3548-ACD7-0A79-080F-5011F755BC4C}"/>
                    </a:ext>
                  </a:extLst>
                </p:cNvPr>
                <p:cNvSpPr/>
                <p:nvPr/>
              </p:nvSpPr>
              <p:spPr>
                <a:xfrm>
                  <a:off x="783925" y="4140125"/>
                  <a:ext cx="685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2742" extrusionOk="0">
                      <a:moveTo>
                        <a:pt x="1356" y="1"/>
                      </a:moveTo>
                      <a:cubicBezTo>
                        <a:pt x="631" y="1"/>
                        <a:pt x="1" y="631"/>
                        <a:pt x="1" y="1387"/>
                      </a:cubicBezTo>
                      <a:cubicBezTo>
                        <a:pt x="1" y="2111"/>
                        <a:pt x="631" y="2741"/>
                        <a:pt x="1356" y="2741"/>
                      </a:cubicBezTo>
                      <a:cubicBezTo>
                        <a:pt x="2112" y="2741"/>
                        <a:pt x="2742" y="2111"/>
                        <a:pt x="2742" y="1387"/>
                      </a:cubicBezTo>
                      <a:cubicBezTo>
                        <a:pt x="2742" y="631"/>
                        <a:pt x="2112" y="1"/>
                        <a:pt x="13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57" name="Google Shape;9326;p73">
                  <a:extLst>
                    <a:ext uri="{FF2B5EF4-FFF2-40B4-BE49-F238E27FC236}">
                      <a16:creationId xmlns:a16="http://schemas.microsoft.com/office/drawing/2014/main" id="{13519CD9-B131-CEB8-CE71-A95FF7CAC066}"/>
                    </a:ext>
                  </a:extLst>
                </p:cNvPr>
                <p:cNvSpPr/>
                <p:nvPr/>
              </p:nvSpPr>
              <p:spPr>
                <a:xfrm>
                  <a:off x="583100" y="4207075"/>
                  <a:ext cx="122100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868" extrusionOk="0">
                      <a:moveTo>
                        <a:pt x="819" y="0"/>
                      </a:moveTo>
                      <a:cubicBezTo>
                        <a:pt x="347" y="442"/>
                        <a:pt x="0" y="1072"/>
                        <a:pt x="0" y="1796"/>
                      </a:cubicBezTo>
                      <a:lnTo>
                        <a:pt x="0" y="2521"/>
                      </a:lnTo>
                      <a:cubicBezTo>
                        <a:pt x="0" y="2710"/>
                        <a:pt x="158" y="2867"/>
                        <a:pt x="347" y="2867"/>
                      </a:cubicBezTo>
                      <a:lnTo>
                        <a:pt x="4505" y="2867"/>
                      </a:lnTo>
                      <a:cubicBezTo>
                        <a:pt x="4726" y="2867"/>
                        <a:pt x="4883" y="2710"/>
                        <a:pt x="4883" y="2521"/>
                      </a:cubicBezTo>
                      <a:lnTo>
                        <a:pt x="4883" y="1796"/>
                      </a:lnTo>
                      <a:cubicBezTo>
                        <a:pt x="4883" y="1103"/>
                        <a:pt x="4568" y="442"/>
                        <a:pt x="4033" y="0"/>
                      </a:cubicBezTo>
                      <a:cubicBezTo>
                        <a:pt x="3655" y="473"/>
                        <a:pt x="3088" y="788"/>
                        <a:pt x="2426" y="788"/>
                      </a:cubicBezTo>
                      <a:cubicBezTo>
                        <a:pt x="1796" y="788"/>
                        <a:pt x="1197" y="473"/>
                        <a:pt x="8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58" name="Google Shape;9327;p73">
                  <a:extLst>
                    <a:ext uri="{FF2B5EF4-FFF2-40B4-BE49-F238E27FC236}">
                      <a16:creationId xmlns:a16="http://schemas.microsoft.com/office/drawing/2014/main" id="{0E8EFEC1-A68B-DFC5-5161-DC6567013227}"/>
                    </a:ext>
                  </a:extLst>
                </p:cNvPr>
                <p:cNvSpPr/>
                <p:nvPr/>
              </p:nvSpPr>
              <p:spPr>
                <a:xfrm>
                  <a:off x="669725" y="4049550"/>
                  <a:ext cx="122900" cy="7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2899" extrusionOk="0">
                      <a:moveTo>
                        <a:pt x="851" y="1"/>
                      </a:moveTo>
                      <a:cubicBezTo>
                        <a:pt x="347" y="442"/>
                        <a:pt x="1" y="1103"/>
                        <a:pt x="1" y="1796"/>
                      </a:cubicBezTo>
                      <a:lnTo>
                        <a:pt x="1" y="2552"/>
                      </a:lnTo>
                      <a:cubicBezTo>
                        <a:pt x="1" y="2741"/>
                        <a:pt x="158" y="2899"/>
                        <a:pt x="347" y="2899"/>
                      </a:cubicBezTo>
                      <a:lnTo>
                        <a:pt x="4537" y="2899"/>
                      </a:lnTo>
                      <a:cubicBezTo>
                        <a:pt x="4758" y="2899"/>
                        <a:pt x="4915" y="2741"/>
                        <a:pt x="4915" y="2552"/>
                      </a:cubicBezTo>
                      <a:lnTo>
                        <a:pt x="4915" y="1796"/>
                      </a:lnTo>
                      <a:cubicBezTo>
                        <a:pt x="4915" y="1103"/>
                        <a:pt x="4600" y="442"/>
                        <a:pt x="4065" y="1"/>
                      </a:cubicBezTo>
                      <a:cubicBezTo>
                        <a:pt x="3687" y="473"/>
                        <a:pt x="3088" y="788"/>
                        <a:pt x="2458" y="788"/>
                      </a:cubicBezTo>
                      <a:cubicBezTo>
                        <a:pt x="1828" y="788"/>
                        <a:pt x="1198" y="473"/>
                        <a:pt x="85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59" name="Google Shape;9328;p73">
                  <a:extLst>
                    <a:ext uri="{FF2B5EF4-FFF2-40B4-BE49-F238E27FC236}">
                      <a16:creationId xmlns:a16="http://schemas.microsoft.com/office/drawing/2014/main" id="{8EA19CB0-C2AE-0790-79DF-C901CC7F51EE}"/>
                    </a:ext>
                  </a:extLst>
                </p:cNvPr>
                <p:cNvSpPr/>
                <p:nvPr/>
              </p:nvSpPr>
              <p:spPr>
                <a:xfrm>
                  <a:off x="757150" y="4207075"/>
                  <a:ext cx="122125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2868" extrusionOk="0">
                      <a:moveTo>
                        <a:pt x="820" y="0"/>
                      </a:moveTo>
                      <a:cubicBezTo>
                        <a:pt x="316" y="442"/>
                        <a:pt x="1" y="1103"/>
                        <a:pt x="1" y="1796"/>
                      </a:cubicBezTo>
                      <a:lnTo>
                        <a:pt x="1" y="2521"/>
                      </a:lnTo>
                      <a:cubicBezTo>
                        <a:pt x="1" y="2710"/>
                        <a:pt x="158" y="2867"/>
                        <a:pt x="347" y="2867"/>
                      </a:cubicBezTo>
                      <a:lnTo>
                        <a:pt x="4506" y="2867"/>
                      </a:lnTo>
                      <a:cubicBezTo>
                        <a:pt x="4727" y="2867"/>
                        <a:pt x="4884" y="2710"/>
                        <a:pt x="4884" y="2521"/>
                      </a:cubicBezTo>
                      <a:lnTo>
                        <a:pt x="4884" y="1796"/>
                      </a:lnTo>
                      <a:cubicBezTo>
                        <a:pt x="4884" y="1103"/>
                        <a:pt x="4569" y="442"/>
                        <a:pt x="4033" y="0"/>
                      </a:cubicBezTo>
                      <a:cubicBezTo>
                        <a:pt x="3655" y="473"/>
                        <a:pt x="3088" y="788"/>
                        <a:pt x="2427" y="788"/>
                      </a:cubicBezTo>
                      <a:cubicBezTo>
                        <a:pt x="1797" y="788"/>
                        <a:pt x="1198" y="473"/>
                        <a:pt x="8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60" name="Google Shape;9329;p73">
                  <a:extLst>
                    <a:ext uri="{FF2B5EF4-FFF2-40B4-BE49-F238E27FC236}">
                      <a16:creationId xmlns:a16="http://schemas.microsoft.com/office/drawing/2014/main" id="{5FA1CDDF-800D-CB1F-8DFA-60DD2EB7A61B}"/>
                    </a:ext>
                  </a:extLst>
                </p:cNvPr>
                <p:cNvSpPr/>
                <p:nvPr/>
              </p:nvSpPr>
              <p:spPr>
                <a:xfrm>
                  <a:off x="691775" y="4139350"/>
                  <a:ext cx="77225" cy="6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9" h="2584" extrusionOk="0">
                      <a:moveTo>
                        <a:pt x="1198" y="0"/>
                      </a:moveTo>
                      <a:lnTo>
                        <a:pt x="1198" y="882"/>
                      </a:lnTo>
                      <a:lnTo>
                        <a:pt x="1" y="2079"/>
                      </a:lnTo>
                      <a:cubicBezTo>
                        <a:pt x="221" y="2237"/>
                        <a:pt x="284" y="2300"/>
                        <a:pt x="473" y="2583"/>
                      </a:cubicBezTo>
                      <a:lnTo>
                        <a:pt x="1545" y="1575"/>
                      </a:lnTo>
                      <a:lnTo>
                        <a:pt x="2616" y="2583"/>
                      </a:lnTo>
                      <a:cubicBezTo>
                        <a:pt x="2773" y="2394"/>
                        <a:pt x="2931" y="2237"/>
                        <a:pt x="3088" y="2111"/>
                      </a:cubicBezTo>
                      <a:lnTo>
                        <a:pt x="1891" y="882"/>
                      </a:lnTo>
                      <a:lnTo>
                        <a:pt x="189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2" name="Google Shape;9330;p73">
                <a:extLst>
                  <a:ext uri="{FF2B5EF4-FFF2-40B4-BE49-F238E27FC236}">
                    <a16:creationId xmlns:a16="http://schemas.microsoft.com/office/drawing/2014/main" id="{0BCA5616-6E47-9969-49A4-1BDA2713DBAB}"/>
                  </a:ext>
                </a:extLst>
              </p:cNvPr>
              <p:cNvGrpSpPr/>
              <p:nvPr/>
            </p:nvGrpSpPr>
            <p:grpSpPr>
              <a:xfrm>
                <a:off x="3959219" y="3748874"/>
                <a:ext cx="439341" cy="498627"/>
                <a:chOff x="2423775" y="3226875"/>
                <a:chExt cx="259925" cy="295000"/>
              </a:xfrm>
              <a:grpFill/>
            </p:grpSpPr>
            <p:sp>
              <p:nvSpPr>
                <p:cNvPr id="17651" name="Google Shape;9331;p73">
                  <a:extLst>
                    <a:ext uri="{FF2B5EF4-FFF2-40B4-BE49-F238E27FC236}">
                      <a16:creationId xmlns:a16="http://schemas.microsoft.com/office/drawing/2014/main" id="{2C2355A4-7BD5-7AB9-74F7-0D05B76C2799}"/>
                    </a:ext>
                  </a:extLst>
                </p:cNvPr>
                <p:cNvSpPr/>
                <p:nvPr/>
              </p:nvSpPr>
              <p:spPr>
                <a:xfrm>
                  <a:off x="2509625" y="3365900"/>
                  <a:ext cx="866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2080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lnTo>
                        <a:pt x="0" y="2080"/>
                      </a:lnTo>
                      <a:lnTo>
                        <a:pt x="3466" y="2080"/>
                      </a:lnTo>
                      <a:lnTo>
                        <a:pt x="3466" y="1733"/>
                      </a:ln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52" name="Google Shape;9332;p73">
                  <a:extLst>
                    <a:ext uri="{FF2B5EF4-FFF2-40B4-BE49-F238E27FC236}">
                      <a16:creationId xmlns:a16="http://schemas.microsoft.com/office/drawing/2014/main" id="{57A65809-F218-F655-C8BA-EDF9A84E947D}"/>
                    </a:ext>
                  </a:extLst>
                </p:cNvPr>
                <p:cNvSpPr/>
                <p:nvPr/>
              </p:nvSpPr>
              <p:spPr>
                <a:xfrm>
                  <a:off x="2534825" y="3313925"/>
                  <a:ext cx="3547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8" extrusionOk="0">
                      <a:moveTo>
                        <a:pt x="725" y="0"/>
                      </a:moveTo>
                      <a:cubicBezTo>
                        <a:pt x="316" y="0"/>
                        <a:pt x="0" y="315"/>
                        <a:pt x="0" y="725"/>
                      </a:cubicBezTo>
                      <a:cubicBezTo>
                        <a:pt x="0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5"/>
                        <a:pt x="1103" y="0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53" name="Google Shape;9333;p73">
                  <a:extLst>
                    <a:ext uri="{FF2B5EF4-FFF2-40B4-BE49-F238E27FC236}">
                      <a16:creationId xmlns:a16="http://schemas.microsoft.com/office/drawing/2014/main" id="{BF3DD045-A38E-DAE3-21F2-AB8B208CF132}"/>
                    </a:ext>
                  </a:extLst>
                </p:cNvPr>
                <p:cNvSpPr/>
                <p:nvPr/>
              </p:nvSpPr>
              <p:spPr>
                <a:xfrm>
                  <a:off x="2423775" y="3226875"/>
                  <a:ext cx="259925" cy="2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7" h="11800" extrusionOk="0">
                      <a:moveTo>
                        <a:pt x="5167" y="2757"/>
                      </a:moveTo>
                      <a:cubicBezTo>
                        <a:pt x="5923" y="2757"/>
                        <a:pt x="6553" y="3388"/>
                        <a:pt x="6553" y="4144"/>
                      </a:cubicBezTo>
                      <a:cubicBezTo>
                        <a:pt x="6553" y="4490"/>
                        <a:pt x="6396" y="4805"/>
                        <a:pt x="6175" y="5089"/>
                      </a:cubicBezTo>
                      <a:cubicBezTo>
                        <a:pt x="7026" y="5498"/>
                        <a:pt x="7593" y="6317"/>
                        <a:pt x="7593" y="7294"/>
                      </a:cubicBezTo>
                      <a:lnTo>
                        <a:pt x="7593" y="8019"/>
                      </a:lnTo>
                      <a:cubicBezTo>
                        <a:pt x="7593" y="8208"/>
                        <a:pt x="7435" y="8365"/>
                        <a:pt x="7246" y="8365"/>
                      </a:cubicBezTo>
                      <a:lnTo>
                        <a:pt x="3088" y="8365"/>
                      </a:lnTo>
                      <a:cubicBezTo>
                        <a:pt x="2867" y="8365"/>
                        <a:pt x="2710" y="8208"/>
                        <a:pt x="2710" y="8019"/>
                      </a:cubicBezTo>
                      <a:lnTo>
                        <a:pt x="2710" y="7294"/>
                      </a:lnTo>
                      <a:cubicBezTo>
                        <a:pt x="2710" y="6317"/>
                        <a:pt x="3308" y="5498"/>
                        <a:pt x="4127" y="5089"/>
                      </a:cubicBezTo>
                      <a:cubicBezTo>
                        <a:pt x="3907" y="4868"/>
                        <a:pt x="3781" y="4553"/>
                        <a:pt x="3781" y="4144"/>
                      </a:cubicBezTo>
                      <a:cubicBezTo>
                        <a:pt x="3781" y="3388"/>
                        <a:pt x="4411" y="2757"/>
                        <a:pt x="5167" y="2757"/>
                      </a:cubicBezTo>
                      <a:close/>
                      <a:moveTo>
                        <a:pt x="5183" y="1"/>
                      </a:moveTo>
                      <a:cubicBezTo>
                        <a:pt x="5128" y="1"/>
                        <a:pt x="5073" y="17"/>
                        <a:pt x="5010" y="48"/>
                      </a:cubicBezTo>
                      <a:cubicBezTo>
                        <a:pt x="3964" y="646"/>
                        <a:pt x="2946" y="940"/>
                        <a:pt x="1919" y="940"/>
                      </a:cubicBezTo>
                      <a:cubicBezTo>
                        <a:pt x="1430" y="940"/>
                        <a:pt x="939" y="873"/>
                        <a:pt x="441" y="741"/>
                      </a:cubicBezTo>
                      <a:cubicBezTo>
                        <a:pt x="402" y="722"/>
                        <a:pt x="363" y="714"/>
                        <a:pt x="326" y="714"/>
                      </a:cubicBezTo>
                      <a:cubicBezTo>
                        <a:pt x="243" y="714"/>
                        <a:pt x="170" y="751"/>
                        <a:pt x="126" y="773"/>
                      </a:cubicBezTo>
                      <a:cubicBezTo>
                        <a:pt x="32" y="836"/>
                        <a:pt x="0" y="930"/>
                        <a:pt x="0" y="1056"/>
                      </a:cubicBezTo>
                      <a:lnTo>
                        <a:pt x="0" y="5026"/>
                      </a:lnTo>
                      <a:cubicBezTo>
                        <a:pt x="0" y="8145"/>
                        <a:pt x="2080" y="10949"/>
                        <a:pt x="5104" y="11799"/>
                      </a:cubicBezTo>
                      <a:lnTo>
                        <a:pt x="5262" y="11799"/>
                      </a:lnTo>
                      <a:cubicBezTo>
                        <a:pt x="8255" y="10917"/>
                        <a:pt x="10397" y="8145"/>
                        <a:pt x="10397" y="5026"/>
                      </a:cubicBezTo>
                      <a:lnTo>
                        <a:pt x="10397" y="1056"/>
                      </a:lnTo>
                      <a:cubicBezTo>
                        <a:pt x="10397" y="930"/>
                        <a:pt x="10365" y="836"/>
                        <a:pt x="10271" y="773"/>
                      </a:cubicBezTo>
                      <a:cubicBezTo>
                        <a:pt x="10162" y="751"/>
                        <a:pt x="10084" y="714"/>
                        <a:pt x="10014" y="714"/>
                      </a:cubicBezTo>
                      <a:cubicBezTo>
                        <a:pt x="9983" y="714"/>
                        <a:pt x="9954" y="722"/>
                        <a:pt x="9924" y="741"/>
                      </a:cubicBezTo>
                      <a:cubicBezTo>
                        <a:pt x="9414" y="877"/>
                        <a:pt x="8910" y="946"/>
                        <a:pt x="8409" y="946"/>
                      </a:cubicBezTo>
                      <a:cubicBezTo>
                        <a:pt x="7395" y="946"/>
                        <a:pt x="6389" y="660"/>
                        <a:pt x="5356" y="48"/>
                      </a:cubicBezTo>
                      <a:cubicBezTo>
                        <a:pt x="5293" y="17"/>
                        <a:pt x="5238" y="1"/>
                        <a:pt x="51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3" name="Google Shape;9334;p73">
                <a:extLst>
                  <a:ext uri="{FF2B5EF4-FFF2-40B4-BE49-F238E27FC236}">
                    <a16:creationId xmlns:a16="http://schemas.microsoft.com/office/drawing/2014/main" id="{2880A604-157A-D2BE-E633-08B27D768D98}"/>
                  </a:ext>
                </a:extLst>
              </p:cNvPr>
              <p:cNvGrpSpPr/>
              <p:nvPr/>
            </p:nvGrpSpPr>
            <p:grpSpPr>
              <a:xfrm>
                <a:off x="3926595" y="4379912"/>
                <a:ext cx="504585" cy="496642"/>
                <a:chOff x="2404875" y="3592725"/>
                <a:chExt cx="298525" cy="293825"/>
              </a:xfrm>
              <a:grpFill/>
            </p:grpSpPr>
            <p:sp>
              <p:nvSpPr>
                <p:cNvPr id="17648" name="Google Shape;9335;p73">
                  <a:extLst>
                    <a:ext uri="{FF2B5EF4-FFF2-40B4-BE49-F238E27FC236}">
                      <a16:creationId xmlns:a16="http://schemas.microsoft.com/office/drawing/2014/main" id="{D09A70D7-2CFC-6D99-B488-A9634603AF50}"/>
                    </a:ext>
                  </a:extLst>
                </p:cNvPr>
                <p:cNvSpPr/>
                <p:nvPr/>
              </p:nvSpPr>
              <p:spPr>
                <a:xfrm>
                  <a:off x="2404875" y="3747900"/>
                  <a:ext cx="52775" cy="1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5546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5198"/>
                      </a:lnTo>
                      <a:cubicBezTo>
                        <a:pt x="0" y="5419"/>
                        <a:pt x="158" y="5545"/>
                        <a:pt x="378" y="5545"/>
                      </a:cubicBezTo>
                      <a:lnTo>
                        <a:pt x="1071" y="5545"/>
                      </a:lnTo>
                      <a:cubicBezTo>
                        <a:pt x="1670" y="5545"/>
                        <a:pt x="2111" y="5072"/>
                        <a:pt x="2111" y="4537"/>
                      </a:cubicBezTo>
                      <a:lnTo>
                        <a:pt x="2111" y="1040"/>
                      </a:lnTo>
                      <a:cubicBezTo>
                        <a:pt x="2111" y="441"/>
                        <a:pt x="1638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49" name="Google Shape;9336;p73">
                  <a:extLst>
                    <a:ext uri="{FF2B5EF4-FFF2-40B4-BE49-F238E27FC236}">
                      <a16:creationId xmlns:a16="http://schemas.microsoft.com/office/drawing/2014/main" id="{202861C0-0EB3-E3E7-C963-6010B6B6E0C4}"/>
                    </a:ext>
                  </a:extLst>
                </p:cNvPr>
                <p:cNvSpPr/>
                <p:nvPr/>
              </p:nvSpPr>
              <p:spPr>
                <a:xfrm>
                  <a:off x="2458425" y="3592725"/>
                  <a:ext cx="190625" cy="16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5" h="6428" extrusionOk="0">
                      <a:moveTo>
                        <a:pt x="3781" y="631"/>
                      </a:moveTo>
                      <a:cubicBezTo>
                        <a:pt x="3970" y="631"/>
                        <a:pt x="4128" y="788"/>
                        <a:pt x="4128" y="977"/>
                      </a:cubicBezTo>
                      <a:lnTo>
                        <a:pt x="4128" y="1418"/>
                      </a:lnTo>
                      <a:cubicBezTo>
                        <a:pt x="4380" y="1481"/>
                        <a:pt x="4569" y="1639"/>
                        <a:pt x="4758" y="1860"/>
                      </a:cubicBezTo>
                      <a:cubicBezTo>
                        <a:pt x="4884" y="2017"/>
                        <a:pt x="4884" y="2206"/>
                        <a:pt x="4726" y="2332"/>
                      </a:cubicBezTo>
                      <a:cubicBezTo>
                        <a:pt x="4657" y="2373"/>
                        <a:pt x="4583" y="2397"/>
                        <a:pt x="4510" y="2397"/>
                      </a:cubicBezTo>
                      <a:cubicBezTo>
                        <a:pt x="4416" y="2397"/>
                        <a:pt x="4325" y="2358"/>
                        <a:pt x="4254" y="2269"/>
                      </a:cubicBezTo>
                      <a:cubicBezTo>
                        <a:pt x="4114" y="2106"/>
                        <a:pt x="3957" y="2012"/>
                        <a:pt x="3821" y="2012"/>
                      </a:cubicBezTo>
                      <a:cubicBezTo>
                        <a:pt x="3773" y="2012"/>
                        <a:pt x="3728" y="2024"/>
                        <a:pt x="3687" y="2049"/>
                      </a:cubicBezTo>
                      <a:cubicBezTo>
                        <a:pt x="3592" y="2080"/>
                        <a:pt x="3466" y="2238"/>
                        <a:pt x="3466" y="2364"/>
                      </a:cubicBezTo>
                      <a:cubicBezTo>
                        <a:pt x="3466" y="2553"/>
                        <a:pt x="3624" y="2710"/>
                        <a:pt x="3813" y="2710"/>
                      </a:cubicBezTo>
                      <a:cubicBezTo>
                        <a:pt x="4411" y="2710"/>
                        <a:pt x="4852" y="3183"/>
                        <a:pt x="4852" y="3750"/>
                      </a:cubicBezTo>
                      <a:cubicBezTo>
                        <a:pt x="4852" y="4159"/>
                        <a:pt x="4600" y="4537"/>
                        <a:pt x="4222" y="4663"/>
                      </a:cubicBezTo>
                      <a:lnTo>
                        <a:pt x="4159" y="4663"/>
                      </a:lnTo>
                      <a:lnTo>
                        <a:pt x="4159" y="5073"/>
                      </a:lnTo>
                      <a:cubicBezTo>
                        <a:pt x="4159" y="5262"/>
                        <a:pt x="4002" y="5420"/>
                        <a:pt x="3813" y="5420"/>
                      </a:cubicBezTo>
                      <a:cubicBezTo>
                        <a:pt x="3624" y="5420"/>
                        <a:pt x="3466" y="5262"/>
                        <a:pt x="3466" y="5073"/>
                      </a:cubicBezTo>
                      <a:lnTo>
                        <a:pt x="3466" y="4663"/>
                      </a:lnTo>
                      <a:cubicBezTo>
                        <a:pt x="3277" y="4600"/>
                        <a:pt x="3119" y="4537"/>
                        <a:pt x="2962" y="4348"/>
                      </a:cubicBezTo>
                      <a:cubicBezTo>
                        <a:pt x="2836" y="4254"/>
                        <a:pt x="2804" y="4002"/>
                        <a:pt x="2962" y="3876"/>
                      </a:cubicBezTo>
                      <a:cubicBezTo>
                        <a:pt x="3013" y="3825"/>
                        <a:pt x="3108" y="3793"/>
                        <a:pt x="3206" y="3793"/>
                      </a:cubicBezTo>
                      <a:cubicBezTo>
                        <a:pt x="3290" y="3793"/>
                        <a:pt x="3376" y="3817"/>
                        <a:pt x="3435" y="3876"/>
                      </a:cubicBezTo>
                      <a:cubicBezTo>
                        <a:pt x="3549" y="3990"/>
                        <a:pt x="3679" y="4071"/>
                        <a:pt x="3803" y="4071"/>
                      </a:cubicBezTo>
                      <a:cubicBezTo>
                        <a:pt x="3850" y="4071"/>
                        <a:pt x="3895" y="4059"/>
                        <a:pt x="3939" y="4033"/>
                      </a:cubicBezTo>
                      <a:cubicBezTo>
                        <a:pt x="4065" y="4002"/>
                        <a:pt x="4128" y="3844"/>
                        <a:pt x="4128" y="3718"/>
                      </a:cubicBezTo>
                      <a:cubicBezTo>
                        <a:pt x="4128" y="3529"/>
                        <a:pt x="3970" y="3372"/>
                        <a:pt x="3781" y="3372"/>
                      </a:cubicBezTo>
                      <a:cubicBezTo>
                        <a:pt x="3182" y="3372"/>
                        <a:pt x="2741" y="2899"/>
                        <a:pt x="2741" y="2364"/>
                      </a:cubicBezTo>
                      <a:cubicBezTo>
                        <a:pt x="2741" y="1954"/>
                        <a:pt x="3025" y="1576"/>
                        <a:pt x="3435" y="1418"/>
                      </a:cubicBezTo>
                      <a:lnTo>
                        <a:pt x="3435" y="977"/>
                      </a:lnTo>
                      <a:cubicBezTo>
                        <a:pt x="3435" y="788"/>
                        <a:pt x="3592" y="631"/>
                        <a:pt x="3781" y="631"/>
                      </a:cubicBezTo>
                      <a:close/>
                      <a:moveTo>
                        <a:pt x="3813" y="1"/>
                      </a:moveTo>
                      <a:cubicBezTo>
                        <a:pt x="1733" y="1"/>
                        <a:pt x="0" y="1734"/>
                        <a:pt x="0" y="3813"/>
                      </a:cubicBezTo>
                      <a:cubicBezTo>
                        <a:pt x="0" y="4537"/>
                        <a:pt x="190" y="5231"/>
                        <a:pt x="536" y="5829"/>
                      </a:cubicBezTo>
                      <a:cubicBezTo>
                        <a:pt x="1009" y="5546"/>
                        <a:pt x="1544" y="5420"/>
                        <a:pt x="2080" y="5420"/>
                      </a:cubicBezTo>
                      <a:cubicBezTo>
                        <a:pt x="2146" y="5414"/>
                        <a:pt x="2213" y="5411"/>
                        <a:pt x="2279" y="5411"/>
                      </a:cubicBezTo>
                      <a:cubicBezTo>
                        <a:pt x="2936" y="5411"/>
                        <a:pt x="3587" y="5692"/>
                        <a:pt x="4159" y="6207"/>
                      </a:cubicBezTo>
                      <a:lnTo>
                        <a:pt x="5892" y="6207"/>
                      </a:lnTo>
                      <a:cubicBezTo>
                        <a:pt x="6144" y="6207"/>
                        <a:pt x="6364" y="6302"/>
                        <a:pt x="6585" y="6428"/>
                      </a:cubicBezTo>
                      <a:cubicBezTo>
                        <a:pt x="7215" y="5735"/>
                        <a:pt x="7625" y="4789"/>
                        <a:pt x="7625" y="3813"/>
                      </a:cubicBezTo>
                      <a:cubicBezTo>
                        <a:pt x="7625" y="1734"/>
                        <a:pt x="5892" y="1"/>
                        <a:pt x="38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50" name="Google Shape;9337;p73">
                  <a:extLst>
                    <a:ext uri="{FF2B5EF4-FFF2-40B4-BE49-F238E27FC236}">
                      <a16:creationId xmlns:a16="http://schemas.microsoft.com/office/drawing/2014/main" id="{0E484778-C7DC-3D31-B612-1C510BFD146C}"/>
                    </a:ext>
                  </a:extLst>
                </p:cNvPr>
                <p:cNvSpPr/>
                <p:nvPr/>
              </p:nvSpPr>
              <p:spPr>
                <a:xfrm>
                  <a:off x="2474975" y="3742775"/>
                  <a:ext cx="228425" cy="1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7" h="5026" extrusionOk="0">
                      <a:moveTo>
                        <a:pt x="1422" y="0"/>
                      </a:moveTo>
                      <a:cubicBezTo>
                        <a:pt x="918" y="0"/>
                        <a:pt x="416" y="160"/>
                        <a:pt x="0" y="457"/>
                      </a:cubicBezTo>
                      <a:lnTo>
                        <a:pt x="0" y="5025"/>
                      </a:lnTo>
                      <a:lnTo>
                        <a:pt x="5230" y="5025"/>
                      </a:lnTo>
                      <a:cubicBezTo>
                        <a:pt x="5923" y="5025"/>
                        <a:pt x="6490" y="4679"/>
                        <a:pt x="6900" y="4143"/>
                      </a:cubicBezTo>
                      <a:lnTo>
                        <a:pt x="8916" y="1245"/>
                      </a:lnTo>
                      <a:cubicBezTo>
                        <a:pt x="9137" y="930"/>
                        <a:pt x="9074" y="489"/>
                        <a:pt x="8727" y="268"/>
                      </a:cubicBezTo>
                      <a:cubicBezTo>
                        <a:pt x="8633" y="221"/>
                        <a:pt x="8517" y="196"/>
                        <a:pt x="8398" y="196"/>
                      </a:cubicBezTo>
                      <a:cubicBezTo>
                        <a:pt x="8196" y="196"/>
                        <a:pt x="7983" y="268"/>
                        <a:pt x="7845" y="426"/>
                      </a:cubicBezTo>
                      <a:lnTo>
                        <a:pt x="5955" y="2726"/>
                      </a:lnTo>
                      <a:cubicBezTo>
                        <a:pt x="5829" y="2883"/>
                        <a:pt x="5545" y="2978"/>
                        <a:pt x="5419" y="2978"/>
                      </a:cubicBezTo>
                      <a:lnTo>
                        <a:pt x="3119" y="2978"/>
                      </a:lnTo>
                      <a:cubicBezTo>
                        <a:pt x="2899" y="2978"/>
                        <a:pt x="2741" y="2820"/>
                        <a:pt x="2741" y="2631"/>
                      </a:cubicBezTo>
                      <a:cubicBezTo>
                        <a:pt x="2741" y="2411"/>
                        <a:pt x="2899" y="2253"/>
                        <a:pt x="3119" y="2253"/>
                      </a:cubicBezTo>
                      <a:lnTo>
                        <a:pt x="5198" y="2253"/>
                      </a:lnTo>
                      <a:cubicBezTo>
                        <a:pt x="5576" y="2253"/>
                        <a:pt x="5923" y="1938"/>
                        <a:pt x="5923" y="1560"/>
                      </a:cubicBezTo>
                      <a:cubicBezTo>
                        <a:pt x="5923" y="1150"/>
                        <a:pt x="5576" y="835"/>
                        <a:pt x="5198" y="835"/>
                      </a:cubicBezTo>
                      <a:lnTo>
                        <a:pt x="3340" y="835"/>
                      </a:lnTo>
                      <a:cubicBezTo>
                        <a:pt x="3182" y="835"/>
                        <a:pt x="3088" y="741"/>
                        <a:pt x="2962" y="615"/>
                      </a:cubicBezTo>
                      <a:cubicBezTo>
                        <a:pt x="2773" y="426"/>
                        <a:pt x="2520" y="300"/>
                        <a:pt x="2300" y="174"/>
                      </a:cubicBezTo>
                      <a:cubicBezTo>
                        <a:pt x="2019" y="56"/>
                        <a:pt x="1720" y="0"/>
                        <a:pt x="14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4" name="Google Shape;9338;p73">
                <a:extLst>
                  <a:ext uri="{FF2B5EF4-FFF2-40B4-BE49-F238E27FC236}">
                    <a16:creationId xmlns:a16="http://schemas.microsoft.com/office/drawing/2014/main" id="{7BEE8D3E-02A2-68D1-2230-55E4906C95B5}"/>
                  </a:ext>
                </a:extLst>
              </p:cNvPr>
              <p:cNvGrpSpPr/>
              <p:nvPr/>
            </p:nvGrpSpPr>
            <p:grpSpPr>
              <a:xfrm>
                <a:off x="3927927" y="4985321"/>
                <a:ext cx="501923" cy="499261"/>
                <a:chOff x="2404875" y="3955825"/>
                <a:chExt cx="296950" cy="295375"/>
              </a:xfrm>
              <a:grpFill/>
            </p:grpSpPr>
            <p:sp>
              <p:nvSpPr>
                <p:cNvPr id="17644" name="Google Shape;9339;p73">
                  <a:extLst>
                    <a:ext uri="{FF2B5EF4-FFF2-40B4-BE49-F238E27FC236}">
                      <a16:creationId xmlns:a16="http://schemas.microsoft.com/office/drawing/2014/main" id="{7B9C8547-914E-9A98-EB96-6C42E0364FA0}"/>
                    </a:ext>
                  </a:extLst>
                </p:cNvPr>
                <p:cNvSpPr/>
                <p:nvPr/>
              </p:nvSpPr>
              <p:spPr>
                <a:xfrm>
                  <a:off x="2404875" y="3955825"/>
                  <a:ext cx="219775" cy="2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1" h="8980" extrusionOk="0">
                      <a:moveTo>
                        <a:pt x="4537" y="0"/>
                      </a:moveTo>
                      <a:cubicBezTo>
                        <a:pt x="2048" y="0"/>
                        <a:pt x="0" y="2017"/>
                        <a:pt x="0" y="4506"/>
                      </a:cubicBezTo>
                      <a:cubicBezTo>
                        <a:pt x="0" y="6963"/>
                        <a:pt x="2048" y="8979"/>
                        <a:pt x="4537" y="8979"/>
                      </a:cubicBezTo>
                      <a:cubicBezTo>
                        <a:pt x="6459" y="8979"/>
                        <a:pt x="8160" y="7719"/>
                        <a:pt x="8790" y="5986"/>
                      </a:cubicBezTo>
                      <a:cubicBezTo>
                        <a:pt x="8633" y="5860"/>
                        <a:pt x="8443" y="5640"/>
                        <a:pt x="8286" y="5514"/>
                      </a:cubicBezTo>
                      <a:lnTo>
                        <a:pt x="7498" y="5514"/>
                      </a:lnTo>
                      <a:cubicBezTo>
                        <a:pt x="7057" y="6742"/>
                        <a:pt x="5923" y="7593"/>
                        <a:pt x="4568" y="7593"/>
                      </a:cubicBezTo>
                      <a:cubicBezTo>
                        <a:pt x="2836" y="7593"/>
                        <a:pt x="1481" y="6175"/>
                        <a:pt x="1481" y="4506"/>
                      </a:cubicBezTo>
                      <a:cubicBezTo>
                        <a:pt x="1481" y="2804"/>
                        <a:pt x="2867" y="1387"/>
                        <a:pt x="4568" y="1387"/>
                      </a:cubicBezTo>
                      <a:cubicBezTo>
                        <a:pt x="5923" y="1387"/>
                        <a:pt x="7057" y="2237"/>
                        <a:pt x="7498" y="3466"/>
                      </a:cubicBezTo>
                      <a:lnTo>
                        <a:pt x="8286" y="3466"/>
                      </a:lnTo>
                      <a:cubicBezTo>
                        <a:pt x="8443" y="3308"/>
                        <a:pt x="8633" y="3088"/>
                        <a:pt x="8790" y="2993"/>
                      </a:cubicBezTo>
                      <a:cubicBezTo>
                        <a:pt x="8160" y="1261"/>
                        <a:pt x="6522" y="0"/>
                        <a:pt x="45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45" name="Google Shape;9340;p73">
                  <a:extLst>
                    <a:ext uri="{FF2B5EF4-FFF2-40B4-BE49-F238E27FC236}">
                      <a16:creationId xmlns:a16="http://schemas.microsoft.com/office/drawing/2014/main" id="{79D32FA3-5FD1-3027-BD13-D4D05A9234C5}"/>
                    </a:ext>
                  </a:extLst>
                </p:cNvPr>
                <p:cNvSpPr/>
                <p:nvPr/>
              </p:nvSpPr>
              <p:spPr>
                <a:xfrm>
                  <a:off x="2510400" y="4024075"/>
                  <a:ext cx="191425" cy="8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3503" extrusionOk="0">
                      <a:moveTo>
                        <a:pt x="7260" y="0"/>
                      </a:moveTo>
                      <a:cubicBezTo>
                        <a:pt x="7232" y="0"/>
                        <a:pt x="7206" y="4"/>
                        <a:pt x="7184" y="11"/>
                      </a:cubicBezTo>
                      <a:lnTo>
                        <a:pt x="5073" y="736"/>
                      </a:lnTo>
                      <a:cubicBezTo>
                        <a:pt x="5042" y="736"/>
                        <a:pt x="5010" y="767"/>
                        <a:pt x="4947" y="799"/>
                      </a:cubicBezTo>
                      <a:lnTo>
                        <a:pt x="4380" y="1398"/>
                      </a:lnTo>
                      <a:lnTo>
                        <a:pt x="347" y="1398"/>
                      </a:lnTo>
                      <a:cubicBezTo>
                        <a:pt x="158" y="1398"/>
                        <a:pt x="1" y="1555"/>
                        <a:pt x="1" y="1744"/>
                      </a:cubicBezTo>
                      <a:cubicBezTo>
                        <a:pt x="1" y="1965"/>
                        <a:pt x="158" y="2122"/>
                        <a:pt x="347" y="2122"/>
                      </a:cubicBezTo>
                      <a:lnTo>
                        <a:pt x="4380" y="2122"/>
                      </a:lnTo>
                      <a:lnTo>
                        <a:pt x="4947" y="2689"/>
                      </a:lnTo>
                      <a:cubicBezTo>
                        <a:pt x="5010" y="2752"/>
                        <a:pt x="5042" y="2784"/>
                        <a:pt x="5073" y="2784"/>
                      </a:cubicBezTo>
                      <a:lnTo>
                        <a:pt x="7184" y="3477"/>
                      </a:lnTo>
                      <a:cubicBezTo>
                        <a:pt x="7210" y="3494"/>
                        <a:pt x="7242" y="3502"/>
                        <a:pt x="7275" y="3502"/>
                      </a:cubicBezTo>
                      <a:cubicBezTo>
                        <a:pt x="7362" y="3502"/>
                        <a:pt x="7462" y="3451"/>
                        <a:pt x="7531" y="3382"/>
                      </a:cubicBezTo>
                      <a:cubicBezTo>
                        <a:pt x="7594" y="3256"/>
                        <a:pt x="7657" y="3099"/>
                        <a:pt x="7562" y="2973"/>
                      </a:cubicBezTo>
                      <a:lnTo>
                        <a:pt x="6932" y="1744"/>
                      </a:lnTo>
                      <a:lnTo>
                        <a:pt x="7562" y="547"/>
                      </a:lnTo>
                      <a:cubicBezTo>
                        <a:pt x="7657" y="389"/>
                        <a:pt x="7594" y="232"/>
                        <a:pt x="7531" y="137"/>
                      </a:cubicBezTo>
                      <a:cubicBezTo>
                        <a:pt x="7458" y="41"/>
                        <a:pt x="7349" y="0"/>
                        <a:pt x="726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46" name="Google Shape;9341;p73">
                  <a:extLst>
                    <a:ext uri="{FF2B5EF4-FFF2-40B4-BE49-F238E27FC236}">
                      <a16:creationId xmlns:a16="http://schemas.microsoft.com/office/drawing/2014/main" id="{6B2F5F68-A0A0-31D1-E294-653B0079809A}"/>
                    </a:ext>
                  </a:extLst>
                </p:cNvPr>
                <p:cNvSpPr/>
                <p:nvPr/>
              </p:nvSpPr>
              <p:spPr>
                <a:xfrm>
                  <a:off x="2424550" y="4188175"/>
                  <a:ext cx="189050" cy="6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2521" extrusionOk="0">
                      <a:moveTo>
                        <a:pt x="1828" y="0"/>
                      </a:moveTo>
                      <a:lnTo>
                        <a:pt x="1482" y="1135"/>
                      </a:lnTo>
                      <a:lnTo>
                        <a:pt x="1040" y="1135"/>
                      </a:lnTo>
                      <a:cubicBezTo>
                        <a:pt x="442" y="1135"/>
                        <a:pt x="1" y="1607"/>
                        <a:pt x="1" y="2174"/>
                      </a:cubicBezTo>
                      <a:cubicBezTo>
                        <a:pt x="1" y="2363"/>
                        <a:pt x="158" y="2521"/>
                        <a:pt x="379" y="2521"/>
                      </a:cubicBezTo>
                      <a:lnTo>
                        <a:pt x="7310" y="2521"/>
                      </a:lnTo>
                      <a:cubicBezTo>
                        <a:pt x="7404" y="2489"/>
                        <a:pt x="7562" y="2363"/>
                        <a:pt x="7562" y="2174"/>
                      </a:cubicBezTo>
                      <a:cubicBezTo>
                        <a:pt x="7562" y="1576"/>
                        <a:pt x="7089" y="1135"/>
                        <a:pt x="6554" y="1135"/>
                      </a:cubicBezTo>
                      <a:lnTo>
                        <a:pt x="6113" y="1135"/>
                      </a:lnTo>
                      <a:lnTo>
                        <a:pt x="5766" y="0"/>
                      </a:lnTo>
                      <a:cubicBezTo>
                        <a:pt x="5168" y="252"/>
                        <a:pt x="4506" y="410"/>
                        <a:pt x="3781" y="410"/>
                      </a:cubicBezTo>
                      <a:cubicBezTo>
                        <a:pt x="3088" y="410"/>
                        <a:pt x="2427" y="252"/>
                        <a:pt x="18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47" name="Google Shape;9342;p73">
                  <a:extLst>
                    <a:ext uri="{FF2B5EF4-FFF2-40B4-BE49-F238E27FC236}">
                      <a16:creationId xmlns:a16="http://schemas.microsoft.com/office/drawing/2014/main" id="{6B852E53-75A7-33CD-1665-5411490CE9EA}"/>
                    </a:ext>
                  </a:extLst>
                </p:cNvPr>
                <p:cNvSpPr/>
                <p:nvPr/>
              </p:nvSpPr>
              <p:spPr>
                <a:xfrm>
                  <a:off x="2457625" y="4007025"/>
                  <a:ext cx="115025" cy="1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1" h="4884" extrusionOk="0">
                      <a:moveTo>
                        <a:pt x="2427" y="0"/>
                      </a:moveTo>
                      <a:cubicBezTo>
                        <a:pt x="1104" y="0"/>
                        <a:pt x="1" y="1103"/>
                        <a:pt x="1" y="2458"/>
                      </a:cubicBezTo>
                      <a:cubicBezTo>
                        <a:pt x="1" y="3781"/>
                        <a:pt x="1104" y="4884"/>
                        <a:pt x="2427" y="4884"/>
                      </a:cubicBezTo>
                      <a:cubicBezTo>
                        <a:pt x="3404" y="4884"/>
                        <a:pt x="4254" y="4348"/>
                        <a:pt x="4601" y="3497"/>
                      </a:cubicBezTo>
                      <a:lnTo>
                        <a:pt x="2427" y="3497"/>
                      </a:lnTo>
                      <a:cubicBezTo>
                        <a:pt x="1828" y="3497"/>
                        <a:pt x="1419" y="3025"/>
                        <a:pt x="1419" y="2489"/>
                      </a:cubicBezTo>
                      <a:cubicBezTo>
                        <a:pt x="1356" y="1859"/>
                        <a:pt x="1828" y="1386"/>
                        <a:pt x="2427" y="1386"/>
                      </a:cubicBezTo>
                      <a:lnTo>
                        <a:pt x="4601" y="1386"/>
                      </a:lnTo>
                      <a:cubicBezTo>
                        <a:pt x="4191" y="567"/>
                        <a:pt x="3372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5" name="Google Shape;9343;p73">
                <a:extLst>
                  <a:ext uri="{FF2B5EF4-FFF2-40B4-BE49-F238E27FC236}">
                    <a16:creationId xmlns:a16="http://schemas.microsoft.com/office/drawing/2014/main" id="{B5BF2ADC-839E-859A-C448-DAAA4EF9317B}"/>
                  </a:ext>
                </a:extLst>
              </p:cNvPr>
              <p:cNvGrpSpPr/>
              <p:nvPr/>
            </p:nvGrpSpPr>
            <p:grpSpPr>
              <a:xfrm>
                <a:off x="7112857" y="3747882"/>
                <a:ext cx="499303" cy="500612"/>
                <a:chOff x="4263650" y="3235150"/>
                <a:chExt cx="295400" cy="296175"/>
              </a:xfrm>
              <a:grpFill/>
            </p:grpSpPr>
            <p:sp>
              <p:nvSpPr>
                <p:cNvPr id="17639" name="Google Shape;9344;p73">
                  <a:extLst>
                    <a:ext uri="{FF2B5EF4-FFF2-40B4-BE49-F238E27FC236}">
                      <a16:creationId xmlns:a16="http://schemas.microsoft.com/office/drawing/2014/main" id="{C098E9C2-2384-1C97-B71B-3100C39912D0}"/>
                    </a:ext>
                  </a:extLst>
                </p:cNvPr>
                <p:cNvSpPr/>
                <p:nvPr/>
              </p:nvSpPr>
              <p:spPr>
                <a:xfrm>
                  <a:off x="4393625" y="3391100"/>
                  <a:ext cx="354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19" extrusionOk="0">
                      <a:moveTo>
                        <a:pt x="725" y="1"/>
                      </a:moveTo>
                      <a:cubicBezTo>
                        <a:pt x="315" y="1"/>
                        <a:pt x="0" y="316"/>
                        <a:pt x="0" y="694"/>
                      </a:cubicBezTo>
                      <a:cubicBezTo>
                        <a:pt x="63" y="1103"/>
                        <a:pt x="315" y="1418"/>
                        <a:pt x="725" y="1418"/>
                      </a:cubicBezTo>
                      <a:cubicBezTo>
                        <a:pt x="1103" y="1418"/>
                        <a:pt x="1418" y="1103"/>
                        <a:pt x="1418" y="694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40" name="Google Shape;9345;p73">
                  <a:extLst>
                    <a:ext uri="{FF2B5EF4-FFF2-40B4-BE49-F238E27FC236}">
                      <a16:creationId xmlns:a16="http://schemas.microsoft.com/office/drawing/2014/main" id="{806C3D01-27A4-6593-73B8-50B2AFB9FA1B}"/>
                    </a:ext>
                  </a:extLst>
                </p:cNvPr>
                <p:cNvSpPr/>
                <p:nvPr/>
              </p:nvSpPr>
              <p:spPr>
                <a:xfrm>
                  <a:off x="4377075" y="3443875"/>
                  <a:ext cx="7012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1387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87"/>
                      </a:cubicBezTo>
                      <a:lnTo>
                        <a:pt x="2805" y="1387"/>
                      </a:lnTo>
                      <a:cubicBezTo>
                        <a:pt x="2805" y="630"/>
                        <a:pt x="2174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41" name="Google Shape;9346;p73">
                  <a:extLst>
                    <a:ext uri="{FF2B5EF4-FFF2-40B4-BE49-F238E27FC236}">
                      <a16:creationId xmlns:a16="http://schemas.microsoft.com/office/drawing/2014/main" id="{ACE04FB1-65EA-9D42-2EF6-F8F709F30A90}"/>
                    </a:ext>
                  </a:extLst>
                </p:cNvPr>
                <p:cNvSpPr/>
                <p:nvPr/>
              </p:nvSpPr>
              <p:spPr>
                <a:xfrm>
                  <a:off x="4333750" y="3357225"/>
                  <a:ext cx="156775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1" h="6964" extrusionOk="0">
                      <a:moveTo>
                        <a:pt x="3088" y="725"/>
                      </a:moveTo>
                      <a:cubicBezTo>
                        <a:pt x="3813" y="725"/>
                        <a:pt x="4506" y="1356"/>
                        <a:pt x="4506" y="2080"/>
                      </a:cubicBezTo>
                      <a:cubicBezTo>
                        <a:pt x="4506" y="2458"/>
                        <a:pt x="4348" y="2805"/>
                        <a:pt x="4096" y="3025"/>
                      </a:cubicBezTo>
                      <a:cubicBezTo>
                        <a:pt x="4727" y="3372"/>
                        <a:pt x="5168" y="4065"/>
                        <a:pt x="5168" y="4853"/>
                      </a:cubicBezTo>
                      <a:lnTo>
                        <a:pt x="5168" y="5199"/>
                      </a:lnTo>
                      <a:cubicBezTo>
                        <a:pt x="5168" y="5388"/>
                        <a:pt x="5010" y="5546"/>
                        <a:pt x="4821" y="5546"/>
                      </a:cubicBezTo>
                      <a:lnTo>
                        <a:pt x="1293" y="5546"/>
                      </a:lnTo>
                      <a:cubicBezTo>
                        <a:pt x="1103" y="5546"/>
                        <a:pt x="946" y="5388"/>
                        <a:pt x="946" y="5199"/>
                      </a:cubicBezTo>
                      <a:lnTo>
                        <a:pt x="946" y="4853"/>
                      </a:lnTo>
                      <a:lnTo>
                        <a:pt x="1040" y="4853"/>
                      </a:lnTo>
                      <a:cubicBezTo>
                        <a:pt x="1040" y="4065"/>
                        <a:pt x="1450" y="3403"/>
                        <a:pt x="2080" y="3025"/>
                      </a:cubicBezTo>
                      <a:cubicBezTo>
                        <a:pt x="1860" y="2805"/>
                        <a:pt x="1702" y="2458"/>
                        <a:pt x="1702" y="2080"/>
                      </a:cubicBezTo>
                      <a:cubicBezTo>
                        <a:pt x="1702" y="1356"/>
                        <a:pt x="2332" y="725"/>
                        <a:pt x="3088" y="725"/>
                      </a:cubicBezTo>
                      <a:close/>
                      <a:moveTo>
                        <a:pt x="1" y="1"/>
                      </a:moveTo>
                      <a:lnTo>
                        <a:pt x="1" y="6617"/>
                      </a:lnTo>
                      <a:cubicBezTo>
                        <a:pt x="1" y="6806"/>
                        <a:pt x="158" y="6963"/>
                        <a:pt x="347" y="6963"/>
                      </a:cubicBezTo>
                      <a:lnTo>
                        <a:pt x="5924" y="6963"/>
                      </a:lnTo>
                      <a:cubicBezTo>
                        <a:pt x="6113" y="6963"/>
                        <a:pt x="6270" y="6806"/>
                        <a:pt x="6270" y="6617"/>
                      </a:cubicBezTo>
                      <a:lnTo>
                        <a:pt x="627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42" name="Google Shape;9347;p73">
                  <a:extLst>
                    <a:ext uri="{FF2B5EF4-FFF2-40B4-BE49-F238E27FC236}">
                      <a16:creationId xmlns:a16="http://schemas.microsoft.com/office/drawing/2014/main" id="{16E9D48B-FC26-F9F5-E912-FD5AE52A0D7A}"/>
                    </a:ext>
                  </a:extLst>
                </p:cNvPr>
                <p:cNvSpPr/>
                <p:nvPr/>
              </p:nvSpPr>
              <p:spPr>
                <a:xfrm>
                  <a:off x="4316425" y="3235150"/>
                  <a:ext cx="1914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1419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1418"/>
                      </a:lnTo>
                      <a:lnTo>
                        <a:pt x="7625" y="1418"/>
                      </a:lnTo>
                      <a:lnTo>
                        <a:pt x="7625" y="347"/>
                      </a:lnTo>
                      <a:lnTo>
                        <a:pt x="7656" y="347"/>
                      </a:lnTo>
                      <a:cubicBezTo>
                        <a:pt x="7656" y="158"/>
                        <a:pt x="7499" y="1"/>
                        <a:pt x="73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43" name="Google Shape;9348;p73">
                  <a:extLst>
                    <a:ext uri="{FF2B5EF4-FFF2-40B4-BE49-F238E27FC236}">
                      <a16:creationId xmlns:a16="http://schemas.microsoft.com/office/drawing/2014/main" id="{E440A9DE-CB79-60A4-5A04-6C73795B3CA8}"/>
                    </a:ext>
                  </a:extLst>
                </p:cNvPr>
                <p:cNvSpPr/>
                <p:nvPr/>
              </p:nvSpPr>
              <p:spPr>
                <a:xfrm>
                  <a:off x="4263650" y="3288700"/>
                  <a:ext cx="295400" cy="1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6" h="5515" extrusionOk="0">
                      <a:moveTo>
                        <a:pt x="10082" y="662"/>
                      </a:moveTo>
                      <a:cubicBezTo>
                        <a:pt x="10303" y="662"/>
                        <a:pt x="10461" y="820"/>
                        <a:pt x="10461" y="1009"/>
                      </a:cubicBezTo>
                      <a:cubicBezTo>
                        <a:pt x="10461" y="1198"/>
                        <a:pt x="10303" y="1356"/>
                        <a:pt x="10082" y="1356"/>
                      </a:cubicBezTo>
                      <a:cubicBezTo>
                        <a:pt x="9893" y="1356"/>
                        <a:pt x="9736" y="1198"/>
                        <a:pt x="9736" y="1009"/>
                      </a:cubicBezTo>
                      <a:cubicBezTo>
                        <a:pt x="9767" y="820"/>
                        <a:pt x="9893" y="662"/>
                        <a:pt x="10082" y="662"/>
                      </a:cubicBezTo>
                      <a:close/>
                      <a:moveTo>
                        <a:pt x="1041" y="1"/>
                      </a:moveTo>
                      <a:cubicBezTo>
                        <a:pt x="442" y="1"/>
                        <a:pt x="1" y="442"/>
                        <a:pt x="1" y="1009"/>
                      </a:cubicBezTo>
                      <a:lnTo>
                        <a:pt x="1" y="4475"/>
                      </a:lnTo>
                      <a:cubicBezTo>
                        <a:pt x="1" y="5073"/>
                        <a:pt x="473" y="5514"/>
                        <a:pt x="1041" y="5514"/>
                      </a:cubicBezTo>
                      <a:lnTo>
                        <a:pt x="2112" y="5514"/>
                      </a:lnTo>
                      <a:lnTo>
                        <a:pt x="2112" y="2395"/>
                      </a:lnTo>
                      <a:cubicBezTo>
                        <a:pt x="2112" y="2206"/>
                        <a:pt x="2269" y="2049"/>
                        <a:pt x="2458" y="2049"/>
                      </a:cubicBezTo>
                      <a:lnTo>
                        <a:pt x="9421" y="2049"/>
                      </a:lnTo>
                      <a:cubicBezTo>
                        <a:pt x="9610" y="2049"/>
                        <a:pt x="9767" y="2206"/>
                        <a:pt x="9767" y="2395"/>
                      </a:cubicBezTo>
                      <a:lnTo>
                        <a:pt x="9767" y="5514"/>
                      </a:lnTo>
                      <a:lnTo>
                        <a:pt x="10807" y="5514"/>
                      </a:lnTo>
                      <a:cubicBezTo>
                        <a:pt x="11406" y="5514"/>
                        <a:pt x="11815" y="5042"/>
                        <a:pt x="11815" y="4475"/>
                      </a:cubicBezTo>
                      <a:lnTo>
                        <a:pt x="11815" y="1009"/>
                      </a:lnTo>
                      <a:cubicBezTo>
                        <a:pt x="11815" y="410"/>
                        <a:pt x="11343" y="1"/>
                        <a:pt x="1080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6" name="Google Shape;9349;p73">
                <a:extLst>
                  <a:ext uri="{FF2B5EF4-FFF2-40B4-BE49-F238E27FC236}">
                    <a16:creationId xmlns:a16="http://schemas.microsoft.com/office/drawing/2014/main" id="{A53DB0AD-C77F-C0A0-D8FD-E6EA4C56A750}"/>
                  </a:ext>
                </a:extLst>
              </p:cNvPr>
              <p:cNvGrpSpPr/>
              <p:nvPr/>
            </p:nvGrpSpPr>
            <p:grpSpPr>
              <a:xfrm>
                <a:off x="7109540" y="4393899"/>
                <a:ext cx="505937" cy="468667"/>
                <a:chOff x="4266025" y="3609275"/>
                <a:chExt cx="299325" cy="277275"/>
              </a:xfrm>
              <a:grpFill/>
            </p:grpSpPr>
            <p:sp>
              <p:nvSpPr>
                <p:cNvPr id="17637" name="Google Shape;9350;p73">
                  <a:extLst>
                    <a:ext uri="{FF2B5EF4-FFF2-40B4-BE49-F238E27FC236}">
                      <a16:creationId xmlns:a16="http://schemas.microsoft.com/office/drawing/2014/main" id="{FD628F08-F74C-1A1B-DCB9-FE4CF1CC98CC}"/>
                    </a:ext>
                  </a:extLst>
                </p:cNvPr>
                <p:cNvSpPr/>
                <p:nvPr/>
              </p:nvSpPr>
              <p:spPr>
                <a:xfrm>
                  <a:off x="4266025" y="3609275"/>
                  <a:ext cx="299325" cy="2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3" h="8980" extrusionOk="0">
                      <a:moveTo>
                        <a:pt x="2017" y="3749"/>
                      </a:moveTo>
                      <a:lnTo>
                        <a:pt x="3119" y="5514"/>
                      </a:lnTo>
                      <a:lnTo>
                        <a:pt x="914" y="5514"/>
                      </a:lnTo>
                      <a:lnTo>
                        <a:pt x="2017" y="3749"/>
                      </a:lnTo>
                      <a:close/>
                      <a:moveTo>
                        <a:pt x="9641" y="3749"/>
                      </a:moveTo>
                      <a:lnTo>
                        <a:pt x="10744" y="5514"/>
                      </a:lnTo>
                      <a:lnTo>
                        <a:pt x="8538" y="5514"/>
                      </a:lnTo>
                      <a:lnTo>
                        <a:pt x="9641" y="3749"/>
                      </a:lnTo>
                      <a:close/>
                      <a:moveTo>
                        <a:pt x="5892" y="0"/>
                      </a:moveTo>
                      <a:cubicBezTo>
                        <a:pt x="5325" y="0"/>
                        <a:pt x="4852" y="473"/>
                        <a:pt x="4852" y="1040"/>
                      </a:cubicBezTo>
                      <a:lnTo>
                        <a:pt x="4852" y="1166"/>
                      </a:lnTo>
                      <a:lnTo>
                        <a:pt x="4537" y="1324"/>
                      </a:lnTo>
                      <a:cubicBezTo>
                        <a:pt x="3812" y="1733"/>
                        <a:pt x="3529" y="1891"/>
                        <a:pt x="3025" y="1954"/>
                      </a:cubicBezTo>
                      <a:cubicBezTo>
                        <a:pt x="2867" y="1607"/>
                        <a:pt x="2521" y="1324"/>
                        <a:pt x="2080" y="1324"/>
                      </a:cubicBezTo>
                      <a:cubicBezTo>
                        <a:pt x="1702" y="1324"/>
                        <a:pt x="1324" y="1576"/>
                        <a:pt x="1166" y="1922"/>
                      </a:cubicBezTo>
                      <a:cubicBezTo>
                        <a:pt x="946" y="1891"/>
                        <a:pt x="693" y="1796"/>
                        <a:pt x="504" y="1733"/>
                      </a:cubicBezTo>
                      <a:cubicBezTo>
                        <a:pt x="454" y="1708"/>
                        <a:pt x="403" y="1696"/>
                        <a:pt x="355" y="1696"/>
                      </a:cubicBezTo>
                      <a:cubicBezTo>
                        <a:pt x="223" y="1696"/>
                        <a:pt x="110" y="1784"/>
                        <a:pt x="63" y="1922"/>
                      </a:cubicBezTo>
                      <a:cubicBezTo>
                        <a:pt x="0" y="2111"/>
                        <a:pt x="63" y="2332"/>
                        <a:pt x="252" y="2363"/>
                      </a:cubicBezTo>
                      <a:cubicBezTo>
                        <a:pt x="536" y="2489"/>
                        <a:pt x="820" y="2552"/>
                        <a:pt x="1135" y="2615"/>
                      </a:cubicBezTo>
                      <a:cubicBezTo>
                        <a:pt x="1198" y="2867"/>
                        <a:pt x="1387" y="3119"/>
                        <a:pt x="1607" y="3277"/>
                      </a:cubicBezTo>
                      <a:lnTo>
                        <a:pt x="95" y="5671"/>
                      </a:lnTo>
                      <a:cubicBezTo>
                        <a:pt x="95" y="5703"/>
                        <a:pt x="63" y="5829"/>
                        <a:pt x="63" y="5860"/>
                      </a:cubicBezTo>
                      <a:lnTo>
                        <a:pt x="63" y="6238"/>
                      </a:lnTo>
                      <a:cubicBezTo>
                        <a:pt x="63" y="7372"/>
                        <a:pt x="1009" y="8318"/>
                        <a:pt x="2143" y="8318"/>
                      </a:cubicBezTo>
                      <a:cubicBezTo>
                        <a:pt x="3308" y="8318"/>
                        <a:pt x="4254" y="7372"/>
                        <a:pt x="4254" y="6238"/>
                      </a:cubicBezTo>
                      <a:lnTo>
                        <a:pt x="4254" y="5860"/>
                      </a:lnTo>
                      <a:cubicBezTo>
                        <a:pt x="4254" y="5829"/>
                        <a:pt x="4191" y="5703"/>
                        <a:pt x="4191" y="5671"/>
                      </a:cubicBezTo>
                      <a:lnTo>
                        <a:pt x="2710" y="3277"/>
                      </a:lnTo>
                      <a:cubicBezTo>
                        <a:pt x="2930" y="3151"/>
                        <a:pt x="3088" y="2930"/>
                        <a:pt x="3182" y="2647"/>
                      </a:cubicBezTo>
                      <a:cubicBezTo>
                        <a:pt x="3844" y="2521"/>
                        <a:pt x="4191" y="2363"/>
                        <a:pt x="4947" y="1922"/>
                      </a:cubicBezTo>
                      <a:lnTo>
                        <a:pt x="4947" y="8979"/>
                      </a:lnTo>
                      <a:lnTo>
                        <a:pt x="7089" y="8979"/>
                      </a:lnTo>
                      <a:lnTo>
                        <a:pt x="7089" y="1922"/>
                      </a:lnTo>
                      <a:cubicBezTo>
                        <a:pt x="7814" y="2332"/>
                        <a:pt x="8192" y="2521"/>
                        <a:pt x="8853" y="2647"/>
                      </a:cubicBezTo>
                      <a:cubicBezTo>
                        <a:pt x="8916" y="2899"/>
                        <a:pt x="9074" y="3119"/>
                        <a:pt x="9326" y="3277"/>
                      </a:cubicBezTo>
                      <a:lnTo>
                        <a:pt x="7814" y="5671"/>
                      </a:lnTo>
                      <a:cubicBezTo>
                        <a:pt x="7814" y="5703"/>
                        <a:pt x="7782" y="5829"/>
                        <a:pt x="7782" y="5860"/>
                      </a:cubicBezTo>
                      <a:lnTo>
                        <a:pt x="7782" y="6238"/>
                      </a:lnTo>
                      <a:cubicBezTo>
                        <a:pt x="7782" y="7372"/>
                        <a:pt x="8727" y="8318"/>
                        <a:pt x="9861" y="8318"/>
                      </a:cubicBezTo>
                      <a:cubicBezTo>
                        <a:pt x="11027" y="8318"/>
                        <a:pt x="11972" y="7372"/>
                        <a:pt x="11972" y="6238"/>
                      </a:cubicBezTo>
                      <a:lnTo>
                        <a:pt x="11972" y="5860"/>
                      </a:lnTo>
                      <a:cubicBezTo>
                        <a:pt x="11972" y="5829"/>
                        <a:pt x="11909" y="5703"/>
                        <a:pt x="11909" y="5671"/>
                      </a:cubicBezTo>
                      <a:lnTo>
                        <a:pt x="10429" y="3277"/>
                      </a:lnTo>
                      <a:cubicBezTo>
                        <a:pt x="10429" y="3151"/>
                        <a:pt x="10618" y="2930"/>
                        <a:pt x="10681" y="2615"/>
                      </a:cubicBezTo>
                      <a:cubicBezTo>
                        <a:pt x="10933" y="2521"/>
                        <a:pt x="11248" y="2458"/>
                        <a:pt x="11531" y="2363"/>
                      </a:cubicBezTo>
                      <a:cubicBezTo>
                        <a:pt x="11720" y="2300"/>
                        <a:pt x="11815" y="2080"/>
                        <a:pt x="11720" y="1922"/>
                      </a:cubicBezTo>
                      <a:cubicBezTo>
                        <a:pt x="11674" y="1784"/>
                        <a:pt x="11560" y="1696"/>
                        <a:pt x="11429" y="1696"/>
                      </a:cubicBezTo>
                      <a:cubicBezTo>
                        <a:pt x="11380" y="1696"/>
                        <a:pt x="11330" y="1708"/>
                        <a:pt x="11279" y="1733"/>
                      </a:cubicBezTo>
                      <a:cubicBezTo>
                        <a:pt x="11059" y="1796"/>
                        <a:pt x="10870" y="1891"/>
                        <a:pt x="10618" y="1922"/>
                      </a:cubicBezTo>
                      <a:cubicBezTo>
                        <a:pt x="10460" y="1576"/>
                        <a:pt x="10113" y="1324"/>
                        <a:pt x="9704" y="1324"/>
                      </a:cubicBezTo>
                      <a:cubicBezTo>
                        <a:pt x="9294" y="1324"/>
                        <a:pt x="8916" y="1576"/>
                        <a:pt x="8790" y="1954"/>
                      </a:cubicBezTo>
                      <a:cubicBezTo>
                        <a:pt x="8255" y="1891"/>
                        <a:pt x="8003" y="1733"/>
                        <a:pt x="7278" y="1324"/>
                      </a:cubicBezTo>
                      <a:lnTo>
                        <a:pt x="6963" y="1166"/>
                      </a:lnTo>
                      <a:lnTo>
                        <a:pt x="6963" y="1040"/>
                      </a:lnTo>
                      <a:cubicBezTo>
                        <a:pt x="6963" y="441"/>
                        <a:pt x="6490" y="0"/>
                        <a:pt x="58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38" name="Google Shape;9351;p73">
                  <a:extLst>
                    <a:ext uri="{FF2B5EF4-FFF2-40B4-BE49-F238E27FC236}">
                      <a16:creationId xmlns:a16="http://schemas.microsoft.com/office/drawing/2014/main" id="{FBB0ACE1-D13C-F133-FF0A-0467C8ECF9B6}"/>
                    </a:ext>
                  </a:extLst>
                </p:cNvPr>
                <p:cNvSpPr/>
                <p:nvPr/>
              </p:nvSpPr>
              <p:spPr>
                <a:xfrm>
                  <a:off x="4332975" y="3851850"/>
                  <a:ext cx="157550" cy="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1388" extrusionOk="0">
                      <a:moveTo>
                        <a:pt x="693" y="1"/>
                      </a:moveTo>
                      <a:cubicBezTo>
                        <a:pt x="315" y="1"/>
                        <a:pt x="0" y="316"/>
                        <a:pt x="0" y="694"/>
                      </a:cubicBezTo>
                      <a:lnTo>
                        <a:pt x="0" y="1040"/>
                      </a:lnTo>
                      <a:cubicBezTo>
                        <a:pt x="0" y="1261"/>
                        <a:pt x="158" y="1387"/>
                        <a:pt x="347" y="1387"/>
                      </a:cubicBezTo>
                      <a:lnTo>
                        <a:pt x="5955" y="1387"/>
                      </a:lnTo>
                      <a:cubicBezTo>
                        <a:pt x="6144" y="1356"/>
                        <a:pt x="6301" y="1198"/>
                        <a:pt x="6301" y="1040"/>
                      </a:cubicBezTo>
                      <a:lnTo>
                        <a:pt x="6301" y="694"/>
                      </a:lnTo>
                      <a:cubicBezTo>
                        <a:pt x="6301" y="316"/>
                        <a:pt x="5986" y="1"/>
                        <a:pt x="557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" name="Google Shape;9352;p73">
                <a:extLst>
                  <a:ext uri="{FF2B5EF4-FFF2-40B4-BE49-F238E27FC236}">
                    <a16:creationId xmlns:a16="http://schemas.microsoft.com/office/drawing/2014/main" id="{22DF14BE-FCA8-5FE1-9C8D-7BCBAC18854B}"/>
                  </a:ext>
                </a:extLst>
              </p:cNvPr>
              <p:cNvGrpSpPr/>
              <p:nvPr/>
            </p:nvGrpSpPr>
            <p:grpSpPr>
              <a:xfrm>
                <a:off x="7110195" y="4985321"/>
                <a:ext cx="504627" cy="499261"/>
                <a:chOff x="4263650" y="3963700"/>
                <a:chExt cx="298550" cy="295375"/>
              </a:xfrm>
              <a:grpFill/>
            </p:grpSpPr>
            <p:sp>
              <p:nvSpPr>
                <p:cNvPr id="17630" name="Google Shape;9353;p73">
                  <a:extLst>
                    <a:ext uri="{FF2B5EF4-FFF2-40B4-BE49-F238E27FC236}">
                      <a16:creationId xmlns:a16="http://schemas.microsoft.com/office/drawing/2014/main" id="{CE12B7CC-42EB-7CD7-50F9-BCBDC197DC73}"/>
                    </a:ext>
                  </a:extLst>
                </p:cNvPr>
                <p:cNvSpPr/>
                <p:nvPr/>
              </p:nvSpPr>
              <p:spPr>
                <a:xfrm>
                  <a:off x="4384950" y="3963700"/>
                  <a:ext cx="5357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2049" extrusionOk="0">
                      <a:moveTo>
                        <a:pt x="1072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cubicBezTo>
                        <a:pt x="1" y="1607"/>
                        <a:pt x="473" y="2048"/>
                        <a:pt x="1072" y="2048"/>
                      </a:cubicBezTo>
                      <a:cubicBezTo>
                        <a:pt x="1670" y="2048"/>
                        <a:pt x="2143" y="1576"/>
                        <a:pt x="2143" y="1040"/>
                      </a:cubicBezTo>
                      <a:cubicBezTo>
                        <a:pt x="2143" y="442"/>
                        <a:pt x="1670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31" name="Google Shape;9354;p73">
                  <a:extLst>
                    <a:ext uri="{FF2B5EF4-FFF2-40B4-BE49-F238E27FC236}">
                      <a16:creationId xmlns:a16="http://schemas.microsoft.com/office/drawing/2014/main" id="{E85AE841-DF29-78CB-4CC8-EE8AA27A4051}"/>
                    </a:ext>
                  </a:extLst>
                </p:cNvPr>
                <p:cNvSpPr/>
                <p:nvPr/>
              </p:nvSpPr>
              <p:spPr>
                <a:xfrm>
                  <a:off x="4315650" y="4136975"/>
                  <a:ext cx="512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2049" extrusionOk="0"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40" y="2048"/>
                      </a:cubicBezTo>
                      <a:cubicBezTo>
                        <a:pt x="1607" y="2048"/>
                        <a:pt x="2048" y="1576"/>
                        <a:pt x="2048" y="1040"/>
                      </a:cubicBezTo>
                      <a:cubicBezTo>
                        <a:pt x="2048" y="473"/>
                        <a:pt x="1607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32" name="Google Shape;9355;p73">
                  <a:extLst>
                    <a:ext uri="{FF2B5EF4-FFF2-40B4-BE49-F238E27FC236}">
                      <a16:creationId xmlns:a16="http://schemas.microsoft.com/office/drawing/2014/main" id="{EB6206C5-A6C6-D760-65F6-62EBC383F674}"/>
                    </a:ext>
                  </a:extLst>
                </p:cNvPr>
                <p:cNvSpPr/>
                <p:nvPr/>
              </p:nvSpPr>
              <p:spPr>
                <a:xfrm>
                  <a:off x="4455850" y="4136975"/>
                  <a:ext cx="512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2049" extrusionOk="0"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40" y="2048"/>
                      </a:cubicBezTo>
                      <a:cubicBezTo>
                        <a:pt x="1575" y="2048"/>
                        <a:pt x="2048" y="1576"/>
                        <a:pt x="2048" y="1040"/>
                      </a:cubicBezTo>
                      <a:cubicBezTo>
                        <a:pt x="2048" y="473"/>
                        <a:pt x="1575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33" name="Google Shape;9356;p73">
                  <a:extLst>
                    <a:ext uri="{FF2B5EF4-FFF2-40B4-BE49-F238E27FC236}">
                      <a16:creationId xmlns:a16="http://schemas.microsoft.com/office/drawing/2014/main" id="{9493EE88-A472-9356-B7BC-4FD4EAB1D03A}"/>
                    </a:ext>
                  </a:extLst>
                </p:cNvPr>
                <p:cNvSpPr/>
                <p:nvPr/>
              </p:nvSpPr>
              <p:spPr>
                <a:xfrm>
                  <a:off x="4263650" y="4085000"/>
                  <a:ext cx="298550" cy="1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2" h="4884" extrusionOk="0">
                      <a:moveTo>
                        <a:pt x="1545" y="0"/>
                      </a:moveTo>
                      <a:cubicBezTo>
                        <a:pt x="1041" y="0"/>
                        <a:pt x="599" y="347"/>
                        <a:pt x="505" y="851"/>
                      </a:cubicBezTo>
                      <a:lnTo>
                        <a:pt x="64" y="3655"/>
                      </a:lnTo>
                      <a:cubicBezTo>
                        <a:pt x="1" y="3970"/>
                        <a:pt x="95" y="4253"/>
                        <a:pt x="284" y="4474"/>
                      </a:cubicBezTo>
                      <a:cubicBezTo>
                        <a:pt x="410" y="4631"/>
                        <a:pt x="599" y="4757"/>
                        <a:pt x="788" y="4789"/>
                      </a:cubicBezTo>
                      <a:cubicBezTo>
                        <a:pt x="1009" y="4442"/>
                        <a:pt x="1324" y="4127"/>
                        <a:pt x="1639" y="3938"/>
                      </a:cubicBezTo>
                      <a:cubicBezTo>
                        <a:pt x="1513" y="3686"/>
                        <a:pt x="1419" y="3434"/>
                        <a:pt x="1419" y="3151"/>
                      </a:cubicBezTo>
                      <a:cubicBezTo>
                        <a:pt x="1419" y="2206"/>
                        <a:pt x="2206" y="1418"/>
                        <a:pt x="3151" y="1418"/>
                      </a:cubicBezTo>
                      <a:cubicBezTo>
                        <a:pt x="4097" y="1418"/>
                        <a:pt x="4884" y="2206"/>
                        <a:pt x="4884" y="3151"/>
                      </a:cubicBezTo>
                      <a:cubicBezTo>
                        <a:pt x="4884" y="3434"/>
                        <a:pt x="4821" y="3686"/>
                        <a:pt x="4695" y="3938"/>
                      </a:cubicBezTo>
                      <a:cubicBezTo>
                        <a:pt x="5042" y="4159"/>
                        <a:pt x="5325" y="4474"/>
                        <a:pt x="5577" y="4883"/>
                      </a:cubicBezTo>
                      <a:lnTo>
                        <a:pt x="6396" y="4883"/>
                      </a:lnTo>
                      <a:cubicBezTo>
                        <a:pt x="6585" y="4537"/>
                        <a:pt x="6900" y="4159"/>
                        <a:pt x="7247" y="3938"/>
                      </a:cubicBezTo>
                      <a:cubicBezTo>
                        <a:pt x="7152" y="3686"/>
                        <a:pt x="7058" y="3434"/>
                        <a:pt x="7058" y="3151"/>
                      </a:cubicBezTo>
                      <a:cubicBezTo>
                        <a:pt x="7058" y="2206"/>
                        <a:pt x="7846" y="1418"/>
                        <a:pt x="8791" y="1418"/>
                      </a:cubicBezTo>
                      <a:cubicBezTo>
                        <a:pt x="9736" y="1418"/>
                        <a:pt x="10524" y="2206"/>
                        <a:pt x="10524" y="3151"/>
                      </a:cubicBezTo>
                      <a:cubicBezTo>
                        <a:pt x="10524" y="3434"/>
                        <a:pt x="10461" y="3686"/>
                        <a:pt x="10334" y="3938"/>
                      </a:cubicBezTo>
                      <a:cubicBezTo>
                        <a:pt x="10681" y="4159"/>
                        <a:pt x="10965" y="4442"/>
                        <a:pt x="11154" y="4789"/>
                      </a:cubicBezTo>
                      <a:cubicBezTo>
                        <a:pt x="11343" y="4757"/>
                        <a:pt x="11563" y="4631"/>
                        <a:pt x="11658" y="4474"/>
                      </a:cubicBezTo>
                      <a:cubicBezTo>
                        <a:pt x="11878" y="4253"/>
                        <a:pt x="11941" y="3938"/>
                        <a:pt x="11910" y="3655"/>
                      </a:cubicBezTo>
                      <a:lnTo>
                        <a:pt x="11343" y="851"/>
                      </a:lnTo>
                      <a:cubicBezTo>
                        <a:pt x="11280" y="347"/>
                        <a:pt x="10839" y="0"/>
                        <a:pt x="103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34" name="Google Shape;9357;p73">
                  <a:extLst>
                    <a:ext uri="{FF2B5EF4-FFF2-40B4-BE49-F238E27FC236}">
                      <a16:creationId xmlns:a16="http://schemas.microsoft.com/office/drawing/2014/main" id="{C45D9313-DB7C-C43D-1E9B-5CEF847A27F7}"/>
                    </a:ext>
                  </a:extLst>
                </p:cNvPr>
                <p:cNvSpPr/>
                <p:nvPr/>
              </p:nvSpPr>
              <p:spPr>
                <a:xfrm>
                  <a:off x="4431425" y="4196825"/>
                  <a:ext cx="104000" cy="6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2490" extrusionOk="0">
                      <a:moveTo>
                        <a:pt x="977" y="1"/>
                      </a:moveTo>
                      <a:cubicBezTo>
                        <a:pt x="536" y="284"/>
                        <a:pt x="189" y="694"/>
                        <a:pt x="63" y="1198"/>
                      </a:cubicBezTo>
                      <a:cubicBezTo>
                        <a:pt x="32" y="1387"/>
                        <a:pt x="0" y="1576"/>
                        <a:pt x="0" y="1797"/>
                      </a:cubicBezTo>
                      <a:lnTo>
                        <a:pt x="0" y="2143"/>
                      </a:lnTo>
                      <a:cubicBezTo>
                        <a:pt x="0" y="2332"/>
                        <a:pt x="158" y="2490"/>
                        <a:pt x="347" y="2490"/>
                      </a:cubicBezTo>
                      <a:lnTo>
                        <a:pt x="3813" y="2490"/>
                      </a:lnTo>
                      <a:cubicBezTo>
                        <a:pt x="4002" y="2490"/>
                        <a:pt x="4159" y="2332"/>
                        <a:pt x="4159" y="2143"/>
                      </a:cubicBezTo>
                      <a:lnTo>
                        <a:pt x="4159" y="1797"/>
                      </a:lnTo>
                      <a:cubicBezTo>
                        <a:pt x="4096" y="1576"/>
                        <a:pt x="4065" y="1356"/>
                        <a:pt x="4002" y="1198"/>
                      </a:cubicBezTo>
                      <a:cubicBezTo>
                        <a:pt x="3844" y="694"/>
                        <a:pt x="3529" y="284"/>
                        <a:pt x="3119" y="1"/>
                      </a:cubicBezTo>
                      <a:cubicBezTo>
                        <a:pt x="2804" y="253"/>
                        <a:pt x="2426" y="410"/>
                        <a:pt x="2048" y="410"/>
                      </a:cubicBezTo>
                      <a:cubicBezTo>
                        <a:pt x="1639" y="410"/>
                        <a:pt x="1261" y="253"/>
                        <a:pt x="97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35" name="Google Shape;9358;p73">
                  <a:extLst>
                    <a:ext uri="{FF2B5EF4-FFF2-40B4-BE49-F238E27FC236}">
                      <a16:creationId xmlns:a16="http://schemas.microsoft.com/office/drawing/2014/main" id="{D4F3474D-C890-1A83-3A70-23E7A8C3A172}"/>
                    </a:ext>
                  </a:extLst>
                </p:cNvPr>
                <p:cNvSpPr/>
                <p:nvPr/>
              </p:nvSpPr>
              <p:spPr>
                <a:xfrm>
                  <a:off x="4359750" y="4022775"/>
                  <a:ext cx="104775" cy="4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1765" extrusionOk="0">
                      <a:moveTo>
                        <a:pt x="1009" y="0"/>
                      </a:moveTo>
                      <a:cubicBezTo>
                        <a:pt x="379" y="347"/>
                        <a:pt x="0" y="1040"/>
                        <a:pt x="0" y="1765"/>
                      </a:cubicBezTo>
                      <a:lnTo>
                        <a:pt x="4191" y="1765"/>
                      </a:lnTo>
                      <a:cubicBezTo>
                        <a:pt x="4191" y="1040"/>
                        <a:pt x="3813" y="347"/>
                        <a:pt x="3214" y="0"/>
                      </a:cubicBezTo>
                      <a:cubicBezTo>
                        <a:pt x="2899" y="252"/>
                        <a:pt x="2521" y="378"/>
                        <a:pt x="2111" y="378"/>
                      </a:cubicBezTo>
                      <a:cubicBezTo>
                        <a:pt x="1733" y="378"/>
                        <a:pt x="1324" y="252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36" name="Google Shape;9359;p73">
                  <a:extLst>
                    <a:ext uri="{FF2B5EF4-FFF2-40B4-BE49-F238E27FC236}">
                      <a16:creationId xmlns:a16="http://schemas.microsoft.com/office/drawing/2014/main" id="{38E58DFF-7F27-C4DB-0ECD-1C449449B39F}"/>
                    </a:ext>
                  </a:extLst>
                </p:cNvPr>
                <p:cNvSpPr/>
                <p:nvPr/>
              </p:nvSpPr>
              <p:spPr>
                <a:xfrm>
                  <a:off x="4291225" y="4196825"/>
                  <a:ext cx="102425" cy="6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" h="2490" extrusionOk="0">
                      <a:moveTo>
                        <a:pt x="1009" y="1"/>
                      </a:moveTo>
                      <a:cubicBezTo>
                        <a:pt x="568" y="284"/>
                        <a:pt x="221" y="694"/>
                        <a:pt x="95" y="1198"/>
                      </a:cubicBezTo>
                      <a:cubicBezTo>
                        <a:pt x="64" y="1387"/>
                        <a:pt x="1" y="1576"/>
                        <a:pt x="1" y="1797"/>
                      </a:cubicBezTo>
                      <a:lnTo>
                        <a:pt x="1" y="2143"/>
                      </a:lnTo>
                      <a:cubicBezTo>
                        <a:pt x="1" y="2332"/>
                        <a:pt x="158" y="2490"/>
                        <a:pt x="379" y="2490"/>
                      </a:cubicBezTo>
                      <a:lnTo>
                        <a:pt x="3844" y="2490"/>
                      </a:lnTo>
                      <a:cubicBezTo>
                        <a:pt x="3939" y="2490"/>
                        <a:pt x="4096" y="2332"/>
                        <a:pt x="4096" y="2143"/>
                      </a:cubicBezTo>
                      <a:lnTo>
                        <a:pt x="4096" y="1797"/>
                      </a:lnTo>
                      <a:cubicBezTo>
                        <a:pt x="4096" y="1576"/>
                        <a:pt x="4065" y="1356"/>
                        <a:pt x="4033" y="1198"/>
                      </a:cubicBezTo>
                      <a:cubicBezTo>
                        <a:pt x="3876" y="694"/>
                        <a:pt x="3561" y="284"/>
                        <a:pt x="3120" y="1"/>
                      </a:cubicBezTo>
                      <a:cubicBezTo>
                        <a:pt x="2804" y="253"/>
                        <a:pt x="2458" y="410"/>
                        <a:pt x="2048" y="410"/>
                      </a:cubicBezTo>
                      <a:cubicBezTo>
                        <a:pt x="1670" y="410"/>
                        <a:pt x="1261" y="253"/>
                        <a:pt x="10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26" name="Google Shape;9360;p73">
                <a:extLst>
                  <a:ext uri="{FF2B5EF4-FFF2-40B4-BE49-F238E27FC236}">
                    <a16:creationId xmlns:a16="http://schemas.microsoft.com/office/drawing/2014/main" id="{7B3C8F50-FCC3-ADDB-7ECE-B8D21341563A}"/>
                  </a:ext>
                </a:extLst>
              </p:cNvPr>
              <p:cNvGrpSpPr/>
              <p:nvPr/>
            </p:nvGrpSpPr>
            <p:grpSpPr>
              <a:xfrm>
                <a:off x="10368218" y="3747882"/>
                <a:ext cx="323559" cy="500612"/>
                <a:chOff x="6164975" y="3211525"/>
                <a:chExt cx="191425" cy="296175"/>
              </a:xfrm>
              <a:grpFill/>
            </p:grpSpPr>
            <p:sp>
              <p:nvSpPr>
                <p:cNvPr id="17623" name="Google Shape;9361;p73">
                  <a:extLst>
                    <a:ext uri="{FF2B5EF4-FFF2-40B4-BE49-F238E27FC236}">
                      <a16:creationId xmlns:a16="http://schemas.microsoft.com/office/drawing/2014/main" id="{E9B61830-08E5-DBDB-1FB0-AEF6ED29F1F2}"/>
                    </a:ext>
                  </a:extLst>
                </p:cNvPr>
                <p:cNvSpPr/>
                <p:nvPr/>
              </p:nvSpPr>
              <p:spPr>
                <a:xfrm>
                  <a:off x="6269750" y="3371400"/>
                  <a:ext cx="68525" cy="8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3372" extrusionOk="0">
                      <a:moveTo>
                        <a:pt x="1670" y="1"/>
                      </a:moveTo>
                      <a:cubicBezTo>
                        <a:pt x="1166" y="316"/>
                        <a:pt x="599" y="505"/>
                        <a:pt x="0" y="568"/>
                      </a:cubicBezTo>
                      <a:lnTo>
                        <a:pt x="0" y="1482"/>
                      </a:lnTo>
                      <a:lnTo>
                        <a:pt x="1890" y="3372"/>
                      </a:lnTo>
                      <a:lnTo>
                        <a:pt x="2741" y="3372"/>
                      </a:lnTo>
                      <a:lnTo>
                        <a:pt x="2741" y="3340"/>
                      </a:lnTo>
                      <a:lnTo>
                        <a:pt x="2741" y="2301"/>
                      </a:lnTo>
                      <a:cubicBezTo>
                        <a:pt x="2741" y="1356"/>
                        <a:pt x="2300" y="536"/>
                        <a:pt x="167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24" name="Google Shape;9362;p73">
                  <a:extLst>
                    <a:ext uri="{FF2B5EF4-FFF2-40B4-BE49-F238E27FC236}">
                      <a16:creationId xmlns:a16="http://schemas.microsoft.com/office/drawing/2014/main" id="{95896AB9-CC59-DC51-453D-78FA0CEAA96D}"/>
                    </a:ext>
                  </a:extLst>
                </p:cNvPr>
                <p:cNvSpPr/>
                <p:nvPr/>
              </p:nvSpPr>
              <p:spPr>
                <a:xfrm>
                  <a:off x="6228775" y="3424175"/>
                  <a:ext cx="62250" cy="3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" h="1230" extrusionOk="0">
                      <a:moveTo>
                        <a:pt x="1229" y="1"/>
                      </a:moveTo>
                      <a:lnTo>
                        <a:pt x="1" y="1229"/>
                      </a:lnTo>
                      <a:lnTo>
                        <a:pt x="2490" y="1229"/>
                      </a:lnTo>
                      <a:lnTo>
                        <a:pt x="122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25" name="Google Shape;9363;p73">
                  <a:extLst>
                    <a:ext uri="{FF2B5EF4-FFF2-40B4-BE49-F238E27FC236}">
                      <a16:creationId xmlns:a16="http://schemas.microsoft.com/office/drawing/2014/main" id="{6EA11231-E77C-AD7E-9223-F899A608E0DB}"/>
                    </a:ext>
                  </a:extLst>
                </p:cNvPr>
                <p:cNvSpPr/>
                <p:nvPr/>
              </p:nvSpPr>
              <p:spPr>
                <a:xfrm>
                  <a:off x="6182300" y="3369825"/>
                  <a:ext cx="69350" cy="8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3404" extrusionOk="0">
                      <a:moveTo>
                        <a:pt x="1072" y="1"/>
                      </a:moveTo>
                      <a:cubicBezTo>
                        <a:pt x="411" y="599"/>
                        <a:pt x="1" y="1419"/>
                        <a:pt x="1" y="2332"/>
                      </a:cubicBezTo>
                      <a:lnTo>
                        <a:pt x="1" y="3403"/>
                      </a:lnTo>
                      <a:lnTo>
                        <a:pt x="883" y="3403"/>
                      </a:lnTo>
                      <a:lnTo>
                        <a:pt x="2773" y="1513"/>
                      </a:lnTo>
                      <a:lnTo>
                        <a:pt x="2773" y="599"/>
                      </a:lnTo>
                      <a:cubicBezTo>
                        <a:pt x="2143" y="568"/>
                        <a:pt x="1576" y="316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26" name="Google Shape;9364;p73">
                  <a:extLst>
                    <a:ext uri="{FF2B5EF4-FFF2-40B4-BE49-F238E27FC236}">
                      <a16:creationId xmlns:a16="http://schemas.microsoft.com/office/drawing/2014/main" id="{946A751B-3071-CC6E-49A6-3DD0C666A8BC}"/>
                    </a:ext>
                  </a:extLst>
                </p:cNvPr>
                <p:cNvSpPr/>
                <p:nvPr/>
              </p:nvSpPr>
              <p:spPr>
                <a:xfrm>
                  <a:off x="6164975" y="3472225"/>
                  <a:ext cx="1914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1419" extrusionOk="0">
                      <a:moveTo>
                        <a:pt x="725" y="1"/>
                      </a:moveTo>
                      <a:cubicBezTo>
                        <a:pt x="316" y="1"/>
                        <a:pt x="1" y="316"/>
                        <a:pt x="1" y="725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lnTo>
                        <a:pt x="6932" y="1418"/>
                      </a:lnTo>
                      <a:cubicBezTo>
                        <a:pt x="7341" y="1418"/>
                        <a:pt x="7657" y="1103"/>
                        <a:pt x="7657" y="725"/>
                      </a:cubicBezTo>
                      <a:cubicBezTo>
                        <a:pt x="7594" y="316"/>
                        <a:pt x="7278" y="1"/>
                        <a:pt x="69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27" name="Google Shape;9365;p73">
                  <a:extLst>
                    <a:ext uri="{FF2B5EF4-FFF2-40B4-BE49-F238E27FC236}">
                      <a16:creationId xmlns:a16="http://schemas.microsoft.com/office/drawing/2014/main" id="{11E705B1-8D0F-BD1A-15CD-FFBD5794FB6E}"/>
                    </a:ext>
                  </a:extLst>
                </p:cNvPr>
                <p:cNvSpPr/>
                <p:nvPr/>
              </p:nvSpPr>
              <p:spPr>
                <a:xfrm>
                  <a:off x="6164975" y="3211525"/>
                  <a:ext cx="1914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1419" extrusionOk="0">
                      <a:moveTo>
                        <a:pt x="725" y="0"/>
                      </a:moveTo>
                      <a:cubicBezTo>
                        <a:pt x="316" y="0"/>
                        <a:pt x="1" y="315"/>
                        <a:pt x="1" y="725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lnTo>
                        <a:pt x="6932" y="1418"/>
                      </a:lnTo>
                      <a:cubicBezTo>
                        <a:pt x="7341" y="1418"/>
                        <a:pt x="7657" y="1103"/>
                        <a:pt x="7657" y="725"/>
                      </a:cubicBezTo>
                      <a:cubicBezTo>
                        <a:pt x="7594" y="284"/>
                        <a:pt x="7278" y="0"/>
                        <a:pt x="69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28" name="Google Shape;9366;p73">
                  <a:extLst>
                    <a:ext uri="{FF2B5EF4-FFF2-40B4-BE49-F238E27FC236}">
                      <a16:creationId xmlns:a16="http://schemas.microsoft.com/office/drawing/2014/main" id="{5040498E-F63D-9A14-3B46-15A6F3C9E136}"/>
                    </a:ext>
                  </a:extLst>
                </p:cNvPr>
                <p:cNvSpPr/>
                <p:nvPr/>
              </p:nvSpPr>
              <p:spPr>
                <a:xfrm>
                  <a:off x="6183100" y="3262725"/>
                  <a:ext cx="155175" cy="3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7" h="1426" extrusionOk="0">
                      <a:moveTo>
                        <a:pt x="0" y="0"/>
                      </a:moveTo>
                      <a:lnTo>
                        <a:pt x="0" y="441"/>
                      </a:lnTo>
                      <a:lnTo>
                        <a:pt x="568" y="788"/>
                      </a:lnTo>
                      <a:cubicBezTo>
                        <a:pt x="1355" y="1213"/>
                        <a:pt x="2237" y="1426"/>
                        <a:pt x="3112" y="1426"/>
                      </a:cubicBezTo>
                      <a:cubicBezTo>
                        <a:pt x="3986" y="1426"/>
                        <a:pt x="4852" y="1213"/>
                        <a:pt x="5608" y="788"/>
                      </a:cubicBezTo>
                      <a:lnTo>
                        <a:pt x="6207" y="441"/>
                      </a:lnTo>
                      <a:lnTo>
                        <a:pt x="620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29" name="Google Shape;9367;p73">
                  <a:extLst>
                    <a:ext uri="{FF2B5EF4-FFF2-40B4-BE49-F238E27FC236}">
                      <a16:creationId xmlns:a16="http://schemas.microsoft.com/office/drawing/2014/main" id="{B0858F6B-8EA1-D6F3-8AB3-76CB95FEC2BB}"/>
                    </a:ext>
                  </a:extLst>
                </p:cNvPr>
                <p:cNvSpPr/>
                <p:nvPr/>
              </p:nvSpPr>
              <p:spPr>
                <a:xfrm>
                  <a:off x="6181525" y="3294225"/>
                  <a:ext cx="155975" cy="7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2962" extrusionOk="0">
                      <a:moveTo>
                        <a:pt x="0" y="0"/>
                      </a:moveTo>
                      <a:cubicBezTo>
                        <a:pt x="126" y="1607"/>
                        <a:pt x="1481" y="2962"/>
                        <a:pt x="3119" y="2962"/>
                      </a:cubicBezTo>
                      <a:cubicBezTo>
                        <a:pt x="4758" y="2962"/>
                        <a:pt x="6112" y="1607"/>
                        <a:pt x="6238" y="0"/>
                      </a:cubicBezTo>
                      <a:lnTo>
                        <a:pt x="6238" y="0"/>
                      </a:lnTo>
                      <a:lnTo>
                        <a:pt x="5986" y="126"/>
                      </a:lnTo>
                      <a:cubicBezTo>
                        <a:pt x="5136" y="631"/>
                        <a:pt x="4096" y="883"/>
                        <a:pt x="3119" y="883"/>
                      </a:cubicBezTo>
                      <a:cubicBezTo>
                        <a:pt x="2143" y="883"/>
                        <a:pt x="1166" y="631"/>
                        <a:pt x="252" y="12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27" name="Google Shape;9368;p73">
                <a:extLst>
                  <a:ext uri="{FF2B5EF4-FFF2-40B4-BE49-F238E27FC236}">
                    <a16:creationId xmlns:a16="http://schemas.microsoft.com/office/drawing/2014/main" id="{0C918AD8-61B4-7C99-3D2C-56F7D691927D}"/>
                  </a:ext>
                </a:extLst>
              </p:cNvPr>
              <p:cNvGrpSpPr/>
              <p:nvPr/>
            </p:nvGrpSpPr>
            <p:grpSpPr>
              <a:xfrm>
                <a:off x="1400391" y="3747903"/>
                <a:ext cx="504627" cy="500571"/>
                <a:chOff x="946175" y="3253275"/>
                <a:chExt cx="298550" cy="296150"/>
              </a:xfrm>
              <a:grpFill/>
            </p:grpSpPr>
            <p:sp>
              <p:nvSpPr>
                <p:cNvPr id="17618" name="Google Shape;9369;p73">
                  <a:extLst>
                    <a:ext uri="{FF2B5EF4-FFF2-40B4-BE49-F238E27FC236}">
                      <a16:creationId xmlns:a16="http://schemas.microsoft.com/office/drawing/2014/main" id="{C0258E95-0A8B-A7BB-0640-2F7405AA407C}"/>
                    </a:ext>
                  </a:extLst>
                </p:cNvPr>
                <p:cNvSpPr/>
                <p:nvPr/>
              </p:nvSpPr>
              <p:spPr>
                <a:xfrm>
                  <a:off x="946175" y="3253275"/>
                  <a:ext cx="209550" cy="26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2" h="10460" extrusionOk="0">
                      <a:moveTo>
                        <a:pt x="348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0113"/>
                      </a:lnTo>
                      <a:cubicBezTo>
                        <a:pt x="1" y="10302"/>
                        <a:pt x="158" y="10460"/>
                        <a:pt x="348" y="10460"/>
                      </a:cubicBezTo>
                      <a:lnTo>
                        <a:pt x="694" y="10460"/>
                      </a:lnTo>
                      <a:lnTo>
                        <a:pt x="694" y="3875"/>
                      </a:lnTo>
                      <a:cubicBezTo>
                        <a:pt x="694" y="3623"/>
                        <a:pt x="820" y="3340"/>
                        <a:pt x="1009" y="3151"/>
                      </a:cubicBezTo>
                      <a:lnTo>
                        <a:pt x="3151" y="1008"/>
                      </a:lnTo>
                      <a:cubicBezTo>
                        <a:pt x="3340" y="819"/>
                        <a:pt x="3624" y="693"/>
                        <a:pt x="3908" y="693"/>
                      </a:cubicBezTo>
                      <a:lnTo>
                        <a:pt x="8381" y="693"/>
                      </a:lnTo>
                      <a:lnTo>
                        <a:pt x="8381" y="347"/>
                      </a:lnTo>
                      <a:cubicBezTo>
                        <a:pt x="8381" y="158"/>
                        <a:pt x="8224" y="0"/>
                        <a:pt x="80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19" name="Google Shape;9370;p73">
                  <a:extLst>
                    <a:ext uri="{FF2B5EF4-FFF2-40B4-BE49-F238E27FC236}">
                      <a16:creationId xmlns:a16="http://schemas.microsoft.com/office/drawing/2014/main" id="{6E757580-B190-2DF0-F306-FB822FC0E757}"/>
                    </a:ext>
                  </a:extLst>
                </p:cNvPr>
                <p:cNvSpPr/>
                <p:nvPr/>
              </p:nvSpPr>
              <p:spPr>
                <a:xfrm>
                  <a:off x="986350" y="3293425"/>
                  <a:ext cx="47300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2" h="1923" extrusionOk="0">
                      <a:moveTo>
                        <a:pt x="1891" y="1"/>
                      </a:moveTo>
                      <a:lnTo>
                        <a:pt x="1" y="1923"/>
                      </a:lnTo>
                      <a:lnTo>
                        <a:pt x="1891" y="1923"/>
                      </a:lnTo>
                      <a:lnTo>
                        <a:pt x="189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20" name="Google Shape;9371;p73">
                  <a:extLst>
                    <a:ext uri="{FF2B5EF4-FFF2-40B4-BE49-F238E27FC236}">
                      <a16:creationId xmlns:a16="http://schemas.microsoft.com/office/drawing/2014/main" id="{8CD3E4A4-C9B3-A0CB-953C-9407F4A292EC}"/>
                    </a:ext>
                  </a:extLst>
                </p:cNvPr>
                <p:cNvSpPr/>
                <p:nvPr/>
              </p:nvSpPr>
              <p:spPr>
                <a:xfrm>
                  <a:off x="1051725" y="3359600"/>
                  <a:ext cx="122100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4853" extrusionOk="0">
                      <a:moveTo>
                        <a:pt x="2427" y="0"/>
                      </a:moveTo>
                      <a:cubicBezTo>
                        <a:pt x="1103" y="0"/>
                        <a:pt x="1" y="1103"/>
                        <a:pt x="1" y="2426"/>
                      </a:cubicBezTo>
                      <a:cubicBezTo>
                        <a:pt x="1" y="3749"/>
                        <a:pt x="1103" y="4852"/>
                        <a:pt x="2427" y="4852"/>
                      </a:cubicBezTo>
                      <a:cubicBezTo>
                        <a:pt x="3781" y="4852"/>
                        <a:pt x="4884" y="3749"/>
                        <a:pt x="4884" y="2426"/>
                      </a:cubicBezTo>
                      <a:cubicBezTo>
                        <a:pt x="4884" y="1103"/>
                        <a:pt x="3781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21" name="Google Shape;9372;p73">
                  <a:extLst>
                    <a:ext uri="{FF2B5EF4-FFF2-40B4-BE49-F238E27FC236}">
                      <a16:creationId xmlns:a16="http://schemas.microsoft.com/office/drawing/2014/main" id="{1B0E7B84-A2B2-6B55-1E71-555BC7FC988A}"/>
                    </a:ext>
                  </a:extLst>
                </p:cNvPr>
                <p:cNvSpPr/>
                <p:nvPr/>
              </p:nvSpPr>
              <p:spPr>
                <a:xfrm>
                  <a:off x="980050" y="3289500"/>
                  <a:ext cx="192200" cy="2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" h="9704" extrusionOk="0">
                      <a:moveTo>
                        <a:pt x="2868" y="0"/>
                      </a:moveTo>
                      <a:lnTo>
                        <a:pt x="2868" y="2426"/>
                      </a:lnTo>
                      <a:cubicBezTo>
                        <a:pt x="2868" y="2647"/>
                        <a:pt x="2679" y="2804"/>
                        <a:pt x="2490" y="2804"/>
                      </a:cubicBezTo>
                      <a:lnTo>
                        <a:pt x="1" y="2804"/>
                      </a:lnTo>
                      <a:lnTo>
                        <a:pt x="1" y="9357"/>
                      </a:lnTo>
                      <a:cubicBezTo>
                        <a:pt x="1" y="9578"/>
                        <a:pt x="190" y="9704"/>
                        <a:pt x="379" y="9704"/>
                      </a:cubicBezTo>
                      <a:lnTo>
                        <a:pt x="7341" y="9704"/>
                      </a:lnTo>
                      <a:cubicBezTo>
                        <a:pt x="7467" y="9704"/>
                        <a:pt x="7593" y="9641"/>
                        <a:pt x="7625" y="9578"/>
                      </a:cubicBezTo>
                      <a:lnTo>
                        <a:pt x="6239" y="8192"/>
                      </a:lnTo>
                      <a:cubicBezTo>
                        <a:pt x="5924" y="8318"/>
                        <a:pt x="5609" y="8349"/>
                        <a:pt x="5262" y="8349"/>
                      </a:cubicBezTo>
                      <a:cubicBezTo>
                        <a:pt x="3529" y="8349"/>
                        <a:pt x="2143" y="6931"/>
                        <a:pt x="2143" y="5230"/>
                      </a:cubicBezTo>
                      <a:cubicBezTo>
                        <a:pt x="2143" y="3529"/>
                        <a:pt x="3561" y="2111"/>
                        <a:pt x="5262" y="2111"/>
                      </a:cubicBezTo>
                      <a:cubicBezTo>
                        <a:pt x="6239" y="2111"/>
                        <a:pt x="7121" y="2584"/>
                        <a:pt x="7688" y="3308"/>
                      </a:cubicBezTo>
                      <a:lnTo>
                        <a:pt x="7688" y="347"/>
                      </a:lnTo>
                      <a:cubicBezTo>
                        <a:pt x="7688" y="158"/>
                        <a:pt x="7530" y="0"/>
                        <a:pt x="73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22" name="Google Shape;9373;p73">
                  <a:extLst>
                    <a:ext uri="{FF2B5EF4-FFF2-40B4-BE49-F238E27FC236}">
                      <a16:creationId xmlns:a16="http://schemas.microsoft.com/office/drawing/2014/main" id="{B19C946F-EA76-57F6-9342-93A30F1212A4}"/>
                    </a:ext>
                  </a:extLst>
                </p:cNvPr>
                <p:cNvSpPr/>
                <p:nvPr/>
              </p:nvSpPr>
              <p:spPr>
                <a:xfrm>
                  <a:off x="1154125" y="3460400"/>
                  <a:ext cx="90600" cy="8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4" h="3561" extrusionOk="0">
                      <a:moveTo>
                        <a:pt x="977" y="1"/>
                      </a:moveTo>
                      <a:cubicBezTo>
                        <a:pt x="693" y="410"/>
                        <a:pt x="378" y="757"/>
                        <a:pt x="0" y="1009"/>
                      </a:cubicBezTo>
                      <a:lnTo>
                        <a:pt x="2363" y="3372"/>
                      </a:lnTo>
                      <a:cubicBezTo>
                        <a:pt x="2489" y="3498"/>
                        <a:pt x="2662" y="3561"/>
                        <a:pt x="2840" y="3561"/>
                      </a:cubicBezTo>
                      <a:cubicBezTo>
                        <a:pt x="3017" y="3561"/>
                        <a:pt x="3198" y="3498"/>
                        <a:pt x="3340" y="3372"/>
                      </a:cubicBezTo>
                      <a:cubicBezTo>
                        <a:pt x="3623" y="3088"/>
                        <a:pt x="3623" y="2647"/>
                        <a:pt x="3340" y="2364"/>
                      </a:cubicBezTo>
                      <a:lnTo>
                        <a:pt x="97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28" name="Google Shape;9374;p73">
                <a:extLst>
                  <a:ext uri="{FF2B5EF4-FFF2-40B4-BE49-F238E27FC236}">
                    <a16:creationId xmlns:a16="http://schemas.microsoft.com/office/drawing/2014/main" id="{A03939B5-1B4F-4864-0285-63A00761A0B9}"/>
                  </a:ext>
                </a:extLst>
              </p:cNvPr>
              <p:cNvGrpSpPr/>
              <p:nvPr/>
            </p:nvGrpSpPr>
            <p:grpSpPr>
              <a:xfrm>
                <a:off x="1401722" y="4379912"/>
                <a:ext cx="501965" cy="496642"/>
                <a:chOff x="946175" y="3619500"/>
                <a:chExt cx="296975" cy="293825"/>
              </a:xfrm>
              <a:grpFill/>
            </p:grpSpPr>
            <p:sp>
              <p:nvSpPr>
                <p:cNvPr id="17612" name="Google Shape;9375;p73">
                  <a:extLst>
                    <a:ext uri="{FF2B5EF4-FFF2-40B4-BE49-F238E27FC236}">
                      <a16:creationId xmlns:a16="http://schemas.microsoft.com/office/drawing/2014/main" id="{DF81B1FE-4969-2C09-1103-CAC977211DC5}"/>
                    </a:ext>
                  </a:extLst>
                </p:cNvPr>
                <p:cNvSpPr/>
                <p:nvPr/>
              </p:nvSpPr>
              <p:spPr>
                <a:xfrm>
                  <a:off x="963525" y="3619500"/>
                  <a:ext cx="207950" cy="2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18" h="11753" extrusionOk="0">
                      <a:moveTo>
                        <a:pt x="3828" y="2742"/>
                      </a:moveTo>
                      <a:cubicBezTo>
                        <a:pt x="3915" y="2742"/>
                        <a:pt x="4001" y="2773"/>
                        <a:pt x="4064" y="2836"/>
                      </a:cubicBezTo>
                      <a:cubicBezTo>
                        <a:pt x="4253" y="2994"/>
                        <a:pt x="4253" y="3183"/>
                        <a:pt x="4096" y="3340"/>
                      </a:cubicBezTo>
                      <a:lnTo>
                        <a:pt x="2678" y="4695"/>
                      </a:lnTo>
                      <a:cubicBezTo>
                        <a:pt x="2615" y="4790"/>
                        <a:pt x="2520" y="4821"/>
                        <a:pt x="2457" y="4821"/>
                      </a:cubicBezTo>
                      <a:cubicBezTo>
                        <a:pt x="2363" y="4821"/>
                        <a:pt x="2268" y="4790"/>
                        <a:pt x="2205" y="4695"/>
                      </a:cubicBezTo>
                      <a:lnTo>
                        <a:pt x="1512" y="4002"/>
                      </a:lnTo>
                      <a:cubicBezTo>
                        <a:pt x="1386" y="3876"/>
                        <a:pt x="1386" y="3655"/>
                        <a:pt x="1512" y="3529"/>
                      </a:cubicBezTo>
                      <a:cubicBezTo>
                        <a:pt x="1575" y="3466"/>
                        <a:pt x="1662" y="3435"/>
                        <a:pt x="1749" y="3435"/>
                      </a:cubicBezTo>
                      <a:cubicBezTo>
                        <a:pt x="1835" y="3435"/>
                        <a:pt x="1922" y="3466"/>
                        <a:pt x="1985" y="3529"/>
                      </a:cubicBezTo>
                      <a:lnTo>
                        <a:pt x="2426" y="3971"/>
                      </a:lnTo>
                      <a:lnTo>
                        <a:pt x="3592" y="2836"/>
                      </a:lnTo>
                      <a:cubicBezTo>
                        <a:pt x="3655" y="2773"/>
                        <a:pt x="3741" y="2742"/>
                        <a:pt x="3828" y="2742"/>
                      </a:cubicBezTo>
                      <a:close/>
                      <a:moveTo>
                        <a:pt x="3828" y="4790"/>
                      </a:moveTo>
                      <a:cubicBezTo>
                        <a:pt x="3915" y="4790"/>
                        <a:pt x="4001" y="4821"/>
                        <a:pt x="4064" y="4884"/>
                      </a:cubicBezTo>
                      <a:cubicBezTo>
                        <a:pt x="4253" y="5042"/>
                        <a:pt x="4253" y="5262"/>
                        <a:pt x="4096" y="5388"/>
                      </a:cubicBezTo>
                      <a:lnTo>
                        <a:pt x="2678" y="6774"/>
                      </a:lnTo>
                      <a:cubicBezTo>
                        <a:pt x="2615" y="6837"/>
                        <a:pt x="2520" y="6869"/>
                        <a:pt x="2457" y="6869"/>
                      </a:cubicBezTo>
                      <a:cubicBezTo>
                        <a:pt x="2363" y="6869"/>
                        <a:pt x="2268" y="6837"/>
                        <a:pt x="2205" y="6774"/>
                      </a:cubicBezTo>
                      <a:lnTo>
                        <a:pt x="1512" y="6050"/>
                      </a:lnTo>
                      <a:cubicBezTo>
                        <a:pt x="1386" y="5924"/>
                        <a:pt x="1386" y="5703"/>
                        <a:pt x="1512" y="5577"/>
                      </a:cubicBezTo>
                      <a:cubicBezTo>
                        <a:pt x="1575" y="5514"/>
                        <a:pt x="1662" y="5483"/>
                        <a:pt x="1749" y="5483"/>
                      </a:cubicBezTo>
                      <a:cubicBezTo>
                        <a:pt x="1835" y="5483"/>
                        <a:pt x="1922" y="5514"/>
                        <a:pt x="1985" y="5577"/>
                      </a:cubicBezTo>
                      <a:lnTo>
                        <a:pt x="2426" y="6018"/>
                      </a:lnTo>
                      <a:lnTo>
                        <a:pt x="3592" y="4884"/>
                      </a:lnTo>
                      <a:cubicBezTo>
                        <a:pt x="3655" y="4821"/>
                        <a:pt x="3741" y="4790"/>
                        <a:pt x="3828" y="4790"/>
                      </a:cubicBezTo>
                      <a:close/>
                      <a:moveTo>
                        <a:pt x="3828" y="6869"/>
                      </a:moveTo>
                      <a:cubicBezTo>
                        <a:pt x="3915" y="6869"/>
                        <a:pt x="4001" y="6900"/>
                        <a:pt x="4064" y="6963"/>
                      </a:cubicBezTo>
                      <a:cubicBezTo>
                        <a:pt x="4253" y="7121"/>
                        <a:pt x="4253" y="7342"/>
                        <a:pt x="4096" y="7468"/>
                      </a:cubicBezTo>
                      <a:lnTo>
                        <a:pt x="2678" y="8854"/>
                      </a:lnTo>
                      <a:cubicBezTo>
                        <a:pt x="2615" y="8917"/>
                        <a:pt x="2520" y="8980"/>
                        <a:pt x="2457" y="8980"/>
                      </a:cubicBezTo>
                      <a:cubicBezTo>
                        <a:pt x="2363" y="8980"/>
                        <a:pt x="2268" y="8917"/>
                        <a:pt x="2205" y="8854"/>
                      </a:cubicBezTo>
                      <a:lnTo>
                        <a:pt x="1512" y="8129"/>
                      </a:lnTo>
                      <a:cubicBezTo>
                        <a:pt x="1386" y="8003"/>
                        <a:pt x="1386" y="7783"/>
                        <a:pt x="1512" y="7657"/>
                      </a:cubicBezTo>
                      <a:cubicBezTo>
                        <a:pt x="1575" y="7594"/>
                        <a:pt x="1662" y="7562"/>
                        <a:pt x="1749" y="7562"/>
                      </a:cubicBezTo>
                      <a:cubicBezTo>
                        <a:pt x="1835" y="7562"/>
                        <a:pt x="1922" y="7594"/>
                        <a:pt x="1985" y="7657"/>
                      </a:cubicBezTo>
                      <a:lnTo>
                        <a:pt x="2426" y="8098"/>
                      </a:lnTo>
                      <a:lnTo>
                        <a:pt x="3592" y="6963"/>
                      </a:lnTo>
                      <a:cubicBezTo>
                        <a:pt x="3655" y="6900"/>
                        <a:pt x="3741" y="6869"/>
                        <a:pt x="3828" y="6869"/>
                      </a:cubicBez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9673"/>
                      </a:lnTo>
                      <a:lnTo>
                        <a:pt x="6301" y="9673"/>
                      </a:lnTo>
                      <a:lnTo>
                        <a:pt x="6301" y="10397"/>
                      </a:lnTo>
                      <a:lnTo>
                        <a:pt x="6301" y="10744"/>
                      </a:lnTo>
                      <a:lnTo>
                        <a:pt x="6270" y="10744"/>
                      </a:lnTo>
                      <a:cubicBezTo>
                        <a:pt x="6270" y="11343"/>
                        <a:pt x="6742" y="11752"/>
                        <a:pt x="7278" y="11752"/>
                      </a:cubicBezTo>
                      <a:cubicBezTo>
                        <a:pt x="7876" y="11752"/>
                        <a:pt x="8317" y="11280"/>
                        <a:pt x="8317" y="10744"/>
                      </a:cubicBezTo>
                      <a:lnTo>
                        <a:pt x="8317" y="7972"/>
                      </a:lnTo>
                      <a:lnTo>
                        <a:pt x="7498" y="8822"/>
                      </a:lnTo>
                      <a:lnTo>
                        <a:pt x="5608" y="9547"/>
                      </a:lnTo>
                      <a:cubicBezTo>
                        <a:pt x="5497" y="9576"/>
                        <a:pt x="5390" y="9590"/>
                        <a:pt x="5288" y="9590"/>
                      </a:cubicBezTo>
                      <a:cubicBezTo>
                        <a:pt x="4954" y="9590"/>
                        <a:pt x="4674" y="9441"/>
                        <a:pt x="4505" y="9200"/>
                      </a:cubicBezTo>
                      <a:cubicBezTo>
                        <a:pt x="4316" y="8980"/>
                        <a:pt x="4222" y="8665"/>
                        <a:pt x="4316" y="8255"/>
                      </a:cubicBezTo>
                      <a:lnTo>
                        <a:pt x="5041" y="6365"/>
                      </a:lnTo>
                      <a:lnTo>
                        <a:pt x="8317" y="3088"/>
                      </a:lnTo>
                      <a:lnTo>
                        <a:pt x="8317" y="2773"/>
                      </a:lnTo>
                      <a:lnTo>
                        <a:pt x="5891" y="2773"/>
                      </a:lnTo>
                      <a:cubicBezTo>
                        <a:pt x="5671" y="2773"/>
                        <a:pt x="5513" y="2616"/>
                        <a:pt x="5513" y="2427"/>
                      </a:cubicBezTo>
                      <a:lnTo>
                        <a:pt x="551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13" name="Google Shape;9376;p73">
                  <a:extLst>
                    <a:ext uri="{FF2B5EF4-FFF2-40B4-BE49-F238E27FC236}">
                      <a16:creationId xmlns:a16="http://schemas.microsoft.com/office/drawing/2014/main" id="{CC3C7FFD-6BF5-B164-D73C-D00A23485A25}"/>
                    </a:ext>
                  </a:extLst>
                </p:cNvPr>
                <p:cNvSpPr/>
                <p:nvPr/>
              </p:nvSpPr>
              <p:spPr>
                <a:xfrm>
                  <a:off x="1185625" y="3688025"/>
                  <a:ext cx="57525" cy="5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1" h="2238" extrusionOk="0">
                      <a:moveTo>
                        <a:pt x="1072" y="1"/>
                      </a:moveTo>
                      <a:cubicBezTo>
                        <a:pt x="890" y="1"/>
                        <a:pt x="709" y="64"/>
                        <a:pt x="568" y="190"/>
                      </a:cubicBezTo>
                      <a:lnTo>
                        <a:pt x="0" y="788"/>
                      </a:lnTo>
                      <a:lnTo>
                        <a:pt x="1450" y="2238"/>
                      </a:lnTo>
                      <a:lnTo>
                        <a:pt x="2048" y="1639"/>
                      </a:lnTo>
                      <a:cubicBezTo>
                        <a:pt x="2300" y="1387"/>
                        <a:pt x="2300" y="946"/>
                        <a:pt x="2048" y="662"/>
                      </a:cubicBezTo>
                      <a:lnTo>
                        <a:pt x="1576" y="190"/>
                      </a:lnTo>
                      <a:cubicBezTo>
                        <a:pt x="1434" y="64"/>
                        <a:pt x="1253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14" name="Google Shape;9377;p73">
                  <a:extLst>
                    <a:ext uri="{FF2B5EF4-FFF2-40B4-BE49-F238E27FC236}">
                      <a16:creationId xmlns:a16="http://schemas.microsoft.com/office/drawing/2014/main" id="{B36E0BAF-1EDF-1BA7-3065-8BEE528F7CEC}"/>
                    </a:ext>
                  </a:extLst>
                </p:cNvPr>
                <p:cNvSpPr/>
                <p:nvPr/>
              </p:nvSpPr>
              <p:spPr>
                <a:xfrm>
                  <a:off x="1088075" y="3795925"/>
                  <a:ext cx="46375" cy="4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801" extrusionOk="0">
                      <a:moveTo>
                        <a:pt x="594" y="1"/>
                      </a:moveTo>
                      <a:lnTo>
                        <a:pt x="59" y="1387"/>
                      </a:lnTo>
                      <a:cubicBezTo>
                        <a:pt x="0" y="1621"/>
                        <a:pt x="186" y="1800"/>
                        <a:pt x="414" y="1800"/>
                      </a:cubicBezTo>
                      <a:cubicBezTo>
                        <a:pt x="432" y="1800"/>
                        <a:pt x="450" y="1799"/>
                        <a:pt x="468" y="1797"/>
                      </a:cubicBezTo>
                      <a:lnTo>
                        <a:pt x="1855" y="1261"/>
                      </a:lnTo>
                      <a:lnTo>
                        <a:pt x="59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15" name="Google Shape;9378;p73">
                  <a:extLst>
                    <a:ext uri="{FF2B5EF4-FFF2-40B4-BE49-F238E27FC236}">
                      <a16:creationId xmlns:a16="http://schemas.microsoft.com/office/drawing/2014/main" id="{E8CA8052-313A-8A34-92D2-0AB933167262}"/>
                    </a:ext>
                  </a:extLst>
                </p:cNvPr>
                <p:cNvSpPr/>
                <p:nvPr/>
              </p:nvSpPr>
              <p:spPr>
                <a:xfrm>
                  <a:off x="1112375" y="3720325"/>
                  <a:ext cx="97700" cy="9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8" h="3908" extrusionOk="0">
                      <a:moveTo>
                        <a:pt x="2426" y="1"/>
                      </a:moveTo>
                      <a:lnTo>
                        <a:pt x="1" y="2458"/>
                      </a:lnTo>
                      <a:lnTo>
                        <a:pt x="1450" y="3907"/>
                      </a:lnTo>
                      <a:lnTo>
                        <a:pt x="3907" y="1481"/>
                      </a:lnTo>
                      <a:lnTo>
                        <a:pt x="242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16" name="Google Shape;9379;p73">
                  <a:extLst>
                    <a:ext uri="{FF2B5EF4-FFF2-40B4-BE49-F238E27FC236}">
                      <a16:creationId xmlns:a16="http://schemas.microsoft.com/office/drawing/2014/main" id="{D986B056-DD1D-89B2-11CD-A01E3EAC1C1C}"/>
                    </a:ext>
                  </a:extLst>
                </p:cNvPr>
                <p:cNvSpPr/>
                <p:nvPr/>
              </p:nvSpPr>
              <p:spPr>
                <a:xfrm>
                  <a:off x="1120250" y="3623450"/>
                  <a:ext cx="47275" cy="4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1" h="1891" extrusionOk="0">
                      <a:moveTo>
                        <a:pt x="1" y="0"/>
                      </a:moveTo>
                      <a:lnTo>
                        <a:pt x="1" y="1891"/>
                      </a:lnTo>
                      <a:lnTo>
                        <a:pt x="1891" y="189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17" name="Google Shape;9380;p73">
                  <a:extLst>
                    <a:ext uri="{FF2B5EF4-FFF2-40B4-BE49-F238E27FC236}">
                      <a16:creationId xmlns:a16="http://schemas.microsoft.com/office/drawing/2014/main" id="{2C44968C-6333-A6AE-6195-14AEA754B52E}"/>
                    </a:ext>
                  </a:extLst>
                </p:cNvPr>
                <p:cNvSpPr/>
                <p:nvPr/>
              </p:nvSpPr>
              <p:spPr>
                <a:xfrm>
                  <a:off x="946175" y="3879425"/>
                  <a:ext cx="16622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9" h="1356" extrusionOk="0">
                      <a:moveTo>
                        <a:pt x="348" y="0"/>
                      </a:moveTo>
                      <a:cubicBezTo>
                        <a:pt x="158" y="0"/>
                        <a:pt x="1" y="190"/>
                        <a:pt x="1" y="347"/>
                      </a:cubicBezTo>
                      <a:lnTo>
                        <a:pt x="1" y="694"/>
                      </a:lnTo>
                      <a:cubicBezTo>
                        <a:pt x="1" y="1040"/>
                        <a:pt x="316" y="1355"/>
                        <a:pt x="694" y="1355"/>
                      </a:cubicBezTo>
                      <a:lnTo>
                        <a:pt x="6649" y="1355"/>
                      </a:lnTo>
                      <a:cubicBezTo>
                        <a:pt x="6428" y="1103"/>
                        <a:pt x="6302" y="725"/>
                        <a:pt x="6302" y="347"/>
                      </a:cubicBezTo>
                      <a:lnTo>
                        <a:pt x="63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29" name="Google Shape;9381;p73">
                <a:extLst>
                  <a:ext uri="{FF2B5EF4-FFF2-40B4-BE49-F238E27FC236}">
                    <a16:creationId xmlns:a16="http://schemas.microsoft.com/office/drawing/2014/main" id="{F9DECB90-2218-E40A-BE04-87EB3188DC7A}"/>
                  </a:ext>
                </a:extLst>
              </p:cNvPr>
              <p:cNvGrpSpPr/>
              <p:nvPr/>
            </p:nvGrpSpPr>
            <p:grpSpPr>
              <a:xfrm>
                <a:off x="1401067" y="4983990"/>
                <a:ext cx="503276" cy="501923"/>
                <a:chOff x="944600" y="3981825"/>
                <a:chExt cx="297750" cy="296950"/>
              </a:xfrm>
              <a:grpFill/>
            </p:grpSpPr>
            <p:sp>
              <p:nvSpPr>
                <p:cNvPr id="17608" name="Google Shape;9382;p73">
                  <a:extLst>
                    <a:ext uri="{FF2B5EF4-FFF2-40B4-BE49-F238E27FC236}">
                      <a16:creationId xmlns:a16="http://schemas.microsoft.com/office/drawing/2014/main" id="{7508D665-116A-984D-276A-36FD9F3B5257}"/>
                    </a:ext>
                  </a:extLst>
                </p:cNvPr>
                <p:cNvSpPr/>
                <p:nvPr/>
              </p:nvSpPr>
              <p:spPr>
                <a:xfrm>
                  <a:off x="944600" y="3981825"/>
                  <a:ext cx="297750" cy="29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878" extrusionOk="0">
                      <a:moveTo>
                        <a:pt x="6333" y="1418"/>
                      </a:moveTo>
                      <a:cubicBezTo>
                        <a:pt x="8539" y="1575"/>
                        <a:pt x="10303" y="3340"/>
                        <a:pt x="10461" y="5545"/>
                      </a:cubicBezTo>
                      <a:lnTo>
                        <a:pt x="10146" y="5545"/>
                      </a:lnTo>
                      <a:cubicBezTo>
                        <a:pt x="9957" y="5545"/>
                        <a:pt x="9799" y="5702"/>
                        <a:pt x="9799" y="5892"/>
                      </a:cubicBezTo>
                      <a:cubicBezTo>
                        <a:pt x="9799" y="6081"/>
                        <a:pt x="9957" y="6238"/>
                        <a:pt x="10146" y="6238"/>
                      </a:cubicBezTo>
                      <a:lnTo>
                        <a:pt x="10461" y="6238"/>
                      </a:lnTo>
                      <a:cubicBezTo>
                        <a:pt x="10303" y="8443"/>
                        <a:pt x="8539" y="10239"/>
                        <a:pt x="6333" y="10397"/>
                      </a:cubicBezTo>
                      <a:lnTo>
                        <a:pt x="6333" y="10082"/>
                      </a:lnTo>
                      <a:cubicBezTo>
                        <a:pt x="6333" y="9861"/>
                        <a:pt x="6176" y="9704"/>
                        <a:pt x="5955" y="9704"/>
                      </a:cubicBezTo>
                      <a:cubicBezTo>
                        <a:pt x="5766" y="9704"/>
                        <a:pt x="5609" y="9861"/>
                        <a:pt x="5609" y="10082"/>
                      </a:cubicBezTo>
                      <a:lnTo>
                        <a:pt x="5609" y="10397"/>
                      </a:lnTo>
                      <a:cubicBezTo>
                        <a:pt x="3403" y="10239"/>
                        <a:pt x="1639" y="8443"/>
                        <a:pt x="1482" y="6238"/>
                      </a:cubicBezTo>
                      <a:lnTo>
                        <a:pt x="1797" y="6238"/>
                      </a:lnTo>
                      <a:cubicBezTo>
                        <a:pt x="1986" y="6238"/>
                        <a:pt x="2143" y="6081"/>
                        <a:pt x="2143" y="5892"/>
                      </a:cubicBezTo>
                      <a:cubicBezTo>
                        <a:pt x="2143" y="5702"/>
                        <a:pt x="1986" y="5545"/>
                        <a:pt x="1797" y="5545"/>
                      </a:cubicBezTo>
                      <a:lnTo>
                        <a:pt x="1482" y="5545"/>
                      </a:lnTo>
                      <a:cubicBezTo>
                        <a:pt x="1639" y="3340"/>
                        <a:pt x="3403" y="1575"/>
                        <a:pt x="5609" y="1418"/>
                      </a:cubicBezTo>
                      <a:lnTo>
                        <a:pt x="5609" y="1733"/>
                      </a:lnTo>
                      <a:cubicBezTo>
                        <a:pt x="5609" y="1922"/>
                        <a:pt x="5766" y="2079"/>
                        <a:pt x="5955" y="2079"/>
                      </a:cubicBezTo>
                      <a:cubicBezTo>
                        <a:pt x="6176" y="2079"/>
                        <a:pt x="6333" y="1922"/>
                        <a:pt x="6333" y="1733"/>
                      </a:cubicBezTo>
                      <a:lnTo>
                        <a:pt x="6333" y="1418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9" y="126"/>
                        <a:pt x="5609" y="347"/>
                      </a:cubicBezTo>
                      <a:lnTo>
                        <a:pt x="5609" y="725"/>
                      </a:lnTo>
                      <a:cubicBezTo>
                        <a:pt x="2994" y="882"/>
                        <a:pt x="946" y="2962"/>
                        <a:pt x="757" y="5576"/>
                      </a:cubicBezTo>
                      <a:lnTo>
                        <a:pt x="379" y="5576"/>
                      </a:lnTo>
                      <a:cubicBezTo>
                        <a:pt x="158" y="5576"/>
                        <a:pt x="1" y="5734"/>
                        <a:pt x="1" y="5923"/>
                      </a:cubicBezTo>
                      <a:cubicBezTo>
                        <a:pt x="1" y="6112"/>
                        <a:pt x="158" y="6270"/>
                        <a:pt x="379" y="6270"/>
                      </a:cubicBezTo>
                      <a:lnTo>
                        <a:pt x="757" y="6270"/>
                      </a:lnTo>
                      <a:cubicBezTo>
                        <a:pt x="915" y="8884"/>
                        <a:pt x="2994" y="10932"/>
                        <a:pt x="5609" y="11121"/>
                      </a:cubicBezTo>
                      <a:lnTo>
                        <a:pt x="5609" y="11531"/>
                      </a:lnTo>
                      <a:cubicBezTo>
                        <a:pt x="5609" y="11720"/>
                        <a:pt x="5766" y="11877"/>
                        <a:pt x="5955" y="11877"/>
                      </a:cubicBezTo>
                      <a:cubicBezTo>
                        <a:pt x="6176" y="11877"/>
                        <a:pt x="6333" y="11720"/>
                        <a:pt x="6333" y="11531"/>
                      </a:cubicBezTo>
                      <a:lnTo>
                        <a:pt x="6333" y="11121"/>
                      </a:lnTo>
                      <a:cubicBezTo>
                        <a:pt x="8917" y="10964"/>
                        <a:pt x="10965" y="8884"/>
                        <a:pt x="11154" y="6270"/>
                      </a:cubicBezTo>
                      <a:lnTo>
                        <a:pt x="11563" y="6270"/>
                      </a:lnTo>
                      <a:cubicBezTo>
                        <a:pt x="11752" y="6270"/>
                        <a:pt x="11910" y="6112"/>
                        <a:pt x="11910" y="5923"/>
                      </a:cubicBezTo>
                      <a:cubicBezTo>
                        <a:pt x="11910" y="5734"/>
                        <a:pt x="11752" y="5576"/>
                        <a:pt x="11563" y="5576"/>
                      </a:cubicBezTo>
                      <a:lnTo>
                        <a:pt x="11154" y="5576"/>
                      </a:lnTo>
                      <a:cubicBezTo>
                        <a:pt x="10996" y="2962"/>
                        <a:pt x="8917" y="914"/>
                        <a:pt x="6333" y="725"/>
                      </a:cubicBezTo>
                      <a:lnTo>
                        <a:pt x="6333" y="347"/>
                      </a:lnTo>
                      <a:cubicBezTo>
                        <a:pt x="6333" y="126"/>
                        <a:pt x="6176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09" name="Google Shape;9383;p73">
                  <a:extLst>
                    <a:ext uri="{FF2B5EF4-FFF2-40B4-BE49-F238E27FC236}">
                      <a16:creationId xmlns:a16="http://schemas.microsoft.com/office/drawing/2014/main" id="{CBA4BCF6-63F3-DA4F-043B-CF5F4536F3CD}"/>
                    </a:ext>
                  </a:extLst>
                </p:cNvPr>
                <p:cNvSpPr/>
                <p:nvPr/>
              </p:nvSpPr>
              <p:spPr>
                <a:xfrm>
                  <a:off x="1058025" y="4155875"/>
                  <a:ext cx="7250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0" h="2080" extrusionOk="0">
                      <a:moveTo>
                        <a:pt x="1418" y="1"/>
                      </a:moveTo>
                      <a:cubicBezTo>
                        <a:pt x="851" y="1"/>
                        <a:pt x="316" y="347"/>
                        <a:pt x="127" y="914"/>
                      </a:cubicBezTo>
                      <a:cubicBezTo>
                        <a:pt x="1" y="1166"/>
                        <a:pt x="1" y="1450"/>
                        <a:pt x="95" y="1765"/>
                      </a:cubicBezTo>
                      <a:cubicBezTo>
                        <a:pt x="473" y="1954"/>
                        <a:pt x="946" y="2080"/>
                        <a:pt x="1418" y="2080"/>
                      </a:cubicBezTo>
                      <a:cubicBezTo>
                        <a:pt x="1891" y="2080"/>
                        <a:pt x="2332" y="1954"/>
                        <a:pt x="2773" y="1765"/>
                      </a:cubicBezTo>
                      <a:cubicBezTo>
                        <a:pt x="2899" y="1387"/>
                        <a:pt x="2805" y="946"/>
                        <a:pt x="2616" y="599"/>
                      </a:cubicBezTo>
                      <a:cubicBezTo>
                        <a:pt x="2332" y="221"/>
                        <a:pt x="1891" y="1"/>
                        <a:pt x="14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10" name="Google Shape;9384;p73">
                  <a:extLst>
                    <a:ext uri="{FF2B5EF4-FFF2-40B4-BE49-F238E27FC236}">
                      <a16:creationId xmlns:a16="http://schemas.microsoft.com/office/drawing/2014/main" id="{A0574817-49EC-2C65-AA3C-FE304C3D3326}"/>
                    </a:ext>
                  </a:extLst>
                </p:cNvPr>
                <p:cNvSpPr/>
                <p:nvPr/>
              </p:nvSpPr>
              <p:spPr>
                <a:xfrm>
                  <a:off x="1076150" y="41039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693" y="0"/>
                      </a:moveTo>
                      <a:cubicBezTo>
                        <a:pt x="315" y="0"/>
                        <a:pt x="0" y="315"/>
                        <a:pt x="0" y="693"/>
                      </a:cubicBezTo>
                      <a:cubicBezTo>
                        <a:pt x="0" y="1103"/>
                        <a:pt x="315" y="1418"/>
                        <a:pt x="693" y="1418"/>
                      </a:cubicBezTo>
                      <a:cubicBezTo>
                        <a:pt x="1103" y="1355"/>
                        <a:pt x="1418" y="1040"/>
                        <a:pt x="1418" y="693"/>
                      </a:cubicBezTo>
                      <a:cubicBezTo>
                        <a:pt x="1418" y="315"/>
                        <a:pt x="1103" y="0"/>
                        <a:pt x="6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11" name="Google Shape;9385;p73">
                  <a:extLst>
                    <a:ext uri="{FF2B5EF4-FFF2-40B4-BE49-F238E27FC236}">
                      <a16:creationId xmlns:a16="http://schemas.microsoft.com/office/drawing/2014/main" id="{63866283-49A4-0652-5C75-5CC7A3C66A0A}"/>
                    </a:ext>
                  </a:extLst>
                </p:cNvPr>
                <p:cNvSpPr/>
                <p:nvPr/>
              </p:nvSpPr>
              <p:spPr>
                <a:xfrm>
                  <a:off x="1016275" y="4051125"/>
                  <a:ext cx="155975" cy="13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5483" extrusionOk="0">
                      <a:moveTo>
                        <a:pt x="3088" y="1"/>
                      </a:moveTo>
                      <a:cubicBezTo>
                        <a:pt x="1356" y="1"/>
                        <a:pt x="1" y="1387"/>
                        <a:pt x="1" y="3120"/>
                      </a:cubicBezTo>
                      <a:cubicBezTo>
                        <a:pt x="1" y="4033"/>
                        <a:pt x="379" y="4852"/>
                        <a:pt x="1041" y="5451"/>
                      </a:cubicBezTo>
                      <a:cubicBezTo>
                        <a:pt x="1041" y="5262"/>
                        <a:pt x="1104" y="5041"/>
                        <a:pt x="1167" y="4852"/>
                      </a:cubicBezTo>
                      <a:cubicBezTo>
                        <a:pt x="1324" y="4380"/>
                        <a:pt x="1671" y="4002"/>
                        <a:pt x="2112" y="3750"/>
                      </a:cubicBezTo>
                      <a:cubicBezTo>
                        <a:pt x="1891" y="3498"/>
                        <a:pt x="1734" y="3151"/>
                        <a:pt x="1734" y="2804"/>
                      </a:cubicBezTo>
                      <a:cubicBezTo>
                        <a:pt x="1734" y="2048"/>
                        <a:pt x="2364" y="1418"/>
                        <a:pt x="3088" y="1418"/>
                      </a:cubicBezTo>
                      <a:cubicBezTo>
                        <a:pt x="3845" y="1418"/>
                        <a:pt x="4475" y="2048"/>
                        <a:pt x="4475" y="2804"/>
                      </a:cubicBezTo>
                      <a:cubicBezTo>
                        <a:pt x="4475" y="3151"/>
                        <a:pt x="4317" y="3529"/>
                        <a:pt x="4097" y="3750"/>
                      </a:cubicBezTo>
                      <a:cubicBezTo>
                        <a:pt x="4349" y="3907"/>
                        <a:pt x="4632" y="4128"/>
                        <a:pt x="4790" y="4411"/>
                      </a:cubicBezTo>
                      <a:cubicBezTo>
                        <a:pt x="4979" y="4726"/>
                        <a:pt x="5105" y="5073"/>
                        <a:pt x="5136" y="5482"/>
                      </a:cubicBezTo>
                      <a:cubicBezTo>
                        <a:pt x="5766" y="4884"/>
                        <a:pt x="6207" y="4096"/>
                        <a:pt x="6207" y="3151"/>
                      </a:cubicBezTo>
                      <a:cubicBezTo>
                        <a:pt x="6239" y="1418"/>
                        <a:pt x="4821" y="1"/>
                        <a:pt x="3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30" name="Google Shape;9386;p73">
                <a:extLst>
                  <a:ext uri="{FF2B5EF4-FFF2-40B4-BE49-F238E27FC236}">
                    <a16:creationId xmlns:a16="http://schemas.microsoft.com/office/drawing/2014/main" id="{DD4E5B80-BE1D-3240-D036-CCC909225059}"/>
                  </a:ext>
                </a:extLst>
              </p:cNvPr>
              <p:cNvGrpSpPr/>
              <p:nvPr/>
            </p:nvGrpSpPr>
            <p:grpSpPr>
              <a:xfrm>
                <a:off x="4571286" y="3748557"/>
                <a:ext cx="500612" cy="499261"/>
                <a:chOff x="2768750" y="3227275"/>
                <a:chExt cx="296175" cy="295375"/>
              </a:xfrm>
              <a:grpFill/>
            </p:grpSpPr>
            <p:sp>
              <p:nvSpPr>
                <p:cNvPr id="17600" name="Google Shape;9387;p73">
                  <a:extLst>
                    <a:ext uri="{FF2B5EF4-FFF2-40B4-BE49-F238E27FC236}">
                      <a16:creationId xmlns:a16="http://schemas.microsoft.com/office/drawing/2014/main" id="{4C192508-E7BA-BDE2-4BEC-BD0927BF2510}"/>
                    </a:ext>
                  </a:extLst>
                </p:cNvPr>
                <p:cNvSpPr/>
                <p:nvPr/>
              </p:nvSpPr>
              <p:spPr>
                <a:xfrm>
                  <a:off x="2882950" y="3227275"/>
                  <a:ext cx="68550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2773" extrusionOk="0">
                      <a:moveTo>
                        <a:pt x="1355" y="1"/>
                      </a:moveTo>
                      <a:cubicBezTo>
                        <a:pt x="631" y="1"/>
                        <a:pt x="1" y="631"/>
                        <a:pt x="1" y="1387"/>
                      </a:cubicBezTo>
                      <a:cubicBezTo>
                        <a:pt x="1" y="2143"/>
                        <a:pt x="631" y="2773"/>
                        <a:pt x="1355" y="2773"/>
                      </a:cubicBezTo>
                      <a:cubicBezTo>
                        <a:pt x="2111" y="2773"/>
                        <a:pt x="2742" y="2174"/>
                        <a:pt x="2742" y="1387"/>
                      </a:cubicBezTo>
                      <a:cubicBezTo>
                        <a:pt x="2742" y="631"/>
                        <a:pt x="2111" y="1"/>
                        <a:pt x="13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01" name="Google Shape;9388;p73">
                  <a:extLst>
                    <a:ext uri="{FF2B5EF4-FFF2-40B4-BE49-F238E27FC236}">
                      <a16:creationId xmlns:a16="http://schemas.microsoft.com/office/drawing/2014/main" id="{0C125F1A-7402-2231-A962-D783CA8FCCEE}"/>
                    </a:ext>
                  </a:extLst>
                </p:cNvPr>
                <p:cNvSpPr/>
                <p:nvPr/>
              </p:nvSpPr>
              <p:spPr>
                <a:xfrm>
                  <a:off x="2856175" y="3436000"/>
                  <a:ext cx="173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694" y="1386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02" name="Google Shape;9389;p73">
                  <a:extLst>
                    <a:ext uri="{FF2B5EF4-FFF2-40B4-BE49-F238E27FC236}">
                      <a16:creationId xmlns:a16="http://schemas.microsoft.com/office/drawing/2014/main" id="{E3DA08F3-5B84-0CFF-61F6-403C08F562F8}"/>
                    </a:ext>
                  </a:extLst>
                </p:cNvPr>
                <p:cNvSpPr/>
                <p:nvPr/>
              </p:nvSpPr>
              <p:spPr>
                <a:xfrm>
                  <a:off x="2890050" y="3436000"/>
                  <a:ext cx="1812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725" y="1386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03" name="Google Shape;9390;p73">
                  <a:extLst>
                    <a:ext uri="{FF2B5EF4-FFF2-40B4-BE49-F238E27FC236}">
                      <a16:creationId xmlns:a16="http://schemas.microsoft.com/office/drawing/2014/main" id="{EDCFA089-47CD-1CDD-1F70-5CD1C61B9D00}"/>
                    </a:ext>
                  </a:extLst>
                </p:cNvPr>
                <p:cNvSpPr/>
                <p:nvPr/>
              </p:nvSpPr>
              <p:spPr>
                <a:xfrm>
                  <a:off x="2821525" y="3436000"/>
                  <a:ext cx="173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693" y="1386"/>
                      </a:lnTo>
                      <a:lnTo>
                        <a:pt x="6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04" name="Google Shape;9391;p73">
                  <a:extLst>
                    <a:ext uri="{FF2B5EF4-FFF2-40B4-BE49-F238E27FC236}">
                      <a16:creationId xmlns:a16="http://schemas.microsoft.com/office/drawing/2014/main" id="{1F3993A8-8454-FA3C-383F-20AA654A5404}"/>
                    </a:ext>
                  </a:extLst>
                </p:cNvPr>
                <p:cNvSpPr/>
                <p:nvPr/>
              </p:nvSpPr>
              <p:spPr>
                <a:xfrm>
                  <a:off x="2924700" y="3436000"/>
                  <a:ext cx="3467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1387" y="1386"/>
                      </a:lnTo>
                      <a:lnTo>
                        <a:pt x="138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05" name="Google Shape;9392;p73">
                  <a:extLst>
                    <a:ext uri="{FF2B5EF4-FFF2-40B4-BE49-F238E27FC236}">
                      <a16:creationId xmlns:a16="http://schemas.microsoft.com/office/drawing/2014/main" id="{5C0C3367-1663-4813-95EF-1375E78C43E4}"/>
                    </a:ext>
                  </a:extLst>
                </p:cNvPr>
                <p:cNvSpPr/>
                <p:nvPr/>
              </p:nvSpPr>
              <p:spPr>
                <a:xfrm>
                  <a:off x="2768750" y="3384800"/>
                  <a:ext cx="244175" cy="1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" h="5514" extrusionOk="0">
                      <a:moveTo>
                        <a:pt x="7971" y="1387"/>
                      </a:moveTo>
                      <a:cubicBezTo>
                        <a:pt x="8192" y="1387"/>
                        <a:pt x="8349" y="1544"/>
                        <a:pt x="8349" y="1733"/>
                      </a:cubicBezTo>
                      <a:lnTo>
                        <a:pt x="8349" y="3813"/>
                      </a:lnTo>
                      <a:cubicBezTo>
                        <a:pt x="8349" y="4033"/>
                        <a:pt x="8192" y="4191"/>
                        <a:pt x="7971" y="4191"/>
                      </a:cubicBezTo>
                      <a:lnTo>
                        <a:pt x="1765" y="4191"/>
                      </a:lnTo>
                      <a:cubicBezTo>
                        <a:pt x="1576" y="4191"/>
                        <a:pt x="1418" y="4033"/>
                        <a:pt x="1418" y="3813"/>
                      </a:cubicBezTo>
                      <a:lnTo>
                        <a:pt x="1418" y="1733"/>
                      </a:lnTo>
                      <a:cubicBezTo>
                        <a:pt x="1418" y="1544"/>
                        <a:pt x="1576" y="1387"/>
                        <a:pt x="1765" y="1387"/>
                      </a:cubicBezTo>
                      <a:close/>
                      <a:moveTo>
                        <a:pt x="1040" y="0"/>
                      </a:moveTo>
                      <a:cubicBezTo>
                        <a:pt x="473" y="0"/>
                        <a:pt x="32" y="473"/>
                        <a:pt x="32" y="1040"/>
                      </a:cubicBezTo>
                      <a:lnTo>
                        <a:pt x="32" y="4506"/>
                      </a:lnTo>
                      <a:cubicBezTo>
                        <a:pt x="0" y="5073"/>
                        <a:pt x="473" y="5514"/>
                        <a:pt x="1040" y="5514"/>
                      </a:cubicBezTo>
                      <a:lnTo>
                        <a:pt x="8727" y="5514"/>
                      </a:lnTo>
                      <a:cubicBezTo>
                        <a:pt x="9326" y="5514"/>
                        <a:pt x="9767" y="5041"/>
                        <a:pt x="9767" y="4506"/>
                      </a:cubicBezTo>
                      <a:lnTo>
                        <a:pt x="9767" y="1040"/>
                      </a:lnTo>
                      <a:cubicBezTo>
                        <a:pt x="9767" y="442"/>
                        <a:pt x="9294" y="0"/>
                        <a:pt x="87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06" name="Google Shape;9393;p73">
                  <a:extLst>
                    <a:ext uri="{FF2B5EF4-FFF2-40B4-BE49-F238E27FC236}">
                      <a16:creationId xmlns:a16="http://schemas.microsoft.com/office/drawing/2014/main" id="{EF780235-DC18-F184-BFBB-1E7298C2B9CD}"/>
                    </a:ext>
                  </a:extLst>
                </p:cNvPr>
                <p:cNvSpPr/>
                <p:nvPr/>
              </p:nvSpPr>
              <p:spPr>
                <a:xfrm>
                  <a:off x="3030250" y="3419450"/>
                  <a:ext cx="3467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2742" extrusionOk="0">
                      <a:moveTo>
                        <a:pt x="0" y="1"/>
                      </a:moveTo>
                      <a:lnTo>
                        <a:pt x="0" y="2742"/>
                      </a:lnTo>
                      <a:lnTo>
                        <a:pt x="1040" y="2742"/>
                      </a:lnTo>
                      <a:cubicBezTo>
                        <a:pt x="1229" y="2742"/>
                        <a:pt x="1386" y="2584"/>
                        <a:pt x="1386" y="2395"/>
                      </a:cubicBezTo>
                      <a:lnTo>
                        <a:pt x="1386" y="347"/>
                      </a:lnTo>
                      <a:cubicBezTo>
                        <a:pt x="1386" y="158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607" name="Google Shape;9394;p73">
                  <a:extLst>
                    <a:ext uri="{FF2B5EF4-FFF2-40B4-BE49-F238E27FC236}">
                      <a16:creationId xmlns:a16="http://schemas.microsoft.com/office/drawing/2014/main" id="{16D4B60E-6AAA-ACD7-DB26-1C25322CDCCA}"/>
                    </a:ext>
                  </a:extLst>
                </p:cNvPr>
                <p:cNvSpPr/>
                <p:nvPr/>
              </p:nvSpPr>
              <p:spPr>
                <a:xfrm>
                  <a:off x="2856175" y="3294225"/>
                  <a:ext cx="122100" cy="7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931" extrusionOk="0">
                      <a:moveTo>
                        <a:pt x="820" y="0"/>
                      </a:moveTo>
                      <a:cubicBezTo>
                        <a:pt x="316" y="473"/>
                        <a:pt x="0" y="1103"/>
                        <a:pt x="0" y="1828"/>
                      </a:cubicBezTo>
                      <a:lnTo>
                        <a:pt x="0" y="2552"/>
                      </a:lnTo>
                      <a:cubicBezTo>
                        <a:pt x="0" y="2773"/>
                        <a:pt x="158" y="2930"/>
                        <a:pt x="347" y="2930"/>
                      </a:cubicBezTo>
                      <a:lnTo>
                        <a:pt x="4506" y="2930"/>
                      </a:lnTo>
                      <a:cubicBezTo>
                        <a:pt x="4726" y="2930"/>
                        <a:pt x="4884" y="2773"/>
                        <a:pt x="4884" y="2552"/>
                      </a:cubicBezTo>
                      <a:lnTo>
                        <a:pt x="4884" y="1828"/>
                      </a:lnTo>
                      <a:cubicBezTo>
                        <a:pt x="4884" y="1103"/>
                        <a:pt x="4569" y="441"/>
                        <a:pt x="4033" y="0"/>
                      </a:cubicBezTo>
                      <a:cubicBezTo>
                        <a:pt x="3655" y="473"/>
                        <a:pt x="3088" y="788"/>
                        <a:pt x="2426" y="788"/>
                      </a:cubicBezTo>
                      <a:cubicBezTo>
                        <a:pt x="1765" y="788"/>
                        <a:pt x="1198" y="473"/>
                        <a:pt x="8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31" name="Google Shape;9395;p73">
                <a:extLst>
                  <a:ext uri="{FF2B5EF4-FFF2-40B4-BE49-F238E27FC236}">
                    <a16:creationId xmlns:a16="http://schemas.microsoft.com/office/drawing/2014/main" id="{F346F73C-1795-248D-E992-B9A64255D805}"/>
                  </a:ext>
                </a:extLst>
              </p:cNvPr>
              <p:cNvGrpSpPr/>
              <p:nvPr/>
            </p:nvGrpSpPr>
            <p:grpSpPr>
              <a:xfrm>
                <a:off x="4601244" y="4379003"/>
                <a:ext cx="440694" cy="498458"/>
                <a:chOff x="2786075" y="3591800"/>
                <a:chExt cx="260725" cy="294900"/>
              </a:xfrm>
              <a:grpFill/>
            </p:grpSpPr>
            <p:sp>
              <p:nvSpPr>
                <p:cNvPr id="17595" name="Google Shape;9396;p73">
                  <a:extLst>
                    <a:ext uri="{FF2B5EF4-FFF2-40B4-BE49-F238E27FC236}">
                      <a16:creationId xmlns:a16="http://schemas.microsoft.com/office/drawing/2014/main" id="{717086EE-6990-BDF1-80C9-4B3600534B73}"/>
                    </a:ext>
                  </a:extLst>
                </p:cNvPr>
                <p:cNvSpPr/>
                <p:nvPr/>
              </p:nvSpPr>
              <p:spPr>
                <a:xfrm>
                  <a:off x="2898700" y="36770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694" y="1"/>
                      </a:moveTo>
                      <a:cubicBezTo>
                        <a:pt x="316" y="1"/>
                        <a:pt x="1" y="316"/>
                        <a:pt x="1" y="725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6"/>
                        <a:pt x="1103" y="1"/>
                        <a:pt x="6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96" name="Google Shape;9397;p73">
                  <a:extLst>
                    <a:ext uri="{FF2B5EF4-FFF2-40B4-BE49-F238E27FC236}">
                      <a16:creationId xmlns:a16="http://schemas.microsoft.com/office/drawing/2014/main" id="{773F2217-EB6E-692F-9502-83192E232BF4}"/>
                    </a:ext>
                  </a:extLst>
                </p:cNvPr>
                <p:cNvSpPr/>
                <p:nvPr/>
              </p:nvSpPr>
              <p:spPr>
                <a:xfrm>
                  <a:off x="2883750" y="3729775"/>
                  <a:ext cx="669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1356" extrusionOk="0">
                      <a:moveTo>
                        <a:pt x="1323" y="1"/>
                      </a:moveTo>
                      <a:cubicBezTo>
                        <a:pt x="693" y="1"/>
                        <a:pt x="189" y="379"/>
                        <a:pt x="0" y="977"/>
                      </a:cubicBezTo>
                      <a:cubicBezTo>
                        <a:pt x="378" y="1198"/>
                        <a:pt x="819" y="1355"/>
                        <a:pt x="1323" y="1355"/>
                      </a:cubicBezTo>
                      <a:cubicBezTo>
                        <a:pt x="1796" y="1355"/>
                        <a:pt x="2269" y="1198"/>
                        <a:pt x="2678" y="977"/>
                      </a:cubicBezTo>
                      <a:cubicBezTo>
                        <a:pt x="2489" y="410"/>
                        <a:pt x="1922" y="1"/>
                        <a:pt x="13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97" name="Google Shape;9398;p73">
                  <a:extLst>
                    <a:ext uri="{FF2B5EF4-FFF2-40B4-BE49-F238E27FC236}">
                      <a16:creationId xmlns:a16="http://schemas.microsoft.com/office/drawing/2014/main" id="{EB995277-A4E1-AF15-F0B6-F0320F9BB8CF}"/>
                    </a:ext>
                  </a:extLst>
                </p:cNvPr>
                <p:cNvSpPr/>
                <p:nvPr/>
              </p:nvSpPr>
              <p:spPr>
                <a:xfrm>
                  <a:off x="2855375" y="3643150"/>
                  <a:ext cx="122125" cy="9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3939" extrusionOk="0">
                      <a:moveTo>
                        <a:pt x="2458" y="0"/>
                      </a:moveTo>
                      <a:cubicBezTo>
                        <a:pt x="1198" y="0"/>
                        <a:pt x="222" y="977"/>
                        <a:pt x="64" y="2079"/>
                      </a:cubicBezTo>
                      <a:cubicBezTo>
                        <a:pt x="1" y="2741"/>
                        <a:pt x="159" y="3371"/>
                        <a:pt x="600" y="3938"/>
                      </a:cubicBezTo>
                      <a:cubicBezTo>
                        <a:pt x="820" y="3529"/>
                        <a:pt x="1135" y="3214"/>
                        <a:pt x="1482" y="3025"/>
                      </a:cubicBezTo>
                      <a:cubicBezTo>
                        <a:pt x="1230" y="2772"/>
                        <a:pt x="1072" y="2426"/>
                        <a:pt x="1072" y="2079"/>
                      </a:cubicBezTo>
                      <a:cubicBezTo>
                        <a:pt x="1072" y="1323"/>
                        <a:pt x="1734" y="693"/>
                        <a:pt x="2458" y="693"/>
                      </a:cubicBezTo>
                      <a:cubicBezTo>
                        <a:pt x="3214" y="693"/>
                        <a:pt x="3845" y="1323"/>
                        <a:pt x="3845" y="2079"/>
                      </a:cubicBezTo>
                      <a:cubicBezTo>
                        <a:pt x="3845" y="2426"/>
                        <a:pt x="3687" y="2772"/>
                        <a:pt x="3435" y="3025"/>
                      </a:cubicBezTo>
                      <a:cubicBezTo>
                        <a:pt x="3845" y="3214"/>
                        <a:pt x="4128" y="3529"/>
                        <a:pt x="4317" y="3938"/>
                      </a:cubicBezTo>
                      <a:cubicBezTo>
                        <a:pt x="4695" y="3466"/>
                        <a:pt x="4853" y="2930"/>
                        <a:pt x="4853" y="2394"/>
                      </a:cubicBezTo>
                      <a:cubicBezTo>
                        <a:pt x="4884" y="1103"/>
                        <a:pt x="3813" y="0"/>
                        <a:pt x="24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98" name="Google Shape;9399;p73">
                  <a:extLst>
                    <a:ext uri="{FF2B5EF4-FFF2-40B4-BE49-F238E27FC236}">
                      <a16:creationId xmlns:a16="http://schemas.microsoft.com/office/drawing/2014/main" id="{51E1ADE3-774A-EB1D-F26E-65F4112AB88B}"/>
                    </a:ext>
                  </a:extLst>
                </p:cNvPr>
                <p:cNvSpPr/>
                <p:nvPr/>
              </p:nvSpPr>
              <p:spPr>
                <a:xfrm>
                  <a:off x="2801050" y="3591800"/>
                  <a:ext cx="229225" cy="25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9" h="10340" extrusionOk="0">
                      <a:moveTo>
                        <a:pt x="4679" y="1327"/>
                      </a:moveTo>
                      <a:cubicBezTo>
                        <a:pt x="6369" y="1327"/>
                        <a:pt x="7750" y="2741"/>
                        <a:pt x="7750" y="4448"/>
                      </a:cubicBezTo>
                      <a:cubicBezTo>
                        <a:pt x="7750" y="6244"/>
                        <a:pt x="6301" y="7599"/>
                        <a:pt x="4631" y="7599"/>
                      </a:cubicBezTo>
                      <a:cubicBezTo>
                        <a:pt x="2836" y="7599"/>
                        <a:pt x="1292" y="5961"/>
                        <a:pt x="1575" y="4039"/>
                      </a:cubicBezTo>
                      <a:cubicBezTo>
                        <a:pt x="1764" y="2716"/>
                        <a:pt x="2867" y="1550"/>
                        <a:pt x="4222" y="1361"/>
                      </a:cubicBezTo>
                      <a:cubicBezTo>
                        <a:pt x="4376" y="1338"/>
                        <a:pt x="4529" y="1327"/>
                        <a:pt x="4679" y="1327"/>
                      </a:cubicBezTo>
                      <a:close/>
                      <a:moveTo>
                        <a:pt x="4597" y="0"/>
                      </a:moveTo>
                      <a:cubicBezTo>
                        <a:pt x="4401" y="0"/>
                        <a:pt x="4202" y="13"/>
                        <a:pt x="4001" y="38"/>
                      </a:cubicBezTo>
                      <a:cubicBezTo>
                        <a:pt x="1985" y="290"/>
                        <a:pt x="378" y="1928"/>
                        <a:pt x="158" y="3913"/>
                      </a:cubicBezTo>
                      <a:cubicBezTo>
                        <a:pt x="0" y="5110"/>
                        <a:pt x="315" y="6244"/>
                        <a:pt x="1008" y="7189"/>
                      </a:cubicBezTo>
                      <a:cubicBezTo>
                        <a:pt x="1197" y="7473"/>
                        <a:pt x="1449" y="7756"/>
                        <a:pt x="1670" y="7945"/>
                      </a:cubicBezTo>
                      <a:lnTo>
                        <a:pt x="4411" y="10277"/>
                      </a:lnTo>
                      <a:cubicBezTo>
                        <a:pt x="4474" y="10308"/>
                        <a:pt x="4568" y="10340"/>
                        <a:pt x="4631" y="10340"/>
                      </a:cubicBezTo>
                      <a:cubicBezTo>
                        <a:pt x="4726" y="10340"/>
                        <a:pt x="4789" y="10308"/>
                        <a:pt x="4883" y="10277"/>
                      </a:cubicBezTo>
                      <a:lnTo>
                        <a:pt x="7593" y="7945"/>
                      </a:lnTo>
                      <a:cubicBezTo>
                        <a:pt x="7845" y="7756"/>
                        <a:pt x="8065" y="7473"/>
                        <a:pt x="8254" y="7189"/>
                      </a:cubicBezTo>
                      <a:cubicBezTo>
                        <a:pt x="8853" y="6402"/>
                        <a:pt x="9168" y="5457"/>
                        <a:pt x="9168" y="4480"/>
                      </a:cubicBezTo>
                      <a:cubicBezTo>
                        <a:pt x="9139" y="1996"/>
                        <a:pt x="7104" y="0"/>
                        <a:pt x="45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99" name="Google Shape;9400;p73">
                  <a:extLst>
                    <a:ext uri="{FF2B5EF4-FFF2-40B4-BE49-F238E27FC236}">
                      <a16:creationId xmlns:a16="http://schemas.microsoft.com/office/drawing/2014/main" id="{3728BF86-F4F5-6308-6AFA-16841B562390}"/>
                    </a:ext>
                  </a:extLst>
                </p:cNvPr>
                <p:cNvSpPr/>
                <p:nvPr/>
              </p:nvSpPr>
              <p:spPr>
                <a:xfrm>
                  <a:off x="2786075" y="3800675"/>
                  <a:ext cx="260725" cy="8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9" h="3441" extrusionOk="0">
                      <a:moveTo>
                        <a:pt x="1702" y="0"/>
                      </a:moveTo>
                      <a:cubicBezTo>
                        <a:pt x="1576" y="0"/>
                        <a:pt x="1513" y="63"/>
                        <a:pt x="1418" y="189"/>
                      </a:cubicBezTo>
                      <a:lnTo>
                        <a:pt x="32" y="2930"/>
                      </a:lnTo>
                      <a:cubicBezTo>
                        <a:pt x="1" y="3056"/>
                        <a:pt x="1" y="3213"/>
                        <a:pt x="32" y="3308"/>
                      </a:cubicBezTo>
                      <a:cubicBezTo>
                        <a:pt x="95" y="3371"/>
                        <a:pt x="190" y="3434"/>
                        <a:pt x="316" y="3434"/>
                      </a:cubicBezTo>
                      <a:lnTo>
                        <a:pt x="10019" y="3434"/>
                      </a:lnTo>
                      <a:cubicBezTo>
                        <a:pt x="10045" y="3438"/>
                        <a:pt x="10070" y="3440"/>
                        <a:pt x="10093" y="3440"/>
                      </a:cubicBezTo>
                      <a:cubicBezTo>
                        <a:pt x="10241" y="3440"/>
                        <a:pt x="10338" y="3362"/>
                        <a:pt x="10366" y="3308"/>
                      </a:cubicBezTo>
                      <a:cubicBezTo>
                        <a:pt x="10429" y="3182"/>
                        <a:pt x="10429" y="3056"/>
                        <a:pt x="10366" y="2930"/>
                      </a:cubicBezTo>
                      <a:lnTo>
                        <a:pt x="8979" y="189"/>
                      </a:lnTo>
                      <a:cubicBezTo>
                        <a:pt x="8948" y="63"/>
                        <a:pt x="8822" y="32"/>
                        <a:pt x="8696" y="0"/>
                      </a:cubicBezTo>
                      <a:lnTo>
                        <a:pt x="8601" y="95"/>
                      </a:lnTo>
                      <a:lnTo>
                        <a:pt x="5860" y="2426"/>
                      </a:lnTo>
                      <a:cubicBezTo>
                        <a:pt x="5671" y="2583"/>
                        <a:pt x="5451" y="2678"/>
                        <a:pt x="5199" y="2678"/>
                      </a:cubicBezTo>
                      <a:cubicBezTo>
                        <a:pt x="4978" y="2678"/>
                        <a:pt x="4726" y="2583"/>
                        <a:pt x="4537" y="2426"/>
                      </a:cubicBezTo>
                      <a:lnTo>
                        <a:pt x="1828" y="95"/>
                      </a:lnTo>
                      <a:lnTo>
                        <a:pt x="17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408" name="Google Shape;9401;p73">
                <a:extLst>
                  <a:ext uri="{FF2B5EF4-FFF2-40B4-BE49-F238E27FC236}">
                    <a16:creationId xmlns:a16="http://schemas.microsoft.com/office/drawing/2014/main" id="{69B8C2F5-ECBA-5843-7856-6BE40B0E80F3}"/>
                  </a:ext>
                </a:extLst>
              </p:cNvPr>
              <p:cNvGrpSpPr/>
              <p:nvPr/>
            </p:nvGrpSpPr>
            <p:grpSpPr>
              <a:xfrm>
                <a:off x="4659158" y="4984646"/>
                <a:ext cx="324868" cy="500612"/>
                <a:chOff x="2819150" y="3955025"/>
                <a:chExt cx="192200" cy="296175"/>
              </a:xfrm>
              <a:grpFill/>
            </p:grpSpPr>
            <p:sp>
              <p:nvSpPr>
                <p:cNvPr id="17591" name="Google Shape;9402;p73">
                  <a:extLst>
                    <a:ext uri="{FF2B5EF4-FFF2-40B4-BE49-F238E27FC236}">
                      <a16:creationId xmlns:a16="http://schemas.microsoft.com/office/drawing/2014/main" id="{C7CCD5FC-6155-BEB5-8785-AE18A0FD0887}"/>
                    </a:ext>
                  </a:extLst>
                </p:cNvPr>
                <p:cNvSpPr/>
                <p:nvPr/>
              </p:nvSpPr>
              <p:spPr>
                <a:xfrm>
                  <a:off x="2856175" y="4007025"/>
                  <a:ext cx="122100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805" extrusionOk="0">
                      <a:moveTo>
                        <a:pt x="1324" y="0"/>
                      </a:moveTo>
                      <a:cubicBezTo>
                        <a:pt x="631" y="0"/>
                        <a:pt x="127" y="725"/>
                        <a:pt x="347" y="1386"/>
                      </a:cubicBezTo>
                      <a:lnTo>
                        <a:pt x="599" y="2080"/>
                      </a:lnTo>
                      <a:lnTo>
                        <a:pt x="379" y="2080"/>
                      </a:lnTo>
                      <a:cubicBezTo>
                        <a:pt x="158" y="2080"/>
                        <a:pt x="0" y="2237"/>
                        <a:pt x="0" y="2458"/>
                      </a:cubicBezTo>
                      <a:cubicBezTo>
                        <a:pt x="0" y="2647"/>
                        <a:pt x="158" y="2804"/>
                        <a:pt x="347" y="2804"/>
                      </a:cubicBezTo>
                      <a:lnTo>
                        <a:pt x="4506" y="2804"/>
                      </a:lnTo>
                      <a:cubicBezTo>
                        <a:pt x="4726" y="2804"/>
                        <a:pt x="4884" y="2647"/>
                        <a:pt x="4884" y="2458"/>
                      </a:cubicBezTo>
                      <a:cubicBezTo>
                        <a:pt x="4884" y="2237"/>
                        <a:pt x="4726" y="2080"/>
                        <a:pt x="4506" y="2080"/>
                      </a:cubicBezTo>
                      <a:lnTo>
                        <a:pt x="4317" y="2080"/>
                      </a:lnTo>
                      <a:lnTo>
                        <a:pt x="4569" y="1386"/>
                      </a:lnTo>
                      <a:cubicBezTo>
                        <a:pt x="4789" y="725"/>
                        <a:pt x="4285" y="0"/>
                        <a:pt x="35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92" name="Google Shape;9403;p73">
                  <a:extLst>
                    <a:ext uri="{FF2B5EF4-FFF2-40B4-BE49-F238E27FC236}">
                      <a16:creationId xmlns:a16="http://schemas.microsoft.com/office/drawing/2014/main" id="{B0A99FA1-8B8D-6B48-113B-FB133EF1581C}"/>
                    </a:ext>
                  </a:extLst>
                </p:cNvPr>
                <p:cNvSpPr/>
                <p:nvPr/>
              </p:nvSpPr>
              <p:spPr>
                <a:xfrm>
                  <a:off x="2819150" y="4180300"/>
                  <a:ext cx="192200" cy="7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" h="2836" extrusionOk="0">
                      <a:moveTo>
                        <a:pt x="1418" y="0"/>
                      </a:moveTo>
                      <a:cubicBezTo>
                        <a:pt x="1040" y="0"/>
                        <a:pt x="725" y="315"/>
                        <a:pt x="725" y="725"/>
                      </a:cubicBezTo>
                      <a:lnTo>
                        <a:pt x="725" y="1418"/>
                      </a:lnTo>
                      <a:cubicBezTo>
                        <a:pt x="316" y="1418"/>
                        <a:pt x="1" y="1733"/>
                        <a:pt x="1" y="2143"/>
                      </a:cubicBezTo>
                      <a:lnTo>
                        <a:pt x="1" y="2489"/>
                      </a:lnTo>
                      <a:cubicBezTo>
                        <a:pt x="1" y="2678"/>
                        <a:pt x="158" y="2836"/>
                        <a:pt x="379" y="2836"/>
                      </a:cubicBezTo>
                      <a:lnTo>
                        <a:pt x="7310" y="2836"/>
                      </a:lnTo>
                      <a:cubicBezTo>
                        <a:pt x="7530" y="2804"/>
                        <a:pt x="7688" y="2678"/>
                        <a:pt x="7688" y="2489"/>
                      </a:cubicBezTo>
                      <a:lnTo>
                        <a:pt x="7688" y="2143"/>
                      </a:lnTo>
                      <a:cubicBezTo>
                        <a:pt x="7688" y="1733"/>
                        <a:pt x="7373" y="1418"/>
                        <a:pt x="6995" y="1418"/>
                      </a:cubicBezTo>
                      <a:lnTo>
                        <a:pt x="6995" y="725"/>
                      </a:lnTo>
                      <a:cubicBezTo>
                        <a:pt x="6995" y="315"/>
                        <a:pt x="6680" y="0"/>
                        <a:pt x="62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93" name="Google Shape;9404;p73">
                  <a:extLst>
                    <a:ext uri="{FF2B5EF4-FFF2-40B4-BE49-F238E27FC236}">
                      <a16:creationId xmlns:a16="http://schemas.microsoft.com/office/drawing/2014/main" id="{CA318002-F839-B056-947C-BADBE9621506}"/>
                    </a:ext>
                  </a:extLst>
                </p:cNvPr>
                <p:cNvSpPr/>
                <p:nvPr/>
              </p:nvSpPr>
              <p:spPr>
                <a:xfrm>
                  <a:off x="2882950" y="3955025"/>
                  <a:ext cx="685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1419" extrusionOk="0">
                      <a:moveTo>
                        <a:pt x="1355" y="1"/>
                      </a:moveTo>
                      <a:cubicBezTo>
                        <a:pt x="1166" y="1"/>
                        <a:pt x="1009" y="158"/>
                        <a:pt x="1009" y="348"/>
                      </a:cubicBezTo>
                      <a:lnTo>
                        <a:pt x="1009" y="726"/>
                      </a:lnTo>
                      <a:cubicBezTo>
                        <a:pt x="568" y="820"/>
                        <a:pt x="221" y="1072"/>
                        <a:pt x="1" y="1419"/>
                      </a:cubicBezTo>
                      <a:lnTo>
                        <a:pt x="2742" y="1419"/>
                      </a:lnTo>
                      <a:cubicBezTo>
                        <a:pt x="2521" y="1104"/>
                        <a:pt x="2111" y="852"/>
                        <a:pt x="1733" y="726"/>
                      </a:cubicBezTo>
                      <a:lnTo>
                        <a:pt x="1733" y="348"/>
                      </a:lnTo>
                      <a:cubicBezTo>
                        <a:pt x="1670" y="158"/>
                        <a:pt x="1513" y="1"/>
                        <a:pt x="13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94" name="Google Shape;9405;p73">
                  <a:extLst>
                    <a:ext uri="{FF2B5EF4-FFF2-40B4-BE49-F238E27FC236}">
                      <a16:creationId xmlns:a16="http://schemas.microsoft.com/office/drawing/2014/main" id="{0E5F19B2-8574-9229-DF45-19720659BCC7}"/>
                    </a:ext>
                  </a:extLst>
                </p:cNvPr>
                <p:cNvSpPr/>
                <p:nvPr/>
              </p:nvSpPr>
              <p:spPr>
                <a:xfrm>
                  <a:off x="2856975" y="4093650"/>
                  <a:ext cx="118950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8" h="2805" extrusionOk="0">
                      <a:moveTo>
                        <a:pt x="473" y="1"/>
                      </a:moveTo>
                      <a:lnTo>
                        <a:pt x="0" y="2805"/>
                      </a:lnTo>
                      <a:lnTo>
                        <a:pt x="4757" y="2805"/>
                      </a:lnTo>
                      <a:lnTo>
                        <a:pt x="428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409" name="Google Shape;9406;p73">
                <a:extLst>
                  <a:ext uri="{FF2B5EF4-FFF2-40B4-BE49-F238E27FC236}">
                    <a16:creationId xmlns:a16="http://schemas.microsoft.com/office/drawing/2014/main" id="{871CBE50-1A22-E037-B246-0BAF9DD1F9F4}"/>
                  </a:ext>
                </a:extLst>
              </p:cNvPr>
              <p:cNvGrpSpPr/>
              <p:nvPr/>
            </p:nvGrpSpPr>
            <p:grpSpPr>
              <a:xfrm>
                <a:off x="7743692" y="3749212"/>
                <a:ext cx="499261" cy="497951"/>
                <a:chOff x="4629125" y="3235150"/>
                <a:chExt cx="295375" cy="294600"/>
              </a:xfrm>
              <a:grpFill/>
            </p:grpSpPr>
            <p:sp>
              <p:nvSpPr>
                <p:cNvPr id="17586" name="Google Shape;9407;p73">
                  <a:extLst>
                    <a:ext uri="{FF2B5EF4-FFF2-40B4-BE49-F238E27FC236}">
                      <a16:creationId xmlns:a16="http://schemas.microsoft.com/office/drawing/2014/main" id="{3543AA37-583C-0CF0-4B49-AC685A3CC28C}"/>
                    </a:ext>
                  </a:extLst>
                </p:cNvPr>
                <p:cNvSpPr/>
                <p:nvPr/>
              </p:nvSpPr>
              <p:spPr>
                <a:xfrm>
                  <a:off x="4696850" y="33911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725" y="1"/>
                      </a:moveTo>
                      <a:cubicBezTo>
                        <a:pt x="316" y="1"/>
                        <a:pt x="1" y="316"/>
                        <a:pt x="1" y="694"/>
                      </a:cubicBezTo>
                      <a:cubicBezTo>
                        <a:pt x="64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694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87" name="Google Shape;9408;p73">
                  <a:extLst>
                    <a:ext uri="{FF2B5EF4-FFF2-40B4-BE49-F238E27FC236}">
                      <a16:creationId xmlns:a16="http://schemas.microsoft.com/office/drawing/2014/main" id="{751A7304-FB16-696C-88BB-2D8E7F01FC3D}"/>
                    </a:ext>
                  </a:extLst>
                </p:cNvPr>
                <p:cNvSpPr/>
                <p:nvPr/>
              </p:nvSpPr>
              <p:spPr>
                <a:xfrm>
                  <a:off x="4680300" y="3443875"/>
                  <a:ext cx="693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1387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87"/>
                      </a:cubicBezTo>
                      <a:lnTo>
                        <a:pt x="2773" y="1387"/>
                      </a:lnTo>
                      <a:cubicBezTo>
                        <a:pt x="2773" y="630"/>
                        <a:pt x="2175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88" name="Google Shape;9409;p73">
                  <a:extLst>
                    <a:ext uri="{FF2B5EF4-FFF2-40B4-BE49-F238E27FC236}">
                      <a16:creationId xmlns:a16="http://schemas.microsoft.com/office/drawing/2014/main" id="{3EEBF074-F609-A403-0A01-40E4FE895FE8}"/>
                    </a:ext>
                  </a:extLst>
                </p:cNvPr>
                <p:cNvSpPr/>
                <p:nvPr/>
              </p:nvSpPr>
              <p:spPr>
                <a:xfrm>
                  <a:off x="4629125" y="3339900"/>
                  <a:ext cx="295375" cy="18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7594" extrusionOk="0">
                      <a:moveTo>
                        <a:pt x="10050" y="2080"/>
                      </a:moveTo>
                      <a:cubicBezTo>
                        <a:pt x="10239" y="2080"/>
                        <a:pt x="10397" y="2238"/>
                        <a:pt x="10397" y="2427"/>
                      </a:cubicBezTo>
                      <a:cubicBezTo>
                        <a:pt x="10397" y="2616"/>
                        <a:pt x="10239" y="2773"/>
                        <a:pt x="10050" y="2773"/>
                      </a:cubicBezTo>
                      <a:lnTo>
                        <a:pt x="6553" y="2773"/>
                      </a:lnTo>
                      <a:cubicBezTo>
                        <a:pt x="6333" y="2773"/>
                        <a:pt x="6175" y="2616"/>
                        <a:pt x="6175" y="2427"/>
                      </a:cubicBezTo>
                      <a:cubicBezTo>
                        <a:pt x="6175" y="2238"/>
                        <a:pt x="6333" y="2080"/>
                        <a:pt x="6553" y="2080"/>
                      </a:cubicBezTo>
                      <a:close/>
                      <a:moveTo>
                        <a:pt x="10050" y="3466"/>
                      </a:moveTo>
                      <a:cubicBezTo>
                        <a:pt x="10239" y="3466"/>
                        <a:pt x="10397" y="3624"/>
                        <a:pt x="10397" y="3813"/>
                      </a:cubicBezTo>
                      <a:cubicBezTo>
                        <a:pt x="10397" y="4002"/>
                        <a:pt x="10239" y="4159"/>
                        <a:pt x="10050" y="4159"/>
                      </a:cubicBezTo>
                      <a:lnTo>
                        <a:pt x="6553" y="4159"/>
                      </a:lnTo>
                      <a:cubicBezTo>
                        <a:pt x="6333" y="4159"/>
                        <a:pt x="6175" y="4002"/>
                        <a:pt x="6175" y="3813"/>
                      </a:cubicBezTo>
                      <a:cubicBezTo>
                        <a:pt x="6175" y="3624"/>
                        <a:pt x="6333" y="3466"/>
                        <a:pt x="6553" y="3466"/>
                      </a:cubicBezTo>
                      <a:close/>
                      <a:moveTo>
                        <a:pt x="10050" y="4821"/>
                      </a:moveTo>
                      <a:cubicBezTo>
                        <a:pt x="10239" y="4821"/>
                        <a:pt x="10397" y="4978"/>
                        <a:pt x="10397" y="5199"/>
                      </a:cubicBezTo>
                      <a:cubicBezTo>
                        <a:pt x="10397" y="5388"/>
                        <a:pt x="10239" y="5546"/>
                        <a:pt x="10050" y="5546"/>
                      </a:cubicBezTo>
                      <a:lnTo>
                        <a:pt x="6553" y="5546"/>
                      </a:lnTo>
                      <a:cubicBezTo>
                        <a:pt x="6333" y="5546"/>
                        <a:pt x="6175" y="5388"/>
                        <a:pt x="6175" y="5199"/>
                      </a:cubicBezTo>
                      <a:cubicBezTo>
                        <a:pt x="6175" y="4978"/>
                        <a:pt x="6333" y="4821"/>
                        <a:pt x="6553" y="4821"/>
                      </a:cubicBezTo>
                      <a:close/>
                      <a:moveTo>
                        <a:pt x="3403" y="1418"/>
                      </a:moveTo>
                      <a:cubicBezTo>
                        <a:pt x="4127" y="1418"/>
                        <a:pt x="4757" y="2049"/>
                        <a:pt x="4757" y="2773"/>
                      </a:cubicBezTo>
                      <a:cubicBezTo>
                        <a:pt x="4757" y="3151"/>
                        <a:pt x="4600" y="3498"/>
                        <a:pt x="4379" y="3718"/>
                      </a:cubicBezTo>
                      <a:cubicBezTo>
                        <a:pt x="5009" y="4065"/>
                        <a:pt x="5451" y="4758"/>
                        <a:pt x="5451" y="5546"/>
                      </a:cubicBezTo>
                      <a:lnTo>
                        <a:pt x="5451" y="5892"/>
                      </a:lnTo>
                      <a:lnTo>
                        <a:pt x="5514" y="5892"/>
                      </a:lnTo>
                      <a:cubicBezTo>
                        <a:pt x="5514" y="6081"/>
                        <a:pt x="5356" y="6239"/>
                        <a:pt x="5167" y="6239"/>
                      </a:cubicBezTo>
                      <a:lnTo>
                        <a:pt x="1701" y="6239"/>
                      </a:lnTo>
                      <a:cubicBezTo>
                        <a:pt x="1512" y="6239"/>
                        <a:pt x="1355" y="6081"/>
                        <a:pt x="1355" y="5892"/>
                      </a:cubicBezTo>
                      <a:lnTo>
                        <a:pt x="1355" y="5546"/>
                      </a:lnTo>
                      <a:cubicBezTo>
                        <a:pt x="1355" y="4758"/>
                        <a:pt x="1764" y="4096"/>
                        <a:pt x="2395" y="3718"/>
                      </a:cubicBezTo>
                      <a:cubicBezTo>
                        <a:pt x="2174" y="3498"/>
                        <a:pt x="2016" y="3151"/>
                        <a:pt x="2016" y="2773"/>
                      </a:cubicBezTo>
                      <a:cubicBezTo>
                        <a:pt x="2016" y="2049"/>
                        <a:pt x="2647" y="1418"/>
                        <a:pt x="3403" y="1418"/>
                      </a:cubicBezTo>
                      <a:close/>
                      <a:moveTo>
                        <a:pt x="1040" y="1"/>
                      </a:moveTo>
                      <a:cubicBezTo>
                        <a:pt x="441" y="1"/>
                        <a:pt x="0" y="473"/>
                        <a:pt x="0" y="1009"/>
                      </a:cubicBezTo>
                      <a:lnTo>
                        <a:pt x="0" y="6554"/>
                      </a:lnTo>
                      <a:cubicBezTo>
                        <a:pt x="0" y="7152"/>
                        <a:pt x="473" y="7593"/>
                        <a:pt x="1040" y="7593"/>
                      </a:cubicBezTo>
                      <a:lnTo>
                        <a:pt x="10806" y="7593"/>
                      </a:lnTo>
                      <a:cubicBezTo>
                        <a:pt x="11373" y="7593"/>
                        <a:pt x="11815" y="7121"/>
                        <a:pt x="11815" y="6554"/>
                      </a:cubicBezTo>
                      <a:lnTo>
                        <a:pt x="11815" y="1009"/>
                      </a:lnTo>
                      <a:cubicBezTo>
                        <a:pt x="11783" y="473"/>
                        <a:pt x="11310" y="1"/>
                        <a:pt x="10743" y="1"/>
                      </a:cubicBezTo>
                      <a:lnTo>
                        <a:pt x="7593" y="1"/>
                      </a:lnTo>
                      <a:lnTo>
                        <a:pt x="7593" y="347"/>
                      </a:lnTo>
                      <a:cubicBezTo>
                        <a:pt x="7593" y="946"/>
                        <a:pt x="7120" y="1355"/>
                        <a:pt x="6585" y="1355"/>
                      </a:cubicBezTo>
                      <a:lnTo>
                        <a:pt x="5198" y="1355"/>
                      </a:lnTo>
                      <a:cubicBezTo>
                        <a:pt x="4600" y="1355"/>
                        <a:pt x="4190" y="883"/>
                        <a:pt x="4190" y="347"/>
                      </a:cubicBezTo>
                      <a:lnTo>
                        <a:pt x="419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89" name="Google Shape;9410;p73">
                  <a:extLst>
                    <a:ext uri="{FF2B5EF4-FFF2-40B4-BE49-F238E27FC236}">
                      <a16:creationId xmlns:a16="http://schemas.microsoft.com/office/drawing/2014/main" id="{45E78B23-702F-30BF-1F0D-A3726ACCB546}"/>
                    </a:ext>
                  </a:extLst>
                </p:cNvPr>
                <p:cNvSpPr/>
                <p:nvPr/>
              </p:nvSpPr>
              <p:spPr>
                <a:xfrm>
                  <a:off x="4714975" y="3287125"/>
                  <a:ext cx="122100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805" extrusionOk="0">
                      <a:moveTo>
                        <a:pt x="693" y="1"/>
                      </a:moveTo>
                      <a:cubicBezTo>
                        <a:pt x="315" y="1"/>
                        <a:pt x="0" y="316"/>
                        <a:pt x="0" y="725"/>
                      </a:cubicBezTo>
                      <a:cubicBezTo>
                        <a:pt x="0" y="1104"/>
                        <a:pt x="315" y="1419"/>
                        <a:pt x="693" y="1419"/>
                      </a:cubicBezTo>
                      <a:lnTo>
                        <a:pt x="1418" y="1419"/>
                      </a:lnTo>
                      <a:lnTo>
                        <a:pt x="1418" y="2458"/>
                      </a:lnTo>
                      <a:cubicBezTo>
                        <a:pt x="1386" y="2647"/>
                        <a:pt x="1544" y="2805"/>
                        <a:pt x="1733" y="2805"/>
                      </a:cubicBezTo>
                      <a:lnTo>
                        <a:pt x="3119" y="2805"/>
                      </a:lnTo>
                      <a:cubicBezTo>
                        <a:pt x="3308" y="2805"/>
                        <a:pt x="3466" y="2647"/>
                        <a:pt x="3466" y="2458"/>
                      </a:cubicBezTo>
                      <a:lnTo>
                        <a:pt x="3466" y="1419"/>
                      </a:lnTo>
                      <a:lnTo>
                        <a:pt x="4159" y="1419"/>
                      </a:lnTo>
                      <a:cubicBezTo>
                        <a:pt x="4568" y="1419"/>
                        <a:pt x="4883" y="1104"/>
                        <a:pt x="4883" y="725"/>
                      </a:cubicBezTo>
                      <a:cubicBezTo>
                        <a:pt x="4883" y="316"/>
                        <a:pt x="4568" y="1"/>
                        <a:pt x="415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90" name="Google Shape;9411;p73">
                  <a:extLst>
                    <a:ext uri="{FF2B5EF4-FFF2-40B4-BE49-F238E27FC236}">
                      <a16:creationId xmlns:a16="http://schemas.microsoft.com/office/drawing/2014/main" id="{2F08716E-9465-D9F8-06A9-F0AA8252315A}"/>
                    </a:ext>
                  </a:extLst>
                </p:cNvPr>
                <p:cNvSpPr/>
                <p:nvPr/>
              </p:nvSpPr>
              <p:spPr>
                <a:xfrm>
                  <a:off x="4732300" y="3235150"/>
                  <a:ext cx="866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1419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1418"/>
                      </a:lnTo>
                      <a:lnTo>
                        <a:pt x="3466" y="1418"/>
                      </a:lnTo>
                      <a:lnTo>
                        <a:pt x="3466" y="347"/>
                      </a:lnTo>
                      <a:cubicBezTo>
                        <a:pt x="3466" y="158"/>
                        <a:pt x="3308" y="1"/>
                        <a:pt x="3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412" name="Google Shape;9412;p73">
                <a:extLst>
                  <a:ext uri="{FF2B5EF4-FFF2-40B4-BE49-F238E27FC236}">
                    <a16:creationId xmlns:a16="http://schemas.microsoft.com/office/drawing/2014/main" id="{365451BA-E846-9934-BED2-8228672F590F}"/>
                  </a:ext>
                </a:extLst>
              </p:cNvPr>
              <p:cNvGrpSpPr/>
              <p:nvPr/>
            </p:nvGrpSpPr>
            <p:grpSpPr>
              <a:xfrm>
                <a:off x="7743671" y="4378602"/>
                <a:ext cx="499303" cy="499261"/>
                <a:chOff x="4628325" y="3599825"/>
                <a:chExt cx="295400" cy="295375"/>
              </a:xfrm>
              <a:grpFill/>
            </p:grpSpPr>
            <p:sp>
              <p:nvSpPr>
                <p:cNvPr id="17574" name="Google Shape;9413;p73">
                  <a:extLst>
                    <a:ext uri="{FF2B5EF4-FFF2-40B4-BE49-F238E27FC236}">
                      <a16:creationId xmlns:a16="http://schemas.microsoft.com/office/drawing/2014/main" id="{209BAE0A-2C99-93E4-3BD4-78C91E52276B}"/>
                    </a:ext>
                  </a:extLst>
                </p:cNvPr>
                <p:cNvSpPr/>
                <p:nvPr/>
              </p:nvSpPr>
              <p:spPr>
                <a:xfrm>
                  <a:off x="4679525" y="3686450"/>
                  <a:ext cx="1735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3467" extrusionOk="0">
                      <a:moveTo>
                        <a:pt x="0" y="1"/>
                      </a:moveTo>
                      <a:lnTo>
                        <a:pt x="0" y="3466"/>
                      </a:lnTo>
                      <a:lnTo>
                        <a:pt x="694" y="3466"/>
                      </a:lnTo>
                      <a:lnTo>
                        <a:pt x="69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75" name="Google Shape;9414;p73">
                  <a:extLst>
                    <a:ext uri="{FF2B5EF4-FFF2-40B4-BE49-F238E27FC236}">
                      <a16:creationId xmlns:a16="http://schemas.microsoft.com/office/drawing/2014/main" id="{C68C2759-A659-4F2D-04E7-DE9720FDE9AF}"/>
                    </a:ext>
                  </a:extLst>
                </p:cNvPr>
                <p:cNvSpPr/>
                <p:nvPr/>
              </p:nvSpPr>
              <p:spPr>
                <a:xfrm>
                  <a:off x="4854375" y="3686450"/>
                  <a:ext cx="1815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3467" extrusionOk="0">
                      <a:moveTo>
                        <a:pt x="1" y="1"/>
                      </a:moveTo>
                      <a:lnTo>
                        <a:pt x="1" y="3466"/>
                      </a:lnTo>
                      <a:lnTo>
                        <a:pt x="725" y="3466"/>
                      </a:lnTo>
                      <a:lnTo>
                        <a:pt x="72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76" name="Google Shape;9415;p73">
                  <a:extLst>
                    <a:ext uri="{FF2B5EF4-FFF2-40B4-BE49-F238E27FC236}">
                      <a16:creationId xmlns:a16="http://schemas.microsoft.com/office/drawing/2014/main" id="{6DAE875E-C6A8-5179-C47B-B695A9E52B48}"/>
                    </a:ext>
                  </a:extLst>
                </p:cNvPr>
                <p:cNvSpPr/>
                <p:nvPr/>
              </p:nvSpPr>
              <p:spPr>
                <a:xfrm>
                  <a:off x="4679525" y="3790425"/>
                  <a:ext cx="1735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4160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694" y="4159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77" name="Google Shape;9416;p73">
                  <a:extLst>
                    <a:ext uri="{FF2B5EF4-FFF2-40B4-BE49-F238E27FC236}">
                      <a16:creationId xmlns:a16="http://schemas.microsoft.com/office/drawing/2014/main" id="{75816142-384D-F899-058F-963DF4A3D6C1}"/>
                    </a:ext>
                  </a:extLst>
                </p:cNvPr>
                <p:cNvSpPr/>
                <p:nvPr/>
              </p:nvSpPr>
              <p:spPr>
                <a:xfrm>
                  <a:off x="4854375" y="3790425"/>
                  <a:ext cx="1815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4160" extrusionOk="0">
                      <a:moveTo>
                        <a:pt x="1" y="0"/>
                      </a:moveTo>
                      <a:lnTo>
                        <a:pt x="1" y="4159"/>
                      </a:lnTo>
                      <a:lnTo>
                        <a:pt x="725" y="4159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78" name="Google Shape;9417;p73">
                  <a:extLst>
                    <a:ext uri="{FF2B5EF4-FFF2-40B4-BE49-F238E27FC236}">
                      <a16:creationId xmlns:a16="http://schemas.microsoft.com/office/drawing/2014/main" id="{D3CB09C9-13C5-5968-C301-FB8A0C8A3AEE}"/>
                    </a:ext>
                  </a:extLst>
                </p:cNvPr>
                <p:cNvSpPr/>
                <p:nvPr/>
              </p:nvSpPr>
              <p:spPr>
                <a:xfrm>
                  <a:off x="4628325" y="3686450"/>
                  <a:ext cx="34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3467" extrusionOk="0">
                      <a:moveTo>
                        <a:pt x="1009" y="1"/>
                      </a:moveTo>
                      <a:cubicBezTo>
                        <a:pt x="442" y="1"/>
                        <a:pt x="1" y="442"/>
                        <a:pt x="1" y="1009"/>
                      </a:cubicBezTo>
                      <a:lnTo>
                        <a:pt x="1" y="2049"/>
                      </a:lnTo>
                      <a:cubicBezTo>
                        <a:pt x="1" y="2427"/>
                        <a:pt x="158" y="2773"/>
                        <a:pt x="442" y="3025"/>
                      </a:cubicBezTo>
                      <a:cubicBezTo>
                        <a:pt x="662" y="3340"/>
                        <a:pt x="1009" y="3466"/>
                        <a:pt x="1387" y="3466"/>
                      </a:cubicBezTo>
                      <a:lnTo>
                        <a:pt x="138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79" name="Google Shape;9418;p73">
                  <a:extLst>
                    <a:ext uri="{FF2B5EF4-FFF2-40B4-BE49-F238E27FC236}">
                      <a16:creationId xmlns:a16="http://schemas.microsoft.com/office/drawing/2014/main" id="{4C408F22-2649-AD07-00AF-474CA64AC285}"/>
                    </a:ext>
                  </a:extLst>
                </p:cNvPr>
                <p:cNvSpPr/>
                <p:nvPr/>
              </p:nvSpPr>
              <p:spPr>
                <a:xfrm>
                  <a:off x="4714975" y="3686450"/>
                  <a:ext cx="12210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3467" extrusionOk="0">
                      <a:moveTo>
                        <a:pt x="0" y="1"/>
                      </a:moveTo>
                      <a:lnTo>
                        <a:pt x="0" y="3466"/>
                      </a:lnTo>
                      <a:lnTo>
                        <a:pt x="4883" y="3466"/>
                      </a:lnTo>
                      <a:lnTo>
                        <a:pt x="488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80" name="Google Shape;9419;p73">
                  <a:extLst>
                    <a:ext uri="{FF2B5EF4-FFF2-40B4-BE49-F238E27FC236}">
                      <a16:creationId xmlns:a16="http://schemas.microsoft.com/office/drawing/2014/main" id="{A909F068-FEB1-2DBB-58A4-1086B7FC9F2C}"/>
                    </a:ext>
                  </a:extLst>
                </p:cNvPr>
                <p:cNvSpPr/>
                <p:nvPr/>
              </p:nvSpPr>
              <p:spPr>
                <a:xfrm>
                  <a:off x="4889025" y="3777825"/>
                  <a:ext cx="34700" cy="1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4695" extrusionOk="0">
                      <a:moveTo>
                        <a:pt x="1387" y="0"/>
                      </a:moveTo>
                      <a:cubicBezTo>
                        <a:pt x="977" y="315"/>
                        <a:pt x="505" y="504"/>
                        <a:pt x="1" y="504"/>
                      </a:cubicBezTo>
                      <a:lnTo>
                        <a:pt x="1" y="4695"/>
                      </a:lnTo>
                      <a:lnTo>
                        <a:pt x="347" y="4695"/>
                      </a:lnTo>
                      <a:cubicBezTo>
                        <a:pt x="946" y="4695"/>
                        <a:pt x="1387" y="4222"/>
                        <a:pt x="1387" y="3655"/>
                      </a:cubicBezTo>
                      <a:lnTo>
                        <a:pt x="138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81" name="Google Shape;9420;p73">
                  <a:extLst>
                    <a:ext uri="{FF2B5EF4-FFF2-40B4-BE49-F238E27FC236}">
                      <a16:creationId xmlns:a16="http://schemas.microsoft.com/office/drawing/2014/main" id="{1D3BFB6C-70A8-2CC5-E779-C2F5F4C63D4C}"/>
                    </a:ext>
                  </a:extLst>
                </p:cNvPr>
                <p:cNvSpPr/>
                <p:nvPr/>
              </p:nvSpPr>
              <p:spPr>
                <a:xfrm>
                  <a:off x="4628325" y="3777825"/>
                  <a:ext cx="34675" cy="1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4664" extrusionOk="0">
                      <a:moveTo>
                        <a:pt x="1" y="0"/>
                      </a:moveTo>
                      <a:lnTo>
                        <a:pt x="1" y="3655"/>
                      </a:lnTo>
                      <a:cubicBezTo>
                        <a:pt x="1" y="4222"/>
                        <a:pt x="442" y="4663"/>
                        <a:pt x="1009" y="4663"/>
                      </a:cubicBezTo>
                      <a:lnTo>
                        <a:pt x="1387" y="4663"/>
                      </a:lnTo>
                      <a:lnTo>
                        <a:pt x="1387" y="504"/>
                      </a:lnTo>
                      <a:cubicBezTo>
                        <a:pt x="851" y="504"/>
                        <a:pt x="379" y="315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82" name="Google Shape;9421;p73">
                  <a:extLst>
                    <a:ext uri="{FF2B5EF4-FFF2-40B4-BE49-F238E27FC236}">
                      <a16:creationId xmlns:a16="http://schemas.microsoft.com/office/drawing/2014/main" id="{A658E1BC-9DE2-27B8-C83F-B1706847E3E8}"/>
                    </a:ext>
                  </a:extLst>
                </p:cNvPr>
                <p:cNvSpPr/>
                <p:nvPr/>
              </p:nvSpPr>
              <p:spPr>
                <a:xfrm>
                  <a:off x="4766950" y="3790425"/>
                  <a:ext cx="17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6" extrusionOk="0">
                      <a:moveTo>
                        <a:pt x="1" y="0"/>
                      </a:moveTo>
                      <a:lnTo>
                        <a:pt x="1" y="347"/>
                      </a:lnTo>
                      <a:cubicBezTo>
                        <a:pt x="1" y="568"/>
                        <a:pt x="158" y="725"/>
                        <a:pt x="347" y="725"/>
                      </a:cubicBezTo>
                      <a:cubicBezTo>
                        <a:pt x="568" y="725"/>
                        <a:pt x="694" y="568"/>
                        <a:pt x="694" y="347"/>
                      </a:cubicBez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83" name="Google Shape;9422;p73">
                  <a:extLst>
                    <a:ext uri="{FF2B5EF4-FFF2-40B4-BE49-F238E27FC236}">
                      <a16:creationId xmlns:a16="http://schemas.microsoft.com/office/drawing/2014/main" id="{846A7FF2-ACB0-D400-1E5E-CC355664392D}"/>
                    </a:ext>
                  </a:extLst>
                </p:cNvPr>
                <p:cNvSpPr/>
                <p:nvPr/>
              </p:nvSpPr>
              <p:spPr>
                <a:xfrm>
                  <a:off x="4889025" y="3686450"/>
                  <a:ext cx="3470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3467" extrusionOk="0">
                      <a:moveTo>
                        <a:pt x="1" y="1"/>
                      </a:moveTo>
                      <a:lnTo>
                        <a:pt x="1" y="3466"/>
                      </a:lnTo>
                      <a:cubicBezTo>
                        <a:pt x="347" y="3466"/>
                        <a:pt x="662" y="3340"/>
                        <a:pt x="946" y="3088"/>
                      </a:cubicBezTo>
                      <a:cubicBezTo>
                        <a:pt x="1229" y="2836"/>
                        <a:pt x="1387" y="2458"/>
                        <a:pt x="1387" y="2080"/>
                      </a:cubicBezTo>
                      <a:lnTo>
                        <a:pt x="1387" y="1040"/>
                      </a:lnTo>
                      <a:cubicBezTo>
                        <a:pt x="1387" y="442"/>
                        <a:pt x="914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84" name="Google Shape;9423;p73">
                  <a:extLst>
                    <a:ext uri="{FF2B5EF4-FFF2-40B4-BE49-F238E27FC236}">
                      <a16:creationId xmlns:a16="http://schemas.microsoft.com/office/drawing/2014/main" id="{E6DDD124-976D-1F6C-AF77-F6AF72684250}"/>
                    </a:ext>
                  </a:extLst>
                </p:cNvPr>
                <p:cNvSpPr/>
                <p:nvPr/>
              </p:nvSpPr>
              <p:spPr>
                <a:xfrm>
                  <a:off x="4714975" y="3790425"/>
                  <a:ext cx="1221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4160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4883" y="4159"/>
                      </a:lnTo>
                      <a:lnTo>
                        <a:pt x="4883" y="0"/>
                      </a:lnTo>
                      <a:lnTo>
                        <a:pt x="3466" y="0"/>
                      </a:lnTo>
                      <a:lnTo>
                        <a:pt x="3466" y="347"/>
                      </a:lnTo>
                      <a:cubicBezTo>
                        <a:pt x="3466" y="946"/>
                        <a:pt x="2993" y="1387"/>
                        <a:pt x="2426" y="1387"/>
                      </a:cubicBezTo>
                      <a:cubicBezTo>
                        <a:pt x="1827" y="1387"/>
                        <a:pt x="1418" y="914"/>
                        <a:pt x="1418" y="347"/>
                      </a:cubicBezTo>
                      <a:lnTo>
                        <a:pt x="14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85" name="Google Shape;9424;p73">
                  <a:extLst>
                    <a:ext uri="{FF2B5EF4-FFF2-40B4-BE49-F238E27FC236}">
                      <a16:creationId xmlns:a16="http://schemas.microsoft.com/office/drawing/2014/main" id="{9882AE84-2CF9-3B86-5939-D3B4F16BC5C7}"/>
                    </a:ext>
                  </a:extLst>
                </p:cNvPr>
                <p:cNvSpPr/>
                <p:nvPr/>
              </p:nvSpPr>
              <p:spPr>
                <a:xfrm>
                  <a:off x="4714175" y="3599825"/>
                  <a:ext cx="122100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773" extrusionOk="0">
                      <a:moveTo>
                        <a:pt x="2427" y="0"/>
                      </a:moveTo>
                      <a:cubicBezTo>
                        <a:pt x="1103" y="0"/>
                        <a:pt x="1" y="1103"/>
                        <a:pt x="1" y="2426"/>
                      </a:cubicBezTo>
                      <a:lnTo>
                        <a:pt x="1" y="2773"/>
                      </a:lnTo>
                      <a:lnTo>
                        <a:pt x="1355" y="2773"/>
                      </a:lnTo>
                      <a:lnTo>
                        <a:pt x="1355" y="2426"/>
                      </a:lnTo>
                      <a:cubicBezTo>
                        <a:pt x="1355" y="1828"/>
                        <a:pt x="1828" y="1418"/>
                        <a:pt x="2395" y="1418"/>
                      </a:cubicBezTo>
                      <a:cubicBezTo>
                        <a:pt x="2994" y="1418"/>
                        <a:pt x="3403" y="1891"/>
                        <a:pt x="3403" y="2426"/>
                      </a:cubicBezTo>
                      <a:lnTo>
                        <a:pt x="3403" y="2773"/>
                      </a:lnTo>
                      <a:lnTo>
                        <a:pt x="4884" y="2773"/>
                      </a:lnTo>
                      <a:lnTo>
                        <a:pt x="4884" y="2426"/>
                      </a:lnTo>
                      <a:cubicBezTo>
                        <a:pt x="4884" y="1103"/>
                        <a:pt x="3781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413" name="Google Shape;9425;p73">
                <a:extLst>
                  <a:ext uri="{FF2B5EF4-FFF2-40B4-BE49-F238E27FC236}">
                    <a16:creationId xmlns:a16="http://schemas.microsoft.com/office/drawing/2014/main" id="{CA9FF8C8-5FD8-CD69-D904-CB5DD56DA91D}"/>
                  </a:ext>
                </a:extLst>
              </p:cNvPr>
              <p:cNvGrpSpPr/>
              <p:nvPr/>
            </p:nvGrpSpPr>
            <p:grpSpPr>
              <a:xfrm>
                <a:off x="7773631" y="4984646"/>
                <a:ext cx="439383" cy="500612"/>
                <a:chOff x="4645650" y="3962900"/>
                <a:chExt cx="259950" cy="296175"/>
              </a:xfrm>
              <a:grpFill/>
            </p:grpSpPr>
            <p:sp>
              <p:nvSpPr>
                <p:cNvPr id="17568" name="Google Shape;9426;p73">
                  <a:extLst>
                    <a:ext uri="{FF2B5EF4-FFF2-40B4-BE49-F238E27FC236}">
                      <a16:creationId xmlns:a16="http://schemas.microsoft.com/office/drawing/2014/main" id="{5FCC2BB8-FE8E-D49F-6844-9563A945476D}"/>
                    </a:ext>
                  </a:extLst>
                </p:cNvPr>
                <p:cNvSpPr/>
                <p:nvPr/>
              </p:nvSpPr>
              <p:spPr>
                <a:xfrm>
                  <a:off x="4853600" y="4155100"/>
                  <a:ext cx="52000" cy="10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159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1733" y="4159"/>
                      </a:lnTo>
                      <a:cubicBezTo>
                        <a:pt x="1922" y="4159"/>
                        <a:pt x="2079" y="4001"/>
                        <a:pt x="2079" y="3812"/>
                      </a:cubicBezTo>
                      <a:lnTo>
                        <a:pt x="2079" y="1733"/>
                      </a:lnTo>
                      <a:cubicBezTo>
                        <a:pt x="2079" y="788"/>
                        <a:pt x="1292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69" name="Google Shape;9427;p73">
                  <a:extLst>
                    <a:ext uri="{FF2B5EF4-FFF2-40B4-BE49-F238E27FC236}">
                      <a16:creationId xmlns:a16="http://schemas.microsoft.com/office/drawing/2014/main" id="{909913F7-7A29-381D-BE3F-C7A8D813922E}"/>
                    </a:ext>
                  </a:extLst>
                </p:cNvPr>
                <p:cNvSpPr/>
                <p:nvPr/>
              </p:nvSpPr>
              <p:spPr>
                <a:xfrm>
                  <a:off x="4714975" y="4155100"/>
                  <a:ext cx="121300" cy="5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2025" extrusionOk="0">
                      <a:moveTo>
                        <a:pt x="0" y="0"/>
                      </a:moveTo>
                      <a:lnTo>
                        <a:pt x="0" y="1481"/>
                      </a:lnTo>
                      <a:cubicBezTo>
                        <a:pt x="772" y="1843"/>
                        <a:pt x="1599" y="2024"/>
                        <a:pt x="2426" y="2024"/>
                      </a:cubicBezTo>
                      <a:cubicBezTo>
                        <a:pt x="3253" y="2024"/>
                        <a:pt x="4080" y="1843"/>
                        <a:pt x="4852" y="1481"/>
                      </a:cubicBezTo>
                      <a:lnTo>
                        <a:pt x="4852" y="0"/>
                      </a:lnTo>
                      <a:lnTo>
                        <a:pt x="4789" y="0"/>
                      </a:lnTo>
                      <a:cubicBezTo>
                        <a:pt x="4348" y="410"/>
                        <a:pt x="3781" y="693"/>
                        <a:pt x="3119" y="693"/>
                      </a:cubicBezTo>
                      <a:lnTo>
                        <a:pt x="1733" y="693"/>
                      </a:lnTo>
                      <a:cubicBezTo>
                        <a:pt x="1071" y="693"/>
                        <a:pt x="473" y="410"/>
                        <a:pt x="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70" name="Google Shape;9428;p73">
                  <a:extLst>
                    <a:ext uri="{FF2B5EF4-FFF2-40B4-BE49-F238E27FC236}">
                      <a16:creationId xmlns:a16="http://schemas.microsoft.com/office/drawing/2014/main" id="{51A808E4-A639-DA3D-A654-F23829E9B70F}"/>
                    </a:ext>
                  </a:extLst>
                </p:cNvPr>
                <p:cNvSpPr/>
                <p:nvPr/>
              </p:nvSpPr>
              <p:spPr>
                <a:xfrm>
                  <a:off x="4714975" y="4211025"/>
                  <a:ext cx="121300" cy="4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1922" extrusionOk="0">
                      <a:moveTo>
                        <a:pt x="0" y="0"/>
                      </a:moveTo>
                      <a:lnTo>
                        <a:pt x="0" y="1922"/>
                      </a:lnTo>
                      <a:lnTo>
                        <a:pt x="4852" y="1922"/>
                      </a:lnTo>
                      <a:lnTo>
                        <a:pt x="4852" y="0"/>
                      </a:lnTo>
                      <a:cubicBezTo>
                        <a:pt x="4080" y="315"/>
                        <a:pt x="3253" y="473"/>
                        <a:pt x="2426" y="473"/>
                      </a:cubicBezTo>
                      <a:cubicBezTo>
                        <a:pt x="1599" y="473"/>
                        <a:pt x="772" y="31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71" name="Google Shape;9429;p73">
                  <a:extLst>
                    <a:ext uri="{FF2B5EF4-FFF2-40B4-BE49-F238E27FC236}">
                      <a16:creationId xmlns:a16="http://schemas.microsoft.com/office/drawing/2014/main" id="{AAD9F809-EFB2-F088-BBEC-277661503745}"/>
                    </a:ext>
                  </a:extLst>
                </p:cNvPr>
                <p:cNvSpPr/>
                <p:nvPr/>
              </p:nvSpPr>
              <p:spPr>
                <a:xfrm>
                  <a:off x="4645650" y="4154300"/>
                  <a:ext cx="52025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4191" extrusionOk="0">
                      <a:moveTo>
                        <a:pt x="1734" y="1"/>
                      </a:moveTo>
                      <a:cubicBezTo>
                        <a:pt x="757" y="32"/>
                        <a:pt x="1" y="757"/>
                        <a:pt x="1" y="1765"/>
                      </a:cubicBezTo>
                      <a:lnTo>
                        <a:pt x="1" y="3844"/>
                      </a:lnTo>
                      <a:cubicBezTo>
                        <a:pt x="1" y="4033"/>
                        <a:pt x="158" y="4191"/>
                        <a:pt x="379" y="4191"/>
                      </a:cubicBezTo>
                      <a:lnTo>
                        <a:pt x="2080" y="4191"/>
                      </a:lnTo>
                      <a:lnTo>
                        <a:pt x="208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72" name="Google Shape;9430;p73">
                  <a:extLst>
                    <a:ext uri="{FF2B5EF4-FFF2-40B4-BE49-F238E27FC236}">
                      <a16:creationId xmlns:a16="http://schemas.microsoft.com/office/drawing/2014/main" id="{F20FE083-6335-F04E-0FA3-3CA3D403483A}"/>
                    </a:ext>
                  </a:extLst>
                </p:cNvPr>
                <p:cNvSpPr/>
                <p:nvPr/>
              </p:nvSpPr>
              <p:spPr>
                <a:xfrm>
                  <a:off x="4722850" y="4049550"/>
                  <a:ext cx="103975" cy="10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223" extrusionOk="0">
                      <a:moveTo>
                        <a:pt x="2080" y="1"/>
                      </a:moveTo>
                      <a:cubicBezTo>
                        <a:pt x="1765" y="442"/>
                        <a:pt x="1260" y="694"/>
                        <a:pt x="693" y="694"/>
                      </a:cubicBezTo>
                      <a:lnTo>
                        <a:pt x="0" y="694"/>
                      </a:lnTo>
                      <a:lnTo>
                        <a:pt x="0" y="3498"/>
                      </a:lnTo>
                      <a:cubicBezTo>
                        <a:pt x="347" y="3939"/>
                        <a:pt x="851" y="4222"/>
                        <a:pt x="1418" y="4222"/>
                      </a:cubicBezTo>
                      <a:lnTo>
                        <a:pt x="2804" y="4222"/>
                      </a:lnTo>
                      <a:cubicBezTo>
                        <a:pt x="3340" y="4222"/>
                        <a:pt x="3844" y="3939"/>
                        <a:pt x="4159" y="3498"/>
                      </a:cubicBezTo>
                      <a:lnTo>
                        <a:pt x="4159" y="694"/>
                      </a:lnTo>
                      <a:lnTo>
                        <a:pt x="3466" y="694"/>
                      </a:lnTo>
                      <a:cubicBezTo>
                        <a:pt x="2899" y="694"/>
                        <a:pt x="2395" y="442"/>
                        <a:pt x="208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73" name="Google Shape;9431;p73">
                  <a:extLst>
                    <a:ext uri="{FF2B5EF4-FFF2-40B4-BE49-F238E27FC236}">
                      <a16:creationId xmlns:a16="http://schemas.microsoft.com/office/drawing/2014/main" id="{B74C58FC-8B62-A93C-3B11-AB80C294B175}"/>
                    </a:ext>
                  </a:extLst>
                </p:cNvPr>
                <p:cNvSpPr/>
                <p:nvPr/>
              </p:nvSpPr>
              <p:spPr>
                <a:xfrm>
                  <a:off x="4678725" y="3962900"/>
                  <a:ext cx="1906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6" h="6964" extrusionOk="0">
                      <a:moveTo>
                        <a:pt x="3813" y="1"/>
                      </a:moveTo>
                      <a:cubicBezTo>
                        <a:pt x="1734" y="1"/>
                        <a:pt x="1" y="1702"/>
                        <a:pt x="1" y="3813"/>
                      </a:cubicBezTo>
                      <a:lnTo>
                        <a:pt x="1" y="5955"/>
                      </a:lnTo>
                      <a:lnTo>
                        <a:pt x="64" y="5955"/>
                      </a:lnTo>
                      <a:cubicBezTo>
                        <a:pt x="64" y="6522"/>
                        <a:pt x="537" y="6964"/>
                        <a:pt x="1104" y="6964"/>
                      </a:cubicBezTo>
                      <a:lnTo>
                        <a:pt x="1104" y="3813"/>
                      </a:lnTo>
                      <a:cubicBezTo>
                        <a:pt x="1104" y="3624"/>
                        <a:pt x="1261" y="3467"/>
                        <a:pt x="1450" y="3467"/>
                      </a:cubicBezTo>
                      <a:lnTo>
                        <a:pt x="2458" y="3467"/>
                      </a:lnTo>
                      <a:cubicBezTo>
                        <a:pt x="3057" y="3467"/>
                        <a:pt x="3498" y="2994"/>
                        <a:pt x="3498" y="2427"/>
                      </a:cubicBezTo>
                      <a:lnTo>
                        <a:pt x="3498" y="1734"/>
                      </a:lnTo>
                      <a:cubicBezTo>
                        <a:pt x="3498" y="1545"/>
                        <a:pt x="3656" y="1387"/>
                        <a:pt x="3845" y="1387"/>
                      </a:cubicBezTo>
                      <a:cubicBezTo>
                        <a:pt x="4034" y="1387"/>
                        <a:pt x="4191" y="1545"/>
                        <a:pt x="4191" y="1734"/>
                      </a:cubicBezTo>
                      <a:lnTo>
                        <a:pt x="4191" y="2427"/>
                      </a:lnTo>
                      <a:cubicBezTo>
                        <a:pt x="4191" y="3025"/>
                        <a:pt x="4664" y="3467"/>
                        <a:pt x="5231" y="3467"/>
                      </a:cubicBezTo>
                      <a:lnTo>
                        <a:pt x="6239" y="3467"/>
                      </a:lnTo>
                      <a:cubicBezTo>
                        <a:pt x="6459" y="3467"/>
                        <a:pt x="6617" y="3624"/>
                        <a:pt x="6617" y="3813"/>
                      </a:cubicBezTo>
                      <a:lnTo>
                        <a:pt x="6617" y="6964"/>
                      </a:lnTo>
                      <a:cubicBezTo>
                        <a:pt x="7184" y="6964"/>
                        <a:pt x="7625" y="6491"/>
                        <a:pt x="7625" y="5955"/>
                      </a:cubicBezTo>
                      <a:lnTo>
                        <a:pt x="7625" y="3813"/>
                      </a:lnTo>
                      <a:cubicBezTo>
                        <a:pt x="7625" y="1734"/>
                        <a:pt x="5924" y="1"/>
                        <a:pt x="38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414" name="Google Shape;9432;p73">
                <a:extLst>
                  <a:ext uri="{FF2B5EF4-FFF2-40B4-BE49-F238E27FC236}">
                    <a16:creationId xmlns:a16="http://schemas.microsoft.com/office/drawing/2014/main" id="{8FE7A288-1F55-37A0-DD67-99C1A7C90108}"/>
                  </a:ext>
                </a:extLst>
              </p:cNvPr>
              <p:cNvGrpSpPr/>
              <p:nvPr/>
            </p:nvGrpSpPr>
            <p:grpSpPr>
              <a:xfrm>
                <a:off x="10280367" y="4379278"/>
                <a:ext cx="499261" cy="497908"/>
                <a:chOff x="6143725" y="3582500"/>
                <a:chExt cx="295375" cy="294575"/>
              </a:xfrm>
              <a:grpFill/>
            </p:grpSpPr>
            <p:sp>
              <p:nvSpPr>
                <p:cNvPr id="17561" name="Google Shape;9433;p73">
                  <a:extLst>
                    <a:ext uri="{FF2B5EF4-FFF2-40B4-BE49-F238E27FC236}">
                      <a16:creationId xmlns:a16="http://schemas.microsoft.com/office/drawing/2014/main" id="{72C0D6E0-2DCB-AD7E-B5CD-3E07FE38565A}"/>
                    </a:ext>
                  </a:extLst>
                </p:cNvPr>
                <p:cNvSpPr/>
                <p:nvPr/>
              </p:nvSpPr>
              <p:spPr>
                <a:xfrm>
                  <a:off x="6143725" y="3720325"/>
                  <a:ext cx="295375" cy="15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6270" extrusionOk="0">
                      <a:moveTo>
                        <a:pt x="7309" y="1418"/>
                      </a:moveTo>
                      <a:cubicBezTo>
                        <a:pt x="7908" y="1418"/>
                        <a:pt x="8349" y="1891"/>
                        <a:pt x="8349" y="2458"/>
                      </a:cubicBezTo>
                      <a:cubicBezTo>
                        <a:pt x="8349" y="2993"/>
                        <a:pt x="7845" y="3466"/>
                        <a:pt x="7309" y="3466"/>
                      </a:cubicBezTo>
                      <a:lnTo>
                        <a:pt x="4474" y="3466"/>
                      </a:lnTo>
                      <a:cubicBezTo>
                        <a:pt x="3875" y="3466"/>
                        <a:pt x="3434" y="2993"/>
                        <a:pt x="3434" y="2458"/>
                      </a:cubicBezTo>
                      <a:cubicBezTo>
                        <a:pt x="3434" y="1859"/>
                        <a:pt x="3907" y="1418"/>
                        <a:pt x="4474" y="1418"/>
                      </a:cubicBezTo>
                      <a:close/>
                      <a:moveTo>
                        <a:pt x="1008" y="1"/>
                      </a:moveTo>
                      <a:cubicBezTo>
                        <a:pt x="410" y="1"/>
                        <a:pt x="0" y="473"/>
                        <a:pt x="0" y="1040"/>
                      </a:cubicBezTo>
                      <a:lnTo>
                        <a:pt x="0" y="5262"/>
                      </a:lnTo>
                      <a:cubicBezTo>
                        <a:pt x="0" y="5829"/>
                        <a:pt x="473" y="6270"/>
                        <a:pt x="1008" y="6270"/>
                      </a:cubicBezTo>
                      <a:lnTo>
                        <a:pt x="10775" y="6270"/>
                      </a:lnTo>
                      <a:cubicBezTo>
                        <a:pt x="11373" y="6270"/>
                        <a:pt x="11815" y="5797"/>
                        <a:pt x="11815" y="5262"/>
                      </a:cubicBezTo>
                      <a:lnTo>
                        <a:pt x="11815" y="1040"/>
                      </a:lnTo>
                      <a:cubicBezTo>
                        <a:pt x="11783" y="473"/>
                        <a:pt x="11342" y="1"/>
                        <a:pt x="1077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62" name="Google Shape;9434;p73">
                  <a:extLst>
                    <a:ext uri="{FF2B5EF4-FFF2-40B4-BE49-F238E27FC236}">
                      <a16:creationId xmlns:a16="http://schemas.microsoft.com/office/drawing/2014/main" id="{33655F89-2388-42FB-2BFA-166A3AB855B4}"/>
                    </a:ext>
                  </a:extLst>
                </p:cNvPr>
                <p:cNvSpPr/>
                <p:nvPr/>
              </p:nvSpPr>
              <p:spPr>
                <a:xfrm>
                  <a:off x="6246900" y="3773100"/>
                  <a:ext cx="882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" h="694" extrusionOk="0">
                      <a:moveTo>
                        <a:pt x="347" y="0"/>
                      </a:moveTo>
                      <a:cubicBezTo>
                        <a:pt x="158" y="0"/>
                        <a:pt x="0" y="126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182" y="693"/>
                      </a:lnTo>
                      <a:cubicBezTo>
                        <a:pt x="3371" y="693"/>
                        <a:pt x="3529" y="536"/>
                        <a:pt x="3529" y="347"/>
                      </a:cubicBezTo>
                      <a:cubicBezTo>
                        <a:pt x="3529" y="126"/>
                        <a:pt x="3371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63" name="Google Shape;9435;p73">
                  <a:extLst>
                    <a:ext uri="{FF2B5EF4-FFF2-40B4-BE49-F238E27FC236}">
                      <a16:creationId xmlns:a16="http://schemas.microsoft.com/office/drawing/2014/main" id="{52E6953E-BDCD-8431-F6DC-D7931CA3022E}"/>
                    </a:ext>
                  </a:extLst>
                </p:cNvPr>
                <p:cNvSpPr/>
                <p:nvPr/>
              </p:nvSpPr>
              <p:spPr>
                <a:xfrm>
                  <a:off x="6161050" y="3582500"/>
                  <a:ext cx="866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1387" extrusionOk="0">
                      <a:moveTo>
                        <a:pt x="1008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1386"/>
                      </a:lnTo>
                      <a:lnTo>
                        <a:pt x="3466" y="1386"/>
                      </a:lnTo>
                      <a:lnTo>
                        <a:pt x="3466" y="1040"/>
                      </a:lnTo>
                      <a:lnTo>
                        <a:pt x="3434" y="1040"/>
                      </a:lnTo>
                      <a:cubicBezTo>
                        <a:pt x="3434" y="441"/>
                        <a:pt x="2962" y="0"/>
                        <a:pt x="23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64" name="Google Shape;9436;p73">
                  <a:extLst>
                    <a:ext uri="{FF2B5EF4-FFF2-40B4-BE49-F238E27FC236}">
                      <a16:creationId xmlns:a16="http://schemas.microsoft.com/office/drawing/2014/main" id="{AC78BBB0-39F8-99D3-9EDB-1DDC9DD4C409}"/>
                    </a:ext>
                  </a:extLst>
                </p:cNvPr>
                <p:cNvSpPr/>
                <p:nvPr/>
              </p:nvSpPr>
              <p:spPr>
                <a:xfrm>
                  <a:off x="6160250" y="3633675"/>
                  <a:ext cx="8667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774" extrusionOk="0">
                      <a:moveTo>
                        <a:pt x="2112" y="726"/>
                      </a:moveTo>
                      <a:cubicBezTo>
                        <a:pt x="2332" y="726"/>
                        <a:pt x="2458" y="883"/>
                        <a:pt x="2458" y="1072"/>
                      </a:cubicBezTo>
                      <a:cubicBezTo>
                        <a:pt x="2458" y="1261"/>
                        <a:pt x="2332" y="1419"/>
                        <a:pt x="2112" y="1419"/>
                      </a:cubicBezTo>
                      <a:lnTo>
                        <a:pt x="1419" y="1419"/>
                      </a:lnTo>
                      <a:cubicBezTo>
                        <a:pt x="1230" y="1419"/>
                        <a:pt x="1072" y="1261"/>
                        <a:pt x="1072" y="1072"/>
                      </a:cubicBezTo>
                      <a:cubicBezTo>
                        <a:pt x="1072" y="883"/>
                        <a:pt x="1230" y="726"/>
                        <a:pt x="1419" y="726"/>
                      </a:cubicBezTo>
                      <a:close/>
                      <a:moveTo>
                        <a:pt x="1" y="1"/>
                      </a:moveTo>
                      <a:lnTo>
                        <a:pt x="1" y="2773"/>
                      </a:lnTo>
                      <a:lnTo>
                        <a:pt x="3466" y="2773"/>
                      </a:lnTo>
                      <a:lnTo>
                        <a:pt x="346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65" name="Google Shape;9437;p73">
                  <a:extLst>
                    <a:ext uri="{FF2B5EF4-FFF2-40B4-BE49-F238E27FC236}">
                      <a16:creationId xmlns:a16="http://schemas.microsoft.com/office/drawing/2014/main" id="{F8B21E28-2094-9FE4-C580-E5A286240D67}"/>
                    </a:ext>
                  </a:extLst>
                </p:cNvPr>
                <p:cNvSpPr/>
                <p:nvPr/>
              </p:nvSpPr>
              <p:spPr>
                <a:xfrm>
                  <a:off x="6336675" y="3599025"/>
                  <a:ext cx="8587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2774" extrusionOk="0">
                      <a:moveTo>
                        <a:pt x="1986" y="1387"/>
                      </a:moveTo>
                      <a:cubicBezTo>
                        <a:pt x="2206" y="1387"/>
                        <a:pt x="2364" y="1545"/>
                        <a:pt x="2364" y="1765"/>
                      </a:cubicBezTo>
                      <a:cubicBezTo>
                        <a:pt x="2364" y="1954"/>
                        <a:pt x="2206" y="2112"/>
                        <a:pt x="1986" y="2112"/>
                      </a:cubicBezTo>
                      <a:lnTo>
                        <a:pt x="1293" y="2112"/>
                      </a:lnTo>
                      <a:cubicBezTo>
                        <a:pt x="1104" y="2112"/>
                        <a:pt x="946" y="1954"/>
                        <a:pt x="946" y="1765"/>
                      </a:cubicBezTo>
                      <a:cubicBezTo>
                        <a:pt x="946" y="1545"/>
                        <a:pt x="1104" y="1387"/>
                        <a:pt x="1293" y="1387"/>
                      </a:cubicBezTo>
                      <a:close/>
                      <a:moveTo>
                        <a:pt x="1009" y="1"/>
                      </a:moveTo>
                      <a:cubicBezTo>
                        <a:pt x="410" y="1"/>
                        <a:pt x="1" y="473"/>
                        <a:pt x="1" y="1040"/>
                      </a:cubicBezTo>
                      <a:lnTo>
                        <a:pt x="1" y="2773"/>
                      </a:lnTo>
                      <a:lnTo>
                        <a:pt x="3435" y="2773"/>
                      </a:lnTo>
                      <a:lnTo>
                        <a:pt x="3435" y="1040"/>
                      </a:lnTo>
                      <a:lnTo>
                        <a:pt x="3403" y="1040"/>
                      </a:lnTo>
                      <a:cubicBezTo>
                        <a:pt x="3403" y="442"/>
                        <a:pt x="2931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66" name="Google Shape;9438;p73">
                  <a:extLst>
                    <a:ext uri="{FF2B5EF4-FFF2-40B4-BE49-F238E27FC236}">
                      <a16:creationId xmlns:a16="http://schemas.microsoft.com/office/drawing/2014/main" id="{D11781E8-C313-914B-E0E1-FA7EFC88CDE5}"/>
                    </a:ext>
                  </a:extLst>
                </p:cNvPr>
                <p:cNvSpPr/>
                <p:nvPr/>
              </p:nvSpPr>
              <p:spPr>
                <a:xfrm>
                  <a:off x="6335100" y="3686450"/>
                  <a:ext cx="866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694" extrusionOk="0">
                      <a:moveTo>
                        <a:pt x="1" y="1"/>
                      </a:moveTo>
                      <a:lnTo>
                        <a:pt x="1" y="694"/>
                      </a:lnTo>
                      <a:lnTo>
                        <a:pt x="3466" y="694"/>
                      </a:lnTo>
                      <a:lnTo>
                        <a:pt x="346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67" name="Google Shape;9439;p73">
                  <a:extLst>
                    <a:ext uri="{FF2B5EF4-FFF2-40B4-BE49-F238E27FC236}">
                      <a16:creationId xmlns:a16="http://schemas.microsoft.com/office/drawing/2014/main" id="{68D33169-8CDB-5828-08EF-4F808ADA2296}"/>
                    </a:ext>
                  </a:extLst>
                </p:cNvPr>
                <p:cNvSpPr/>
                <p:nvPr/>
              </p:nvSpPr>
              <p:spPr>
                <a:xfrm>
                  <a:off x="6264225" y="3617150"/>
                  <a:ext cx="53575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3466" extrusionOk="0">
                      <a:moveTo>
                        <a:pt x="1072" y="0"/>
                      </a:moveTo>
                      <a:cubicBezTo>
                        <a:pt x="473" y="0"/>
                        <a:pt x="0" y="441"/>
                        <a:pt x="0" y="1040"/>
                      </a:cubicBezTo>
                      <a:lnTo>
                        <a:pt x="0" y="3466"/>
                      </a:lnTo>
                      <a:lnTo>
                        <a:pt x="2143" y="3466"/>
                      </a:lnTo>
                      <a:lnTo>
                        <a:pt x="2143" y="1040"/>
                      </a:lnTo>
                      <a:cubicBezTo>
                        <a:pt x="2143" y="441"/>
                        <a:pt x="1670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415" name="Google Shape;9440;p73">
                <a:extLst>
                  <a:ext uri="{FF2B5EF4-FFF2-40B4-BE49-F238E27FC236}">
                    <a16:creationId xmlns:a16="http://schemas.microsoft.com/office/drawing/2014/main" id="{50CDE981-A05B-4B9A-9C03-91FA6F089CE8}"/>
                  </a:ext>
                </a:extLst>
              </p:cNvPr>
              <p:cNvGrpSpPr/>
              <p:nvPr/>
            </p:nvGrpSpPr>
            <p:grpSpPr>
              <a:xfrm>
                <a:off x="2037247" y="3747903"/>
                <a:ext cx="501923" cy="500571"/>
                <a:chOff x="1310075" y="3253275"/>
                <a:chExt cx="296950" cy="296150"/>
              </a:xfrm>
              <a:grpFill/>
            </p:grpSpPr>
            <p:sp>
              <p:nvSpPr>
                <p:cNvPr id="17558" name="Google Shape;9441;p73">
                  <a:extLst>
                    <a:ext uri="{FF2B5EF4-FFF2-40B4-BE49-F238E27FC236}">
                      <a16:creationId xmlns:a16="http://schemas.microsoft.com/office/drawing/2014/main" id="{7E72AA58-F23E-9C2F-6B4E-BDEAD3037002}"/>
                    </a:ext>
                  </a:extLst>
                </p:cNvPr>
                <p:cNvSpPr/>
                <p:nvPr/>
              </p:nvSpPr>
              <p:spPr>
                <a:xfrm>
                  <a:off x="1423475" y="3359600"/>
                  <a:ext cx="693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2742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55"/>
                      </a:cubicBezTo>
                      <a:cubicBezTo>
                        <a:pt x="1" y="2111"/>
                        <a:pt x="631" y="2741"/>
                        <a:pt x="1387" y="2741"/>
                      </a:cubicBezTo>
                      <a:cubicBezTo>
                        <a:pt x="2143" y="2741"/>
                        <a:pt x="2773" y="2111"/>
                        <a:pt x="2773" y="1355"/>
                      </a:cubicBezTo>
                      <a:cubicBezTo>
                        <a:pt x="2773" y="630"/>
                        <a:pt x="2143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59" name="Google Shape;9442;p73">
                  <a:extLst>
                    <a:ext uri="{FF2B5EF4-FFF2-40B4-BE49-F238E27FC236}">
                      <a16:creationId xmlns:a16="http://schemas.microsoft.com/office/drawing/2014/main" id="{62F007EA-4447-7922-F36F-841929C02451}"/>
                    </a:ext>
                  </a:extLst>
                </p:cNvPr>
                <p:cNvSpPr/>
                <p:nvPr/>
              </p:nvSpPr>
              <p:spPr>
                <a:xfrm>
                  <a:off x="1310075" y="3253275"/>
                  <a:ext cx="296950" cy="2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8" h="11846" extrusionOk="0">
                      <a:moveTo>
                        <a:pt x="5923" y="2111"/>
                      </a:moveTo>
                      <a:cubicBezTo>
                        <a:pt x="8003" y="2111"/>
                        <a:pt x="9735" y="3812"/>
                        <a:pt x="9735" y="5923"/>
                      </a:cubicBezTo>
                      <a:cubicBezTo>
                        <a:pt x="9735" y="8034"/>
                        <a:pt x="8034" y="9767"/>
                        <a:pt x="5923" y="9767"/>
                      </a:cubicBezTo>
                      <a:cubicBezTo>
                        <a:pt x="3844" y="9767"/>
                        <a:pt x="2080" y="8065"/>
                        <a:pt x="2080" y="5923"/>
                      </a:cubicBezTo>
                      <a:cubicBezTo>
                        <a:pt x="2111" y="3844"/>
                        <a:pt x="3844" y="2111"/>
                        <a:pt x="5923" y="2111"/>
                      </a:cubicBezTo>
                      <a:close/>
                      <a:moveTo>
                        <a:pt x="5262" y="0"/>
                      </a:moveTo>
                      <a:cubicBezTo>
                        <a:pt x="5104" y="0"/>
                        <a:pt x="4947" y="95"/>
                        <a:pt x="4884" y="252"/>
                      </a:cubicBezTo>
                      <a:lnTo>
                        <a:pt x="4726" y="1166"/>
                      </a:lnTo>
                      <a:cubicBezTo>
                        <a:pt x="4253" y="1292"/>
                        <a:pt x="3844" y="1481"/>
                        <a:pt x="3434" y="1733"/>
                      </a:cubicBezTo>
                      <a:lnTo>
                        <a:pt x="2678" y="1197"/>
                      </a:lnTo>
                      <a:cubicBezTo>
                        <a:pt x="2641" y="1160"/>
                        <a:pt x="2584" y="1142"/>
                        <a:pt x="2523" y="1142"/>
                      </a:cubicBezTo>
                      <a:cubicBezTo>
                        <a:pt x="2429" y="1142"/>
                        <a:pt x="2326" y="1184"/>
                        <a:pt x="2269" y="1260"/>
                      </a:cubicBezTo>
                      <a:lnTo>
                        <a:pt x="1260" y="2237"/>
                      </a:lnTo>
                      <a:cubicBezTo>
                        <a:pt x="1166" y="2363"/>
                        <a:pt x="1166" y="2552"/>
                        <a:pt x="1229" y="2678"/>
                      </a:cubicBezTo>
                      <a:lnTo>
                        <a:pt x="1733" y="3403"/>
                      </a:lnTo>
                      <a:cubicBezTo>
                        <a:pt x="1512" y="3812"/>
                        <a:pt x="1323" y="4253"/>
                        <a:pt x="1197" y="4726"/>
                      </a:cubicBezTo>
                      <a:lnTo>
                        <a:pt x="284" y="4883"/>
                      </a:lnTo>
                      <a:cubicBezTo>
                        <a:pt x="126" y="4915"/>
                        <a:pt x="0" y="5041"/>
                        <a:pt x="0" y="5230"/>
                      </a:cubicBezTo>
                      <a:lnTo>
                        <a:pt x="0" y="6616"/>
                      </a:lnTo>
                      <a:cubicBezTo>
                        <a:pt x="0" y="6805"/>
                        <a:pt x="126" y="6963"/>
                        <a:pt x="284" y="6963"/>
                      </a:cubicBezTo>
                      <a:lnTo>
                        <a:pt x="1197" y="7120"/>
                      </a:lnTo>
                      <a:cubicBezTo>
                        <a:pt x="1292" y="7593"/>
                        <a:pt x="1512" y="8002"/>
                        <a:pt x="1733" y="8412"/>
                      </a:cubicBezTo>
                      <a:lnTo>
                        <a:pt x="1229" y="9168"/>
                      </a:lnTo>
                      <a:cubicBezTo>
                        <a:pt x="1103" y="9263"/>
                        <a:pt x="1166" y="9483"/>
                        <a:pt x="1260" y="9578"/>
                      </a:cubicBezTo>
                      <a:lnTo>
                        <a:pt x="2269" y="10586"/>
                      </a:lnTo>
                      <a:cubicBezTo>
                        <a:pt x="2321" y="10638"/>
                        <a:pt x="2411" y="10661"/>
                        <a:pt x="2497" y="10661"/>
                      </a:cubicBezTo>
                      <a:cubicBezTo>
                        <a:pt x="2568" y="10661"/>
                        <a:pt x="2636" y="10646"/>
                        <a:pt x="2678" y="10617"/>
                      </a:cubicBezTo>
                      <a:lnTo>
                        <a:pt x="3434" y="10113"/>
                      </a:lnTo>
                      <a:cubicBezTo>
                        <a:pt x="3844" y="10334"/>
                        <a:pt x="4253" y="10554"/>
                        <a:pt x="4726" y="10649"/>
                      </a:cubicBezTo>
                      <a:lnTo>
                        <a:pt x="4884" y="11562"/>
                      </a:lnTo>
                      <a:cubicBezTo>
                        <a:pt x="4947" y="11720"/>
                        <a:pt x="5041" y="11846"/>
                        <a:pt x="5262" y="11846"/>
                      </a:cubicBezTo>
                      <a:lnTo>
                        <a:pt x="6616" y="11846"/>
                      </a:lnTo>
                      <a:cubicBezTo>
                        <a:pt x="6774" y="11846"/>
                        <a:pt x="6931" y="11720"/>
                        <a:pt x="6994" y="11562"/>
                      </a:cubicBezTo>
                      <a:lnTo>
                        <a:pt x="7152" y="10649"/>
                      </a:lnTo>
                      <a:cubicBezTo>
                        <a:pt x="7624" y="10523"/>
                        <a:pt x="8034" y="10334"/>
                        <a:pt x="8444" y="10113"/>
                      </a:cubicBezTo>
                      <a:lnTo>
                        <a:pt x="9200" y="10617"/>
                      </a:lnTo>
                      <a:cubicBezTo>
                        <a:pt x="9242" y="10646"/>
                        <a:pt x="9310" y="10661"/>
                        <a:pt x="9381" y="10661"/>
                      </a:cubicBezTo>
                      <a:cubicBezTo>
                        <a:pt x="9467" y="10661"/>
                        <a:pt x="9557" y="10638"/>
                        <a:pt x="9609" y="10586"/>
                      </a:cubicBezTo>
                      <a:lnTo>
                        <a:pt x="10617" y="9578"/>
                      </a:lnTo>
                      <a:cubicBezTo>
                        <a:pt x="10712" y="9483"/>
                        <a:pt x="10712" y="9263"/>
                        <a:pt x="10649" y="9168"/>
                      </a:cubicBezTo>
                      <a:lnTo>
                        <a:pt x="10145" y="8412"/>
                      </a:lnTo>
                      <a:cubicBezTo>
                        <a:pt x="10365" y="8002"/>
                        <a:pt x="10554" y="7593"/>
                        <a:pt x="10680" y="7120"/>
                      </a:cubicBezTo>
                      <a:lnTo>
                        <a:pt x="11594" y="6963"/>
                      </a:lnTo>
                      <a:cubicBezTo>
                        <a:pt x="11752" y="6900"/>
                        <a:pt x="11878" y="6805"/>
                        <a:pt x="11878" y="6616"/>
                      </a:cubicBezTo>
                      <a:lnTo>
                        <a:pt x="11878" y="5230"/>
                      </a:lnTo>
                      <a:cubicBezTo>
                        <a:pt x="11878" y="5072"/>
                        <a:pt x="11752" y="4915"/>
                        <a:pt x="11594" y="4883"/>
                      </a:cubicBezTo>
                      <a:lnTo>
                        <a:pt x="10680" y="4726"/>
                      </a:lnTo>
                      <a:cubicBezTo>
                        <a:pt x="10554" y="4253"/>
                        <a:pt x="10365" y="3812"/>
                        <a:pt x="10145" y="3403"/>
                      </a:cubicBezTo>
                      <a:lnTo>
                        <a:pt x="10649" y="2678"/>
                      </a:lnTo>
                      <a:cubicBezTo>
                        <a:pt x="10775" y="2552"/>
                        <a:pt x="10712" y="2363"/>
                        <a:pt x="10617" y="2237"/>
                      </a:cubicBezTo>
                      <a:lnTo>
                        <a:pt x="9609" y="1260"/>
                      </a:lnTo>
                      <a:cubicBezTo>
                        <a:pt x="9554" y="1187"/>
                        <a:pt x="9455" y="1156"/>
                        <a:pt x="9364" y="1156"/>
                      </a:cubicBezTo>
                      <a:cubicBezTo>
                        <a:pt x="9300" y="1156"/>
                        <a:pt x="9239" y="1171"/>
                        <a:pt x="9200" y="1197"/>
                      </a:cubicBezTo>
                      <a:lnTo>
                        <a:pt x="8444" y="1733"/>
                      </a:lnTo>
                      <a:cubicBezTo>
                        <a:pt x="8034" y="1481"/>
                        <a:pt x="7624" y="1292"/>
                        <a:pt x="7152" y="1166"/>
                      </a:cubicBezTo>
                      <a:lnTo>
                        <a:pt x="6994" y="252"/>
                      </a:lnTo>
                      <a:cubicBezTo>
                        <a:pt x="6931" y="95"/>
                        <a:pt x="6837" y="0"/>
                        <a:pt x="66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60" name="Google Shape;9443;p73">
                  <a:extLst>
                    <a:ext uri="{FF2B5EF4-FFF2-40B4-BE49-F238E27FC236}">
                      <a16:creationId xmlns:a16="http://schemas.microsoft.com/office/drawing/2014/main" id="{5DC2AB05-1B56-FEA0-8BC0-B10CC05CCE4B}"/>
                    </a:ext>
                  </a:extLst>
                </p:cNvPr>
                <p:cNvSpPr/>
                <p:nvPr/>
              </p:nvSpPr>
              <p:spPr>
                <a:xfrm>
                  <a:off x="1399850" y="3426550"/>
                  <a:ext cx="11660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4" h="2112" extrusionOk="0">
                      <a:moveTo>
                        <a:pt x="725" y="0"/>
                      </a:moveTo>
                      <a:cubicBezTo>
                        <a:pt x="410" y="252"/>
                        <a:pt x="127" y="662"/>
                        <a:pt x="1" y="1103"/>
                      </a:cubicBezTo>
                      <a:cubicBezTo>
                        <a:pt x="599" y="1733"/>
                        <a:pt x="1387" y="2111"/>
                        <a:pt x="2332" y="2111"/>
                      </a:cubicBezTo>
                      <a:cubicBezTo>
                        <a:pt x="3246" y="2111"/>
                        <a:pt x="4065" y="1733"/>
                        <a:pt x="4664" y="1103"/>
                      </a:cubicBezTo>
                      <a:cubicBezTo>
                        <a:pt x="4538" y="662"/>
                        <a:pt x="4254" y="252"/>
                        <a:pt x="3939" y="0"/>
                      </a:cubicBezTo>
                      <a:cubicBezTo>
                        <a:pt x="3561" y="473"/>
                        <a:pt x="2994" y="788"/>
                        <a:pt x="2332" y="788"/>
                      </a:cubicBezTo>
                      <a:cubicBezTo>
                        <a:pt x="1702" y="788"/>
                        <a:pt x="1103" y="473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sp>
            <p:nvSpPr>
              <p:cNvPr id="17416" name="Google Shape;9444;p73">
                <a:extLst>
                  <a:ext uri="{FF2B5EF4-FFF2-40B4-BE49-F238E27FC236}">
                    <a16:creationId xmlns:a16="http://schemas.microsoft.com/office/drawing/2014/main" id="{1640DDD4-D4D4-E6DF-6B37-4329B975E335}"/>
                  </a:ext>
                </a:extLst>
              </p:cNvPr>
              <p:cNvSpPr/>
              <p:nvPr/>
            </p:nvSpPr>
            <p:spPr>
              <a:xfrm>
                <a:off x="2039216" y="4379924"/>
                <a:ext cx="497951" cy="496599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11752" extrusionOk="0">
                    <a:moveTo>
                      <a:pt x="1040" y="0"/>
                    </a:moveTo>
                    <a:cubicBezTo>
                      <a:pt x="441" y="0"/>
                      <a:pt x="0" y="473"/>
                      <a:pt x="0" y="1040"/>
                    </a:cubicBezTo>
                    <a:cubicBezTo>
                      <a:pt x="0" y="1639"/>
                      <a:pt x="473" y="2048"/>
                      <a:pt x="1040" y="2048"/>
                    </a:cubicBezTo>
                    <a:lnTo>
                      <a:pt x="1386" y="2048"/>
                    </a:lnTo>
                    <a:lnTo>
                      <a:pt x="1386" y="2426"/>
                    </a:lnTo>
                    <a:cubicBezTo>
                      <a:pt x="1386" y="2993"/>
                      <a:pt x="1859" y="3434"/>
                      <a:pt x="2426" y="3434"/>
                    </a:cubicBezTo>
                    <a:lnTo>
                      <a:pt x="5577" y="3434"/>
                    </a:lnTo>
                    <a:lnTo>
                      <a:pt x="5577" y="4159"/>
                    </a:lnTo>
                    <a:lnTo>
                      <a:pt x="4537" y="4159"/>
                    </a:lnTo>
                    <a:cubicBezTo>
                      <a:pt x="3938" y="4159"/>
                      <a:pt x="3466" y="4632"/>
                      <a:pt x="3466" y="5167"/>
                    </a:cubicBezTo>
                    <a:lnTo>
                      <a:pt x="3466" y="6585"/>
                    </a:lnTo>
                    <a:cubicBezTo>
                      <a:pt x="3466" y="7183"/>
                      <a:pt x="3938" y="7625"/>
                      <a:pt x="4537" y="7625"/>
                    </a:cubicBezTo>
                    <a:lnTo>
                      <a:pt x="5577" y="7625"/>
                    </a:lnTo>
                    <a:lnTo>
                      <a:pt x="5577" y="8318"/>
                    </a:lnTo>
                    <a:lnTo>
                      <a:pt x="2426" y="8318"/>
                    </a:lnTo>
                    <a:cubicBezTo>
                      <a:pt x="1828" y="8318"/>
                      <a:pt x="1386" y="8790"/>
                      <a:pt x="1386" y="9357"/>
                    </a:cubicBezTo>
                    <a:lnTo>
                      <a:pt x="1386" y="9704"/>
                    </a:lnTo>
                    <a:lnTo>
                      <a:pt x="1040" y="9704"/>
                    </a:lnTo>
                    <a:cubicBezTo>
                      <a:pt x="441" y="9704"/>
                      <a:pt x="0" y="10176"/>
                      <a:pt x="0" y="10744"/>
                    </a:cubicBezTo>
                    <a:cubicBezTo>
                      <a:pt x="0" y="11311"/>
                      <a:pt x="473" y="11752"/>
                      <a:pt x="1040" y="11752"/>
                    </a:cubicBezTo>
                    <a:lnTo>
                      <a:pt x="2426" y="11752"/>
                    </a:lnTo>
                    <a:cubicBezTo>
                      <a:pt x="2993" y="11752"/>
                      <a:pt x="3434" y="11279"/>
                      <a:pt x="3434" y="10744"/>
                    </a:cubicBezTo>
                    <a:cubicBezTo>
                      <a:pt x="3434" y="10145"/>
                      <a:pt x="2962" y="9704"/>
                      <a:pt x="2426" y="9704"/>
                    </a:cubicBezTo>
                    <a:lnTo>
                      <a:pt x="2048" y="9704"/>
                    </a:lnTo>
                    <a:lnTo>
                      <a:pt x="2048" y="9357"/>
                    </a:lnTo>
                    <a:cubicBezTo>
                      <a:pt x="2048" y="9168"/>
                      <a:pt x="2206" y="9011"/>
                      <a:pt x="2426" y="9011"/>
                    </a:cubicBezTo>
                    <a:lnTo>
                      <a:pt x="5577" y="9011"/>
                    </a:lnTo>
                    <a:lnTo>
                      <a:pt x="5577" y="9704"/>
                    </a:lnTo>
                    <a:lnTo>
                      <a:pt x="5199" y="9704"/>
                    </a:lnTo>
                    <a:cubicBezTo>
                      <a:pt x="4631" y="9704"/>
                      <a:pt x="4190" y="10176"/>
                      <a:pt x="4190" y="10744"/>
                    </a:cubicBezTo>
                    <a:cubicBezTo>
                      <a:pt x="4190" y="11311"/>
                      <a:pt x="4663" y="11752"/>
                      <a:pt x="5199" y="11752"/>
                    </a:cubicBezTo>
                    <a:lnTo>
                      <a:pt x="6585" y="11752"/>
                    </a:lnTo>
                    <a:cubicBezTo>
                      <a:pt x="7183" y="11752"/>
                      <a:pt x="7593" y="11279"/>
                      <a:pt x="7593" y="10744"/>
                    </a:cubicBezTo>
                    <a:cubicBezTo>
                      <a:pt x="7593" y="10145"/>
                      <a:pt x="7120" y="9704"/>
                      <a:pt x="6585" y="9704"/>
                    </a:cubicBezTo>
                    <a:lnTo>
                      <a:pt x="6238" y="9704"/>
                    </a:lnTo>
                    <a:lnTo>
                      <a:pt x="6238" y="9011"/>
                    </a:lnTo>
                    <a:lnTo>
                      <a:pt x="9389" y="9011"/>
                    </a:lnTo>
                    <a:cubicBezTo>
                      <a:pt x="9578" y="9011"/>
                      <a:pt x="9735" y="9168"/>
                      <a:pt x="9735" y="9357"/>
                    </a:cubicBezTo>
                    <a:lnTo>
                      <a:pt x="9735" y="9704"/>
                    </a:lnTo>
                    <a:lnTo>
                      <a:pt x="9389" y="9704"/>
                    </a:lnTo>
                    <a:cubicBezTo>
                      <a:pt x="8790" y="9704"/>
                      <a:pt x="8349" y="10176"/>
                      <a:pt x="8349" y="10744"/>
                    </a:cubicBezTo>
                    <a:cubicBezTo>
                      <a:pt x="8349" y="11311"/>
                      <a:pt x="8822" y="11752"/>
                      <a:pt x="9389" y="11752"/>
                    </a:cubicBezTo>
                    <a:lnTo>
                      <a:pt x="10743" y="11752"/>
                    </a:lnTo>
                    <a:cubicBezTo>
                      <a:pt x="11342" y="11752"/>
                      <a:pt x="11783" y="11279"/>
                      <a:pt x="11783" y="10744"/>
                    </a:cubicBezTo>
                    <a:cubicBezTo>
                      <a:pt x="11783" y="10145"/>
                      <a:pt x="11311" y="9704"/>
                      <a:pt x="10743" y="9704"/>
                    </a:cubicBezTo>
                    <a:lnTo>
                      <a:pt x="10397" y="9704"/>
                    </a:lnTo>
                    <a:lnTo>
                      <a:pt x="10397" y="9357"/>
                    </a:lnTo>
                    <a:cubicBezTo>
                      <a:pt x="10397" y="8759"/>
                      <a:pt x="9924" y="8318"/>
                      <a:pt x="9389" y="8318"/>
                    </a:cubicBezTo>
                    <a:lnTo>
                      <a:pt x="6238" y="8318"/>
                    </a:lnTo>
                    <a:lnTo>
                      <a:pt x="6238" y="7625"/>
                    </a:lnTo>
                    <a:lnTo>
                      <a:pt x="7246" y="7625"/>
                    </a:lnTo>
                    <a:cubicBezTo>
                      <a:pt x="7845" y="7625"/>
                      <a:pt x="8318" y="7152"/>
                      <a:pt x="8318" y="6585"/>
                    </a:cubicBezTo>
                    <a:lnTo>
                      <a:pt x="8318" y="5167"/>
                    </a:lnTo>
                    <a:cubicBezTo>
                      <a:pt x="8318" y="4569"/>
                      <a:pt x="7845" y="4159"/>
                      <a:pt x="7246" y="4159"/>
                    </a:cubicBezTo>
                    <a:lnTo>
                      <a:pt x="6238" y="4159"/>
                    </a:lnTo>
                    <a:lnTo>
                      <a:pt x="6238" y="3434"/>
                    </a:lnTo>
                    <a:lnTo>
                      <a:pt x="9389" y="3434"/>
                    </a:lnTo>
                    <a:cubicBezTo>
                      <a:pt x="9956" y="3434"/>
                      <a:pt x="10397" y="2962"/>
                      <a:pt x="10397" y="2426"/>
                    </a:cubicBezTo>
                    <a:lnTo>
                      <a:pt x="10397" y="2048"/>
                    </a:lnTo>
                    <a:lnTo>
                      <a:pt x="10743" y="2048"/>
                    </a:lnTo>
                    <a:cubicBezTo>
                      <a:pt x="11342" y="2048"/>
                      <a:pt x="11783" y="1576"/>
                      <a:pt x="11783" y="1040"/>
                    </a:cubicBezTo>
                    <a:cubicBezTo>
                      <a:pt x="11783" y="441"/>
                      <a:pt x="11311" y="0"/>
                      <a:pt x="10743" y="0"/>
                    </a:cubicBezTo>
                    <a:lnTo>
                      <a:pt x="9389" y="0"/>
                    </a:lnTo>
                    <a:cubicBezTo>
                      <a:pt x="8790" y="0"/>
                      <a:pt x="8349" y="473"/>
                      <a:pt x="8349" y="1040"/>
                    </a:cubicBezTo>
                    <a:cubicBezTo>
                      <a:pt x="8349" y="1639"/>
                      <a:pt x="8822" y="2048"/>
                      <a:pt x="9389" y="2048"/>
                    </a:cubicBezTo>
                    <a:lnTo>
                      <a:pt x="9735" y="2048"/>
                    </a:lnTo>
                    <a:lnTo>
                      <a:pt x="9735" y="2426"/>
                    </a:lnTo>
                    <a:cubicBezTo>
                      <a:pt x="9735" y="2615"/>
                      <a:pt x="9578" y="2773"/>
                      <a:pt x="9389" y="2773"/>
                    </a:cubicBezTo>
                    <a:lnTo>
                      <a:pt x="6238" y="2773"/>
                    </a:lnTo>
                    <a:lnTo>
                      <a:pt x="6238" y="2048"/>
                    </a:lnTo>
                    <a:lnTo>
                      <a:pt x="6585" y="2048"/>
                    </a:lnTo>
                    <a:cubicBezTo>
                      <a:pt x="7183" y="2048"/>
                      <a:pt x="7593" y="1576"/>
                      <a:pt x="7593" y="1040"/>
                    </a:cubicBezTo>
                    <a:cubicBezTo>
                      <a:pt x="7593" y="441"/>
                      <a:pt x="7120" y="0"/>
                      <a:pt x="6585" y="0"/>
                    </a:cubicBezTo>
                    <a:lnTo>
                      <a:pt x="5199" y="0"/>
                    </a:lnTo>
                    <a:cubicBezTo>
                      <a:pt x="4631" y="0"/>
                      <a:pt x="4190" y="473"/>
                      <a:pt x="4190" y="1040"/>
                    </a:cubicBezTo>
                    <a:cubicBezTo>
                      <a:pt x="4190" y="1639"/>
                      <a:pt x="4663" y="2048"/>
                      <a:pt x="5199" y="2048"/>
                    </a:cubicBezTo>
                    <a:lnTo>
                      <a:pt x="5577" y="2048"/>
                    </a:lnTo>
                    <a:lnTo>
                      <a:pt x="5577" y="2773"/>
                    </a:lnTo>
                    <a:lnTo>
                      <a:pt x="2426" y="2773"/>
                    </a:lnTo>
                    <a:cubicBezTo>
                      <a:pt x="2206" y="2773"/>
                      <a:pt x="2048" y="2615"/>
                      <a:pt x="2048" y="2426"/>
                    </a:cubicBezTo>
                    <a:lnTo>
                      <a:pt x="2048" y="2048"/>
                    </a:lnTo>
                    <a:lnTo>
                      <a:pt x="2426" y="2048"/>
                    </a:lnTo>
                    <a:cubicBezTo>
                      <a:pt x="2993" y="2048"/>
                      <a:pt x="3434" y="1576"/>
                      <a:pt x="3434" y="1040"/>
                    </a:cubicBezTo>
                    <a:cubicBezTo>
                      <a:pt x="3434" y="441"/>
                      <a:pt x="2962" y="0"/>
                      <a:pt x="24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54">
                  <a:defRPr/>
                </a:pPr>
                <a:endParaRPr dirty="0">
                  <a:solidFill>
                    <a:srgbClr val="000000"/>
                  </a:solidFill>
                  <a:latin typeface="Lora" pitchFamily="2" charset="0"/>
                </a:endParaRPr>
              </a:p>
            </p:txBody>
          </p:sp>
          <p:grpSp>
            <p:nvGrpSpPr>
              <p:cNvPr id="17417" name="Google Shape;9445;p73">
                <a:extLst>
                  <a:ext uri="{FF2B5EF4-FFF2-40B4-BE49-F238E27FC236}">
                    <a16:creationId xmlns:a16="http://schemas.microsoft.com/office/drawing/2014/main" id="{50062B59-8207-7100-5398-7543C221B95D}"/>
                  </a:ext>
                </a:extLst>
              </p:cNvPr>
              <p:cNvGrpSpPr/>
              <p:nvPr/>
            </p:nvGrpSpPr>
            <p:grpSpPr>
              <a:xfrm>
                <a:off x="2036572" y="4983505"/>
                <a:ext cx="503276" cy="502894"/>
                <a:chOff x="1310075" y="3980250"/>
                <a:chExt cx="297750" cy="297525"/>
              </a:xfrm>
              <a:grpFill/>
            </p:grpSpPr>
            <p:sp>
              <p:nvSpPr>
                <p:cNvPr id="17554" name="Google Shape;9446;p73">
                  <a:extLst>
                    <a:ext uri="{FF2B5EF4-FFF2-40B4-BE49-F238E27FC236}">
                      <a16:creationId xmlns:a16="http://schemas.microsoft.com/office/drawing/2014/main" id="{E7989AFD-6E6A-2002-19AD-1B821B152171}"/>
                    </a:ext>
                  </a:extLst>
                </p:cNvPr>
                <p:cNvSpPr/>
                <p:nvPr/>
              </p:nvSpPr>
              <p:spPr>
                <a:xfrm>
                  <a:off x="1310075" y="3980250"/>
                  <a:ext cx="297750" cy="29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901" extrusionOk="0">
                      <a:moveTo>
                        <a:pt x="3844" y="4946"/>
                      </a:moveTo>
                      <a:cubicBezTo>
                        <a:pt x="4033" y="4946"/>
                        <a:pt x="4190" y="5104"/>
                        <a:pt x="4190" y="5293"/>
                      </a:cubicBezTo>
                      <a:lnTo>
                        <a:pt x="4190" y="6679"/>
                      </a:lnTo>
                      <a:cubicBezTo>
                        <a:pt x="4190" y="6868"/>
                        <a:pt x="4033" y="7026"/>
                        <a:pt x="3844" y="7026"/>
                      </a:cubicBezTo>
                      <a:lnTo>
                        <a:pt x="2458" y="7026"/>
                      </a:lnTo>
                      <a:cubicBezTo>
                        <a:pt x="2269" y="7026"/>
                        <a:pt x="2111" y="6868"/>
                        <a:pt x="2111" y="6679"/>
                      </a:cubicBezTo>
                      <a:lnTo>
                        <a:pt x="2111" y="5293"/>
                      </a:lnTo>
                      <a:cubicBezTo>
                        <a:pt x="2111" y="5104"/>
                        <a:pt x="2269" y="4946"/>
                        <a:pt x="2458" y="4946"/>
                      </a:cubicBezTo>
                      <a:close/>
                      <a:moveTo>
                        <a:pt x="6616" y="3560"/>
                      </a:moveTo>
                      <a:cubicBezTo>
                        <a:pt x="6837" y="3560"/>
                        <a:pt x="6994" y="3718"/>
                        <a:pt x="6994" y="3907"/>
                      </a:cubicBezTo>
                      <a:lnTo>
                        <a:pt x="6994" y="6679"/>
                      </a:lnTo>
                      <a:cubicBezTo>
                        <a:pt x="6994" y="6868"/>
                        <a:pt x="6837" y="7026"/>
                        <a:pt x="6616" y="7026"/>
                      </a:cubicBezTo>
                      <a:lnTo>
                        <a:pt x="5262" y="7026"/>
                      </a:lnTo>
                      <a:cubicBezTo>
                        <a:pt x="5041" y="7026"/>
                        <a:pt x="4884" y="6868"/>
                        <a:pt x="4884" y="6679"/>
                      </a:cubicBezTo>
                      <a:lnTo>
                        <a:pt x="4884" y="3907"/>
                      </a:lnTo>
                      <a:cubicBezTo>
                        <a:pt x="4884" y="3718"/>
                        <a:pt x="5041" y="3560"/>
                        <a:pt x="5262" y="3560"/>
                      </a:cubicBezTo>
                      <a:close/>
                      <a:moveTo>
                        <a:pt x="9389" y="2174"/>
                      </a:moveTo>
                      <a:cubicBezTo>
                        <a:pt x="9578" y="2174"/>
                        <a:pt x="9735" y="2331"/>
                        <a:pt x="9735" y="2520"/>
                      </a:cubicBezTo>
                      <a:lnTo>
                        <a:pt x="9735" y="6679"/>
                      </a:lnTo>
                      <a:cubicBezTo>
                        <a:pt x="9735" y="6868"/>
                        <a:pt x="9578" y="7026"/>
                        <a:pt x="9389" y="7026"/>
                      </a:cubicBezTo>
                      <a:lnTo>
                        <a:pt x="8003" y="7026"/>
                      </a:lnTo>
                      <a:cubicBezTo>
                        <a:pt x="7813" y="7026"/>
                        <a:pt x="7656" y="6868"/>
                        <a:pt x="7656" y="6679"/>
                      </a:cubicBezTo>
                      <a:lnTo>
                        <a:pt x="7656" y="2520"/>
                      </a:lnTo>
                      <a:cubicBezTo>
                        <a:pt x="7656" y="2331"/>
                        <a:pt x="7813" y="2174"/>
                        <a:pt x="8003" y="2174"/>
                      </a:cubicBezTo>
                      <a:close/>
                      <a:moveTo>
                        <a:pt x="5577" y="8412"/>
                      </a:moveTo>
                      <a:lnTo>
                        <a:pt x="5577" y="9105"/>
                      </a:lnTo>
                      <a:lnTo>
                        <a:pt x="5167" y="9105"/>
                      </a:lnTo>
                      <a:lnTo>
                        <a:pt x="5451" y="8412"/>
                      </a:lnTo>
                      <a:close/>
                      <a:moveTo>
                        <a:pt x="6396" y="8412"/>
                      </a:moveTo>
                      <a:lnTo>
                        <a:pt x="6679" y="9105"/>
                      </a:lnTo>
                      <a:lnTo>
                        <a:pt x="6270" y="9105"/>
                      </a:lnTo>
                      <a:lnTo>
                        <a:pt x="6270" y="8412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78"/>
                      </a:cubicBezTo>
                      <a:lnTo>
                        <a:pt x="5608" y="725"/>
                      </a:lnTo>
                      <a:lnTo>
                        <a:pt x="347" y="725"/>
                      </a:lnTo>
                      <a:cubicBezTo>
                        <a:pt x="158" y="725"/>
                        <a:pt x="0" y="882"/>
                        <a:pt x="0" y="1071"/>
                      </a:cubicBezTo>
                      <a:cubicBezTo>
                        <a:pt x="0" y="1260"/>
                        <a:pt x="158" y="1418"/>
                        <a:pt x="347" y="1418"/>
                      </a:cubicBezTo>
                      <a:lnTo>
                        <a:pt x="725" y="1418"/>
                      </a:lnTo>
                      <a:lnTo>
                        <a:pt x="725" y="7719"/>
                      </a:lnTo>
                      <a:lnTo>
                        <a:pt x="378" y="7719"/>
                      </a:lnTo>
                      <a:cubicBezTo>
                        <a:pt x="158" y="7719"/>
                        <a:pt x="0" y="7876"/>
                        <a:pt x="0" y="8097"/>
                      </a:cubicBezTo>
                      <a:cubicBezTo>
                        <a:pt x="0" y="8286"/>
                        <a:pt x="158" y="8443"/>
                        <a:pt x="378" y="8443"/>
                      </a:cubicBezTo>
                      <a:lnTo>
                        <a:pt x="4726" y="8443"/>
                      </a:lnTo>
                      <a:lnTo>
                        <a:pt x="3560" y="11436"/>
                      </a:lnTo>
                      <a:cubicBezTo>
                        <a:pt x="3466" y="11625"/>
                        <a:pt x="3560" y="11814"/>
                        <a:pt x="3749" y="11877"/>
                      </a:cubicBezTo>
                      <a:cubicBezTo>
                        <a:pt x="3788" y="11893"/>
                        <a:pt x="3831" y="11901"/>
                        <a:pt x="3876" y="11901"/>
                      </a:cubicBezTo>
                      <a:cubicBezTo>
                        <a:pt x="4016" y="11901"/>
                        <a:pt x="4167" y="11824"/>
                        <a:pt x="4190" y="11657"/>
                      </a:cubicBezTo>
                      <a:lnTo>
                        <a:pt x="4947" y="9830"/>
                      </a:lnTo>
                      <a:lnTo>
                        <a:pt x="5608" y="9830"/>
                      </a:lnTo>
                      <a:lnTo>
                        <a:pt x="5608" y="10838"/>
                      </a:lnTo>
                      <a:cubicBezTo>
                        <a:pt x="5608" y="11027"/>
                        <a:pt x="5766" y="11184"/>
                        <a:pt x="5955" y="11184"/>
                      </a:cubicBezTo>
                      <a:cubicBezTo>
                        <a:pt x="6144" y="11184"/>
                        <a:pt x="6301" y="11027"/>
                        <a:pt x="6301" y="10838"/>
                      </a:cubicBezTo>
                      <a:lnTo>
                        <a:pt x="6301" y="9830"/>
                      </a:lnTo>
                      <a:lnTo>
                        <a:pt x="6994" y="9830"/>
                      </a:lnTo>
                      <a:lnTo>
                        <a:pt x="7719" y="11657"/>
                      </a:lnTo>
                      <a:cubicBezTo>
                        <a:pt x="7791" y="11824"/>
                        <a:pt x="7916" y="11901"/>
                        <a:pt x="8042" y="11901"/>
                      </a:cubicBezTo>
                      <a:cubicBezTo>
                        <a:pt x="8082" y="11901"/>
                        <a:pt x="8122" y="11893"/>
                        <a:pt x="8160" y="11877"/>
                      </a:cubicBezTo>
                      <a:cubicBezTo>
                        <a:pt x="8349" y="11783"/>
                        <a:pt x="8444" y="11594"/>
                        <a:pt x="8349" y="11436"/>
                      </a:cubicBezTo>
                      <a:lnTo>
                        <a:pt x="7183" y="8443"/>
                      </a:lnTo>
                      <a:lnTo>
                        <a:pt x="11531" y="8443"/>
                      </a:lnTo>
                      <a:cubicBezTo>
                        <a:pt x="11752" y="8443"/>
                        <a:pt x="11909" y="8286"/>
                        <a:pt x="11909" y="8097"/>
                      </a:cubicBezTo>
                      <a:cubicBezTo>
                        <a:pt x="11909" y="7876"/>
                        <a:pt x="11752" y="7719"/>
                        <a:pt x="11531" y="7719"/>
                      </a:cubicBezTo>
                      <a:lnTo>
                        <a:pt x="11185" y="7719"/>
                      </a:lnTo>
                      <a:lnTo>
                        <a:pt x="11185" y="1418"/>
                      </a:lnTo>
                      <a:lnTo>
                        <a:pt x="11531" y="1418"/>
                      </a:lnTo>
                      <a:cubicBezTo>
                        <a:pt x="11752" y="1418"/>
                        <a:pt x="11909" y="1260"/>
                        <a:pt x="11909" y="1071"/>
                      </a:cubicBezTo>
                      <a:cubicBezTo>
                        <a:pt x="11909" y="882"/>
                        <a:pt x="11752" y="725"/>
                        <a:pt x="11531" y="725"/>
                      </a:cubicBezTo>
                      <a:lnTo>
                        <a:pt x="6301" y="725"/>
                      </a:lnTo>
                      <a:lnTo>
                        <a:pt x="6301" y="378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55" name="Google Shape;9447;p73">
                  <a:extLst>
                    <a:ext uri="{FF2B5EF4-FFF2-40B4-BE49-F238E27FC236}">
                      <a16:creationId xmlns:a16="http://schemas.microsoft.com/office/drawing/2014/main" id="{CBAC00B8-657D-2FF1-9E18-D2419B1B075B}"/>
                    </a:ext>
                  </a:extLst>
                </p:cNvPr>
                <p:cNvSpPr/>
                <p:nvPr/>
              </p:nvSpPr>
              <p:spPr>
                <a:xfrm>
                  <a:off x="1449475" y="4086575"/>
                  <a:ext cx="173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080" extrusionOk="0">
                      <a:moveTo>
                        <a:pt x="1" y="0"/>
                      </a:moveTo>
                      <a:lnTo>
                        <a:pt x="1" y="2080"/>
                      </a:lnTo>
                      <a:lnTo>
                        <a:pt x="694" y="2080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56" name="Google Shape;9448;p73">
                  <a:extLst>
                    <a:ext uri="{FF2B5EF4-FFF2-40B4-BE49-F238E27FC236}">
                      <a16:creationId xmlns:a16="http://schemas.microsoft.com/office/drawing/2014/main" id="{6BD7CC99-76BE-6C4A-87DB-A2447996DEAA}"/>
                    </a:ext>
                  </a:extLst>
                </p:cNvPr>
                <p:cNvSpPr/>
                <p:nvPr/>
              </p:nvSpPr>
              <p:spPr>
                <a:xfrm>
                  <a:off x="1380175" y="412122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0" y="0"/>
                      </a:moveTo>
                      <a:lnTo>
                        <a:pt x="0" y="694"/>
                      </a:lnTo>
                      <a:lnTo>
                        <a:pt x="693" y="694"/>
                      </a:lnTo>
                      <a:lnTo>
                        <a:pt x="6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57" name="Google Shape;9449;p73">
                  <a:extLst>
                    <a:ext uri="{FF2B5EF4-FFF2-40B4-BE49-F238E27FC236}">
                      <a16:creationId xmlns:a16="http://schemas.microsoft.com/office/drawing/2014/main" id="{B49C7A6F-2437-888F-C977-AF9853C45148}"/>
                    </a:ext>
                  </a:extLst>
                </p:cNvPr>
                <p:cNvSpPr/>
                <p:nvPr/>
              </p:nvSpPr>
              <p:spPr>
                <a:xfrm>
                  <a:off x="1518800" y="4051925"/>
                  <a:ext cx="18125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3466" extrusionOk="0">
                      <a:moveTo>
                        <a:pt x="0" y="0"/>
                      </a:moveTo>
                      <a:lnTo>
                        <a:pt x="0" y="3466"/>
                      </a:lnTo>
                      <a:lnTo>
                        <a:pt x="725" y="3466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418" name="Google Shape;9450;p73">
                <a:extLst>
                  <a:ext uri="{FF2B5EF4-FFF2-40B4-BE49-F238E27FC236}">
                    <a16:creationId xmlns:a16="http://schemas.microsoft.com/office/drawing/2014/main" id="{D524502A-B9FE-2776-E963-98D23817776B}"/>
                  </a:ext>
                </a:extLst>
              </p:cNvPr>
              <p:cNvGrpSpPr/>
              <p:nvPr/>
            </p:nvGrpSpPr>
            <p:grpSpPr>
              <a:xfrm>
                <a:off x="5275218" y="3748557"/>
                <a:ext cx="380816" cy="499261"/>
                <a:chOff x="3167275" y="3227275"/>
                <a:chExt cx="225300" cy="295375"/>
              </a:xfrm>
              <a:grpFill/>
            </p:grpSpPr>
            <p:sp>
              <p:nvSpPr>
                <p:cNvPr id="17549" name="Google Shape;9451;p73">
                  <a:extLst>
                    <a:ext uri="{FF2B5EF4-FFF2-40B4-BE49-F238E27FC236}">
                      <a16:creationId xmlns:a16="http://schemas.microsoft.com/office/drawing/2014/main" id="{F296B486-AC8B-58E9-8B10-FBB208094B5E}"/>
                    </a:ext>
                  </a:extLst>
                </p:cNvPr>
                <p:cNvSpPr/>
                <p:nvPr/>
              </p:nvSpPr>
              <p:spPr>
                <a:xfrm>
                  <a:off x="3167275" y="3227275"/>
                  <a:ext cx="225300" cy="20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2" h="8318" extrusionOk="0">
                      <a:moveTo>
                        <a:pt x="4538" y="1"/>
                      </a:moveTo>
                      <a:cubicBezTo>
                        <a:pt x="2112" y="1"/>
                        <a:pt x="1" y="1985"/>
                        <a:pt x="32" y="4537"/>
                      </a:cubicBezTo>
                      <a:cubicBezTo>
                        <a:pt x="32" y="5860"/>
                        <a:pt x="631" y="7184"/>
                        <a:pt x="1797" y="8066"/>
                      </a:cubicBezTo>
                      <a:cubicBezTo>
                        <a:pt x="1923" y="8192"/>
                        <a:pt x="2017" y="8223"/>
                        <a:pt x="2049" y="8318"/>
                      </a:cubicBezTo>
                      <a:lnTo>
                        <a:pt x="4160" y="8318"/>
                      </a:lnTo>
                      <a:lnTo>
                        <a:pt x="4160" y="6900"/>
                      </a:lnTo>
                      <a:lnTo>
                        <a:pt x="2427" y="6900"/>
                      </a:lnTo>
                      <a:cubicBezTo>
                        <a:pt x="2238" y="6900"/>
                        <a:pt x="2080" y="6743"/>
                        <a:pt x="2080" y="6554"/>
                      </a:cubicBezTo>
                      <a:lnTo>
                        <a:pt x="2080" y="5829"/>
                      </a:lnTo>
                      <a:cubicBezTo>
                        <a:pt x="2080" y="4852"/>
                        <a:pt x="2679" y="4033"/>
                        <a:pt x="3498" y="3624"/>
                      </a:cubicBezTo>
                      <a:cubicBezTo>
                        <a:pt x="3277" y="3403"/>
                        <a:pt x="3151" y="3088"/>
                        <a:pt x="3151" y="2678"/>
                      </a:cubicBezTo>
                      <a:cubicBezTo>
                        <a:pt x="3151" y="1922"/>
                        <a:pt x="3782" y="1292"/>
                        <a:pt x="4538" y="1292"/>
                      </a:cubicBezTo>
                      <a:cubicBezTo>
                        <a:pt x="5262" y="1292"/>
                        <a:pt x="5892" y="1922"/>
                        <a:pt x="5892" y="2678"/>
                      </a:cubicBezTo>
                      <a:cubicBezTo>
                        <a:pt x="5892" y="3025"/>
                        <a:pt x="5735" y="3340"/>
                        <a:pt x="5546" y="3624"/>
                      </a:cubicBezTo>
                      <a:cubicBezTo>
                        <a:pt x="6365" y="4033"/>
                        <a:pt x="6964" y="4852"/>
                        <a:pt x="6964" y="5829"/>
                      </a:cubicBezTo>
                      <a:lnTo>
                        <a:pt x="6964" y="6554"/>
                      </a:lnTo>
                      <a:cubicBezTo>
                        <a:pt x="6964" y="6743"/>
                        <a:pt x="6806" y="6900"/>
                        <a:pt x="6617" y="6900"/>
                      </a:cubicBezTo>
                      <a:lnTo>
                        <a:pt x="4884" y="6900"/>
                      </a:lnTo>
                      <a:lnTo>
                        <a:pt x="4884" y="8318"/>
                      </a:lnTo>
                      <a:lnTo>
                        <a:pt x="6995" y="8318"/>
                      </a:lnTo>
                      <a:cubicBezTo>
                        <a:pt x="7027" y="8286"/>
                        <a:pt x="7121" y="8192"/>
                        <a:pt x="7247" y="8129"/>
                      </a:cubicBezTo>
                      <a:cubicBezTo>
                        <a:pt x="8413" y="7184"/>
                        <a:pt x="9011" y="5829"/>
                        <a:pt x="9011" y="4506"/>
                      </a:cubicBezTo>
                      <a:cubicBezTo>
                        <a:pt x="9011" y="2017"/>
                        <a:pt x="6995" y="1"/>
                        <a:pt x="453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50" name="Google Shape;9452;p73">
                  <a:extLst>
                    <a:ext uri="{FF2B5EF4-FFF2-40B4-BE49-F238E27FC236}">
                      <a16:creationId xmlns:a16="http://schemas.microsoft.com/office/drawing/2014/main" id="{4746372A-60C7-AD2F-D91D-1CC5BEB13867}"/>
                    </a:ext>
                  </a:extLst>
                </p:cNvPr>
                <p:cNvSpPr/>
                <p:nvPr/>
              </p:nvSpPr>
              <p:spPr>
                <a:xfrm>
                  <a:off x="3262600" y="3278475"/>
                  <a:ext cx="354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19" extrusionOk="0">
                      <a:moveTo>
                        <a:pt x="725" y="0"/>
                      </a:moveTo>
                      <a:cubicBezTo>
                        <a:pt x="315" y="0"/>
                        <a:pt x="0" y="315"/>
                        <a:pt x="0" y="725"/>
                      </a:cubicBezTo>
                      <a:cubicBezTo>
                        <a:pt x="0" y="1103"/>
                        <a:pt x="315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5"/>
                        <a:pt x="1103" y="0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51" name="Google Shape;9453;p73">
                  <a:extLst>
                    <a:ext uri="{FF2B5EF4-FFF2-40B4-BE49-F238E27FC236}">
                      <a16:creationId xmlns:a16="http://schemas.microsoft.com/office/drawing/2014/main" id="{B85A67F4-8864-3121-8401-D992B08F1AD2}"/>
                    </a:ext>
                  </a:extLst>
                </p:cNvPr>
                <p:cNvSpPr/>
                <p:nvPr/>
              </p:nvSpPr>
              <p:spPr>
                <a:xfrm>
                  <a:off x="3220050" y="3452525"/>
                  <a:ext cx="1213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1419" extrusionOk="0">
                      <a:moveTo>
                        <a:pt x="1" y="1"/>
                      </a:moveTo>
                      <a:lnTo>
                        <a:pt x="1" y="347"/>
                      </a:lnTo>
                      <a:cubicBezTo>
                        <a:pt x="1" y="946"/>
                        <a:pt x="473" y="1419"/>
                        <a:pt x="1040" y="1419"/>
                      </a:cubicBezTo>
                      <a:lnTo>
                        <a:pt x="3781" y="1419"/>
                      </a:lnTo>
                      <a:cubicBezTo>
                        <a:pt x="4380" y="1419"/>
                        <a:pt x="4853" y="946"/>
                        <a:pt x="4853" y="347"/>
                      </a:cubicBezTo>
                      <a:lnTo>
                        <a:pt x="485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52" name="Google Shape;9454;p73">
                  <a:extLst>
                    <a:ext uri="{FF2B5EF4-FFF2-40B4-BE49-F238E27FC236}">
                      <a16:creationId xmlns:a16="http://schemas.microsoft.com/office/drawing/2014/main" id="{5C8CC359-1B65-A7BA-5653-0F741F706387}"/>
                    </a:ext>
                  </a:extLst>
                </p:cNvPr>
                <p:cNvSpPr/>
                <p:nvPr/>
              </p:nvSpPr>
              <p:spPr>
                <a:xfrm>
                  <a:off x="3237375" y="3332025"/>
                  <a:ext cx="86675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080" extrusionOk="0">
                      <a:moveTo>
                        <a:pt x="1734" y="1"/>
                      </a:moveTo>
                      <a:cubicBezTo>
                        <a:pt x="789" y="1"/>
                        <a:pt x="1" y="725"/>
                        <a:pt x="1" y="1733"/>
                      </a:cubicBezTo>
                      <a:lnTo>
                        <a:pt x="1" y="2080"/>
                      </a:lnTo>
                      <a:lnTo>
                        <a:pt x="3466" y="2080"/>
                      </a:lnTo>
                      <a:lnTo>
                        <a:pt x="3466" y="1733"/>
                      </a:lnTo>
                      <a:cubicBezTo>
                        <a:pt x="3466" y="788"/>
                        <a:pt x="2679" y="1"/>
                        <a:pt x="17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53" name="Google Shape;9455;p73">
                  <a:extLst>
                    <a:ext uri="{FF2B5EF4-FFF2-40B4-BE49-F238E27FC236}">
                      <a16:creationId xmlns:a16="http://schemas.microsoft.com/office/drawing/2014/main" id="{CAB09941-E853-A04C-D3FC-E41125E5E887}"/>
                    </a:ext>
                  </a:extLst>
                </p:cNvPr>
                <p:cNvSpPr/>
                <p:nvPr/>
              </p:nvSpPr>
              <p:spPr>
                <a:xfrm>
                  <a:off x="3237375" y="3505300"/>
                  <a:ext cx="87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8" h="694" extrusionOk="0">
                      <a:moveTo>
                        <a:pt x="32" y="1"/>
                      </a:moveTo>
                      <a:cubicBezTo>
                        <a:pt x="1" y="379"/>
                        <a:pt x="284" y="694"/>
                        <a:pt x="694" y="694"/>
                      </a:cubicBezTo>
                      <a:lnTo>
                        <a:pt x="2773" y="694"/>
                      </a:lnTo>
                      <a:cubicBezTo>
                        <a:pt x="3183" y="694"/>
                        <a:pt x="3498" y="379"/>
                        <a:pt x="34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sp>
            <p:nvSpPr>
              <p:cNvPr id="17419" name="Google Shape;9456;p73">
                <a:extLst>
                  <a:ext uri="{FF2B5EF4-FFF2-40B4-BE49-F238E27FC236}">
                    <a16:creationId xmlns:a16="http://schemas.microsoft.com/office/drawing/2014/main" id="{F69B2378-0AE2-BC3E-FD29-2E716F623885}"/>
                  </a:ext>
                </a:extLst>
              </p:cNvPr>
              <p:cNvSpPr/>
              <p:nvPr/>
            </p:nvSpPr>
            <p:spPr>
              <a:xfrm>
                <a:off x="5202621" y="4377430"/>
                <a:ext cx="525925" cy="501585"/>
              </a:xfrm>
              <a:custGeom>
                <a:avLst/>
                <a:gdLst/>
                <a:ahLst/>
                <a:cxnLst/>
                <a:rect l="l" t="t" r="r" b="b"/>
                <a:pathLst>
                  <a:path w="12446" h="11870" extrusionOk="0">
                    <a:moveTo>
                      <a:pt x="9421" y="1410"/>
                    </a:moveTo>
                    <a:cubicBezTo>
                      <a:pt x="9775" y="1410"/>
                      <a:pt x="10130" y="1544"/>
                      <a:pt x="10397" y="1812"/>
                    </a:cubicBezTo>
                    <a:cubicBezTo>
                      <a:pt x="10901" y="2316"/>
                      <a:pt x="10901" y="3198"/>
                      <a:pt x="10366" y="3734"/>
                    </a:cubicBezTo>
                    <a:lnTo>
                      <a:pt x="9169" y="4931"/>
                    </a:lnTo>
                    <a:cubicBezTo>
                      <a:pt x="8948" y="5152"/>
                      <a:pt x="8633" y="5278"/>
                      <a:pt x="8318" y="5309"/>
                    </a:cubicBezTo>
                    <a:lnTo>
                      <a:pt x="8476" y="5152"/>
                    </a:lnTo>
                    <a:cubicBezTo>
                      <a:pt x="8854" y="4773"/>
                      <a:pt x="8854" y="4112"/>
                      <a:pt x="8476" y="3702"/>
                    </a:cubicBezTo>
                    <a:cubicBezTo>
                      <a:pt x="8271" y="3513"/>
                      <a:pt x="8003" y="3419"/>
                      <a:pt x="7739" y="3419"/>
                    </a:cubicBezTo>
                    <a:cubicBezTo>
                      <a:pt x="7475" y="3419"/>
                      <a:pt x="7215" y="3513"/>
                      <a:pt x="7026" y="3702"/>
                    </a:cubicBezTo>
                    <a:lnTo>
                      <a:pt x="6869" y="3860"/>
                    </a:lnTo>
                    <a:cubicBezTo>
                      <a:pt x="6900" y="3545"/>
                      <a:pt x="7026" y="3230"/>
                      <a:pt x="7247" y="3009"/>
                    </a:cubicBezTo>
                    <a:lnTo>
                      <a:pt x="8444" y="1812"/>
                    </a:lnTo>
                    <a:cubicBezTo>
                      <a:pt x="8712" y="1544"/>
                      <a:pt x="9066" y="1410"/>
                      <a:pt x="9421" y="1410"/>
                    </a:cubicBezTo>
                    <a:close/>
                    <a:moveTo>
                      <a:pt x="4128" y="6475"/>
                    </a:moveTo>
                    <a:lnTo>
                      <a:pt x="3970" y="6601"/>
                    </a:lnTo>
                    <a:cubicBezTo>
                      <a:pt x="3592" y="7010"/>
                      <a:pt x="3592" y="7672"/>
                      <a:pt x="3970" y="8081"/>
                    </a:cubicBezTo>
                    <a:cubicBezTo>
                      <a:pt x="4175" y="8270"/>
                      <a:pt x="4443" y="8365"/>
                      <a:pt x="4711" y="8365"/>
                    </a:cubicBezTo>
                    <a:cubicBezTo>
                      <a:pt x="4978" y="8365"/>
                      <a:pt x="5246" y="8270"/>
                      <a:pt x="5451" y="8081"/>
                    </a:cubicBezTo>
                    <a:lnTo>
                      <a:pt x="5577" y="7924"/>
                    </a:lnTo>
                    <a:lnTo>
                      <a:pt x="5577" y="7924"/>
                    </a:lnTo>
                    <a:cubicBezTo>
                      <a:pt x="5640" y="8270"/>
                      <a:pt x="5483" y="8586"/>
                      <a:pt x="5231" y="8838"/>
                    </a:cubicBezTo>
                    <a:lnTo>
                      <a:pt x="4065" y="10003"/>
                    </a:lnTo>
                    <a:cubicBezTo>
                      <a:pt x="3781" y="10271"/>
                      <a:pt x="3427" y="10405"/>
                      <a:pt x="3072" y="10405"/>
                    </a:cubicBezTo>
                    <a:cubicBezTo>
                      <a:pt x="2718" y="10405"/>
                      <a:pt x="2364" y="10271"/>
                      <a:pt x="2080" y="10003"/>
                    </a:cubicBezTo>
                    <a:cubicBezTo>
                      <a:pt x="1544" y="9468"/>
                      <a:pt x="1544" y="8586"/>
                      <a:pt x="2080" y="8050"/>
                    </a:cubicBezTo>
                    <a:lnTo>
                      <a:pt x="3277" y="6853"/>
                    </a:lnTo>
                    <a:cubicBezTo>
                      <a:pt x="3498" y="6601"/>
                      <a:pt x="3813" y="6506"/>
                      <a:pt x="4128" y="6475"/>
                    </a:cubicBezTo>
                    <a:close/>
                    <a:moveTo>
                      <a:pt x="9373" y="0"/>
                    </a:moveTo>
                    <a:cubicBezTo>
                      <a:pt x="8665" y="0"/>
                      <a:pt x="7956" y="268"/>
                      <a:pt x="7404" y="804"/>
                    </a:cubicBezTo>
                    <a:lnTo>
                      <a:pt x="6239" y="1970"/>
                    </a:lnTo>
                    <a:cubicBezTo>
                      <a:pt x="5451" y="2757"/>
                      <a:pt x="5199" y="3986"/>
                      <a:pt x="5640" y="4994"/>
                    </a:cubicBezTo>
                    <a:lnTo>
                      <a:pt x="5325" y="5309"/>
                    </a:lnTo>
                    <a:cubicBezTo>
                      <a:pt x="4994" y="5170"/>
                      <a:pt x="4634" y="5100"/>
                      <a:pt x="4270" y="5100"/>
                    </a:cubicBezTo>
                    <a:cubicBezTo>
                      <a:pt x="3562" y="5100"/>
                      <a:pt x="2842" y="5366"/>
                      <a:pt x="2301" y="5908"/>
                    </a:cubicBezTo>
                    <a:lnTo>
                      <a:pt x="1103" y="7105"/>
                    </a:lnTo>
                    <a:cubicBezTo>
                      <a:pt x="1" y="8144"/>
                      <a:pt x="1" y="9940"/>
                      <a:pt x="1103" y="11043"/>
                    </a:cubicBezTo>
                    <a:cubicBezTo>
                      <a:pt x="1655" y="11594"/>
                      <a:pt x="2364" y="11870"/>
                      <a:pt x="3072" y="11870"/>
                    </a:cubicBezTo>
                    <a:cubicBezTo>
                      <a:pt x="3781" y="11870"/>
                      <a:pt x="4490" y="11594"/>
                      <a:pt x="5041" y="11043"/>
                    </a:cubicBezTo>
                    <a:lnTo>
                      <a:pt x="6239" y="9846"/>
                    </a:lnTo>
                    <a:cubicBezTo>
                      <a:pt x="7026" y="9058"/>
                      <a:pt x="7247" y="7829"/>
                      <a:pt x="6806" y="6821"/>
                    </a:cubicBezTo>
                    <a:lnTo>
                      <a:pt x="7121" y="6506"/>
                    </a:lnTo>
                    <a:cubicBezTo>
                      <a:pt x="7473" y="6656"/>
                      <a:pt x="7840" y="6729"/>
                      <a:pt x="8204" y="6729"/>
                    </a:cubicBezTo>
                    <a:cubicBezTo>
                      <a:pt x="8914" y="6729"/>
                      <a:pt x="9614" y="6449"/>
                      <a:pt x="10177" y="5908"/>
                    </a:cubicBezTo>
                    <a:lnTo>
                      <a:pt x="11342" y="4742"/>
                    </a:lnTo>
                    <a:cubicBezTo>
                      <a:pt x="12445" y="3639"/>
                      <a:pt x="12445" y="1907"/>
                      <a:pt x="11342" y="804"/>
                    </a:cubicBezTo>
                    <a:cubicBezTo>
                      <a:pt x="10791" y="268"/>
                      <a:pt x="10082" y="0"/>
                      <a:pt x="93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354">
                  <a:defRPr/>
                </a:pPr>
                <a:endParaRPr dirty="0">
                  <a:solidFill>
                    <a:srgbClr val="000000"/>
                  </a:solidFill>
                  <a:latin typeface="Lora" pitchFamily="2" charset="0"/>
                </a:endParaRPr>
              </a:p>
            </p:txBody>
          </p:sp>
          <p:grpSp>
            <p:nvGrpSpPr>
              <p:cNvPr id="17420" name="Google Shape;9457;p73">
                <a:extLst>
                  <a:ext uri="{FF2B5EF4-FFF2-40B4-BE49-F238E27FC236}">
                    <a16:creationId xmlns:a16="http://schemas.microsoft.com/office/drawing/2014/main" id="{28EC3719-B00B-AB18-1E7C-ADD81100BFEC}"/>
                  </a:ext>
                </a:extLst>
              </p:cNvPr>
              <p:cNvGrpSpPr/>
              <p:nvPr/>
            </p:nvGrpSpPr>
            <p:grpSpPr>
              <a:xfrm>
                <a:off x="5213987" y="4985299"/>
                <a:ext cx="503276" cy="499303"/>
                <a:chOff x="3133425" y="3955025"/>
                <a:chExt cx="297750" cy="295400"/>
              </a:xfrm>
              <a:grpFill/>
            </p:grpSpPr>
            <p:sp>
              <p:nvSpPr>
                <p:cNvPr id="17546" name="Google Shape;9458;p73">
                  <a:extLst>
                    <a:ext uri="{FF2B5EF4-FFF2-40B4-BE49-F238E27FC236}">
                      <a16:creationId xmlns:a16="http://schemas.microsoft.com/office/drawing/2014/main" id="{43F2E8D9-6484-438A-8499-ED54D76C78ED}"/>
                    </a:ext>
                  </a:extLst>
                </p:cNvPr>
                <p:cNvSpPr/>
                <p:nvPr/>
              </p:nvSpPr>
              <p:spPr>
                <a:xfrm>
                  <a:off x="3133425" y="4058225"/>
                  <a:ext cx="297750" cy="19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7688" extrusionOk="0">
                      <a:moveTo>
                        <a:pt x="5923" y="0"/>
                      </a:moveTo>
                      <a:cubicBezTo>
                        <a:pt x="5325" y="0"/>
                        <a:pt x="4821" y="347"/>
                        <a:pt x="4631" y="914"/>
                      </a:cubicBezTo>
                      <a:cubicBezTo>
                        <a:pt x="4505" y="1166"/>
                        <a:pt x="4505" y="1449"/>
                        <a:pt x="4568" y="1764"/>
                      </a:cubicBezTo>
                      <a:cubicBezTo>
                        <a:pt x="4884" y="1922"/>
                        <a:pt x="5199" y="2016"/>
                        <a:pt x="5577" y="2048"/>
                      </a:cubicBezTo>
                      <a:lnTo>
                        <a:pt x="5577" y="2741"/>
                      </a:lnTo>
                      <a:lnTo>
                        <a:pt x="2458" y="2741"/>
                      </a:lnTo>
                      <a:cubicBezTo>
                        <a:pt x="1859" y="2741"/>
                        <a:pt x="1418" y="3214"/>
                        <a:pt x="1418" y="3781"/>
                      </a:cubicBezTo>
                      <a:lnTo>
                        <a:pt x="1418" y="4190"/>
                      </a:lnTo>
                      <a:cubicBezTo>
                        <a:pt x="630" y="4316"/>
                        <a:pt x="0" y="5041"/>
                        <a:pt x="0" y="5891"/>
                      </a:cubicBezTo>
                      <a:cubicBezTo>
                        <a:pt x="0" y="6837"/>
                        <a:pt x="788" y="7687"/>
                        <a:pt x="1765" y="7687"/>
                      </a:cubicBezTo>
                      <a:cubicBezTo>
                        <a:pt x="2710" y="7687"/>
                        <a:pt x="3497" y="6900"/>
                        <a:pt x="3497" y="5891"/>
                      </a:cubicBezTo>
                      <a:cubicBezTo>
                        <a:pt x="3497" y="5072"/>
                        <a:pt x="2930" y="4316"/>
                        <a:pt x="2143" y="4190"/>
                      </a:cubicBezTo>
                      <a:lnTo>
                        <a:pt x="2143" y="3781"/>
                      </a:lnTo>
                      <a:cubicBezTo>
                        <a:pt x="2143" y="3592"/>
                        <a:pt x="2300" y="3434"/>
                        <a:pt x="2489" y="3434"/>
                      </a:cubicBezTo>
                      <a:lnTo>
                        <a:pt x="5608" y="3434"/>
                      </a:lnTo>
                      <a:lnTo>
                        <a:pt x="5608" y="4127"/>
                      </a:lnTo>
                      <a:cubicBezTo>
                        <a:pt x="4821" y="4285"/>
                        <a:pt x="4222" y="5009"/>
                        <a:pt x="4222" y="5860"/>
                      </a:cubicBezTo>
                      <a:cubicBezTo>
                        <a:pt x="4222" y="6805"/>
                        <a:pt x="5010" y="7656"/>
                        <a:pt x="5955" y="7656"/>
                      </a:cubicBezTo>
                      <a:cubicBezTo>
                        <a:pt x="6900" y="7656"/>
                        <a:pt x="7687" y="6868"/>
                        <a:pt x="7687" y="5860"/>
                      </a:cubicBezTo>
                      <a:cubicBezTo>
                        <a:pt x="7687" y="5041"/>
                        <a:pt x="7089" y="4285"/>
                        <a:pt x="6301" y="4127"/>
                      </a:cubicBezTo>
                      <a:lnTo>
                        <a:pt x="6301" y="3434"/>
                      </a:lnTo>
                      <a:lnTo>
                        <a:pt x="9452" y="3434"/>
                      </a:lnTo>
                      <a:cubicBezTo>
                        <a:pt x="9641" y="3434"/>
                        <a:pt x="9798" y="3592"/>
                        <a:pt x="9798" y="3781"/>
                      </a:cubicBezTo>
                      <a:lnTo>
                        <a:pt x="9798" y="4190"/>
                      </a:lnTo>
                      <a:cubicBezTo>
                        <a:pt x="9011" y="4316"/>
                        <a:pt x="8444" y="5041"/>
                        <a:pt x="8444" y="5891"/>
                      </a:cubicBezTo>
                      <a:cubicBezTo>
                        <a:pt x="8444" y="6837"/>
                        <a:pt x="9231" y="7687"/>
                        <a:pt x="10176" y="7687"/>
                      </a:cubicBezTo>
                      <a:cubicBezTo>
                        <a:pt x="11121" y="7687"/>
                        <a:pt x="11909" y="6900"/>
                        <a:pt x="11909" y="5891"/>
                      </a:cubicBezTo>
                      <a:cubicBezTo>
                        <a:pt x="11783" y="5135"/>
                        <a:pt x="11185" y="4379"/>
                        <a:pt x="10397" y="4222"/>
                      </a:cubicBezTo>
                      <a:lnTo>
                        <a:pt x="10397" y="3812"/>
                      </a:lnTo>
                      <a:cubicBezTo>
                        <a:pt x="10397" y="3245"/>
                        <a:pt x="9924" y="2804"/>
                        <a:pt x="9389" y="2804"/>
                      </a:cubicBezTo>
                      <a:lnTo>
                        <a:pt x="6238" y="2804"/>
                      </a:lnTo>
                      <a:lnTo>
                        <a:pt x="6238" y="2079"/>
                      </a:lnTo>
                      <a:cubicBezTo>
                        <a:pt x="6585" y="2048"/>
                        <a:pt x="6900" y="1922"/>
                        <a:pt x="7215" y="1827"/>
                      </a:cubicBezTo>
                      <a:cubicBezTo>
                        <a:pt x="7341" y="1418"/>
                        <a:pt x="7246" y="977"/>
                        <a:pt x="7057" y="630"/>
                      </a:cubicBezTo>
                      <a:cubicBezTo>
                        <a:pt x="6774" y="221"/>
                        <a:pt x="6396" y="0"/>
                        <a:pt x="59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47" name="Google Shape;9459;p73">
                  <a:extLst>
                    <a:ext uri="{FF2B5EF4-FFF2-40B4-BE49-F238E27FC236}">
                      <a16:creationId xmlns:a16="http://schemas.microsoft.com/office/drawing/2014/main" id="{EBE77CC2-A888-677D-BEC0-1663DE4E183A}"/>
                    </a:ext>
                  </a:extLst>
                </p:cNvPr>
                <p:cNvSpPr/>
                <p:nvPr/>
              </p:nvSpPr>
              <p:spPr>
                <a:xfrm>
                  <a:off x="3263375" y="4007025"/>
                  <a:ext cx="3547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8" extrusionOk="0">
                      <a:moveTo>
                        <a:pt x="725" y="0"/>
                      </a:moveTo>
                      <a:cubicBezTo>
                        <a:pt x="284" y="0"/>
                        <a:pt x="1" y="315"/>
                        <a:pt x="1" y="725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5"/>
                        <a:pt x="1103" y="0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48" name="Google Shape;9460;p73">
                  <a:extLst>
                    <a:ext uri="{FF2B5EF4-FFF2-40B4-BE49-F238E27FC236}">
                      <a16:creationId xmlns:a16="http://schemas.microsoft.com/office/drawing/2014/main" id="{6D55C2A5-D71B-64CF-5DAA-8DA768213113}"/>
                    </a:ext>
                  </a:extLst>
                </p:cNvPr>
                <p:cNvSpPr/>
                <p:nvPr/>
              </p:nvSpPr>
              <p:spPr>
                <a:xfrm>
                  <a:off x="3203525" y="3955025"/>
                  <a:ext cx="155175" cy="13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7" h="5420" extrusionOk="0">
                      <a:moveTo>
                        <a:pt x="3119" y="1"/>
                      </a:moveTo>
                      <a:cubicBezTo>
                        <a:pt x="1386" y="1"/>
                        <a:pt x="0" y="1387"/>
                        <a:pt x="0" y="3120"/>
                      </a:cubicBezTo>
                      <a:cubicBezTo>
                        <a:pt x="0" y="4002"/>
                        <a:pt x="410" y="4853"/>
                        <a:pt x="1071" y="5420"/>
                      </a:cubicBezTo>
                      <a:cubicBezTo>
                        <a:pt x="1071" y="5231"/>
                        <a:pt x="1103" y="5042"/>
                        <a:pt x="1197" y="4853"/>
                      </a:cubicBezTo>
                      <a:cubicBezTo>
                        <a:pt x="1323" y="4380"/>
                        <a:pt x="1701" y="3971"/>
                        <a:pt x="2111" y="3750"/>
                      </a:cubicBezTo>
                      <a:cubicBezTo>
                        <a:pt x="1890" y="3498"/>
                        <a:pt x="1733" y="3151"/>
                        <a:pt x="1733" y="2805"/>
                      </a:cubicBezTo>
                      <a:cubicBezTo>
                        <a:pt x="1733" y="2049"/>
                        <a:pt x="2363" y="1419"/>
                        <a:pt x="3119" y="1419"/>
                      </a:cubicBezTo>
                      <a:cubicBezTo>
                        <a:pt x="3844" y="1419"/>
                        <a:pt x="4474" y="2049"/>
                        <a:pt x="4474" y="2805"/>
                      </a:cubicBezTo>
                      <a:cubicBezTo>
                        <a:pt x="4474" y="3151"/>
                        <a:pt x="4348" y="3498"/>
                        <a:pt x="4096" y="3750"/>
                      </a:cubicBezTo>
                      <a:cubicBezTo>
                        <a:pt x="4379" y="3876"/>
                        <a:pt x="4600" y="4097"/>
                        <a:pt x="4789" y="4380"/>
                      </a:cubicBezTo>
                      <a:cubicBezTo>
                        <a:pt x="5009" y="4695"/>
                        <a:pt x="5135" y="5042"/>
                        <a:pt x="5167" y="5420"/>
                      </a:cubicBezTo>
                      <a:cubicBezTo>
                        <a:pt x="5797" y="4853"/>
                        <a:pt x="6207" y="4065"/>
                        <a:pt x="6207" y="3120"/>
                      </a:cubicBezTo>
                      <a:cubicBezTo>
                        <a:pt x="6207" y="1387"/>
                        <a:pt x="4852" y="1"/>
                        <a:pt x="3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421" name="Google Shape;9461;p73">
                <a:extLst>
                  <a:ext uri="{FF2B5EF4-FFF2-40B4-BE49-F238E27FC236}">
                    <a16:creationId xmlns:a16="http://schemas.microsoft.com/office/drawing/2014/main" id="{D13DAC0F-61B5-DB93-3052-24C5C14B1760}"/>
                  </a:ext>
                </a:extLst>
              </p:cNvPr>
              <p:cNvGrpSpPr/>
              <p:nvPr/>
            </p:nvGrpSpPr>
            <p:grpSpPr>
              <a:xfrm>
                <a:off x="8379176" y="3746993"/>
                <a:ext cx="500612" cy="502387"/>
                <a:chOff x="4991425" y="3234750"/>
                <a:chExt cx="296175" cy="297225"/>
              </a:xfrm>
              <a:grpFill/>
            </p:grpSpPr>
            <p:sp>
              <p:nvSpPr>
                <p:cNvPr id="17540" name="Google Shape;9462;p73">
                  <a:extLst>
                    <a:ext uri="{FF2B5EF4-FFF2-40B4-BE49-F238E27FC236}">
                      <a16:creationId xmlns:a16="http://schemas.microsoft.com/office/drawing/2014/main" id="{FA1209A9-0681-8DCA-EC5A-2FD8230C67AE}"/>
                    </a:ext>
                  </a:extLst>
                </p:cNvPr>
                <p:cNvSpPr/>
                <p:nvPr/>
              </p:nvSpPr>
              <p:spPr>
                <a:xfrm>
                  <a:off x="5077275" y="3304450"/>
                  <a:ext cx="12210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3971" extrusionOk="0">
                      <a:moveTo>
                        <a:pt x="2426" y="1"/>
                      </a:moveTo>
                      <a:cubicBezTo>
                        <a:pt x="1103" y="1"/>
                        <a:pt x="0" y="1104"/>
                        <a:pt x="0" y="2427"/>
                      </a:cubicBezTo>
                      <a:cubicBezTo>
                        <a:pt x="0" y="3025"/>
                        <a:pt x="190" y="3530"/>
                        <a:pt x="536" y="3971"/>
                      </a:cubicBezTo>
                      <a:cubicBezTo>
                        <a:pt x="820" y="3624"/>
                        <a:pt x="1103" y="3309"/>
                        <a:pt x="1481" y="3057"/>
                      </a:cubicBezTo>
                      <a:cubicBezTo>
                        <a:pt x="1261" y="2805"/>
                        <a:pt x="1103" y="2458"/>
                        <a:pt x="1103" y="2112"/>
                      </a:cubicBezTo>
                      <a:cubicBezTo>
                        <a:pt x="1103" y="1356"/>
                        <a:pt x="1733" y="726"/>
                        <a:pt x="2489" y="726"/>
                      </a:cubicBezTo>
                      <a:cubicBezTo>
                        <a:pt x="3214" y="726"/>
                        <a:pt x="3844" y="1356"/>
                        <a:pt x="3844" y="2112"/>
                      </a:cubicBezTo>
                      <a:cubicBezTo>
                        <a:pt x="3844" y="2458"/>
                        <a:pt x="3687" y="2805"/>
                        <a:pt x="3466" y="3057"/>
                      </a:cubicBezTo>
                      <a:cubicBezTo>
                        <a:pt x="3844" y="3246"/>
                        <a:pt x="4128" y="3561"/>
                        <a:pt x="4317" y="3971"/>
                      </a:cubicBezTo>
                      <a:cubicBezTo>
                        <a:pt x="4695" y="3530"/>
                        <a:pt x="4884" y="3025"/>
                        <a:pt x="4884" y="2427"/>
                      </a:cubicBezTo>
                      <a:cubicBezTo>
                        <a:pt x="4884" y="1104"/>
                        <a:pt x="3781" y="1"/>
                        <a:pt x="242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41" name="Google Shape;9463;p73">
                  <a:extLst>
                    <a:ext uri="{FF2B5EF4-FFF2-40B4-BE49-F238E27FC236}">
                      <a16:creationId xmlns:a16="http://schemas.microsoft.com/office/drawing/2014/main" id="{CAE176C9-D707-E52B-8DC2-417C3E521E77}"/>
                    </a:ext>
                  </a:extLst>
                </p:cNvPr>
                <p:cNvSpPr/>
                <p:nvPr/>
              </p:nvSpPr>
              <p:spPr>
                <a:xfrm>
                  <a:off x="5121375" y="33399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725" y="1"/>
                      </a:moveTo>
                      <a:cubicBezTo>
                        <a:pt x="316" y="1"/>
                        <a:pt x="1" y="316"/>
                        <a:pt x="1" y="694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694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42" name="Google Shape;9464;p73">
                  <a:extLst>
                    <a:ext uri="{FF2B5EF4-FFF2-40B4-BE49-F238E27FC236}">
                      <a16:creationId xmlns:a16="http://schemas.microsoft.com/office/drawing/2014/main" id="{27CB0D91-0D94-618E-94BF-AA43EB6157C5}"/>
                    </a:ext>
                  </a:extLst>
                </p:cNvPr>
                <p:cNvSpPr/>
                <p:nvPr/>
              </p:nvSpPr>
              <p:spPr>
                <a:xfrm>
                  <a:off x="5009550" y="3234750"/>
                  <a:ext cx="259150" cy="26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6" h="10445" extrusionOk="0">
                      <a:moveTo>
                        <a:pt x="5198" y="2159"/>
                      </a:moveTo>
                      <a:cubicBezTo>
                        <a:pt x="6931" y="2159"/>
                        <a:pt x="8286" y="3514"/>
                        <a:pt x="8286" y="5246"/>
                      </a:cubicBezTo>
                      <a:cubicBezTo>
                        <a:pt x="8286" y="6916"/>
                        <a:pt x="6931" y="8365"/>
                        <a:pt x="5198" y="8365"/>
                      </a:cubicBezTo>
                      <a:cubicBezTo>
                        <a:pt x="3340" y="8365"/>
                        <a:pt x="2079" y="6822"/>
                        <a:pt x="2079" y="5246"/>
                      </a:cubicBezTo>
                      <a:cubicBezTo>
                        <a:pt x="2079" y="3514"/>
                        <a:pt x="3497" y="2159"/>
                        <a:pt x="5198" y="2159"/>
                      </a:cubicBezTo>
                      <a:close/>
                      <a:moveTo>
                        <a:pt x="5167" y="1"/>
                      </a:moveTo>
                      <a:cubicBezTo>
                        <a:pt x="5088" y="1"/>
                        <a:pt x="5009" y="17"/>
                        <a:pt x="4946" y="48"/>
                      </a:cubicBezTo>
                      <a:lnTo>
                        <a:pt x="4001" y="836"/>
                      </a:lnTo>
                      <a:lnTo>
                        <a:pt x="2773" y="678"/>
                      </a:lnTo>
                      <a:cubicBezTo>
                        <a:pt x="2756" y="675"/>
                        <a:pt x="2739" y="673"/>
                        <a:pt x="2723" y="673"/>
                      </a:cubicBezTo>
                      <a:cubicBezTo>
                        <a:pt x="2583" y="673"/>
                        <a:pt x="2454" y="786"/>
                        <a:pt x="2426" y="899"/>
                      </a:cubicBezTo>
                      <a:lnTo>
                        <a:pt x="1953" y="2033"/>
                      </a:lnTo>
                      <a:lnTo>
                        <a:pt x="819" y="2505"/>
                      </a:lnTo>
                      <a:cubicBezTo>
                        <a:pt x="662" y="2568"/>
                        <a:pt x="567" y="2694"/>
                        <a:pt x="630" y="2852"/>
                      </a:cubicBezTo>
                      <a:lnTo>
                        <a:pt x="788" y="4081"/>
                      </a:lnTo>
                      <a:lnTo>
                        <a:pt x="32" y="5026"/>
                      </a:lnTo>
                      <a:cubicBezTo>
                        <a:pt x="0" y="5183"/>
                        <a:pt x="0" y="5341"/>
                        <a:pt x="63" y="5467"/>
                      </a:cubicBezTo>
                      <a:lnTo>
                        <a:pt x="819" y="6381"/>
                      </a:lnTo>
                      <a:lnTo>
                        <a:pt x="662" y="7609"/>
                      </a:lnTo>
                      <a:cubicBezTo>
                        <a:pt x="630" y="7767"/>
                        <a:pt x="725" y="7924"/>
                        <a:pt x="851" y="7956"/>
                      </a:cubicBezTo>
                      <a:lnTo>
                        <a:pt x="1985" y="8428"/>
                      </a:lnTo>
                      <a:lnTo>
                        <a:pt x="2457" y="9594"/>
                      </a:lnTo>
                      <a:cubicBezTo>
                        <a:pt x="2536" y="9725"/>
                        <a:pt x="2637" y="9791"/>
                        <a:pt x="2741" y="9791"/>
                      </a:cubicBezTo>
                      <a:cubicBezTo>
                        <a:pt x="2762" y="9791"/>
                        <a:pt x="2783" y="9788"/>
                        <a:pt x="2804" y="9783"/>
                      </a:cubicBezTo>
                      <a:lnTo>
                        <a:pt x="4033" y="9626"/>
                      </a:lnTo>
                      <a:lnTo>
                        <a:pt x="4978" y="10382"/>
                      </a:lnTo>
                      <a:cubicBezTo>
                        <a:pt x="5072" y="10413"/>
                        <a:pt x="5104" y="10445"/>
                        <a:pt x="5167" y="10445"/>
                      </a:cubicBezTo>
                      <a:cubicBezTo>
                        <a:pt x="5261" y="10445"/>
                        <a:pt x="5324" y="10413"/>
                        <a:pt x="5387" y="10382"/>
                      </a:cubicBezTo>
                      <a:lnTo>
                        <a:pt x="6333" y="9626"/>
                      </a:lnTo>
                      <a:lnTo>
                        <a:pt x="7530" y="9783"/>
                      </a:lnTo>
                      <a:cubicBezTo>
                        <a:pt x="7687" y="9783"/>
                        <a:pt x="7876" y="9689"/>
                        <a:pt x="7908" y="9594"/>
                      </a:cubicBezTo>
                      <a:lnTo>
                        <a:pt x="8380" y="8428"/>
                      </a:lnTo>
                      <a:lnTo>
                        <a:pt x="9515" y="7956"/>
                      </a:lnTo>
                      <a:cubicBezTo>
                        <a:pt x="9672" y="7893"/>
                        <a:pt x="9735" y="7767"/>
                        <a:pt x="9704" y="7609"/>
                      </a:cubicBezTo>
                      <a:lnTo>
                        <a:pt x="9546" y="6381"/>
                      </a:lnTo>
                      <a:lnTo>
                        <a:pt x="10302" y="5467"/>
                      </a:lnTo>
                      <a:cubicBezTo>
                        <a:pt x="10365" y="5341"/>
                        <a:pt x="10365" y="5120"/>
                        <a:pt x="10302" y="5026"/>
                      </a:cubicBezTo>
                      <a:lnTo>
                        <a:pt x="9546" y="4081"/>
                      </a:lnTo>
                      <a:lnTo>
                        <a:pt x="9704" y="2852"/>
                      </a:lnTo>
                      <a:cubicBezTo>
                        <a:pt x="9735" y="2694"/>
                        <a:pt x="9641" y="2537"/>
                        <a:pt x="9515" y="2505"/>
                      </a:cubicBezTo>
                      <a:lnTo>
                        <a:pt x="8380" y="2033"/>
                      </a:lnTo>
                      <a:lnTo>
                        <a:pt x="7908" y="899"/>
                      </a:lnTo>
                      <a:cubicBezTo>
                        <a:pt x="7826" y="762"/>
                        <a:pt x="7719" y="672"/>
                        <a:pt x="7589" y="672"/>
                      </a:cubicBezTo>
                      <a:cubicBezTo>
                        <a:pt x="7570" y="672"/>
                        <a:pt x="7550" y="674"/>
                        <a:pt x="7530" y="678"/>
                      </a:cubicBezTo>
                      <a:lnTo>
                        <a:pt x="6333" y="836"/>
                      </a:lnTo>
                      <a:lnTo>
                        <a:pt x="5387" y="48"/>
                      </a:lnTo>
                      <a:cubicBezTo>
                        <a:pt x="5324" y="17"/>
                        <a:pt x="5246" y="1"/>
                        <a:pt x="51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43" name="Google Shape;9465;p73">
                  <a:extLst>
                    <a:ext uri="{FF2B5EF4-FFF2-40B4-BE49-F238E27FC236}">
                      <a16:creationId xmlns:a16="http://schemas.microsoft.com/office/drawing/2014/main" id="{0D53A7C0-8EB3-F416-922A-85FE6C9CC01B}"/>
                    </a:ext>
                  </a:extLst>
                </p:cNvPr>
                <p:cNvSpPr/>
                <p:nvPr/>
              </p:nvSpPr>
              <p:spPr>
                <a:xfrm>
                  <a:off x="5105625" y="3391900"/>
                  <a:ext cx="6697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1387" extrusionOk="0">
                      <a:moveTo>
                        <a:pt x="1355" y="0"/>
                      </a:moveTo>
                      <a:cubicBezTo>
                        <a:pt x="725" y="0"/>
                        <a:pt x="190" y="441"/>
                        <a:pt x="1" y="977"/>
                      </a:cubicBezTo>
                      <a:cubicBezTo>
                        <a:pt x="410" y="1229"/>
                        <a:pt x="820" y="1386"/>
                        <a:pt x="1355" y="1386"/>
                      </a:cubicBezTo>
                      <a:cubicBezTo>
                        <a:pt x="1859" y="1386"/>
                        <a:pt x="2301" y="1229"/>
                        <a:pt x="2679" y="977"/>
                      </a:cubicBezTo>
                      <a:cubicBezTo>
                        <a:pt x="2521" y="410"/>
                        <a:pt x="1985" y="0"/>
                        <a:pt x="13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44" name="Google Shape;9466;p73">
                  <a:extLst>
                    <a:ext uri="{FF2B5EF4-FFF2-40B4-BE49-F238E27FC236}">
                      <a16:creationId xmlns:a16="http://schemas.microsoft.com/office/drawing/2014/main" id="{0B59C257-B4EA-91F5-73A4-7A0716566738}"/>
                    </a:ext>
                  </a:extLst>
                </p:cNvPr>
                <p:cNvSpPr/>
                <p:nvPr/>
              </p:nvSpPr>
              <p:spPr>
                <a:xfrm>
                  <a:off x="5192275" y="3443075"/>
                  <a:ext cx="95325" cy="8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3479" extrusionOk="0">
                      <a:moveTo>
                        <a:pt x="2867" y="1"/>
                      </a:moveTo>
                      <a:cubicBezTo>
                        <a:pt x="2741" y="127"/>
                        <a:pt x="2647" y="221"/>
                        <a:pt x="2489" y="284"/>
                      </a:cubicBezTo>
                      <a:lnTo>
                        <a:pt x="1607" y="631"/>
                      </a:lnTo>
                      <a:lnTo>
                        <a:pt x="1260" y="1482"/>
                      </a:lnTo>
                      <a:cubicBezTo>
                        <a:pt x="1103" y="1891"/>
                        <a:pt x="693" y="2112"/>
                        <a:pt x="284" y="2112"/>
                      </a:cubicBezTo>
                      <a:lnTo>
                        <a:pt x="158" y="2112"/>
                      </a:lnTo>
                      <a:lnTo>
                        <a:pt x="0" y="2080"/>
                      </a:lnTo>
                      <a:lnTo>
                        <a:pt x="1166" y="3372"/>
                      </a:lnTo>
                      <a:cubicBezTo>
                        <a:pt x="1237" y="3443"/>
                        <a:pt x="1343" y="3478"/>
                        <a:pt x="1445" y="3478"/>
                      </a:cubicBezTo>
                      <a:cubicBezTo>
                        <a:pt x="1479" y="3478"/>
                        <a:pt x="1512" y="3474"/>
                        <a:pt x="1544" y="3466"/>
                      </a:cubicBezTo>
                      <a:cubicBezTo>
                        <a:pt x="1638" y="3403"/>
                        <a:pt x="1764" y="3340"/>
                        <a:pt x="1764" y="3183"/>
                      </a:cubicBezTo>
                      <a:lnTo>
                        <a:pt x="2080" y="1639"/>
                      </a:lnTo>
                      <a:lnTo>
                        <a:pt x="3497" y="1324"/>
                      </a:lnTo>
                      <a:cubicBezTo>
                        <a:pt x="3532" y="1338"/>
                        <a:pt x="3563" y="1344"/>
                        <a:pt x="3592" y="1344"/>
                      </a:cubicBezTo>
                      <a:cubicBezTo>
                        <a:pt x="3693" y="1344"/>
                        <a:pt x="3756" y="1265"/>
                        <a:pt x="3781" y="1167"/>
                      </a:cubicBezTo>
                      <a:cubicBezTo>
                        <a:pt x="3812" y="1072"/>
                        <a:pt x="3781" y="946"/>
                        <a:pt x="3686" y="820"/>
                      </a:cubicBezTo>
                      <a:lnTo>
                        <a:pt x="286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45" name="Google Shape;9467;p73">
                  <a:extLst>
                    <a:ext uri="{FF2B5EF4-FFF2-40B4-BE49-F238E27FC236}">
                      <a16:creationId xmlns:a16="http://schemas.microsoft.com/office/drawing/2014/main" id="{9AA0EFC0-A8C3-22AD-6E7F-CBA320C805CD}"/>
                    </a:ext>
                  </a:extLst>
                </p:cNvPr>
                <p:cNvSpPr/>
                <p:nvPr/>
              </p:nvSpPr>
              <p:spPr>
                <a:xfrm>
                  <a:off x="4991425" y="3444650"/>
                  <a:ext cx="95325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3493" extrusionOk="0">
                      <a:moveTo>
                        <a:pt x="946" y="1"/>
                      </a:moveTo>
                      <a:lnTo>
                        <a:pt x="126" y="851"/>
                      </a:lnTo>
                      <a:cubicBezTo>
                        <a:pt x="0" y="851"/>
                        <a:pt x="0" y="1009"/>
                        <a:pt x="32" y="1104"/>
                      </a:cubicBezTo>
                      <a:cubicBezTo>
                        <a:pt x="95" y="1230"/>
                        <a:pt x="158" y="1324"/>
                        <a:pt x="315" y="1356"/>
                      </a:cubicBezTo>
                      <a:lnTo>
                        <a:pt x="1733" y="1671"/>
                      </a:lnTo>
                      <a:lnTo>
                        <a:pt x="2048" y="3214"/>
                      </a:lnTo>
                      <a:cubicBezTo>
                        <a:pt x="2080" y="3309"/>
                        <a:pt x="2174" y="3435"/>
                        <a:pt x="2300" y="3466"/>
                      </a:cubicBezTo>
                      <a:cubicBezTo>
                        <a:pt x="2328" y="3485"/>
                        <a:pt x="2361" y="3492"/>
                        <a:pt x="2396" y="3492"/>
                      </a:cubicBezTo>
                      <a:cubicBezTo>
                        <a:pt x="2482" y="3492"/>
                        <a:pt x="2580" y="3448"/>
                        <a:pt x="2647" y="3403"/>
                      </a:cubicBezTo>
                      <a:lnTo>
                        <a:pt x="3813" y="2112"/>
                      </a:lnTo>
                      <a:lnTo>
                        <a:pt x="3813" y="2112"/>
                      </a:lnTo>
                      <a:lnTo>
                        <a:pt x="3624" y="2143"/>
                      </a:lnTo>
                      <a:lnTo>
                        <a:pt x="3561" y="2143"/>
                      </a:lnTo>
                      <a:cubicBezTo>
                        <a:pt x="3119" y="2143"/>
                        <a:pt x="2773" y="1891"/>
                        <a:pt x="2552" y="1513"/>
                      </a:cubicBezTo>
                      <a:lnTo>
                        <a:pt x="2206" y="631"/>
                      </a:lnTo>
                      <a:lnTo>
                        <a:pt x="1355" y="284"/>
                      </a:lnTo>
                      <a:cubicBezTo>
                        <a:pt x="1198" y="221"/>
                        <a:pt x="1072" y="127"/>
                        <a:pt x="94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422" name="Google Shape;9468;p73">
                <a:extLst>
                  <a:ext uri="{FF2B5EF4-FFF2-40B4-BE49-F238E27FC236}">
                    <a16:creationId xmlns:a16="http://schemas.microsoft.com/office/drawing/2014/main" id="{2FA5463A-55CF-6803-BA84-49302C464277}"/>
                  </a:ext>
                </a:extLst>
              </p:cNvPr>
              <p:cNvGrpSpPr/>
              <p:nvPr/>
            </p:nvGrpSpPr>
            <p:grpSpPr>
              <a:xfrm>
                <a:off x="8379176" y="4407885"/>
                <a:ext cx="500612" cy="440694"/>
                <a:chOff x="4991425" y="3617150"/>
                <a:chExt cx="296175" cy="260725"/>
              </a:xfrm>
              <a:grpFill/>
            </p:grpSpPr>
            <p:sp>
              <p:nvSpPr>
                <p:cNvPr id="17533" name="Google Shape;9469;p73">
                  <a:extLst>
                    <a:ext uri="{FF2B5EF4-FFF2-40B4-BE49-F238E27FC236}">
                      <a16:creationId xmlns:a16="http://schemas.microsoft.com/office/drawing/2014/main" id="{BB304AF2-3EBC-1407-AA68-FE2E54AF26B2}"/>
                    </a:ext>
                  </a:extLst>
                </p:cNvPr>
                <p:cNvSpPr/>
                <p:nvPr/>
              </p:nvSpPr>
              <p:spPr>
                <a:xfrm>
                  <a:off x="5069400" y="3738450"/>
                  <a:ext cx="139425" cy="13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7" h="5577" extrusionOk="0">
                      <a:moveTo>
                        <a:pt x="2804" y="0"/>
                      </a:moveTo>
                      <a:cubicBezTo>
                        <a:pt x="1607" y="0"/>
                        <a:pt x="1450" y="725"/>
                        <a:pt x="1009" y="3308"/>
                      </a:cubicBezTo>
                      <a:cubicBezTo>
                        <a:pt x="946" y="3749"/>
                        <a:pt x="851" y="4285"/>
                        <a:pt x="757" y="4883"/>
                      </a:cubicBezTo>
                      <a:lnTo>
                        <a:pt x="347" y="4883"/>
                      </a:lnTo>
                      <a:cubicBezTo>
                        <a:pt x="158" y="4883"/>
                        <a:pt x="0" y="5041"/>
                        <a:pt x="0" y="5230"/>
                      </a:cubicBezTo>
                      <a:cubicBezTo>
                        <a:pt x="0" y="5419"/>
                        <a:pt x="158" y="5576"/>
                        <a:pt x="347" y="5576"/>
                      </a:cubicBezTo>
                      <a:lnTo>
                        <a:pt x="5230" y="5576"/>
                      </a:lnTo>
                      <a:cubicBezTo>
                        <a:pt x="5419" y="5545"/>
                        <a:pt x="5577" y="5387"/>
                        <a:pt x="5577" y="5198"/>
                      </a:cubicBezTo>
                      <a:cubicBezTo>
                        <a:pt x="5577" y="5009"/>
                        <a:pt x="5419" y="4852"/>
                        <a:pt x="5230" y="4852"/>
                      </a:cubicBezTo>
                      <a:lnTo>
                        <a:pt x="4852" y="4852"/>
                      </a:lnTo>
                      <a:cubicBezTo>
                        <a:pt x="4726" y="4253"/>
                        <a:pt x="4632" y="3749"/>
                        <a:pt x="4569" y="3277"/>
                      </a:cubicBezTo>
                      <a:cubicBezTo>
                        <a:pt x="4128" y="756"/>
                        <a:pt x="3970" y="0"/>
                        <a:pt x="28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34" name="Google Shape;9470;p73">
                  <a:extLst>
                    <a:ext uri="{FF2B5EF4-FFF2-40B4-BE49-F238E27FC236}">
                      <a16:creationId xmlns:a16="http://schemas.microsoft.com/office/drawing/2014/main" id="{A1C0B796-F903-E2CD-1D5F-E60446A8788D}"/>
                    </a:ext>
                  </a:extLst>
                </p:cNvPr>
                <p:cNvSpPr/>
                <p:nvPr/>
              </p:nvSpPr>
              <p:spPr>
                <a:xfrm>
                  <a:off x="5200150" y="3617150"/>
                  <a:ext cx="6932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3" h="2773" extrusionOk="0">
                      <a:moveTo>
                        <a:pt x="1386" y="0"/>
                      </a:moveTo>
                      <a:cubicBezTo>
                        <a:pt x="630" y="0"/>
                        <a:pt x="0" y="630"/>
                        <a:pt x="0" y="1387"/>
                      </a:cubicBezTo>
                      <a:cubicBezTo>
                        <a:pt x="0" y="2111"/>
                        <a:pt x="630" y="2773"/>
                        <a:pt x="1386" y="2773"/>
                      </a:cubicBezTo>
                      <a:cubicBezTo>
                        <a:pt x="2143" y="2773"/>
                        <a:pt x="2773" y="2111"/>
                        <a:pt x="2773" y="1387"/>
                      </a:cubicBezTo>
                      <a:cubicBezTo>
                        <a:pt x="2773" y="630"/>
                        <a:pt x="2143" y="0"/>
                        <a:pt x="13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35" name="Google Shape;9471;p73">
                  <a:extLst>
                    <a:ext uri="{FF2B5EF4-FFF2-40B4-BE49-F238E27FC236}">
                      <a16:creationId xmlns:a16="http://schemas.microsoft.com/office/drawing/2014/main" id="{C3BAFDCF-90EA-8860-F823-024FA6EEB4F1}"/>
                    </a:ext>
                  </a:extLst>
                </p:cNvPr>
                <p:cNvSpPr/>
                <p:nvPr/>
              </p:nvSpPr>
              <p:spPr>
                <a:xfrm>
                  <a:off x="5009550" y="3617150"/>
                  <a:ext cx="6852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2773" extrusionOk="0">
                      <a:moveTo>
                        <a:pt x="1355" y="0"/>
                      </a:moveTo>
                      <a:cubicBezTo>
                        <a:pt x="599" y="0"/>
                        <a:pt x="0" y="630"/>
                        <a:pt x="0" y="1387"/>
                      </a:cubicBezTo>
                      <a:cubicBezTo>
                        <a:pt x="0" y="2143"/>
                        <a:pt x="599" y="2773"/>
                        <a:pt x="1355" y="2773"/>
                      </a:cubicBezTo>
                      <a:cubicBezTo>
                        <a:pt x="2111" y="2773"/>
                        <a:pt x="2741" y="2143"/>
                        <a:pt x="2741" y="1387"/>
                      </a:cubicBezTo>
                      <a:cubicBezTo>
                        <a:pt x="2741" y="630"/>
                        <a:pt x="2111" y="0"/>
                        <a:pt x="13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36" name="Google Shape;9472;p73">
                  <a:extLst>
                    <a:ext uri="{FF2B5EF4-FFF2-40B4-BE49-F238E27FC236}">
                      <a16:creationId xmlns:a16="http://schemas.microsoft.com/office/drawing/2014/main" id="{F703C58E-4DF3-42AD-DBAE-BF269AA1AC58}"/>
                    </a:ext>
                  </a:extLst>
                </p:cNvPr>
                <p:cNvSpPr/>
                <p:nvPr/>
              </p:nvSpPr>
              <p:spPr>
                <a:xfrm>
                  <a:off x="4991425" y="3686450"/>
                  <a:ext cx="104775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2081" extrusionOk="0">
                      <a:moveTo>
                        <a:pt x="568" y="1"/>
                      </a:moveTo>
                      <a:cubicBezTo>
                        <a:pt x="252" y="347"/>
                        <a:pt x="0" y="851"/>
                        <a:pt x="0" y="1356"/>
                      </a:cubicBezTo>
                      <a:lnTo>
                        <a:pt x="0" y="1734"/>
                      </a:lnTo>
                      <a:cubicBezTo>
                        <a:pt x="0" y="1923"/>
                        <a:pt x="158" y="2080"/>
                        <a:pt x="347" y="2080"/>
                      </a:cubicBezTo>
                      <a:lnTo>
                        <a:pt x="3813" y="2080"/>
                      </a:lnTo>
                      <a:cubicBezTo>
                        <a:pt x="4033" y="2080"/>
                        <a:pt x="4191" y="1923"/>
                        <a:pt x="4191" y="1734"/>
                      </a:cubicBezTo>
                      <a:lnTo>
                        <a:pt x="4191" y="1356"/>
                      </a:lnTo>
                      <a:cubicBezTo>
                        <a:pt x="4191" y="820"/>
                        <a:pt x="3970" y="347"/>
                        <a:pt x="3624" y="1"/>
                      </a:cubicBezTo>
                      <a:cubicBezTo>
                        <a:pt x="3245" y="410"/>
                        <a:pt x="2678" y="694"/>
                        <a:pt x="2080" y="694"/>
                      </a:cubicBezTo>
                      <a:cubicBezTo>
                        <a:pt x="1513" y="694"/>
                        <a:pt x="946" y="410"/>
                        <a:pt x="56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37" name="Google Shape;9473;p73">
                  <a:extLst>
                    <a:ext uri="{FF2B5EF4-FFF2-40B4-BE49-F238E27FC236}">
                      <a16:creationId xmlns:a16="http://schemas.microsoft.com/office/drawing/2014/main" id="{447A0F95-F988-D0A0-8EA3-3D58AECB06F2}"/>
                    </a:ext>
                  </a:extLst>
                </p:cNvPr>
                <p:cNvSpPr/>
                <p:nvPr/>
              </p:nvSpPr>
              <p:spPr>
                <a:xfrm>
                  <a:off x="5183600" y="3686450"/>
                  <a:ext cx="10400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2081" extrusionOk="0">
                      <a:moveTo>
                        <a:pt x="536" y="1"/>
                      </a:moveTo>
                      <a:cubicBezTo>
                        <a:pt x="221" y="347"/>
                        <a:pt x="1" y="851"/>
                        <a:pt x="1" y="1356"/>
                      </a:cubicBezTo>
                      <a:lnTo>
                        <a:pt x="1" y="1702"/>
                      </a:lnTo>
                      <a:cubicBezTo>
                        <a:pt x="1" y="1923"/>
                        <a:pt x="158" y="2080"/>
                        <a:pt x="347" y="2080"/>
                      </a:cubicBezTo>
                      <a:lnTo>
                        <a:pt x="3813" y="2080"/>
                      </a:lnTo>
                      <a:cubicBezTo>
                        <a:pt x="4002" y="2080"/>
                        <a:pt x="4159" y="1923"/>
                        <a:pt x="4159" y="1702"/>
                      </a:cubicBezTo>
                      <a:lnTo>
                        <a:pt x="4159" y="1356"/>
                      </a:lnTo>
                      <a:cubicBezTo>
                        <a:pt x="4159" y="820"/>
                        <a:pt x="3970" y="347"/>
                        <a:pt x="3624" y="1"/>
                      </a:cubicBezTo>
                      <a:cubicBezTo>
                        <a:pt x="3214" y="410"/>
                        <a:pt x="2679" y="694"/>
                        <a:pt x="2080" y="694"/>
                      </a:cubicBezTo>
                      <a:cubicBezTo>
                        <a:pt x="1450" y="694"/>
                        <a:pt x="946" y="410"/>
                        <a:pt x="53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38" name="Google Shape;9474;p73">
                  <a:extLst>
                    <a:ext uri="{FF2B5EF4-FFF2-40B4-BE49-F238E27FC236}">
                      <a16:creationId xmlns:a16="http://schemas.microsoft.com/office/drawing/2014/main" id="{5CED08A7-3C4C-D188-9420-82A5C7771187}"/>
                    </a:ext>
                  </a:extLst>
                </p:cNvPr>
                <p:cNvSpPr/>
                <p:nvPr/>
              </p:nvSpPr>
              <p:spPr>
                <a:xfrm>
                  <a:off x="5187550" y="3755775"/>
                  <a:ext cx="10005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2" h="2112" extrusionOk="0">
                      <a:moveTo>
                        <a:pt x="0" y="0"/>
                      </a:moveTo>
                      <a:cubicBezTo>
                        <a:pt x="189" y="567"/>
                        <a:pt x="315" y="1229"/>
                        <a:pt x="473" y="2111"/>
                      </a:cubicBezTo>
                      <a:lnTo>
                        <a:pt x="3655" y="2111"/>
                      </a:lnTo>
                      <a:cubicBezTo>
                        <a:pt x="3844" y="2111"/>
                        <a:pt x="4001" y="1954"/>
                        <a:pt x="4001" y="1733"/>
                      </a:cubicBezTo>
                      <a:lnTo>
                        <a:pt x="4001" y="378"/>
                      </a:lnTo>
                      <a:cubicBezTo>
                        <a:pt x="3970" y="158"/>
                        <a:pt x="3844" y="0"/>
                        <a:pt x="36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39" name="Google Shape;9475;p73">
                  <a:extLst>
                    <a:ext uri="{FF2B5EF4-FFF2-40B4-BE49-F238E27FC236}">
                      <a16:creationId xmlns:a16="http://schemas.microsoft.com/office/drawing/2014/main" id="{0908F6F4-4246-4B67-D2AB-EC1090E59764}"/>
                    </a:ext>
                  </a:extLst>
                </p:cNvPr>
                <p:cNvSpPr/>
                <p:nvPr/>
              </p:nvSpPr>
              <p:spPr>
                <a:xfrm>
                  <a:off x="4991425" y="3755775"/>
                  <a:ext cx="1008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4" h="2080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1733"/>
                      </a:lnTo>
                      <a:cubicBezTo>
                        <a:pt x="0" y="1954"/>
                        <a:pt x="158" y="2080"/>
                        <a:pt x="347" y="2080"/>
                      </a:cubicBezTo>
                      <a:lnTo>
                        <a:pt x="3561" y="2080"/>
                      </a:lnTo>
                      <a:cubicBezTo>
                        <a:pt x="3718" y="1229"/>
                        <a:pt x="3813" y="567"/>
                        <a:pt x="40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423" name="Google Shape;9476;p73">
                <a:extLst>
                  <a:ext uri="{FF2B5EF4-FFF2-40B4-BE49-F238E27FC236}">
                    <a16:creationId xmlns:a16="http://schemas.microsoft.com/office/drawing/2014/main" id="{FF6104C2-A367-8005-02BF-2AFF6A8EF15B}"/>
                  </a:ext>
                </a:extLst>
              </p:cNvPr>
              <p:cNvGrpSpPr/>
              <p:nvPr/>
            </p:nvGrpSpPr>
            <p:grpSpPr>
              <a:xfrm>
                <a:off x="8489677" y="4985299"/>
                <a:ext cx="279612" cy="499303"/>
                <a:chOff x="5056800" y="3962900"/>
                <a:chExt cx="165425" cy="295400"/>
              </a:xfrm>
              <a:grpFill/>
            </p:grpSpPr>
            <p:sp>
              <p:nvSpPr>
                <p:cNvPr id="17530" name="Google Shape;9477;p73">
                  <a:extLst>
                    <a:ext uri="{FF2B5EF4-FFF2-40B4-BE49-F238E27FC236}">
                      <a16:creationId xmlns:a16="http://schemas.microsoft.com/office/drawing/2014/main" id="{688AF427-559B-E661-E9C7-D1CA13233767}"/>
                    </a:ext>
                  </a:extLst>
                </p:cNvPr>
                <p:cNvSpPr/>
                <p:nvPr/>
              </p:nvSpPr>
              <p:spPr>
                <a:xfrm>
                  <a:off x="5155250" y="4042450"/>
                  <a:ext cx="66975" cy="1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4192" extrusionOk="0">
                      <a:moveTo>
                        <a:pt x="0" y="1"/>
                      </a:moveTo>
                      <a:lnTo>
                        <a:pt x="505" y="3467"/>
                      </a:lnTo>
                      <a:lnTo>
                        <a:pt x="1103" y="4065"/>
                      </a:lnTo>
                      <a:cubicBezTo>
                        <a:pt x="1166" y="4128"/>
                        <a:pt x="1261" y="4191"/>
                        <a:pt x="1324" y="4191"/>
                      </a:cubicBezTo>
                      <a:lnTo>
                        <a:pt x="2300" y="4191"/>
                      </a:lnTo>
                      <a:cubicBezTo>
                        <a:pt x="2521" y="4191"/>
                        <a:pt x="2678" y="4034"/>
                        <a:pt x="2678" y="3813"/>
                      </a:cubicBezTo>
                      <a:lnTo>
                        <a:pt x="2678" y="2805"/>
                      </a:lnTo>
                      <a:cubicBezTo>
                        <a:pt x="2678" y="2710"/>
                        <a:pt x="2615" y="2616"/>
                        <a:pt x="2552" y="255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31" name="Google Shape;9478;p73">
                  <a:extLst>
                    <a:ext uri="{FF2B5EF4-FFF2-40B4-BE49-F238E27FC236}">
                      <a16:creationId xmlns:a16="http://schemas.microsoft.com/office/drawing/2014/main" id="{593E3FDA-AA80-3250-DF9A-3537C40B5209}"/>
                    </a:ext>
                  </a:extLst>
                </p:cNvPr>
                <p:cNvSpPr/>
                <p:nvPr/>
              </p:nvSpPr>
              <p:spPr>
                <a:xfrm>
                  <a:off x="5065450" y="3962900"/>
                  <a:ext cx="8825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0" h="2081" extrusionOk="0">
                      <a:moveTo>
                        <a:pt x="347" y="1"/>
                      </a:moveTo>
                      <a:cubicBezTo>
                        <a:pt x="221" y="1"/>
                        <a:pt x="158" y="33"/>
                        <a:pt x="64" y="159"/>
                      </a:cubicBezTo>
                      <a:cubicBezTo>
                        <a:pt x="1" y="222"/>
                        <a:pt x="1" y="348"/>
                        <a:pt x="32" y="474"/>
                      </a:cubicBezTo>
                      <a:lnTo>
                        <a:pt x="568" y="2080"/>
                      </a:lnTo>
                      <a:lnTo>
                        <a:pt x="2931" y="2080"/>
                      </a:lnTo>
                      <a:lnTo>
                        <a:pt x="3498" y="474"/>
                      </a:lnTo>
                      <a:cubicBezTo>
                        <a:pt x="3529" y="348"/>
                        <a:pt x="3498" y="222"/>
                        <a:pt x="3466" y="159"/>
                      </a:cubicBezTo>
                      <a:cubicBezTo>
                        <a:pt x="3340" y="64"/>
                        <a:pt x="3214" y="1"/>
                        <a:pt x="31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32" name="Google Shape;9479;p73">
                  <a:extLst>
                    <a:ext uri="{FF2B5EF4-FFF2-40B4-BE49-F238E27FC236}">
                      <a16:creationId xmlns:a16="http://schemas.microsoft.com/office/drawing/2014/main" id="{A46D2A10-89D4-150E-65D3-371AF4E221AD}"/>
                    </a:ext>
                  </a:extLst>
                </p:cNvPr>
                <p:cNvSpPr/>
                <p:nvPr/>
              </p:nvSpPr>
              <p:spPr>
                <a:xfrm>
                  <a:off x="5056800" y="4032225"/>
                  <a:ext cx="104000" cy="2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9043" extrusionOk="0">
                      <a:moveTo>
                        <a:pt x="977" y="0"/>
                      </a:moveTo>
                      <a:lnTo>
                        <a:pt x="0" y="6553"/>
                      </a:lnTo>
                      <a:cubicBezTo>
                        <a:pt x="0" y="6648"/>
                        <a:pt x="0" y="6742"/>
                        <a:pt x="63" y="6837"/>
                      </a:cubicBezTo>
                      <a:lnTo>
                        <a:pt x="1796" y="8916"/>
                      </a:lnTo>
                      <a:cubicBezTo>
                        <a:pt x="1859" y="9011"/>
                        <a:pt x="1954" y="9042"/>
                        <a:pt x="2080" y="9042"/>
                      </a:cubicBezTo>
                      <a:cubicBezTo>
                        <a:pt x="2174" y="9042"/>
                        <a:pt x="2269" y="9011"/>
                        <a:pt x="2332" y="8916"/>
                      </a:cubicBezTo>
                      <a:lnTo>
                        <a:pt x="4065" y="6837"/>
                      </a:lnTo>
                      <a:cubicBezTo>
                        <a:pt x="4159" y="6742"/>
                        <a:pt x="4159" y="6679"/>
                        <a:pt x="4159" y="6553"/>
                      </a:cubicBezTo>
                      <a:lnTo>
                        <a:pt x="318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424" name="Google Shape;9480;p73">
                <a:extLst>
                  <a:ext uri="{FF2B5EF4-FFF2-40B4-BE49-F238E27FC236}">
                    <a16:creationId xmlns:a16="http://schemas.microsoft.com/office/drawing/2014/main" id="{8D5600BF-DB30-E42D-278A-BB94544FEE08}"/>
                  </a:ext>
                </a:extLst>
              </p:cNvPr>
              <p:cNvGrpSpPr/>
              <p:nvPr/>
            </p:nvGrpSpPr>
            <p:grpSpPr>
              <a:xfrm>
                <a:off x="10279035" y="4985321"/>
                <a:ext cx="501923" cy="499261"/>
                <a:chOff x="6168925" y="3936925"/>
                <a:chExt cx="296950" cy="295375"/>
              </a:xfrm>
              <a:grpFill/>
            </p:grpSpPr>
            <p:sp>
              <p:nvSpPr>
                <p:cNvPr id="17524" name="Google Shape;9481;p73">
                  <a:extLst>
                    <a:ext uri="{FF2B5EF4-FFF2-40B4-BE49-F238E27FC236}">
                      <a16:creationId xmlns:a16="http://schemas.microsoft.com/office/drawing/2014/main" id="{65260F20-2E42-F47D-4AE8-4FDD93D748B3}"/>
                    </a:ext>
                  </a:extLst>
                </p:cNvPr>
                <p:cNvSpPr/>
                <p:nvPr/>
              </p:nvSpPr>
              <p:spPr>
                <a:xfrm>
                  <a:off x="6220900" y="4164550"/>
                  <a:ext cx="181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cubicBezTo>
                        <a:pt x="568" y="725"/>
                        <a:pt x="725" y="567"/>
                        <a:pt x="725" y="347"/>
                      </a:cubicBez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25" name="Google Shape;9482;p73">
                  <a:extLst>
                    <a:ext uri="{FF2B5EF4-FFF2-40B4-BE49-F238E27FC236}">
                      <a16:creationId xmlns:a16="http://schemas.microsoft.com/office/drawing/2014/main" id="{A0E1C9B5-0197-54AC-39AE-095DF44FEC66}"/>
                    </a:ext>
                  </a:extLst>
                </p:cNvPr>
                <p:cNvSpPr/>
                <p:nvPr/>
              </p:nvSpPr>
              <p:spPr>
                <a:xfrm>
                  <a:off x="6168925" y="3972375"/>
                  <a:ext cx="227650" cy="25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6" h="10397" extrusionOk="0">
                      <a:moveTo>
                        <a:pt x="3115" y="2135"/>
                      </a:moveTo>
                      <a:cubicBezTo>
                        <a:pt x="3206" y="2135"/>
                        <a:pt x="3293" y="2158"/>
                        <a:pt x="3340" y="2205"/>
                      </a:cubicBezTo>
                      <a:cubicBezTo>
                        <a:pt x="3466" y="2331"/>
                        <a:pt x="3466" y="2583"/>
                        <a:pt x="3340" y="2678"/>
                      </a:cubicBezTo>
                      <a:lnTo>
                        <a:pt x="2930" y="3119"/>
                      </a:lnTo>
                      <a:lnTo>
                        <a:pt x="3340" y="3560"/>
                      </a:lnTo>
                      <a:cubicBezTo>
                        <a:pt x="3466" y="3686"/>
                        <a:pt x="3466" y="3907"/>
                        <a:pt x="3340" y="4033"/>
                      </a:cubicBezTo>
                      <a:cubicBezTo>
                        <a:pt x="3293" y="4096"/>
                        <a:pt x="3206" y="4127"/>
                        <a:pt x="3115" y="4127"/>
                      </a:cubicBezTo>
                      <a:cubicBezTo>
                        <a:pt x="3025" y="4127"/>
                        <a:pt x="2930" y="4096"/>
                        <a:pt x="2867" y="4033"/>
                      </a:cubicBezTo>
                      <a:lnTo>
                        <a:pt x="2458" y="3592"/>
                      </a:lnTo>
                      <a:lnTo>
                        <a:pt x="2017" y="4033"/>
                      </a:lnTo>
                      <a:cubicBezTo>
                        <a:pt x="1954" y="4096"/>
                        <a:pt x="1867" y="4127"/>
                        <a:pt x="1780" y="4127"/>
                      </a:cubicBezTo>
                      <a:cubicBezTo>
                        <a:pt x="1694" y="4127"/>
                        <a:pt x="1607" y="4096"/>
                        <a:pt x="1544" y="4033"/>
                      </a:cubicBezTo>
                      <a:cubicBezTo>
                        <a:pt x="1418" y="3907"/>
                        <a:pt x="1418" y="3686"/>
                        <a:pt x="1544" y="3560"/>
                      </a:cubicBezTo>
                      <a:lnTo>
                        <a:pt x="1985" y="3119"/>
                      </a:lnTo>
                      <a:lnTo>
                        <a:pt x="1544" y="2678"/>
                      </a:lnTo>
                      <a:cubicBezTo>
                        <a:pt x="1418" y="2583"/>
                        <a:pt x="1418" y="2331"/>
                        <a:pt x="1544" y="2205"/>
                      </a:cubicBezTo>
                      <a:cubicBezTo>
                        <a:pt x="1591" y="2158"/>
                        <a:pt x="1678" y="2135"/>
                        <a:pt x="1769" y="2135"/>
                      </a:cubicBezTo>
                      <a:cubicBezTo>
                        <a:pt x="1859" y="2135"/>
                        <a:pt x="1954" y="2158"/>
                        <a:pt x="2017" y="2205"/>
                      </a:cubicBezTo>
                      <a:lnTo>
                        <a:pt x="2458" y="2646"/>
                      </a:lnTo>
                      <a:lnTo>
                        <a:pt x="2867" y="2205"/>
                      </a:lnTo>
                      <a:cubicBezTo>
                        <a:pt x="2930" y="2158"/>
                        <a:pt x="3025" y="2135"/>
                        <a:pt x="3115" y="2135"/>
                      </a:cubicBezTo>
                      <a:close/>
                      <a:moveTo>
                        <a:pt x="6727" y="2079"/>
                      </a:moveTo>
                      <a:cubicBezTo>
                        <a:pt x="6813" y="2079"/>
                        <a:pt x="6900" y="2111"/>
                        <a:pt x="6963" y="2174"/>
                      </a:cubicBezTo>
                      <a:lnTo>
                        <a:pt x="7688" y="2898"/>
                      </a:lnTo>
                      <a:cubicBezTo>
                        <a:pt x="7719" y="2993"/>
                        <a:pt x="7719" y="3245"/>
                        <a:pt x="7593" y="3371"/>
                      </a:cubicBezTo>
                      <a:cubicBezTo>
                        <a:pt x="7546" y="3418"/>
                        <a:pt x="7459" y="3442"/>
                        <a:pt x="7369" y="3442"/>
                      </a:cubicBezTo>
                      <a:cubicBezTo>
                        <a:pt x="7278" y="3442"/>
                        <a:pt x="7183" y="3418"/>
                        <a:pt x="7120" y="3371"/>
                      </a:cubicBezTo>
                      <a:lnTo>
                        <a:pt x="7026" y="3245"/>
                      </a:lnTo>
                      <a:lnTo>
                        <a:pt x="7026" y="4505"/>
                      </a:lnTo>
                      <a:cubicBezTo>
                        <a:pt x="7026" y="5104"/>
                        <a:pt x="6553" y="5513"/>
                        <a:pt x="5986" y="5513"/>
                      </a:cubicBezTo>
                      <a:lnTo>
                        <a:pt x="3151" y="5513"/>
                      </a:lnTo>
                      <a:cubicBezTo>
                        <a:pt x="2962" y="5513"/>
                        <a:pt x="2804" y="5671"/>
                        <a:pt x="2804" y="5891"/>
                      </a:cubicBezTo>
                      <a:lnTo>
                        <a:pt x="2804" y="7026"/>
                      </a:lnTo>
                      <a:cubicBezTo>
                        <a:pt x="3182" y="7183"/>
                        <a:pt x="3497" y="7530"/>
                        <a:pt x="3497" y="8002"/>
                      </a:cubicBezTo>
                      <a:cubicBezTo>
                        <a:pt x="3497" y="8601"/>
                        <a:pt x="3025" y="9042"/>
                        <a:pt x="2489" y="9042"/>
                      </a:cubicBezTo>
                      <a:cubicBezTo>
                        <a:pt x="1922" y="9042"/>
                        <a:pt x="1450" y="8569"/>
                        <a:pt x="1450" y="8002"/>
                      </a:cubicBezTo>
                      <a:cubicBezTo>
                        <a:pt x="1450" y="7561"/>
                        <a:pt x="1733" y="7183"/>
                        <a:pt x="2174" y="7026"/>
                      </a:cubicBezTo>
                      <a:lnTo>
                        <a:pt x="2174" y="5891"/>
                      </a:lnTo>
                      <a:cubicBezTo>
                        <a:pt x="2174" y="5293"/>
                        <a:pt x="2647" y="4852"/>
                        <a:pt x="3182" y="4852"/>
                      </a:cubicBezTo>
                      <a:lnTo>
                        <a:pt x="6018" y="4852"/>
                      </a:lnTo>
                      <a:cubicBezTo>
                        <a:pt x="6207" y="4852"/>
                        <a:pt x="6364" y="4694"/>
                        <a:pt x="6364" y="4505"/>
                      </a:cubicBezTo>
                      <a:lnTo>
                        <a:pt x="6364" y="3245"/>
                      </a:lnTo>
                      <a:lnTo>
                        <a:pt x="6270" y="3371"/>
                      </a:lnTo>
                      <a:cubicBezTo>
                        <a:pt x="6207" y="3418"/>
                        <a:pt x="6120" y="3442"/>
                        <a:pt x="6034" y="3442"/>
                      </a:cubicBezTo>
                      <a:cubicBezTo>
                        <a:pt x="5947" y="3442"/>
                        <a:pt x="5860" y="3418"/>
                        <a:pt x="5797" y="3371"/>
                      </a:cubicBezTo>
                      <a:cubicBezTo>
                        <a:pt x="5671" y="3245"/>
                        <a:pt x="5671" y="2993"/>
                        <a:pt x="5797" y="2898"/>
                      </a:cubicBezTo>
                      <a:lnTo>
                        <a:pt x="6490" y="2174"/>
                      </a:lnTo>
                      <a:cubicBezTo>
                        <a:pt x="6553" y="2111"/>
                        <a:pt x="6640" y="2079"/>
                        <a:pt x="6727" y="2079"/>
                      </a:cubicBezTo>
                      <a:close/>
                      <a:moveTo>
                        <a:pt x="7369" y="7057"/>
                      </a:moveTo>
                      <a:cubicBezTo>
                        <a:pt x="7459" y="7057"/>
                        <a:pt x="7546" y="7089"/>
                        <a:pt x="7593" y="7152"/>
                      </a:cubicBezTo>
                      <a:cubicBezTo>
                        <a:pt x="7719" y="7246"/>
                        <a:pt x="7719" y="7498"/>
                        <a:pt x="7593" y="7624"/>
                      </a:cubicBezTo>
                      <a:lnTo>
                        <a:pt x="7183" y="8034"/>
                      </a:lnTo>
                      <a:lnTo>
                        <a:pt x="7593" y="8475"/>
                      </a:lnTo>
                      <a:cubicBezTo>
                        <a:pt x="7719" y="8601"/>
                        <a:pt x="7719" y="8821"/>
                        <a:pt x="7593" y="8947"/>
                      </a:cubicBezTo>
                      <a:cubicBezTo>
                        <a:pt x="7546" y="9010"/>
                        <a:pt x="7459" y="9042"/>
                        <a:pt x="7369" y="9042"/>
                      </a:cubicBezTo>
                      <a:cubicBezTo>
                        <a:pt x="7278" y="9042"/>
                        <a:pt x="7183" y="9010"/>
                        <a:pt x="7120" y="8947"/>
                      </a:cubicBezTo>
                      <a:lnTo>
                        <a:pt x="6711" y="8506"/>
                      </a:lnTo>
                      <a:lnTo>
                        <a:pt x="6270" y="8947"/>
                      </a:lnTo>
                      <a:cubicBezTo>
                        <a:pt x="6207" y="9010"/>
                        <a:pt x="6120" y="9042"/>
                        <a:pt x="6034" y="9042"/>
                      </a:cubicBezTo>
                      <a:cubicBezTo>
                        <a:pt x="5947" y="9042"/>
                        <a:pt x="5860" y="9010"/>
                        <a:pt x="5797" y="8947"/>
                      </a:cubicBezTo>
                      <a:cubicBezTo>
                        <a:pt x="5671" y="8821"/>
                        <a:pt x="5671" y="8601"/>
                        <a:pt x="5797" y="8475"/>
                      </a:cubicBezTo>
                      <a:lnTo>
                        <a:pt x="6207" y="8034"/>
                      </a:lnTo>
                      <a:lnTo>
                        <a:pt x="5797" y="7624"/>
                      </a:lnTo>
                      <a:cubicBezTo>
                        <a:pt x="5671" y="7498"/>
                        <a:pt x="5671" y="7246"/>
                        <a:pt x="5797" y="7152"/>
                      </a:cubicBezTo>
                      <a:cubicBezTo>
                        <a:pt x="5845" y="7089"/>
                        <a:pt x="5931" y="7057"/>
                        <a:pt x="6022" y="7057"/>
                      </a:cubicBezTo>
                      <a:cubicBezTo>
                        <a:pt x="6112" y="7057"/>
                        <a:pt x="6207" y="7089"/>
                        <a:pt x="6270" y="7152"/>
                      </a:cubicBezTo>
                      <a:lnTo>
                        <a:pt x="6711" y="7561"/>
                      </a:lnTo>
                      <a:lnTo>
                        <a:pt x="7120" y="7152"/>
                      </a:lnTo>
                      <a:cubicBezTo>
                        <a:pt x="7183" y="7089"/>
                        <a:pt x="7278" y="7057"/>
                        <a:pt x="7369" y="7057"/>
                      </a:cubicBezTo>
                      <a:close/>
                      <a:moveTo>
                        <a:pt x="1040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9388"/>
                      </a:lnTo>
                      <a:cubicBezTo>
                        <a:pt x="0" y="9987"/>
                        <a:pt x="473" y="10397"/>
                        <a:pt x="1040" y="10397"/>
                      </a:cubicBezTo>
                      <a:lnTo>
                        <a:pt x="8003" y="10397"/>
                      </a:lnTo>
                      <a:cubicBezTo>
                        <a:pt x="8601" y="10397"/>
                        <a:pt x="9011" y="9924"/>
                        <a:pt x="9011" y="9388"/>
                      </a:cubicBezTo>
                      <a:lnTo>
                        <a:pt x="9011" y="1040"/>
                      </a:lnTo>
                      <a:cubicBezTo>
                        <a:pt x="9105" y="473"/>
                        <a:pt x="8633" y="0"/>
                        <a:pt x="8034" y="0"/>
                      </a:cubicBezTo>
                      <a:lnTo>
                        <a:pt x="7341" y="0"/>
                      </a:lnTo>
                      <a:cubicBezTo>
                        <a:pt x="7341" y="756"/>
                        <a:pt x="6711" y="1386"/>
                        <a:pt x="5955" y="1386"/>
                      </a:cubicBezTo>
                      <a:lnTo>
                        <a:pt x="3119" y="1386"/>
                      </a:lnTo>
                      <a:cubicBezTo>
                        <a:pt x="2363" y="1386"/>
                        <a:pt x="1733" y="756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26" name="Google Shape;9483;p73">
                  <a:extLst>
                    <a:ext uri="{FF2B5EF4-FFF2-40B4-BE49-F238E27FC236}">
                      <a16:creationId xmlns:a16="http://schemas.microsoft.com/office/drawing/2014/main" id="{B77F4A19-49C5-4AD5-707A-C786BEC553E5}"/>
                    </a:ext>
                  </a:extLst>
                </p:cNvPr>
                <p:cNvSpPr/>
                <p:nvPr/>
              </p:nvSpPr>
              <p:spPr>
                <a:xfrm>
                  <a:off x="6228775" y="3936925"/>
                  <a:ext cx="106350" cy="5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2143" extrusionOk="0">
                      <a:moveTo>
                        <a:pt x="2143" y="0"/>
                      </a:moveTo>
                      <a:cubicBezTo>
                        <a:pt x="1860" y="0"/>
                        <a:pt x="1576" y="221"/>
                        <a:pt x="1450" y="473"/>
                      </a:cubicBezTo>
                      <a:lnTo>
                        <a:pt x="1387" y="725"/>
                      </a:lnTo>
                      <a:lnTo>
                        <a:pt x="725" y="725"/>
                      </a:lnTo>
                      <a:cubicBezTo>
                        <a:pt x="316" y="725"/>
                        <a:pt x="1" y="1040"/>
                        <a:pt x="1" y="1418"/>
                      </a:cubicBezTo>
                      <a:cubicBezTo>
                        <a:pt x="1" y="1828"/>
                        <a:pt x="316" y="2143"/>
                        <a:pt x="725" y="2143"/>
                      </a:cubicBezTo>
                      <a:lnTo>
                        <a:pt x="3561" y="2143"/>
                      </a:lnTo>
                      <a:cubicBezTo>
                        <a:pt x="3939" y="2143"/>
                        <a:pt x="4254" y="1828"/>
                        <a:pt x="4254" y="1418"/>
                      </a:cubicBezTo>
                      <a:cubicBezTo>
                        <a:pt x="4254" y="1040"/>
                        <a:pt x="3939" y="725"/>
                        <a:pt x="3561" y="725"/>
                      </a:cubicBezTo>
                      <a:lnTo>
                        <a:pt x="2868" y="725"/>
                      </a:lnTo>
                      <a:lnTo>
                        <a:pt x="2805" y="473"/>
                      </a:lnTo>
                      <a:cubicBezTo>
                        <a:pt x="2710" y="221"/>
                        <a:pt x="2458" y="0"/>
                        <a:pt x="21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27" name="Google Shape;9484;p73">
                  <a:extLst>
                    <a:ext uri="{FF2B5EF4-FFF2-40B4-BE49-F238E27FC236}">
                      <a16:creationId xmlns:a16="http://schemas.microsoft.com/office/drawing/2014/main" id="{582176A7-AEEB-A44B-3FF7-3210D446C8C2}"/>
                    </a:ext>
                  </a:extLst>
                </p:cNvPr>
                <p:cNvSpPr/>
                <p:nvPr/>
              </p:nvSpPr>
              <p:spPr>
                <a:xfrm>
                  <a:off x="6412300" y="4059000"/>
                  <a:ext cx="52000" cy="10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223" extrusionOk="0">
                      <a:moveTo>
                        <a:pt x="0" y="1"/>
                      </a:moveTo>
                      <a:lnTo>
                        <a:pt x="0" y="4222"/>
                      </a:lnTo>
                      <a:lnTo>
                        <a:pt x="32" y="4222"/>
                      </a:lnTo>
                      <a:cubicBezTo>
                        <a:pt x="315" y="4002"/>
                        <a:pt x="662" y="3876"/>
                        <a:pt x="1072" y="3876"/>
                      </a:cubicBezTo>
                      <a:cubicBezTo>
                        <a:pt x="1450" y="3876"/>
                        <a:pt x="1796" y="4002"/>
                        <a:pt x="2080" y="4222"/>
                      </a:cubicBezTo>
                      <a:lnTo>
                        <a:pt x="208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28" name="Google Shape;9485;p73">
                  <a:extLst>
                    <a:ext uri="{FF2B5EF4-FFF2-40B4-BE49-F238E27FC236}">
                      <a16:creationId xmlns:a16="http://schemas.microsoft.com/office/drawing/2014/main" id="{CD4C2751-EBCA-9A2F-5644-5E492CF532AB}"/>
                    </a:ext>
                  </a:extLst>
                </p:cNvPr>
                <p:cNvSpPr/>
                <p:nvPr/>
              </p:nvSpPr>
              <p:spPr>
                <a:xfrm>
                  <a:off x="6413875" y="4007025"/>
                  <a:ext cx="5200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1387" extrusionOk="0">
                      <a:moveTo>
                        <a:pt x="1040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1386"/>
                      </a:lnTo>
                      <a:lnTo>
                        <a:pt x="2080" y="1386"/>
                      </a:lnTo>
                      <a:lnTo>
                        <a:pt x="2080" y="1040"/>
                      </a:lnTo>
                      <a:cubicBezTo>
                        <a:pt x="2048" y="473"/>
                        <a:pt x="1576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29" name="Google Shape;9486;p73">
                  <a:extLst>
                    <a:ext uri="{FF2B5EF4-FFF2-40B4-BE49-F238E27FC236}">
                      <a16:creationId xmlns:a16="http://schemas.microsoft.com/office/drawing/2014/main" id="{05717B48-6B56-6992-F7A8-08F6BEEB34AB}"/>
                    </a:ext>
                  </a:extLst>
                </p:cNvPr>
                <p:cNvSpPr/>
                <p:nvPr/>
              </p:nvSpPr>
              <p:spPr>
                <a:xfrm>
                  <a:off x="6417800" y="4173200"/>
                  <a:ext cx="43350" cy="4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" h="1734" extrusionOk="0">
                      <a:moveTo>
                        <a:pt x="883" y="1"/>
                      </a:moveTo>
                      <a:cubicBezTo>
                        <a:pt x="537" y="1"/>
                        <a:pt x="190" y="221"/>
                        <a:pt x="1" y="442"/>
                      </a:cubicBezTo>
                      <a:lnTo>
                        <a:pt x="568" y="1545"/>
                      </a:lnTo>
                      <a:cubicBezTo>
                        <a:pt x="600" y="1671"/>
                        <a:pt x="757" y="1734"/>
                        <a:pt x="883" y="1734"/>
                      </a:cubicBezTo>
                      <a:cubicBezTo>
                        <a:pt x="978" y="1734"/>
                        <a:pt x="1104" y="1671"/>
                        <a:pt x="1198" y="1545"/>
                      </a:cubicBezTo>
                      <a:lnTo>
                        <a:pt x="1734" y="442"/>
                      </a:lnTo>
                      <a:cubicBezTo>
                        <a:pt x="1545" y="158"/>
                        <a:pt x="1230" y="1"/>
                        <a:pt x="8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425" name="Google Shape;9487;p73">
                <a:extLst>
                  <a:ext uri="{FF2B5EF4-FFF2-40B4-BE49-F238E27FC236}">
                    <a16:creationId xmlns:a16="http://schemas.microsoft.com/office/drawing/2014/main" id="{9F44E99C-D019-D8B6-E4B4-E09107D9B320}"/>
                  </a:ext>
                </a:extLst>
              </p:cNvPr>
              <p:cNvGrpSpPr/>
              <p:nvPr/>
            </p:nvGrpSpPr>
            <p:grpSpPr>
              <a:xfrm>
                <a:off x="2672075" y="3748558"/>
                <a:ext cx="497908" cy="499261"/>
                <a:chOff x="1674750" y="3254050"/>
                <a:chExt cx="294575" cy="295375"/>
              </a:xfrm>
              <a:grpFill/>
            </p:grpSpPr>
            <p:sp>
              <p:nvSpPr>
                <p:cNvPr id="17521" name="Google Shape;9488;p73">
                  <a:extLst>
                    <a:ext uri="{FF2B5EF4-FFF2-40B4-BE49-F238E27FC236}">
                      <a16:creationId xmlns:a16="http://schemas.microsoft.com/office/drawing/2014/main" id="{C57E509E-4496-A7FF-25E6-B183A4F7F4DE}"/>
                    </a:ext>
                  </a:extLst>
                </p:cNvPr>
                <p:cNvSpPr/>
                <p:nvPr/>
              </p:nvSpPr>
              <p:spPr>
                <a:xfrm>
                  <a:off x="1691275" y="3351700"/>
                  <a:ext cx="278050" cy="19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2" h="7909" extrusionOk="0">
                      <a:moveTo>
                        <a:pt x="10535" y="0"/>
                      </a:moveTo>
                      <a:cubicBezTo>
                        <a:pt x="10489" y="0"/>
                        <a:pt x="10442" y="10"/>
                        <a:pt x="10397" y="33"/>
                      </a:cubicBezTo>
                      <a:cubicBezTo>
                        <a:pt x="10208" y="64"/>
                        <a:pt x="10114" y="253"/>
                        <a:pt x="10177" y="474"/>
                      </a:cubicBezTo>
                      <a:cubicBezTo>
                        <a:pt x="10334" y="978"/>
                        <a:pt x="10429" y="1482"/>
                        <a:pt x="10429" y="1986"/>
                      </a:cubicBezTo>
                      <a:cubicBezTo>
                        <a:pt x="10429" y="4885"/>
                        <a:pt x="8066" y="7247"/>
                        <a:pt x="5199" y="7247"/>
                      </a:cubicBezTo>
                      <a:cubicBezTo>
                        <a:pt x="3561" y="7247"/>
                        <a:pt x="2017" y="6397"/>
                        <a:pt x="1072" y="5137"/>
                      </a:cubicBezTo>
                      <a:lnTo>
                        <a:pt x="1733" y="5137"/>
                      </a:lnTo>
                      <a:cubicBezTo>
                        <a:pt x="1922" y="5137"/>
                        <a:pt x="2080" y="4979"/>
                        <a:pt x="2080" y="4790"/>
                      </a:cubicBezTo>
                      <a:cubicBezTo>
                        <a:pt x="2080" y="4601"/>
                        <a:pt x="1922" y="4443"/>
                        <a:pt x="1733" y="4443"/>
                      </a:cubicBezTo>
                      <a:lnTo>
                        <a:pt x="347" y="4443"/>
                      </a:lnTo>
                      <a:cubicBezTo>
                        <a:pt x="158" y="4443"/>
                        <a:pt x="1" y="4601"/>
                        <a:pt x="1" y="4790"/>
                      </a:cubicBezTo>
                      <a:lnTo>
                        <a:pt x="1" y="6176"/>
                      </a:lnTo>
                      <a:cubicBezTo>
                        <a:pt x="1" y="6365"/>
                        <a:pt x="158" y="6523"/>
                        <a:pt x="347" y="6523"/>
                      </a:cubicBezTo>
                      <a:cubicBezTo>
                        <a:pt x="536" y="6523"/>
                        <a:pt x="694" y="6365"/>
                        <a:pt x="694" y="6176"/>
                      </a:cubicBezTo>
                      <a:lnTo>
                        <a:pt x="694" y="5767"/>
                      </a:lnTo>
                      <a:cubicBezTo>
                        <a:pt x="1796" y="7090"/>
                        <a:pt x="3466" y="7909"/>
                        <a:pt x="5199" y="7909"/>
                      </a:cubicBezTo>
                      <a:cubicBezTo>
                        <a:pt x="8412" y="7909"/>
                        <a:pt x="11122" y="5231"/>
                        <a:pt x="11122" y="1986"/>
                      </a:cubicBezTo>
                      <a:cubicBezTo>
                        <a:pt x="11122" y="1419"/>
                        <a:pt x="10996" y="820"/>
                        <a:pt x="10838" y="222"/>
                      </a:cubicBezTo>
                      <a:cubicBezTo>
                        <a:pt x="10814" y="102"/>
                        <a:pt x="10681" y="0"/>
                        <a:pt x="105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22" name="Google Shape;9489;p73">
                  <a:extLst>
                    <a:ext uri="{FF2B5EF4-FFF2-40B4-BE49-F238E27FC236}">
                      <a16:creationId xmlns:a16="http://schemas.microsoft.com/office/drawing/2014/main" id="{8D18D4B7-8499-97E3-00CE-C6875FDEC7F5}"/>
                    </a:ext>
                  </a:extLst>
                </p:cNvPr>
                <p:cNvSpPr/>
                <p:nvPr/>
              </p:nvSpPr>
              <p:spPr>
                <a:xfrm>
                  <a:off x="1674750" y="3254050"/>
                  <a:ext cx="277250" cy="19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0" h="7916" extrusionOk="0">
                      <a:moveTo>
                        <a:pt x="5891" y="1"/>
                      </a:moveTo>
                      <a:cubicBezTo>
                        <a:pt x="2678" y="1"/>
                        <a:pt x="0" y="2679"/>
                        <a:pt x="0" y="5892"/>
                      </a:cubicBezTo>
                      <a:cubicBezTo>
                        <a:pt x="0" y="6491"/>
                        <a:pt x="126" y="7089"/>
                        <a:pt x="284" y="7656"/>
                      </a:cubicBezTo>
                      <a:cubicBezTo>
                        <a:pt x="310" y="7842"/>
                        <a:pt x="448" y="7916"/>
                        <a:pt x="604" y="7916"/>
                      </a:cubicBezTo>
                      <a:cubicBezTo>
                        <a:pt x="633" y="7916"/>
                        <a:pt x="663" y="7913"/>
                        <a:pt x="693" y="7908"/>
                      </a:cubicBezTo>
                      <a:cubicBezTo>
                        <a:pt x="882" y="7877"/>
                        <a:pt x="977" y="7656"/>
                        <a:pt x="945" y="7467"/>
                      </a:cubicBezTo>
                      <a:cubicBezTo>
                        <a:pt x="788" y="6963"/>
                        <a:pt x="662" y="6459"/>
                        <a:pt x="662" y="5892"/>
                      </a:cubicBezTo>
                      <a:cubicBezTo>
                        <a:pt x="662" y="3025"/>
                        <a:pt x="3025" y="662"/>
                        <a:pt x="5891" y="662"/>
                      </a:cubicBezTo>
                      <a:cubicBezTo>
                        <a:pt x="7561" y="662"/>
                        <a:pt x="9105" y="1481"/>
                        <a:pt x="10050" y="2742"/>
                      </a:cubicBezTo>
                      <a:lnTo>
                        <a:pt x="9357" y="2742"/>
                      </a:lnTo>
                      <a:cubicBezTo>
                        <a:pt x="9168" y="2742"/>
                        <a:pt x="9010" y="2899"/>
                        <a:pt x="9010" y="3088"/>
                      </a:cubicBezTo>
                      <a:cubicBezTo>
                        <a:pt x="9010" y="3309"/>
                        <a:pt x="9168" y="3466"/>
                        <a:pt x="9357" y="3466"/>
                      </a:cubicBezTo>
                      <a:lnTo>
                        <a:pt x="10743" y="3466"/>
                      </a:lnTo>
                      <a:cubicBezTo>
                        <a:pt x="10932" y="3466"/>
                        <a:pt x="11090" y="3309"/>
                        <a:pt x="11090" y="3088"/>
                      </a:cubicBezTo>
                      <a:lnTo>
                        <a:pt x="11090" y="1733"/>
                      </a:lnTo>
                      <a:cubicBezTo>
                        <a:pt x="11090" y="1513"/>
                        <a:pt x="10932" y="1355"/>
                        <a:pt x="10743" y="1355"/>
                      </a:cubicBezTo>
                      <a:cubicBezTo>
                        <a:pt x="10554" y="1355"/>
                        <a:pt x="10397" y="1513"/>
                        <a:pt x="10397" y="1733"/>
                      </a:cubicBezTo>
                      <a:lnTo>
                        <a:pt x="10397" y="2111"/>
                      </a:lnTo>
                      <a:cubicBezTo>
                        <a:pt x="9294" y="820"/>
                        <a:pt x="7624" y="1"/>
                        <a:pt x="58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23" name="Google Shape;9490;p73">
                  <a:extLst>
                    <a:ext uri="{FF2B5EF4-FFF2-40B4-BE49-F238E27FC236}">
                      <a16:creationId xmlns:a16="http://schemas.microsoft.com/office/drawing/2014/main" id="{B1962EF9-D19C-CDA8-7FAB-178C9CB11481}"/>
                    </a:ext>
                  </a:extLst>
                </p:cNvPr>
                <p:cNvSpPr/>
                <p:nvPr/>
              </p:nvSpPr>
              <p:spPr>
                <a:xfrm>
                  <a:off x="1727500" y="3306825"/>
                  <a:ext cx="189075" cy="18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3" h="7562" extrusionOk="0">
                      <a:moveTo>
                        <a:pt x="3750" y="2048"/>
                      </a:moveTo>
                      <a:cubicBezTo>
                        <a:pt x="3939" y="2048"/>
                        <a:pt x="4097" y="2206"/>
                        <a:pt x="4097" y="2426"/>
                      </a:cubicBezTo>
                      <a:lnTo>
                        <a:pt x="4097" y="3435"/>
                      </a:lnTo>
                      <a:lnTo>
                        <a:pt x="4475" y="3435"/>
                      </a:lnTo>
                      <a:cubicBezTo>
                        <a:pt x="4664" y="3435"/>
                        <a:pt x="4821" y="3592"/>
                        <a:pt x="4821" y="3781"/>
                      </a:cubicBezTo>
                      <a:cubicBezTo>
                        <a:pt x="4821" y="4002"/>
                        <a:pt x="4664" y="4159"/>
                        <a:pt x="4475" y="4159"/>
                      </a:cubicBezTo>
                      <a:lnTo>
                        <a:pt x="3750" y="4159"/>
                      </a:lnTo>
                      <a:cubicBezTo>
                        <a:pt x="3561" y="4159"/>
                        <a:pt x="3403" y="4002"/>
                        <a:pt x="3403" y="3781"/>
                      </a:cubicBezTo>
                      <a:lnTo>
                        <a:pt x="3403" y="2426"/>
                      </a:lnTo>
                      <a:cubicBezTo>
                        <a:pt x="3403" y="2206"/>
                        <a:pt x="3561" y="2048"/>
                        <a:pt x="3750" y="2048"/>
                      </a:cubicBezTo>
                      <a:close/>
                      <a:moveTo>
                        <a:pt x="3435" y="0"/>
                      </a:moveTo>
                      <a:cubicBezTo>
                        <a:pt x="2647" y="95"/>
                        <a:pt x="1923" y="410"/>
                        <a:pt x="1356" y="883"/>
                      </a:cubicBezTo>
                      <a:lnTo>
                        <a:pt x="2049" y="1576"/>
                      </a:lnTo>
                      <a:cubicBezTo>
                        <a:pt x="2175" y="1702"/>
                        <a:pt x="2175" y="1954"/>
                        <a:pt x="2049" y="2048"/>
                      </a:cubicBezTo>
                      <a:cubicBezTo>
                        <a:pt x="1986" y="2111"/>
                        <a:pt x="1899" y="2143"/>
                        <a:pt x="1812" y="2143"/>
                      </a:cubicBezTo>
                      <a:cubicBezTo>
                        <a:pt x="1726" y="2143"/>
                        <a:pt x="1639" y="2111"/>
                        <a:pt x="1576" y="2048"/>
                      </a:cubicBezTo>
                      <a:lnTo>
                        <a:pt x="883" y="1355"/>
                      </a:lnTo>
                      <a:cubicBezTo>
                        <a:pt x="410" y="1922"/>
                        <a:pt x="95" y="2647"/>
                        <a:pt x="1" y="3435"/>
                      </a:cubicBezTo>
                      <a:lnTo>
                        <a:pt x="1041" y="3435"/>
                      </a:lnTo>
                      <a:cubicBezTo>
                        <a:pt x="1230" y="3435"/>
                        <a:pt x="1387" y="3592"/>
                        <a:pt x="1387" y="3781"/>
                      </a:cubicBezTo>
                      <a:cubicBezTo>
                        <a:pt x="1387" y="3970"/>
                        <a:pt x="1230" y="4128"/>
                        <a:pt x="1041" y="4128"/>
                      </a:cubicBezTo>
                      <a:lnTo>
                        <a:pt x="1" y="4128"/>
                      </a:lnTo>
                      <a:cubicBezTo>
                        <a:pt x="95" y="4915"/>
                        <a:pt x="410" y="5640"/>
                        <a:pt x="883" y="6238"/>
                      </a:cubicBezTo>
                      <a:lnTo>
                        <a:pt x="1576" y="5514"/>
                      </a:lnTo>
                      <a:cubicBezTo>
                        <a:pt x="1639" y="5451"/>
                        <a:pt x="1734" y="5419"/>
                        <a:pt x="1824" y="5419"/>
                      </a:cubicBezTo>
                      <a:cubicBezTo>
                        <a:pt x="1915" y="5419"/>
                        <a:pt x="2001" y="5451"/>
                        <a:pt x="2049" y="5514"/>
                      </a:cubicBezTo>
                      <a:cubicBezTo>
                        <a:pt x="2175" y="5640"/>
                        <a:pt x="2175" y="5860"/>
                        <a:pt x="2049" y="5986"/>
                      </a:cubicBezTo>
                      <a:lnTo>
                        <a:pt x="1356" y="6711"/>
                      </a:lnTo>
                      <a:cubicBezTo>
                        <a:pt x="1923" y="7184"/>
                        <a:pt x="2647" y="7499"/>
                        <a:pt x="3435" y="7562"/>
                      </a:cubicBezTo>
                      <a:lnTo>
                        <a:pt x="3435" y="6553"/>
                      </a:lnTo>
                      <a:cubicBezTo>
                        <a:pt x="3435" y="6333"/>
                        <a:pt x="3592" y="6175"/>
                        <a:pt x="3781" y="6175"/>
                      </a:cubicBezTo>
                      <a:cubicBezTo>
                        <a:pt x="4002" y="6175"/>
                        <a:pt x="4160" y="6333"/>
                        <a:pt x="4160" y="6553"/>
                      </a:cubicBezTo>
                      <a:lnTo>
                        <a:pt x="4160" y="7562"/>
                      </a:lnTo>
                      <a:cubicBezTo>
                        <a:pt x="4947" y="7499"/>
                        <a:pt x="5640" y="7184"/>
                        <a:pt x="6239" y="6711"/>
                      </a:cubicBezTo>
                      <a:lnTo>
                        <a:pt x="5514" y="5986"/>
                      </a:lnTo>
                      <a:cubicBezTo>
                        <a:pt x="5420" y="5860"/>
                        <a:pt x="5420" y="5640"/>
                        <a:pt x="5514" y="5514"/>
                      </a:cubicBezTo>
                      <a:cubicBezTo>
                        <a:pt x="5577" y="5451"/>
                        <a:pt x="5672" y="5419"/>
                        <a:pt x="5762" y="5419"/>
                      </a:cubicBezTo>
                      <a:cubicBezTo>
                        <a:pt x="5853" y="5419"/>
                        <a:pt x="5940" y="5451"/>
                        <a:pt x="5987" y="5514"/>
                      </a:cubicBezTo>
                      <a:lnTo>
                        <a:pt x="6711" y="6238"/>
                      </a:lnTo>
                      <a:cubicBezTo>
                        <a:pt x="7184" y="5640"/>
                        <a:pt x="7499" y="4915"/>
                        <a:pt x="7562" y="4128"/>
                      </a:cubicBezTo>
                      <a:lnTo>
                        <a:pt x="6554" y="4128"/>
                      </a:lnTo>
                      <a:cubicBezTo>
                        <a:pt x="6365" y="4128"/>
                        <a:pt x="6207" y="3970"/>
                        <a:pt x="6207" y="3781"/>
                      </a:cubicBezTo>
                      <a:cubicBezTo>
                        <a:pt x="6207" y="3592"/>
                        <a:pt x="6365" y="3435"/>
                        <a:pt x="6554" y="3435"/>
                      </a:cubicBezTo>
                      <a:lnTo>
                        <a:pt x="7562" y="3435"/>
                      </a:lnTo>
                      <a:cubicBezTo>
                        <a:pt x="7499" y="2647"/>
                        <a:pt x="7184" y="1922"/>
                        <a:pt x="6711" y="1355"/>
                      </a:cubicBezTo>
                      <a:lnTo>
                        <a:pt x="5987" y="2048"/>
                      </a:lnTo>
                      <a:cubicBezTo>
                        <a:pt x="5940" y="2111"/>
                        <a:pt x="5853" y="2143"/>
                        <a:pt x="5762" y="2143"/>
                      </a:cubicBezTo>
                      <a:cubicBezTo>
                        <a:pt x="5672" y="2143"/>
                        <a:pt x="5577" y="2111"/>
                        <a:pt x="5514" y="2048"/>
                      </a:cubicBezTo>
                      <a:cubicBezTo>
                        <a:pt x="5420" y="1922"/>
                        <a:pt x="5420" y="1702"/>
                        <a:pt x="5514" y="1576"/>
                      </a:cubicBezTo>
                      <a:lnTo>
                        <a:pt x="6239" y="883"/>
                      </a:lnTo>
                      <a:cubicBezTo>
                        <a:pt x="5640" y="410"/>
                        <a:pt x="4947" y="95"/>
                        <a:pt x="4160" y="0"/>
                      </a:cubicBezTo>
                      <a:lnTo>
                        <a:pt x="4160" y="1040"/>
                      </a:lnTo>
                      <a:cubicBezTo>
                        <a:pt x="4160" y="1229"/>
                        <a:pt x="4002" y="1387"/>
                        <a:pt x="3781" y="1387"/>
                      </a:cubicBezTo>
                      <a:cubicBezTo>
                        <a:pt x="3592" y="1387"/>
                        <a:pt x="3435" y="1229"/>
                        <a:pt x="3435" y="1040"/>
                      </a:cubicBezTo>
                      <a:lnTo>
                        <a:pt x="343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426" name="Google Shape;9491;p73">
                <a:extLst>
                  <a:ext uri="{FF2B5EF4-FFF2-40B4-BE49-F238E27FC236}">
                    <a16:creationId xmlns:a16="http://schemas.microsoft.com/office/drawing/2014/main" id="{47A1DA6D-4F63-2B3F-5626-F2234BE8A939}"/>
                  </a:ext>
                </a:extLst>
              </p:cNvPr>
              <p:cNvGrpSpPr/>
              <p:nvPr/>
            </p:nvGrpSpPr>
            <p:grpSpPr>
              <a:xfrm>
                <a:off x="2692697" y="4378602"/>
                <a:ext cx="456666" cy="499261"/>
                <a:chOff x="1687350" y="3618725"/>
                <a:chExt cx="270175" cy="295375"/>
              </a:xfrm>
              <a:grpFill/>
            </p:grpSpPr>
            <p:sp>
              <p:nvSpPr>
                <p:cNvPr id="17518" name="Google Shape;9492;p73">
                  <a:extLst>
                    <a:ext uri="{FF2B5EF4-FFF2-40B4-BE49-F238E27FC236}">
                      <a16:creationId xmlns:a16="http://schemas.microsoft.com/office/drawing/2014/main" id="{451A25F2-EF0D-3687-9653-2AB76E08CD3A}"/>
                    </a:ext>
                  </a:extLst>
                </p:cNvPr>
                <p:cNvSpPr/>
                <p:nvPr/>
              </p:nvSpPr>
              <p:spPr>
                <a:xfrm>
                  <a:off x="1829900" y="3808550"/>
                  <a:ext cx="18150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1418" extrusionOk="0">
                      <a:moveTo>
                        <a:pt x="1" y="0"/>
                      </a:moveTo>
                      <a:lnTo>
                        <a:pt x="1" y="1418"/>
                      </a:lnTo>
                      <a:lnTo>
                        <a:pt x="379" y="1418"/>
                      </a:lnTo>
                      <a:cubicBezTo>
                        <a:pt x="568" y="1418"/>
                        <a:pt x="725" y="1260"/>
                        <a:pt x="725" y="1040"/>
                      </a:cubicBezTo>
                      <a:lnTo>
                        <a:pt x="725" y="347"/>
                      </a:ln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19" name="Google Shape;9493;p73">
                  <a:extLst>
                    <a:ext uri="{FF2B5EF4-FFF2-40B4-BE49-F238E27FC236}">
                      <a16:creationId xmlns:a16="http://schemas.microsoft.com/office/drawing/2014/main" id="{9A9972FA-CBEB-F756-2685-146EC73A2F1D}"/>
                    </a:ext>
                  </a:extLst>
                </p:cNvPr>
                <p:cNvSpPr/>
                <p:nvPr/>
              </p:nvSpPr>
              <p:spPr>
                <a:xfrm>
                  <a:off x="1795250" y="3755775"/>
                  <a:ext cx="1812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1418" extrusionOk="0">
                      <a:moveTo>
                        <a:pt x="378" y="0"/>
                      </a:moveTo>
                      <a:cubicBezTo>
                        <a:pt x="189" y="0"/>
                        <a:pt x="0" y="158"/>
                        <a:pt x="0" y="378"/>
                      </a:cubicBezTo>
                      <a:lnTo>
                        <a:pt x="0" y="1071"/>
                      </a:lnTo>
                      <a:cubicBezTo>
                        <a:pt x="0" y="1260"/>
                        <a:pt x="189" y="1418"/>
                        <a:pt x="378" y="1418"/>
                      </a:cubicBezTo>
                      <a:lnTo>
                        <a:pt x="725" y="1418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20" name="Google Shape;9494;p73">
                  <a:extLst>
                    <a:ext uri="{FF2B5EF4-FFF2-40B4-BE49-F238E27FC236}">
                      <a16:creationId xmlns:a16="http://schemas.microsoft.com/office/drawing/2014/main" id="{86067495-3292-BCEF-DB86-71BD3E3E8F02}"/>
                    </a:ext>
                  </a:extLst>
                </p:cNvPr>
                <p:cNvSpPr/>
                <p:nvPr/>
              </p:nvSpPr>
              <p:spPr>
                <a:xfrm>
                  <a:off x="1687350" y="3618725"/>
                  <a:ext cx="270175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7" h="11815" extrusionOk="0">
                      <a:moveTo>
                        <a:pt x="6459" y="662"/>
                      </a:moveTo>
                      <a:cubicBezTo>
                        <a:pt x="6868" y="662"/>
                        <a:pt x="7183" y="977"/>
                        <a:pt x="7183" y="1355"/>
                      </a:cubicBezTo>
                      <a:cubicBezTo>
                        <a:pt x="7183" y="1765"/>
                        <a:pt x="6868" y="2080"/>
                        <a:pt x="6459" y="2080"/>
                      </a:cubicBezTo>
                      <a:lnTo>
                        <a:pt x="6459" y="1702"/>
                      </a:lnTo>
                      <a:cubicBezTo>
                        <a:pt x="6459" y="1513"/>
                        <a:pt x="6301" y="1355"/>
                        <a:pt x="6112" y="1355"/>
                      </a:cubicBezTo>
                      <a:lnTo>
                        <a:pt x="4726" y="1355"/>
                      </a:lnTo>
                      <a:cubicBezTo>
                        <a:pt x="4537" y="1355"/>
                        <a:pt x="4379" y="1513"/>
                        <a:pt x="4379" y="1702"/>
                      </a:cubicBezTo>
                      <a:lnTo>
                        <a:pt x="4379" y="2080"/>
                      </a:lnTo>
                      <a:cubicBezTo>
                        <a:pt x="3970" y="2017"/>
                        <a:pt x="3655" y="1702"/>
                        <a:pt x="3655" y="1355"/>
                      </a:cubicBezTo>
                      <a:cubicBezTo>
                        <a:pt x="3655" y="977"/>
                        <a:pt x="3970" y="662"/>
                        <a:pt x="4379" y="662"/>
                      </a:cubicBezTo>
                      <a:close/>
                      <a:moveTo>
                        <a:pt x="5387" y="4128"/>
                      </a:moveTo>
                      <a:cubicBezTo>
                        <a:pt x="5608" y="4128"/>
                        <a:pt x="5766" y="4285"/>
                        <a:pt x="5766" y="4474"/>
                      </a:cubicBezTo>
                      <a:lnTo>
                        <a:pt x="5766" y="4821"/>
                      </a:lnTo>
                      <a:lnTo>
                        <a:pt x="6112" y="4821"/>
                      </a:lnTo>
                      <a:cubicBezTo>
                        <a:pt x="6711" y="4821"/>
                        <a:pt x="7120" y="5293"/>
                        <a:pt x="7120" y="5860"/>
                      </a:cubicBezTo>
                      <a:cubicBezTo>
                        <a:pt x="7120" y="6049"/>
                        <a:pt x="6963" y="6207"/>
                        <a:pt x="6774" y="6207"/>
                      </a:cubicBezTo>
                      <a:cubicBezTo>
                        <a:pt x="6585" y="6207"/>
                        <a:pt x="6427" y="6049"/>
                        <a:pt x="6427" y="5860"/>
                      </a:cubicBezTo>
                      <a:cubicBezTo>
                        <a:pt x="6427" y="5640"/>
                        <a:pt x="6270" y="5482"/>
                        <a:pt x="6081" y="5482"/>
                      </a:cubicBezTo>
                      <a:lnTo>
                        <a:pt x="5703" y="5482"/>
                      </a:lnTo>
                      <a:lnTo>
                        <a:pt x="5703" y="6868"/>
                      </a:lnTo>
                      <a:lnTo>
                        <a:pt x="6081" y="6868"/>
                      </a:lnTo>
                      <a:cubicBezTo>
                        <a:pt x="6648" y="6868"/>
                        <a:pt x="7089" y="7341"/>
                        <a:pt x="7089" y="7908"/>
                      </a:cubicBezTo>
                      <a:lnTo>
                        <a:pt x="7089" y="8601"/>
                      </a:lnTo>
                      <a:cubicBezTo>
                        <a:pt x="7089" y="9200"/>
                        <a:pt x="6616" y="9641"/>
                        <a:pt x="6081" y="9641"/>
                      </a:cubicBezTo>
                      <a:lnTo>
                        <a:pt x="5703" y="9641"/>
                      </a:lnTo>
                      <a:lnTo>
                        <a:pt x="5703" y="9987"/>
                      </a:lnTo>
                      <a:cubicBezTo>
                        <a:pt x="5703" y="10176"/>
                        <a:pt x="5545" y="10334"/>
                        <a:pt x="5356" y="10334"/>
                      </a:cubicBezTo>
                      <a:cubicBezTo>
                        <a:pt x="5167" y="10334"/>
                        <a:pt x="5009" y="10176"/>
                        <a:pt x="5009" y="9987"/>
                      </a:cubicBezTo>
                      <a:lnTo>
                        <a:pt x="5009" y="9704"/>
                      </a:lnTo>
                      <a:lnTo>
                        <a:pt x="4631" y="9704"/>
                      </a:lnTo>
                      <a:cubicBezTo>
                        <a:pt x="4064" y="9704"/>
                        <a:pt x="3623" y="9231"/>
                        <a:pt x="3623" y="8664"/>
                      </a:cubicBezTo>
                      <a:cubicBezTo>
                        <a:pt x="3623" y="8475"/>
                        <a:pt x="3781" y="8318"/>
                        <a:pt x="3970" y="8318"/>
                      </a:cubicBezTo>
                      <a:cubicBezTo>
                        <a:pt x="4159" y="8318"/>
                        <a:pt x="4316" y="8475"/>
                        <a:pt x="4316" y="8664"/>
                      </a:cubicBezTo>
                      <a:cubicBezTo>
                        <a:pt x="4316" y="8885"/>
                        <a:pt x="4505" y="9042"/>
                        <a:pt x="4694" y="9042"/>
                      </a:cubicBezTo>
                      <a:lnTo>
                        <a:pt x="5041" y="9042"/>
                      </a:lnTo>
                      <a:lnTo>
                        <a:pt x="5041" y="7625"/>
                      </a:lnTo>
                      <a:lnTo>
                        <a:pt x="4694" y="7625"/>
                      </a:lnTo>
                      <a:lnTo>
                        <a:pt x="4694" y="7593"/>
                      </a:lnTo>
                      <a:cubicBezTo>
                        <a:pt x="4096" y="7593"/>
                        <a:pt x="3655" y="7120"/>
                        <a:pt x="3655" y="6553"/>
                      </a:cubicBezTo>
                      <a:lnTo>
                        <a:pt x="3655" y="5860"/>
                      </a:lnTo>
                      <a:cubicBezTo>
                        <a:pt x="3655" y="5262"/>
                        <a:pt x="4127" y="4821"/>
                        <a:pt x="4694" y="4821"/>
                      </a:cubicBezTo>
                      <a:lnTo>
                        <a:pt x="5041" y="4821"/>
                      </a:lnTo>
                      <a:lnTo>
                        <a:pt x="5041" y="4474"/>
                      </a:lnTo>
                      <a:cubicBezTo>
                        <a:pt x="5041" y="4285"/>
                        <a:pt x="5198" y="4128"/>
                        <a:pt x="5387" y="4128"/>
                      </a:cubicBezTo>
                      <a:close/>
                      <a:moveTo>
                        <a:pt x="4379" y="0"/>
                      </a:moveTo>
                      <a:cubicBezTo>
                        <a:pt x="3623" y="0"/>
                        <a:pt x="2993" y="662"/>
                        <a:pt x="2993" y="1387"/>
                      </a:cubicBezTo>
                      <a:cubicBezTo>
                        <a:pt x="2993" y="2143"/>
                        <a:pt x="3623" y="2773"/>
                        <a:pt x="4379" y="2773"/>
                      </a:cubicBezTo>
                      <a:lnTo>
                        <a:pt x="4379" y="2899"/>
                      </a:lnTo>
                      <a:cubicBezTo>
                        <a:pt x="3781" y="3025"/>
                        <a:pt x="3277" y="3277"/>
                        <a:pt x="2804" y="3592"/>
                      </a:cubicBezTo>
                      <a:lnTo>
                        <a:pt x="2332" y="3056"/>
                      </a:lnTo>
                      <a:lnTo>
                        <a:pt x="2584" y="2804"/>
                      </a:lnTo>
                      <a:cubicBezTo>
                        <a:pt x="2710" y="2710"/>
                        <a:pt x="2710" y="2458"/>
                        <a:pt x="2615" y="2332"/>
                      </a:cubicBezTo>
                      <a:lnTo>
                        <a:pt x="1701" y="1292"/>
                      </a:lnTo>
                      <a:cubicBezTo>
                        <a:pt x="1630" y="1203"/>
                        <a:pt x="1529" y="1165"/>
                        <a:pt x="1432" y="1165"/>
                      </a:cubicBezTo>
                      <a:cubicBezTo>
                        <a:pt x="1357" y="1165"/>
                        <a:pt x="1284" y="1188"/>
                        <a:pt x="1229" y="1229"/>
                      </a:cubicBezTo>
                      <a:lnTo>
                        <a:pt x="158" y="2143"/>
                      </a:lnTo>
                      <a:cubicBezTo>
                        <a:pt x="0" y="2269"/>
                        <a:pt x="0" y="2489"/>
                        <a:pt x="126" y="2615"/>
                      </a:cubicBezTo>
                      <a:lnTo>
                        <a:pt x="1040" y="3686"/>
                      </a:lnTo>
                      <a:cubicBezTo>
                        <a:pt x="1090" y="3770"/>
                        <a:pt x="1183" y="3809"/>
                        <a:pt x="1279" y="3809"/>
                      </a:cubicBezTo>
                      <a:cubicBezTo>
                        <a:pt x="1365" y="3809"/>
                        <a:pt x="1453" y="3777"/>
                        <a:pt x="1512" y="3718"/>
                      </a:cubicBezTo>
                      <a:lnTo>
                        <a:pt x="1764" y="3497"/>
                      </a:lnTo>
                      <a:lnTo>
                        <a:pt x="2237" y="4033"/>
                      </a:lnTo>
                      <a:cubicBezTo>
                        <a:pt x="1418" y="4852"/>
                        <a:pt x="914" y="5986"/>
                        <a:pt x="914" y="7247"/>
                      </a:cubicBezTo>
                      <a:cubicBezTo>
                        <a:pt x="914" y="9735"/>
                        <a:pt x="2930" y="11815"/>
                        <a:pt x="5387" y="11815"/>
                      </a:cubicBezTo>
                      <a:cubicBezTo>
                        <a:pt x="7876" y="11815"/>
                        <a:pt x="9893" y="9798"/>
                        <a:pt x="9893" y="7247"/>
                      </a:cubicBezTo>
                      <a:cubicBezTo>
                        <a:pt x="9893" y="5986"/>
                        <a:pt x="9389" y="4852"/>
                        <a:pt x="8538" y="4033"/>
                      </a:cubicBezTo>
                      <a:lnTo>
                        <a:pt x="9011" y="3497"/>
                      </a:lnTo>
                      <a:lnTo>
                        <a:pt x="9294" y="3718"/>
                      </a:lnTo>
                      <a:cubicBezTo>
                        <a:pt x="9368" y="3777"/>
                        <a:pt x="9450" y="3809"/>
                        <a:pt x="9528" y="3809"/>
                      </a:cubicBezTo>
                      <a:cubicBezTo>
                        <a:pt x="9616" y="3809"/>
                        <a:pt x="9700" y="3770"/>
                        <a:pt x="9767" y="3686"/>
                      </a:cubicBezTo>
                      <a:lnTo>
                        <a:pt x="10680" y="2615"/>
                      </a:lnTo>
                      <a:cubicBezTo>
                        <a:pt x="10806" y="2458"/>
                        <a:pt x="10806" y="2269"/>
                        <a:pt x="10649" y="2143"/>
                      </a:cubicBezTo>
                      <a:lnTo>
                        <a:pt x="9578" y="1229"/>
                      </a:lnTo>
                      <a:cubicBezTo>
                        <a:pt x="9509" y="1188"/>
                        <a:pt x="9434" y="1165"/>
                        <a:pt x="9361" y="1165"/>
                      </a:cubicBezTo>
                      <a:cubicBezTo>
                        <a:pt x="9267" y="1165"/>
                        <a:pt x="9176" y="1203"/>
                        <a:pt x="9105" y="1292"/>
                      </a:cubicBezTo>
                      <a:lnTo>
                        <a:pt x="8191" y="2332"/>
                      </a:lnTo>
                      <a:cubicBezTo>
                        <a:pt x="8065" y="2489"/>
                        <a:pt x="8065" y="2710"/>
                        <a:pt x="8223" y="2804"/>
                      </a:cubicBezTo>
                      <a:lnTo>
                        <a:pt x="8506" y="3056"/>
                      </a:lnTo>
                      <a:lnTo>
                        <a:pt x="8034" y="3592"/>
                      </a:lnTo>
                      <a:cubicBezTo>
                        <a:pt x="7561" y="3245"/>
                        <a:pt x="7057" y="3025"/>
                        <a:pt x="6459" y="2899"/>
                      </a:cubicBezTo>
                      <a:lnTo>
                        <a:pt x="6459" y="2773"/>
                      </a:lnTo>
                      <a:cubicBezTo>
                        <a:pt x="7215" y="2773"/>
                        <a:pt x="7845" y="2143"/>
                        <a:pt x="7845" y="1387"/>
                      </a:cubicBezTo>
                      <a:cubicBezTo>
                        <a:pt x="7845" y="662"/>
                        <a:pt x="7215" y="0"/>
                        <a:pt x="64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427" name="Google Shape;9495;p73">
                <a:extLst>
                  <a:ext uri="{FF2B5EF4-FFF2-40B4-BE49-F238E27FC236}">
                    <a16:creationId xmlns:a16="http://schemas.microsoft.com/office/drawing/2014/main" id="{4FC3B9D1-B26B-E965-F516-EA282A618DB9}"/>
                  </a:ext>
                </a:extLst>
              </p:cNvPr>
              <p:cNvGrpSpPr/>
              <p:nvPr/>
            </p:nvGrpSpPr>
            <p:grpSpPr>
              <a:xfrm>
                <a:off x="2669392" y="4985321"/>
                <a:ext cx="503276" cy="499261"/>
                <a:chOff x="1672375" y="3982600"/>
                <a:chExt cx="297750" cy="295375"/>
              </a:xfrm>
              <a:grpFill/>
            </p:grpSpPr>
            <p:sp>
              <p:nvSpPr>
                <p:cNvPr id="17515" name="Google Shape;9496;p73">
                  <a:extLst>
                    <a:ext uri="{FF2B5EF4-FFF2-40B4-BE49-F238E27FC236}">
                      <a16:creationId xmlns:a16="http://schemas.microsoft.com/office/drawing/2014/main" id="{A57F6FF9-F506-2DC3-EE4E-421A62FE7DF9}"/>
                    </a:ext>
                  </a:extLst>
                </p:cNvPr>
                <p:cNvSpPr/>
                <p:nvPr/>
              </p:nvSpPr>
              <p:spPr>
                <a:xfrm>
                  <a:off x="1796825" y="3982600"/>
                  <a:ext cx="5122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9" extrusionOk="0">
                      <a:moveTo>
                        <a:pt x="1008" y="1"/>
                      </a:moveTo>
                      <a:cubicBezTo>
                        <a:pt x="441" y="1"/>
                        <a:pt x="0" y="442"/>
                        <a:pt x="0" y="1009"/>
                      </a:cubicBezTo>
                      <a:cubicBezTo>
                        <a:pt x="0" y="1576"/>
                        <a:pt x="441" y="2048"/>
                        <a:pt x="1008" y="2048"/>
                      </a:cubicBezTo>
                      <a:cubicBezTo>
                        <a:pt x="1576" y="2048"/>
                        <a:pt x="2048" y="1576"/>
                        <a:pt x="2048" y="1009"/>
                      </a:cubicBezTo>
                      <a:cubicBezTo>
                        <a:pt x="2048" y="442"/>
                        <a:pt x="1576" y="1"/>
                        <a:pt x="10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16" name="Google Shape;9497;p73">
                  <a:extLst>
                    <a:ext uri="{FF2B5EF4-FFF2-40B4-BE49-F238E27FC236}">
                      <a16:creationId xmlns:a16="http://schemas.microsoft.com/office/drawing/2014/main" id="{8D7DEA06-BEED-F1D7-495F-A8B719208197}"/>
                    </a:ext>
                  </a:extLst>
                </p:cNvPr>
                <p:cNvSpPr/>
                <p:nvPr/>
              </p:nvSpPr>
              <p:spPr>
                <a:xfrm>
                  <a:off x="1672375" y="4092075"/>
                  <a:ext cx="297750" cy="18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7436" extrusionOk="0">
                      <a:moveTo>
                        <a:pt x="3498" y="1"/>
                      </a:moveTo>
                      <a:cubicBezTo>
                        <a:pt x="2174" y="316"/>
                        <a:pt x="1418" y="820"/>
                        <a:pt x="1418" y="1482"/>
                      </a:cubicBezTo>
                      <a:cubicBezTo>
                        <a:pt x="1418" y="2112"/>
                        <a:pt x="2080" y="2553"/>
                        <a:pt x="3088" y="2868"/>
                      </a:cubicBezTo>
                      <a:lnTo>
                        <a:pt x="1891" y="5357"/>
                      </a:lnTo>
                      <a:lnTo>
                        <a:pt x="1765" y="5357"/>
                      </a:lnTo>
                      <a:cubicBezTo>
                        <a:pt x="788" y="5357"/>
                        <a:pt x="1" y="5766"/>
                        <a:pt x="1" y="6365"/>
                      </a:cubicBezTo>
                      <a:cubicBezTo>
                        <a:pt x="1" y="6963"/>
                        <a:pt x="757" y="7404"/>
                        <a:pt x="1765" y="7404"/>
                      </a:cubicBezTo>
                      <a:cubicBezTo>
                        <a:pt x="2804" y="7404"/>
                        <a:pt x="3498" y="6963"/>
                        <a:pt x="3498" y="6365"/>
                      </a:cubicBezTo>
                      <a:cubicBezTo>
                        <a:pt x="3498" y="5987"/>
                        <a:pt x="3151" y="5609"/>
                        <a:pt x="2615" y="5451"/>
                      </a:cubicBezTo>
                      <a:lnTo>
                        <a:pt x="3781" y="3025"/>
                      </a:lnTo>
                      <a:cubicBezTo>
                        <a:pt x="4348" y="3151"/>
                        <a:pt x="4978" y="3183"/>
                        <a:pt x="5608" y="3214"/>
                      </a:cubicBezTo>
                      <a:lnTo>
                        <a:pt x="5608" y="5388"/>
                      </a:lnTo>
                      <a:cubicBezTo>
                        <a:pt x="4758" y="5451"/>
                        <a:pt x="4222" y="5892"/>
                        <a:pt x="4222" y="6396"/>
                      </a:cubicBezTo>
                      <a:cubicBezTo>
                        <a:pt x="4222" y="6995"/>
                        <a:pt x="4978" y="7436"/>
                        <a:pt x="5955" y="7436"/>
                      </a:cubicBezTo>
                      <a:cubicBezTo>
                        <a:pt x="6932" y="7436"/>
                        <a:pt x="7688" y="6995"/>
                        <a:pt x="7688" y="6396"/>
                      </a:cubicBezTo>
                      <a:cubicBezTo>
                        <a:pt x="7688" y="5892"/>
                        <a:pt x="7089" y="5451"/>
                        <a:pt x="6302" y="5388"/>
                      </a:cubicBezTo>
                      <a:lnTo>
                        <a:pt x="6302" y="3214"/>
                      </a:lnTo>
                      <a:cubicBezTo>
                        <a:pt x="6932" y="3214"/>
                        <a:pt x="7562" y="3151"/>
                        <a:pt x="8129" y="3025"/>
                      </a:cubicBezTo>
                      <a:lnTo>
                        <a:pt x="9295" y="5451"/>
                      </a:lnTo>
                      <a:cubicBezTo>
                        <a:pt x="8759" y="5609"/>
                        <a:pt x="8381" y="5987"/>
                        <a:pt x="8381" y="6365"/>
                      </a:cubicBezTo>
                      <a:cubicBezTo>
                        <a:pt x="8381" y="6963"/>
                        <a:pt x="9137" y="7404"/>
                        <a:pt x="10114" y="7404"/>
                      </a:cubicBezTo>
                      <a:cubicBezTo>
                        <a:pt x="11122" y="7404"/>
                        <a:pt x="11909" y="6963"/>
                        <a:pt x="11909" y="6365"/>
                      </a:cubicBezTo>
                      <a:cubicBezTo>
                        <a:pt x="11909" y="5766"/>
                        <a:pt x="11122" y="5357"/>
                        <a:pt x="10145" y="5357"/>
                      </a:cubicBezTo>
                      <a:lnTo>
                        <a:pt x="10019" y="5357"/>
                      </a:lnTo>
                      <a:lnTo>
                        <a:pt x="8822" y="2868"/>
                      </a:lnTo>
                      <a:cubicBezTo>
                        <a:pt x="9830" y="2584"/>
                        <a:pt x="10492" y="2112"/>
                        <a:pt x="10492" y="1482"/>
                      </a:cubicBezTo>
                      <a:cubicBezTo>
                        <a:pt x="10492" y="820"/>
                        <a:pt x="9736" y="316"/>
                        <a:pt x="8381" y="1"/>
                      </a:cubicBezTo>
                      <a:lnTo>
                        <a:pt x="8381" y="64"/>
                      </a:lnTo>
                      <a:lnTo>
                        <a:pt x="8381" y="1450"/>
                      </a:lnTo>
                      <a:cubicBezTo>
                        <a:pt x="8381" y="1639"/>
                        <a:pt x="8223" y="1797"/>
                        <a:pt x="8034" y="1797"/>
                      </a:cubicBezTo>
                      <a:lnTo>
                        <a:pt x="3876" y="1797"/>
                      </a:lnTo>
                      <a:cubicBezTo>
                        <a:pt x="3655" y="1797"/>
                        <a:pt x="3498" y="1639"/>
                        <a:pt x="3498" y="1450"/>
                      </a:cubicBezTo>
                      <a:lnTo>
                        <a:pt x="3498" y="64"/>
                      </a:lnTo>
                      <a:lnTo>
                        <a:pt x="3498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17" name="Google Shape;9498;p73">
                  <a:extLst>
                    <a:ext uri="{FF2B5EF4-FFF2-40B4-BE49-F238E27FC236}">
                      <a16:creationId xmlns:a16="http://schemas.microsoft.com/office/drawing/2014/main" id="{5918EB2F-4EFF-F352-0A98-975B96563D55}"/>
                    </a:ext>
                  </a:extLst>
                </p:cNvPr>
                <p:cNvSpPr/>
                <p:nvPr/>
              </p:nvSpPr>
              <p:spPr>
                <a:xfrm>
                  <a:off x="1778700" y="4051125"/>
                  <a:ext cx="8667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773" extrusionOk="0">
                      <a:moveTo>
                        <a:pt x="1733" y="1"/>
                      </a:moveTo>
                      <a:cubicBezTo>
                        <a:pt x="788" y="1"/>
                        <a:pt x="1" y="757"/>
                        <a:pt x="1" y="1733"/>
                      </a:cubicBezTo>
                      <a:lnTo>
                        <a:pt x="1" y="2773"/>
                      </a:lnTo>
                      <a:lnTo>
                        <a:pt x="3466" y="2773"/>
                      </a:lnTo>
                      <a:lnTo>
                        <a:pt x="3466" y="1733"/>
                      </a:lnTo>
                      <a:cubicBezTo>
                        <a:pt x="3466" y="788"/>
                        <a:pt x="2679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428" name="Google Shape;9499;p73">
                <a:extLst>
                  <a:ext uri="{FF2B5EF4-FFF2-40B4-BE49-F238E27FC236}">
                    <a16:creationId xmlns:a16="http://schemas.microsoft.com/office/drawing/2014/main" id="{DDA52221-A32D-FA1D-9807-E9C663230BFA}"/>
                  </a:ext>
                </a:extLst>
              </p:cNvPr>
              <p:cNvGrpSpPr/>
              <p:nvPr/>
            </p:nvGrpSpPr>
            <p:grpSpPr>
              <a:xfrm>
                <a:off x="5851479" y="3747882"/>
                <a:ext cx="500612" cy="500612"/>
                <a:chOff x="3497300" y="3227275"/>
                <a:chExt cx="296175" cy="296175"/>
              </a:xfrm>
              <a:grpFill/>
            </p:grpSpPr>
            <p:sp>
              <p:nvSpPr>
                <p:cNvPr id="17507" name="Google Shape;9500;p73">
                  <a:extLst>
                    <a:ext uri="{FF2B5EF4-FFF2-40B4-BE49-F238E27FC236}">
                      <a16:creationId xmlns:a16="http://schemas.microsoft.com/office/drawing/2014/main" id="{1CAAA0AA-3C6B-A4F7-3ACC-F95C78F093CC}"/>
                    </a:ext>
                  </a:extLst>
                </p:cNvPr>
                <p:cNvSpPr/>
                <p:nvPr/>
              </p:nvSpPr>
              <p:spPr>
                <a:xfrm>
                  <a:off x="3609925" y="3339900"/>
                  <a:ext cx="693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2742" extrusionOk="0">
                      <a:moveTo>
                        <a:pt x="1387" y="1"/>
                      </a:moveTo>
                      <a:cubicBezTo>
                        <a:pt x="631" y="1"/>
                        <a:pt x="1" y="631"/>
                        <a:pt x="1" y="1355"/>
                      </a:cubicBezTo>
                      <a:cubicBezTo>
                        <a:pt x="1" y="2112"/>
                        <a:pt x="631" y="2742"/>
                        <a:pt x="1387" y="2742"/>
                      </a:cubicBezTo>
                      <a:cubicBezTo>
                        <a:pt x="2143" y="2742"/>
                        <a:pt x="2773" y="2112"/>
                        <a:pt x="2773" y="1355"/>
                      </a:cubicBezTo>
                      <a:cubicBezTo>
                        <a:pt x="2773" y="631"/>
                        <a:pt x="2143" y="1"/>
                        <a:pt x="13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08" name="Google Shape;9501;p73">
                  <a:extLst>
                    <a:ext uri="{FF2B5EF4-FFF2-40B4-BE49-F238E27FC236}">
                      <a16:creationId xmlns:a16="http://schemas.microsoft.com/office/drawing/2014/main" id="{8491F67D-D392-14C3-6D28-87D86C44C220}"/>
                    </a:ext>
                  </a:extLst>
                </p:cNvPr>
                <p:cNvSpPr/>
                <p:nvPr/>
              </p:nvSpPr>
              <p:spPr>
                <a:xfrm>
                  <a:off x="3531175" y="3227275"/>
                  <a:ext cx="8665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67" extrusionOk="0">
                      <a:moveTo>
                        <a:pt x="1733" y="1"/>
                      </a:moveTo>
                      <a:cubicBezTo>
                        <a:pt x="788" y="1"/>
                        <a:pt x="0" y="788"/>
                        <a:pt x="0" y="1733"/>
                      </a:cubicBezTo>
                      <a:cubicBezTo>
                        <a:pt x="0" y="2678"/>
                        <a:pt x="788" y="3466"/>
                        <a:pt x="1733" y="3466"/>
                      </a:cubicBezTo>
                      <a:cubicBezTo>
                        <a:pt x="2741" y="3466"/>
                        <a:pt x="3466" y="2678"/>
                        <a:pt x="3466" y="1733"/>
                      </a:cubicBezTo>
                      <a:cubicBezTo>
                        <a:pt x="3466" y="788"/>
                        <a:pt x="2678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09" name="Google Shape;9502;p73">
                  <a:extLst>
                    <a:ext uri="{FF2B5EF4-FFF2-40B4-BE49-F238E27FC236}">
                      <a16:creationId xmlns:a16="http://schemas.microsoft.com/office/drawing/2014/main" id="{A2504DC1-A72F-CE83-C2FA-8A3CC92443FF}"/>
                    </a:ext>
                  </a:extLst>
                </p:cNvPr>
                <p:cNvSpPr/>
                <p:nvPr/>
              </p:nvSpPr>
              <p:spPr>
                <a:xfrm>
                  <a:off x="3670575" y="3227275"/>
                  <a:ext cx="86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467" extrusionOk="0">
                      <a:moveTo>
                        <a:pt x="1733" y="1"/>
                      </a:moveTo>
                      <a:cubicBezTo>
                        <a:pt x="788" y="1"/>
                        <a:pt x="1" y="788"/>
                        <a:pt x="1" y="1733"/>
                      </a:cubicBezTo>
                      <a:cubicBezTo>
                        <a:pt x="1" y="2678"/>
                        <a:pt x="788" y="3466"/>
                        <a:pt x="1733" y="3466"/>
                      </a:cubicBezTo>
                      <a:cubicBezTo>
                        <a:pt x="2679" y="3466"/>
                        <a:pt x="3466" y="2678"/>
                        <a:pt x="3466" y="1733"/>
                      </a:cubicBezTo>
                      <a:cubicBezTo>
                        <a:pt x="3466" y="788"/>
                        <a:pt x="2679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10" name="Google Shape;9503;p73">
                  <a:extLst>
                    <a:ext uri="{FF2B5EF4-FFF2-40B4-BE49-F238E27FC236}">
                      <a16:creationId xmlns:a16="http://schemas.microsoft.com/office/drawing/2014/main" id="{0F19ECEE-2FB0-87AE-4172-EC20D5D2F848}"/>
                    </a:ext>
                  </a:extLst>
                </p:cNvPr>
                <p:cNvSpPr/>
                <p:nvPr/>
              </p:nvSpPr>
              <p:spPr>
                <a:xfrm>
                  <a:off x="3622525" y="3421825"/>
                  <a:ext cx="4177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" h="1009" extrusionOk="0">
                      <a:moveTo>
                        <a:pt x="1" y="0"/>
                      </a:moveTo>
                      <a:lnTo>
                        <a:pt x="851" y="1008"/>
                      </a:lnTo>
                      <a:lnTo>
                        <a:pt x="1671" y="0"/>
                      </a:lnTo>
                      <a:lnTo>
                        <a:pt x="1671" y="0"/>
                      </a:lnTo>
                      <a:cubicBezTo>
                        <a:pt x="1450" y="126"/>
                        <a:pt x="1167" y="158"/>
                        <a:pt x="851" y="158"/>
                      </a:cubicBezTo>
                      <a:cubicBezTo>
                        <a:pt x="568" y="158"/>
                        <a:pt x="284" y="95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11" name="Google Shape;9504;p73">
                  <a:extLst>
                    <a:ext uri="{FF2B5EF4-FFF2-40B4-BE49-F238E27FC236}">
                      <a16:creationId xmlns:a16="http://schemas.microsoft.com/office/drawing/2014/main" id="{5047A9C7-A5B0-785F-3534-F259F2320EBD}"/>
                    </a:ext>
                  </a:extLst>
                </p:cNvPr>
                <p:cNvSpPr/>
                <p:nvPr/>
              </p:nvSpPr>
              <p:spPr>
                <a:xfrm>
                  <a:off x="3566600" y="3416300"/>
                  <a:ext cx="70125" cy="10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254" extrusionOk="0">
                      <a:moveTo>
                        <a:pt x="1261" y="1"/>
                      </a:moveTo>
                      <a:cubicBezTo>
                        <a:pt x="474" y="599"/>
                        <a:pt x="1" y="1513"/>
                        <a:pt x="1" y="2490"/>
                      </a:cubicBezTo>
                      <a:lnTo>
                        <a:pt x="1" y="3907"/>
                      </a:lnTo>
                      <a:cubicBezTo>
                        <a:pt x="1" y="4096"/>
                        <a:pt x="158" y="4254"/>
                        <a:pt x="379" y="4254"/>
                      </a:cubicBezTo>
                      <a:lnTo>
                        <a:pt x="2805" y="4254"/>
                      </a:lnTo>
                      <a:lnTo>
                        <a:pt x="2805" y="1891"/>
                      </a:lnTo>
                      <a:lnTo>
                        <a:pt x="126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12" name="Google Shape;9505;p73">
                  <a:extLst>
                    <a:ext uri="{FF2B5EF4-FFF2-40B4-BE49-F238E27FC236}">
                      <a16:creationId xmlns:a16="http://schemas.microsoft.com/office/drawing/2014/main" id="{4A78EB67-75E1-B9D1-E13E-1510A20387FD}"/>
                    </a:ext>
                  </a:extLst>
                </p:cNvPr>
                <p:cNvSpPr/>
                <p:nvPr/>
              </p:nvSpPr>
              <p:spPr>
                <a:xfrm>
                  <a:off x="3653250" y="3417100"/>
                  <a:ext cx="70125" cy="10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254" extrusionOk="0">
                      <a:moveTo>
                        <a:pt x="1544" y="0"/>
                      </a:moveTo>
                      <a:lnTo>
                        <a:pt x="1" y="1890"/>
                      </a:lnTo>
                      <a:lnTo>
                        <a:pt x="1" y="4253"/>
                      </a:lnTo>
                      <a:lnTo>
                        <a:pt x="2458" y="4253"/>
                      </a:lnTo>
                      <a:cubicBezTo>
                        <a:pt x="2647" y="4253"/>
                        <a:pt x="2804" y="4096"/>
                        <a:pt x="2804" y="3907"/>
                      </a:cubicBezTo>
                      <a:lnTo>
                        <a:pt x="2804" y="2489"/>
                      </a:lnTo>
                      <a:cubicBezTo>
                        <a:pt x="2773" y="1481"/>
                        <a:pt x="2300" y="567"/>
                        <a:pt x="15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13" name="Google Shape;9506;p73">
                  <a:extLst>
                    <a:ext uri="{FF2B5EF4-FFF2-40B4-BE49-F238E27FC236}">
                      <a16:creationId xmlns:a16="http://schemas.microsoft.com/office/drawing/2014/main" id="{015AC72E-F1AD-3B17-2486-6CD024C2D4A0}"/>
                    </a:ext>
                  </a:extLst>
                </p:cNvPr>
                <p:cNvSpPr/>
                <p:nvPr/>
              </p:nvSpPr>
              <p:spPr>
                <a:xfrm>
                  <a:off x="3655625" y="3310775"/>
                  <a:ext cx="137850" cy="10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4" h="4348" extrusionOk="0">
                      <a:moveTo>
                        <a:pt x="3686" y="1512"/>
                      </a:moveTo>
                      <a:cubicBezTo>
                        <a:pt x="3907" y="1512"/>
                        <a:pt x="4064" y="1670"/>
                        <a:pt x="4064" y="1859"/>
                      </a:cubicBezTo>
                      <a:cubicBezTo>
                        <a:pt x="4064" y="2048"/>
                        <a:pt x="3907" y="2205"/>
                        <a:pt x="3686" y="2205"/>
                      </a:cubicBezTo>
                      <a:lnTo>
                        <a:pt x="2993" y="2205"/>
                      </a:lnTo>
                      <a:cubicBezTo>
                        <a:pt x="2804" y="2205"/>
                        <a:pt x="2646" y="2048"/>
                        <a:pt x="2646" y="1859"/>
                      </a:cubicBezTo>
                      <a:cubicBezTo>
                        <a:pt x="2646" y="1670"/>
                        <a:pt x="2804" y="1512"/>
                        <a:pt x="2993" y="1512"/>
                      </a:cubicBezTo>
                      <a:close/>
                      <a:moveTo>
                        <a:pt x="4127" y="0"/>
                      </a:moveTo>
                      <a:cubicBezTo>
                        <a:pt x="3686" y="536"/>
                        <a:pt x="3056" y="851"/>
                        <a:pt x="2331" y="851"/>
                      </a:cubicBezTo>
                      <a:cubicBezTo>
                        <a:pt x="1607" y="851"/>
                        <a:pt x="977" y="504"/>
                        <a:pt x="536" y="63"/>
                      </a:cubicBezTo>
                      <a:cubicBezTo>
                        <a:pt x="347" y="221"/>
                        <a:pt x="158" y="378"/>
                        <a:pt x="0" y="567"/>
                      </a:cubicBezTo>
                      <a:cubicBezTo>
                        <a:pt x="945" y="756"/>
                        <a:pt x="1638" y="1575"/>
                        <a:pt x="1638" y="2615"/>
                      </a:cubicBezTo>
                      <a:cubicBezTo>
                        <a:pt x="1638" y="2930"/>
                        <a:pt x="1575" y="3214"/>
                        <a:pt x="1449" y="3466"/>
                      </a:cubicBezTo>
                      <a:cubicBezTo>
                        <a:pt x="1859" y="3718"/>
                        <a:pt x="2205" y="4001"/>
                        <a:pt x="2520" y="4348"/>
                      </a:cubicBezTo>
                      <a:lnTo>
                        <a:pt x="5167" y="4348"/>
                      </a:lnTo>
                      <a:cubicBezTo>
                        <a:pt x="5356" y="4348"/>
                        <a:pt x="5513" y="4190"/>
                        <a:pt x="5513" y="4001"/>
                      </a:cubicBezTo>
                      <a:lnTo>
                        <a:pt x="5513" y="2615"/>
                      </a:lnTo>
                      <a:cubicBezTo>
                        <a:pt x="5482" y="1512"/>
                        <a:pt x="4915" y="567"/>
                        <a:pt x="41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14" name="Google Shape;9507;p73">
                  <a:extLst>
                    <a:ext uri="{FF2B5EF4-FFF2-40B4-BE49-F238E27FC236}">
                      <a16:creationId xmlns:a16="http://schemas.microsoft.com/office/drawing/2014/main" id="{2D8F5426-AF9B-4D79-C735-B05C665F2959}"/>
                    </a:ext>
                  </a:extLst>
                </p:cNvPr>
                <p:cNvSpPr/>
                <p:nvPr/>
              </p:nvSpPr>
              <p:spPr>
                <a:xfrm>
                  <a:off x="3497300" y="3309975"/>
                  <a:ext cx="136275" cy="1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1" h="4349" extrusionOk="0">
                      <a:moveTo>
                        <a:pt x="2426" y="1544"/>
                      </a:moveTo>
                      <a:cubicBezTo>
                        <a:pt x="2615" y="1544"/>
                        <a:pt x="2773" y="1702"/>
                        <a:pt x="2773" y="1891"/>
                      </a:cubicBezTo>
                      <a:cubicBezTo>
                        <a:pt x="2773" y="2080"/>
                        <a:pt x="2615" y="2237"/>
                        <a:pt x="2426" y="2237"/>
                      </a:cubicBezTo>
                      <a:lnTo>
                        <a:pt x="1733" y="2237"/>
                      </a:lnTo>
                      <a:cubicBezTo>
                        <a:pt x="1513" y="2237"/>
                        <a:pt x="1355" y="2080"/>
                        <a:pt x="1355" y="1891"/>
                      </a:cubicBezTo>
                      <a:cubicBezTo>
                        <a:pt x="1355" y="1702"/>
                        <a:pt x="1513" y="1544"/>
                        <a:pt x="1733" y="1544"/>
                      </a:cubicBezTo>
                      <a:close/>
                      <a:moveTo>
                        <a:pt x="1324" y="1"/>
                      </a:moveTo>
                      <a:cubicBezTo>
                        <a:pt x="536" y="568"/>
                        <a:pt x="1" y="1513"/>
                        <a:pt x="1" y="2552"/>
                      </a:cubicBezTo>
                      <a:lnTo>
                        <a:pt x="1" y="3939"/>
                      </a:lnTo>
                      <a:cubicBezTo>
                        <a:pt x="1" y="4191"/>
                        <a:pt x="95" y="4348"/>
                        <a:pt x="316" y="4348"/>
                      </a:cubicBezTo>
                      <a:lnTo>
                        <a:pt x="2930" y="4348"/>
                      </a:lnTo>
                      <a:cubicBezTo>
                        <a:pt x="3214" y="3970"/>
                        <a:pt x="3561" y="3655"/>
                        <a:pt x="4002" y="3466"/>
                      </a:cubicBezTo>
                      <a:cubicBezTo>
                        <a:pt x="3876" y="3183"/>
                        <a:pt x="3813" y="2930"/>
                        <a:pt x="3813" y="2615"/>
                      </a:cubicBezTo>
                      <a:cubicBezTo>
                        <a:pt x="3813" y="1607"/>
                        <a:pt x="4506" y="757"/>
                        <a:pt x="5451" y="568"/>
                      </a:cubicBezTo>
                      <a:cubicBezTo>
                        <a:pt x="5293" y="347"/>
                        <a:pt x="5104" y="190"/>
                        <a:pt x="4915" y="32"/>
                      </a:cubicBezTo>
                      <a:cubicBezTo>
                        <a:pt x="4474" y="505"/>
                        <a:pt x="3844" y="820"/>
                        <a:pt x="3151" y="820"/>
                      </a:cubicBezTo>
                      <a:cubicBezTo>
                        <a:pt x="2426" y="820"/>
                        <a:pt x="1796" y="505"/>
                        <a:pt x="13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429" name="Google Shape;9508;p73">
                <a:extLst>
                  <a:ext uri="{FF2B5EF4-FFF2-40B4-BE49-F238E27FC236}">
                    <a16:creationId xmlns:a16="http://schemas.microsoft.com/office/drawing/2014/main" id="{9DB71135-D972-9020-A8EF-072B2846D87E}"/>
                  </a:ext>
                </a:extLst>
              </p:cNvPr>
              <p:cNvGrpSpPr/>
              <p:nvPr/>
            </p:nvGrpSpPr>
            <p:grpSpPr>
              <a:xfrm>
                <a:off x="5852154" y="4379933"/>
                <a:ext cx="499261" cy="496599"/>
                <a:chOff x="3497300" y="3591950"/>
                <a:chExt cx="295375" cy="293800"/>
              </a:xfrm>
              <a:grpFill/>
            </p:grpSpPr>
            <p:sp>
              <p:nvSpPr>
                <p:cNvPr id="17499" name="Google Shape;9509;p73">
                  <a:extLst>
                    <a:ext uri="{FF2B5EF4-FFF2-40B4-BE49-F238E27FC236}">
                      <a16:creationId xmlns:a16="http://schemas.microsoft.com/office/drawing/2014/main" id="{634323F7-7D43-5B42-B393-99BFDCF777A8}"/>
                    </a:ext>
                  </a:extLst>
                </p:cNvPr>
                <p:cNvSpPr/>
                <p:nvPr/>
              </p:nvSpPr>
              <p:spPr>
                <a:xfrm>
                  <a:off x="3628825" y="3724275"/>
                  <a:ext cx="18150" cy="1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62" extrusionOk="0">
                      <a:moveTo>
                        <a:pt x="375" y="0"/>
                      </a:moveTo>
                      <a:cubicBezTo>
                        <a:pt x="292" y="0"/>
                        <a:pt x="206" y="32"/>
                        <a:pt x="127" y="95"/>
                      </a:cubicBezTo>
                      <a:cubicBezTo>
                        <a:pt x="1" y="221"/>
                        <a:pt x="1" y="441"/>
                        <a:pt x="127" y="567"/>
                      </a:cubicBezTo>
                      <a:cubicBezTo>
                        <a:pt x="190" y="630"/>
                        <a:pt x="277" y="662"/>
                        <a:pt x="363" y="662"/>
                      </a:cubicBezTo>
                      <a:cubicBezTo>
                        <a:pt x="450" y="662"/>
                        <a:pt x="536" y="630"/>
                        <a:pt x="599" y="567"/>
                      </a:cubicBezTo>
                      <a:cubicBezTo>
                        <a:pt x="725" y="441"/>
                        <a:pt x="725" y="221"/>
                        <a:pt x="599" y="95"/>
                      </a:cubicBezTo>
                      <a:cubicBezTo>
                        <a:pt x="536" y="32"/>
                        <a:pt x="458" y="0"/>
                        <a:pt x="37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00" name="Google Shape;9510;p73">
                  <a:extLst>
                    <a:ext uri="{FF2B5EF4-FFF2-40B4-BE49-F238E27FC236}">
                      <a16:creationId xmlns:a16="http://schemas.microsoft.com/office/drawing/2014/main" id="{0A2FC356-6031-07F2-BD15-81EEDB628629}"/>
                    </a:ext>
                  </a:extLst>
                </p:cNvPr>
                <p:cNvSpPr/>
                <p:nvPr/>
              </p:nvSpPr>
              <p:spPr>
                <a:xfrm>
                  <a:off x="3590250" y="3689400"/>
                  <a:ext cx="9452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1" h="3467" extrusionOk="0">
                      <a:moveTo>
                        <a:pt x="1922" y="710"/>
                      </a:moveTo>
                      <a:cubicBezTo>
                        <a:pt x="2190" y="710"/>
                        <a:pt x="2458" y="812"/>
                        <a:pt x="2647" y="1017"/>
                      </a:cubicBezTo>
                      <a:cubicBezTo>
                        <a:pt x="3088" y="1395"/>
                        <a:pt x="3088" y="2088"/>
                        <a:pt x="2647" y="2466"/>
                      </a:cubicBezTo>
                      <a:cubicBezTo>
                        <a:pt x="2458" y="2671"/>
                        <a:pt x="2190" y="2773"/>
                        <a:pt x="1922" y="2773"/>
                      </a:cubicBezTo>
                      <a:cubicBezTo>
                        <a:pt x="1654" y="2773"/>
                        <a:pt x="1386" y="2671"/>
                        <a:pt x="1197" y="2466"/>
                      </a:cubicBezTo>
                      <a:cubicBezTo>
                        <a:pt x="788" y="2088"/>
                        <a:pt x="788" y="1395"/>
                        <a:pt x="1197" y="1017"/>
                      </a:cubicBezTo>
                      <a:cubicBezTo>
                        <a:pt x="1386" y="812"/>
                        <a:pt x="1654" y="710"/>
                        <a:pt x="1922" y="710"/>
                      </a:cubicBezTo>
                      <a:close/>
                      <a:moveTo>
                        <a:pt x="1930" y="1"/>
                      </a:moveTo>
                      <a:cubicBezTo>
                        <a:pt x="1489" y="1"/>
                        <a:pt x="1040" y="182"/>
                        <a:pt x="693" y="544"/>
                      </a:cubicBezTo>
                      <a:cubicBezTo>
                        <a:pt x="0" y="1206"/>
                        <a:pt x="0" y="2309"/>
                        <a:pt x="693" y="2970"/>
                      </a:cubicBezTo>
                      <a:cubicBezTo>
                        <a:pt x="1024" y="3301"/>
                        <a:pt x="1473" y="3466"/>
                        <a:pt x="1918" y="3466"/>
                      </a:cubicBezTo>
                      <a:cubicBezTo>
                        <a:pt x="2363" y="3466"/>
                        <a:pt x="2804" y="3301"/>
                        <a:pt x="3119" y="2970"/>
                      </a:cubicBezTo>
                      <a:cubicBezTo>
                        <a:pt x="3781" y="2309"/>
                        <a:pt x="3781" y="1206"/>
                        <a:pt x="3119" y="544"/>
                      </a:cubicBezTo>
                      <a:cubicBezTo>
                        <a:pt x="2804" y="182"/>
                        <a:pt x="2371" y="1"/>
                        <a:pt x="19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01" name="Google Shape;9511;p73">
                  <a:extLst>
                    <a:ext uri="{FF2B5EF4-FFF2-40B4-BE49-F238E27FC236}">
                      <a16:creationId xmlns:a16="http://schemas.microsoft.com/office/drawing/2014/main" id="{78C605D1-AEC1-DD92-DEAA-79A00451B536}"/>
                    </a:ext>
                  </a:extLst>
                </p:cNvPr>
                <p:cNvSpPr/>
                <p:nvPr/>
              </p:nvSpPr>
              <p:spPr>
                <a:xfrm>
                  <a:off x="3674525" y="3601400"/>
                  <a:ext cx="118150" cy="1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6" h="4758" extrusionOk="0">
                      <a:moveTo>
                        <a:pt x="3533" y="0"/>
                      </a:moveTo>
                      <a:cubicBezTo>
                        <a:pt x="3442" y="0"/>
                        <a:pt x="3355" y="32"/>
                        <a:pt x="3308" y="95"/>
                      </a:cubicBezTo>
                      <a:lnTo>
                        <a:pt x="0" y="3308"/>
                      </a:lnTo>
                      <a:cubicBezTo>
                        <a:pt x="410" y="3623"/>
                        <a:pt x="788" y="4127"/>
                        <a:pt x="1953" y="4758"/>
                      </a:cubicBezTo>
                      <a:lnTo>
                        <a:pt x="4600" y="2678"/>
                      </a:lnTo>
                      <a:cubicBezTo>
                        <a:pt x="4663" y="2615"/>
                        <a:pt x="4726" y="2521"/>
                        <a:pt x="4726" y="2395"/>
                      </a:cubicBezTo>
                      <a:cubicBezTo>
                        <a:pt x="4726" y="1544"/>
                        <a:pt x="4348" y="693"/>
                        <a:pt x="3781" y="95"/>
                      </a:cubicBezTo>
                      <a:cubicBezTo>
                        <a:pt x="3718" y="32"/>
                        <a:pt x="3623" y="0"/>
                        <a:pt x="35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02" name="Google Shape;9512;p73">
                  <a:extLst>
                    <a:ext uri="{FF2B5EF4-FFF2-40B4-BE49-F238E27FC236}">
                      <a16:creationId xmlns:a16="http://schemas.microsoft.com/office/drawing/2014/main" id="{07DEA9B0-BECD-8315-1769-40C286544FBA}"/>
                    </a:ext>
                  </a:extLst>
                </p:cNvPr>
                <p:cNvSpPr/>
                <p:nvPr/>
              </p:nvSpPr>
              <p:spPr>
                <a:xfrm>
                  <a:off x="3631200" y="3774675"/>
                  <a:ext cx="103200" cy="10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4096" extrusionOk="0">
                      <a:moveTo>
                        <a:pt x="2048" y="0"/>
                      </a:moveTo>
                      <a:cubicBezTo>
                        <a:pt x="1985" y="32"/>
                        <a:pt x="1985" y="63"/>
                        <a:pt x="1954" y="126"/>
                      </a:cubicBezTo>
                      <a:cubicBezTo>
                        <a:pt x="1506" y="546"/>
                        <a:pt x="859" y="767"/>
                        <a:pt x="235" y="767"/>
                      </a:cubicBezTo>
                      <a:cubicBezTo>
                        <a:pt x="156" y="767"/>
                        <a:pt x="78" y="764"/>
                        <a:pt x="0" y="756"/>
                      </a:cubicBezTo>
                      <a:lnTo>
                        <a:pt x="0" y="756"/>
                      </a:lnTo>
                      <a:cubicBezTo>
                        <a:pt x="567" y="1670"/>
                        <a:pt x="1355" y="3749"/>
                        <a:pt x="1418" y="3875"/>
                      </a:cubicBezTo>
                      <a:cubicBezTo>
                        <a:pt x="1450" y="4001"/>
                        <a:pt x="1607" y="4096"/>
                        <a:pt x="1733" y="4096"/>
                      </a:cubicBezTo>
                      <a:cubicBezTo>
                        <a:pt x="1891" y="4096"/>
                        <a:pt x="1985" y="4033"/>
                        <a:pt x="2048" y="3875"/>
                      </a:cubicBezTo>
                      <a:lnTo>
                        <a:pt x="2426" y="2647"/>
                      </a:lnTo>
                      <a:lnTo>
                        <a:pt x="3182" y="2647"/>
                      </a:lnTo>
                      <a:cubicBezTo>
                        <a:pt x="4128" y="2647"/>
                        <a:pt x="2710" y="630"/>
                        <a:pt x="20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03" name="Google Shape;9513;p73">
                  <a:extLst>
                    <a:ext uri="{FF2B5EF4-FFF2-40B4-BE49-F238E27FC236}">
                      <a16:creationId xmlns:a16="http://schemas.microsoft.com/office/drawing/2014/main" id="{B894CE8F-F3D3-7EC9-6528-8AD73289A65F}"/>
                    </a:ext>
                  </a:extLst>
                </p:cNvPr>
                <p:cNvSpPr/>
                <p:nvPr/>
              </p:nvSpPr>
              <p:spPr>
                <a:xfrm>
                  <a:off x="3691850" y="3726625"/>
                  <a:ext cx="89800" cy="8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3562" extrusionOk="0">
                      <a:moveTo>
                        <a:pt x="252" y="1"/>
                      </a:moveTo>
                      <a:cubicBezTo>
                        <a:pt x="284" y="410"/>
                        <a:pt x="189" y="883"/>
                        <a:pt x="0" y="1292"/>
                      </a:cubicBezTo>
                      <a:cubicBezTo>
                        <a:pt x="630" y="1922"/>
                        <a:pt x="1134" y="2615"/>
                        <a:pt x="1544" y="3466"/>
                      </a:cubicBezTo>
                      <a:cubicBezTo>
                        <a:pt x="1565" y="3530"/>
                        <a:pt x="1634" y="3562"/>
                        <a:pt x="1715" y="3562"/>
                      </a:cubicBezTo>
                      <a:cubicBezTo>
                        <a:pt x="1874" y="3562"/>
                        <a:pt x="2080" y="3443"/>
                        <a:pt x="2080" y="3214"/>
                      </a:cubicBezTo>
                      <a:lnTo>
                        <a:pt x="2080" y="2458"/>
                      </a:lnTo>
                      <a:lnTo>
                        <a:pt x="3308" y="2080"/>
                      </a:lnTo>
                      <a:cubicBezTo>
                        <a:pt x="3497" y="1985"/>
                        <a:pt x="3592" y="1891"/>
                        <a:pt x="3592" y="1733"/>
                      </a:cubicBezTo>
                      <a:cubicBezTo>
                        <a:pt x="3592" y="1576"/>
                        <a:pt x="3497" y="1450"/>
                        <a:pt x="3340" y="1418"/>
                      </a:cubicBezTo>
                      <a:cubicBezTo>
                        <a:pt x="3182" y="1355"/>
                        <a:pt x="1134" y="568"/>
                        <a:pt x="25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04" name="Google Shape;9514;p73">
                  <a:extLst>
                    <a:ext uri="{FF2B5EF4-FFF2-40B4-BE49-F238E27FC236}">
                      <a16:creationId xmlns:a16="http://schemas.microsoft.com/office/drawing/2014/main" id="{920AE97A-4BDA-BDA4-DB2C-4F7B8CDC49A0}"/>
                    </a:ext>
                  </a:extLst>
                </p:cNvPr>
                <p:cNvSpPr/>
                <p:nvPr/>
              </p:nvSpPr>
              <p:spPr>
                <a:xfrm>
                  <a:off x="3505175" y="3767575"/>
                  <a:ext cx="120525" cy="11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4727" extrusionOk="0">
                      <a:moveTo>
                        <a:pt x="3372" y="1"/>
                      </a:moveTo>
                      <a:lnTo>
                        <a:pt x="95" y="3277"/>
                      </a:lnTo>
                      <a:cubicBezTo>
                        <a:pt x="1" y="3435"/>
                        <a:pt x="1" y="3687"/>
                        <a:pt x="158" y="3781"/>
                      </a:cubicBezTo>
                      <a:cubicBezTo>
                        <a:pt x="788" y="4411"/>
                        <a:pt x="1607" y="4727"/>
                        <a:pt x="2458" y="4727"/>
                      </a:cubicBezTo>
                      <a:cubicBezTo>
                        <a:pt x="2584" y="4727"/>
                        <a:pt x="2679" y="4695"/>
                        <a:pt x="2742" y="4632"/>
                      </a:cubicBezTo>
                      <a:lnTo>
                        <a:pt x="4821" y="1986"/>
                      </a:lnTo>
                      <a:cubicBezTo>
                        <a:pt x="4254" y="851"/>
                        <a:pt x="3718" y="442"/>
                        <a:pt x="33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05" name="Google Shape;9515;p73">
                  <a:extLst>
                    <a:ext uri="{FF2B5EF4-FFF2-40B4-BE49-F238E27FC236}">
                      <a16:creationId xmlns:a16="http://schemas.microsoft.com/office/drawing/2014/main" id="{C89225CF-9960-3868-64C8-6ABF87220F7E}"/>
                    </a:ext>
                  </a:extLst>
                </p:cNvPr>
                <p:cNvSpPr/>
                <p:nvPr/>
              </p:nvSpPr>
              <p:spPr>
                <a:xfrm>
                  <a:off x="3631200" y="3591950"/>
                  <a:ext cx="104000" cy="8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3372" extrusionOk="0">
                      <a:moveTo>
                        <a:pt x="2836" y="0"/>
                      </a:moveTo>
                      <a:cubicBezTo>
                        <a:pt x="2678" y="0"/>
                        <a:pt x="2584" y="32"/>
                        <a:pt x="2521" y="95"/>
                      </a:cubicBezTo>
                      <a:lnTo>
                        <a:pt x="0" y="3245"/>
                      </a:lnTo>
                      <a:cubicBezTo>
                        <a:pt x="90" y="3238"/>
                        <a:pt x="181" y="3234"/>
                        <a:pt x="272" y="3234"/>
                      </a:cubicBezTo>
                      <a:cubicBezTo>
                        <a:pt x="568" y="3234"/>
                        <a:pt x="870" y="3275"/>
                        <a:pt x="1135" y="3371"/>
                      </a:cubicBezTo>
                      <a:cubicBezTo>
                        <a:pt x="1324" y="3119"/>
                        <a:pt x="3939" y="567"/>
                        <a:pt x="4159" y="347"/>
                      </a:cubicBezTo>
                      <a:cubicBezTo>
                        <a:pt x="3718" y="158"/>
                        <a:pt x="3308" y="0"/>
                        <a:pt x="283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506" name="Google Shape;9516;p73">
                  <a:extLst>
                    <a:ext uri="{FF2B5EF4-FFF2-40B4-BE49-F238E27FC236}">
                      <a16:creationId xmlns:a16="http://schemas.microsoft.com/office/drawing/2014/main" id="{2C5B7D3C-8614-E2CB-347F-650453A9C3AA}"/>
                    </a:ext>
                  </a:extLst>
                </p:cNvPr>
                <p:cNvSpPr/>
                <p:nvPr/>
              </p:nvSpPr>
              <p:spPr>
                <a:xfrm>
                  <a:off x="3497300" y="3721900"/>
                  <a:ext cx="84300" cy="10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4286" extrusionOk="0">
                      <a:moveTo>
                        <a:pt x="3246" y="1"/>
                      </a:moveTo>
                      <a:lnTo>
                        <a:pt x="95" y="2552"/>
                      </a:lnTo>
                      <a:cubicBezTo>
                        <a:pt x="32" y="2615"/>
                        <a:pt x="1" y="2710"/>
                        <a:pt x="1" y="2836"/>
                      </a:cubicBezTo>
                      <a:cubicBezTo>
                        <a:pt x="1" y="3340"/>
                        <a:pt x="95" y="3844"/>
                        <a:pt x="347" y="4285"/>
                      </a:cubicBezTo>
                      <a:lnTo>
                        <a:pt x="3372" y="1261"/>
                      </a:lnTo>
                      <a:cubicBezTo>
                        <a:pt x="3214" y="851"/>
                        <a:pt x="3183" y="410"/>
                        <a:pt x="324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430" name="Google Shape;9517;p73">
                <a:extLst>
                  <a:ext uri="{FF2B5EF4-FFF2-40B4-BE49-F238E27FC236}">
                    <a16:creationId xmlns:a16="http://schemas.microsoft.com/office/drawing/2014/main" id="{F4EB06D3-45ED-D6A7-9F38-3485AA046CDA}"/>
                  </a:ext>
                </a:extLst>
              </p:cNvPr>
              <p:cNvGrpSpPr/>
              <p:nvPr/>
            </p:nvGrpSpPr>
            <p:grpSpPr>
              <a:xfrm>
                <a:off x="5852154" y="4985299"/>
                <a:ext cx="499261" cy="499303"/>
                <a:chOff x="3497300" y="3955025"/>
                <a:chExt cx="295375" cy="295400"/>
              </a:xfrm>
              <a:grpFill/>
            </p:grpSpPr>
            <p:sp>
              <p:nvSpPr>
                <p:cNvPr id="17496" name="Google Shape;9518;p73">
                  <a:extLst>
                    <a:ext uri="{FF2B5EF4-FFF2-40B4-BE49-F238E27FC236}">
                      <a16:creationId xmlns:a16="http://schemas.microsoft.com/office/drawing/2014/main" id="{FF747517-6097-2376-34AE-B0493D829692}"/>
                    </a:ext>
                  </a:extLst>
                </p:cNvPr>
                <p:cNvSpPr/>
                <p:nvPr/>
              </p:nvSpPr>
              <p:spPr>
                <a:xfrm>
                  <a:off x="3660350" y="4035375"/>
                  <a:ext cx="1323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3" h="6207" extrusionOk="0">
                      <a:moveTo>
                        <a:pt x="4663" y="0"/>
                      </a:moveTo>
                      <a:lnTo>
                        <a:pt x="0" y="2773"/>
                      </a:lnTo>
                      <a:lnTo>
                        <a:pt x="4127" y="6207"/>
                      </a:lnTo>
                      <a:cubicBezTo>
                        <a:pt x="4852" y="5199"/>
                        <a:pt x="5293" y="4033"/>
                        <a:pt x="5293" y="2678"/>
                      </a:cubicBezTo>
                      <a:cubicBezTo>
                        <a:pt x="5293" y="1733"/>
                        <a:pt x="5041" y="851"/>
                        <a:pt x="466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97" name="Google Shape;9519;p73">
                  <a:extLst>
                    <a:ext uri="{FF2B5EF4-FFF2-40B4-BE49-F238E27FC236}">
                      <a16:creationId xmlns:a16="http://schemas.microsoft.com/office/drawing/2014/main" id="{12873A53-F89B-2ECB-7440-1C7EF450A8C6}"/>
                    </a:ext>
                  </a:extLst>
                </p:cNvPr>
                <p:cNvSpPr/>
                <p:nvPr/>
              </p:nvSpPr>
              <p:spPr>
                <a:xfrm>
                  <a:off x="3653250" y="3955025"/>
                  <a:ext cx="114225" cy="13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9" h="5326" extrusionOk="0">
                      <a:moveTo>
                        <a:pt x="1" y="1"/>
                      </a:moveTo>
                      <a:lnTo>
                        <a:pt x="1" y="5325"/>
                      </a:lnTo>
                      <a:lnTo>
                        <a:pt x="4569" y="2679"/>
                      </a:lnTo>
                      <a:cubicBezTo>
                        <a:pt x="3561" y="1167"/>
                        <a:pt x="1891" y="127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98" name="Google Shape;9520;p73">
                  <a:extLst>
                    <a:ext uri="{FF2B5EF4-FFF2-40B4-BE49-F238E27FC236}">
                      <a16:creationId xmlns:a16="http://schemas.microsoft.com/office/drawing/2014/main" id="{22EE14F0-35AA-1A41-BE13-8671F6C28C53}"/>
                    </a:ext>
                  </a:extLst>
                </p:cNvPr>
                <p:cNvSpPr/>
                <p:nvPr/>
              </p:nvSpPr>
              <p:spPr>
                <a:xfrm>
                  <a:off x="3497300" y="3955025"/>
                  <a:ext cx="256000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0" h="11816" extrusionOk="0">
                      <a:moveTo>
                        <a:pt x="5577" y="1"/>
                      </a:moveTo>
                      <a:cubicBezTo>
                        <a:pt x="2521" y="190"/>
                        <a:pt x="1" y="2805"/>
                        <a:pt x="1" y="5892"/>
                      </a:cubicBezTo>
                      <a:cubicBezTo>
                        <a:pt x="1" y="9137"/>
                        <a:pt x="2678" y="11815"/>
                        <a:pt x="5923" y="11815"/>
                      </a:cubicBezTo>
                      <a:cubicBezTo>
                        <a:pt x="7625" y="11815"/>
                        <a:pt x="9168" y="11059"/>
                        <a:pt x="10240" y="9925"/>
                      </a:cubicBezTo>
                      <a:lnTo>
                        <a:pt x="5703" y="6176"/>
                      </a:lnTo>
                      <a:cubicBezTo>
                        <a:pt x="5608" y="6144"/>
                        <a:pt x="5577" y="5987"/>
                        <a:pt x="5577" y="5892"/>
                      </a:cubicBezTo>
                      <a:lnTo>
                        <a:pt x="557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431" name="Google Shape;9521;p73">
                <a:extLst>
                  <a:ext uri="{FF2B5EF4-FFF2-40B4-BE49-F238E27FC236}">
                    <a16:creationId xmlns:a16="http://schemas.microsoft.com/office/drawing/2014/main" id="{73A575D0-257E-2905-187B-D13CBBC13E4D}"/>
                  </a:ext>
                </a:extLst>
              </p:cNvPr>
              <p:cNvGrpSpPr/>
              <p:nvPr/>
            </p:nvGrpSpPr>
            <p:grpSpPr>
              <a:xfrm>
                <a:off x="9033293" y="3748917"/>
                <a:ext cx="468667" cy="498542"/>
                <a:chOff x="5364750" y="3235150"/>
                <a:chExt cx="277275" cy="294950"/>
              </a:xfrm>
              <a:grpFill/>
            </p:grpSpPr>
            <p:sp>
              <p:nvSpPr>
                <p:cNvPr id="17488" name="Google Shape;9522;p73">
                  <a:extLst>
                    <a:ext uri="{FF2B5EF4-FFF2-40B4-BE49-F238E27FC236}">
                      <a16:creationId xmlns:a16="http://schemas.microsoft.com/office/drawing/2014/main" id="{00229278-29D9-19EB-985D-CCBC792623D6}"/>
                    </a:ext>
                  </a:extLst>
                </p:cNvPr>
                <p:cNvSpPr/>
                <p:nvPr/>
              </p:nvSpPr>
              <p:spPr>
                <a:xfrm>
                  <a:off x="5502600" y="3235150"/>
                  <a:ext cx="17350" cy="4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765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1418"/>
                      </a:lnTo>
                      <a:cubicBezTo>
                        <a:pt x="0" y="1607"/>
                        <a:pt x="158" y="1765"/>
                        <a:pt x="347" y="1765"/>
                      </a:cubicBezTo>
                      <a:cubicBezTo>
                        <a:pt x="536" y="1765"/>
                        <a:pt x="693" y="1607"/>
                        <a:pt x="693" y="1418"/>
                      </a:cubicBezTo>
                      <a:lnTo>
                        <a:pt x="693" y="347"/>
                      </a:ln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89" name="Google Shape;9523;p73">
                  <a:extLst>
                    <a:ext uri="{FF2B5EF4-FFF2-40B4-BE49-F238E27FC236}">
                      <a16:creationId xmlns:a16="http://schemas.microsoft.com/office/drawing/2014/main" id="{8CCF3E55-AFD5-91D5-F492-749BB8B848F4}"/>
                    </a:ext>
                  </a:extLst>
                </p:cNvPr>
                <p:cNvSpPr/>
                <p:nvPr/>
              </p:nvSpPr>
              <p:spPr>
                <a:xfrm>
                  <a:off x="5555375" y="3253850"/>
                  <a:ext cx="35450" cy="3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64" extrusionOk="0">
                      <a:moveTo>
                        <a:pt x="1071" y="1"/>
                      </a:moveTo>
                      <a:cubicBezTo>
                        <a:pt x="977" y="1"/>
                        <a:pt x="882" y="24"/>
                        <a:pt x="819" y="72"/>
                      </a:cubicBezTo>
                      <a:lnTo>
                        <a:pt x="126" y="796"/>
                      </a:lnTo>
                      <a:cubicBezTo>
                        <a:pt x="0" y="922"/>
                        <a:pt x="0" y="1143"/>
                        <a:pt x="126" y="1269"/>
                      </a:cubicBezTo>
                      <a:cubicBezTo>
                        <a:pt x="189" y="1332"/>
                        <a:pt x="268" y="1363"/>
                        <a:pt x="350" y="1363"/>
                      </a:cubicBezTo>
                      <a:cubicBezTo>
                        <a:pt x="433" y="1363"/>
                        <a:pt x="520" y="1332"/>
                        <a:pt x="599" y="1269"/>
                      </a:cubicBezTo>
                      <a:lnTo>
                        <a:pt x="1323" y="544"/>
                      </a:lnTo>
                      <a:cubicBezTo>
                        <a:pt x="1418" y="418"/>
                        <a:pt x="1418" y="198"/>
                        <a:pt x="1323" y="72"/>
                      </a:cubicBezTo>
                      <a:cubicBezTo>
                        <a:pt x="1260" y="24"/>
                        <a:pt x="1166" y="1"/>
                        <a:pt x="10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90" name="Google Shape;9524;p73">
                  <a:extLst>
                    <a:ext uri="{FF2B5EF4-FFF2-40B4-BE49-F238E27FC236}">
                      <a16:creationId xmlns:a16="http://schemas.microsoft.com/office/drawing/2014/main" id="{ABCFAA90-4A0E-0EC3-31D1-AD46447146E3}"/>
                    </a:ext>
                  </a:extLst>
                </p:cNvPr>
                <p:cNvSpPr/>
                <p:nvPr/>
              </p:nvSpPr>
              <p:spPr>
                <a:xfrm>
                  <a:off x="5606550" y="335722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79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9" y="568"/>
                        <a:pt x="1419" y="347"/>
                      </a:cubicBezTo>
                      <a:cubicBezTo>
                        <a:pt x="1419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91" name="Google Shape;9525;p73">
                  <a:extLst>
                    <a:ext uri="{FF2B5EF4-FFF2-40B4-BE49-F238E27FC236}">
                      <a16:creationId xmlns:a16="http://schemas.microsoft.com/office/drawing/2014/main" id="{E590DB8D-DB1C-1B85-B6D6-1EB9CBDDEF40}"/>
                    </a:ext>
                  </a:extLst>
                </p:cNvPr>
                <p:cNvSpPr/>
                <p:nvPr/>
              </p:nvSpPr>
              <p:spPr>
                <a:xfrm>
                  <a:off x="5364750" y="3357225"/>
                  <a:ext cx="354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694"/>
                        <a:pt x="347" y="694"/>
                      </a:cubicBezTo>
                      <a:lnTo>
                        <a:pt x="1072" y="694"/>
                      </a:lnTo>
                      <a:cubicBezTo>
                        <a:pt x="1261" y="694"/>
                        <a:pt x="1419" y="568"/>
                        <a:pt x="1419" y="347"/>
                      </a:cubicBezTo>
                      <a:cubicBezTo>
                        <a:pt x="1419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92" name="Google Shape;9526;p73">
                  <a:extLst>
                    <a:ext uri="{FF2B5EF4-FFF2-40B4-BE49-F238E27FC236}">
                      <a16:creationId xmlns:a16="http://schemas.microsoft.com/office/drawing/2014/main" id="{B69103C3-6AFF-14F7-A94B-EC42C82E389B}"/>
                    </a:ext>
                  </a:extLst>
                </p:cNvPr>
                <p:cNvSpPr/>
                <p:nvPr/>
              </p:nvSpPr>
              <p:spPr>
                <a:xfrm>
                  <a:off x="5433275" y="3253850"/>
                  <a:ext cx="35475" cy="3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64" extrusionOk="0">
                      <a:moveTo>
                        <a:pt x="363" y="1"/>
                      </a:moveTo>
                      <a:cubicBezTo>
                        <a:pt x="276" y="1"/>
                        <a:pt x="190" y="24"/>
                        <a:pt x="127" y="72"/>
                      </a:cubicBezTo>
                      <a:cubicBezTo>
                        <a:pt x="1" y="198"/>
                        <a:pt x="1" y="450"/>
                        <a:pt x="127" y="544"/>
                      </a:cubicBezTo>
                      <a:lnTo>
                        <a:pt x="820" y="1269"/>
                      </a:lnTo>
                      <a:cubicBezTo>
                        <a:pt x="883" y="1332"/>
                        <a:pt x="977" y="1363"/>
                        <a:pt x="1072" y="1363"/>
                      </a:cubicBezTo>
                      <a:cubicBezTo>
                        <a:pt x="1166" y="1363"/>
                        <a:pt x="1261" y="1332"/>
                        <a:pt x="1324" y="1269"/>
                      </a:cubicBezTo>
                      <a:cubicBezTo>
                        <a:pt x="1418" y="1143"/>
                        <a:pt x="1418" y="922"/>
                        <a:pt x="1324" y="796"/>
                      </a:cubicBezTo>
                      <a:lnTo>
                        <a:pt x="599" y="72"/>
                      </a:lnTo>
                      <a:cubicBezTo>
                        <a:pt x="536" y="24"/>
                        <a:pt x="450" y="1"/>
                        <a:pt x="3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93" name="Google Shape;9527;p73">
                  <a:extLst>
                    <a:ext uri="{FF2B5EF4-FFF2-40B4-BE49-F238E27FC236}">
                      <a16:creationId xmlns:a16="http://schemas.microsoft.com/office/drawing/2014/main" id="{001BCC18-196C-83E6-FC6E-CFC3EA6FE4A9}"/>
                    </a:ext>
                  </a:extLst>
                </p:cNvPr>
                <p:cNvSpPr/>
                <p:nvPr/>
              </p:nvSpPr>
              <p:spPr>
                <a:xfrm>
                  <a:off x="5380500" y="3287775"/>
                  <a:ext cx="37050" cy="2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1039" extrusionOk="0">
                      <a:moveTo>
                        <a:pt x="396" y="0"/>
                      </a:moveTo>
                      <a:cubicBezTo>
                        <a:pt x="267" y="0"/>
                        <a:pt x="132" y="81"/>
                        <a:pt x="64" y="195"/>
                      </a:cubicBezTo>
                      <a:cubicBezTo>
                        <a:pt x="1" y="353"/>
                        <a:pt x="64" y="573"/>
                        <a:pt x="221" y="668"/>
                      </a:cubicBezTo>
                      <a:lnTo>
                        <a:pt x="946" y="1015"/>
                      </a:lnTo>
                      <a:cubicBezTo>
                        <a:pt x="987" y="1031"/>
                        <a:pt x="1032" y="1039"/>
                        <a:pt x="1077" y="1039"/>
                      </a:cubicBezTo>
                      <a:cubicBezTo>
                        <a:pt x="1209" y="1039"/>
                        <a:pt x="1349" y="974"/>
                        <a:pt x="1419" y="857"/>
                      </a:cubicBezTo>
                      <a:cubicBezTo>
                        <a:pt x="1482" y="699"/>
                        <a:pt x="1419" y="447"/>
                        <a:pt x="1261" y="384"/>
                      </a:cubicBezTo>
                      <a:lnTo>
                        <a:pt x="536" y="38"/>
                      </a:lnTo>
                      <a:cubicBezTo>
                        <a:pt x="493" y="12"/>
                        <a:pt x="445" y="0"/>
                        <a:pt x="3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94" name="Google Shape;9528;p73">
                  <a:extLst>
                    <a:ext uri="{FF2B5EF4-FFF2-40B4-BE49-F238E27FC236}">
                      <a16:creationId xmlns:a16="http://schemas.microsoft.com/office/drawing/2014/main" id="{B07CFAC4-005B-862A-EC79-60CCF55479FF}"/>
                    </a:ext>
                  </a:extLst>
                </p:cNvPr>
                <p:cNvSpPr/>
                <p:nvPr/>
              </p:nvSpPr>
              <p:spPr>
                <a:xfrm>
                  <a:off x="5588450" y="3288075"/>
                  <a:ext cx="37025" cy="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" h="1072" extrusionOk="0">
                      <a:moveTo>
                        <a:pt x="1110" y="0"/>
                      </a:moveTo>
                      <a:cubicBezTo>
                        <a:pt x="1049" y="0"/>
                        <a:pt x="983" y="18"/>
                        <a:pt x="914" y="57"/>
                      </a:cubicBezTo>
                      <a:lnTo>
                        <a:pt x="221" y="404"/>
                      </a:lnTo>
                      <a:cubicBezTo>
                        <a:pt x="63" y="498"/>
                        <a:pt x="0" y="687"/>
                        <a:pt x="63" y="877"/>
                      </a:cubicBezTo>
                      <a:cubicBezTo>
                        <a:pt x="132" y="991"/>
                        <a:pt x="250" y="1072"/>
                        <a:pt x="382" y="1072"/>
                      </a:cubicBezTo>
                      <a:cubicBezTo>
                        <a:pt x="432" y="1072"/>
                        <a:pt x="484" y="1060"/>
                        <a:pt x="536" y="1034"/>
                      </a:cubicBezTo>
                      <a:lnTo>
                        <a:pt x="1260" y="687"/>
                      </a:lnTo>
                      <a:cubicBezTo>
                        <a:pt x="1418" y="593"/>
                        <a:pt x="1481" y="404"/>
                        <a:pt x="1418" y="215"/>
                      </a:cubicBezTo>
                      <a:cubicBezTo>
                        <a:pt x="1353" y="85"/>
                        <a:pt x="1244" y="0"/>
                        <a:pt x="11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95" name="Google Shape;9529;p73">
                  <a:extLst>
                    <a:ext uri="{FF2B5EF4-FFF2-40B4-BE49-F238E27FC236}">
                      <a16:creationId xmlns:a16="http://schemas.microsoft.com/office/drawing/2014/main" id="{555126F2-2E06-B5F7-5930-0BF08843CBBD}"/>
                    </a:ext>
                  </a:extLst>
                </p:cNvPr>
                <p:cNvSpPr/>
                <p:nvPr/>
              </p:nvSpPr>
              <p:spPr>
                <a:xfrm>
                  <a:off x="5412025" y="3286350"/>
                  <a:ext cx="177225" cy="24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9" h="9750" extrusionOk="0">
                      <a:moveTo>
                        <a:pt x="3529" y="0"/>
                      </a:moveTo>
                      <a:cubicBezTo>
                        <a:pt x="3151" y="0"/>
                        <a:pt x="2836" y="315"/>
                        <a:pt x="2836" y="725"/>
                      </a:cubicBezTo>
                      <a:lnTo>
                        <a:pt x="2836" y="1418"/>
                      </a:lnTo>
                      <a:cubicBezTo>
                        <a:pt x="2836" y="1040"/>
                        <a:pt x="2520" y="725"/>
                        <a:pt x="2111" y="725"/>
                      </a:cubicBezTo>
                      <a:cubicBezTo>
                        <a:pt x="1733" y="725"/>
                        <a:pt x="1418" y="1040"/>
                        <a:pt x="1418" y="1418"/>
                      </a:cubicBezTo>
                      <a:lnTo>
                        <a:pt x="1418" y="2143"/>
                      </a:lnTo>
                      <a:cubicBezTo>
                        <a:pt x="1544" y="2143"/>
                        <a:pt x="1638" y="2080"/>
                        <a:pt x="1764" y="2080"/>
                      </a:cubicBezTo>
                      <a:lnTo>
                        <a:pt x="3497" y="2080"/>
                      </a:lnTo>
                      <a:cubicBezTo>
                        <a:pt x="4253" y="2080"/>
                        <a:pt x="4883" y="2710"/>
                        <a:pt x="4883" y="3466"/>
                      </a:cubicBezTo>
                      <a:cubicBezTo>
                        <a:pt x="4883" y="4096"/>
                        <a:pt x="4474" y="4600"/>
                        <a:pt x="3907" y="4758"/>
                      </a:cubicBezTo>
                      <a:cubicBezTo>
                        <a:pt x="4064" y="5073"/>
                        <a:pt x="4159" y="5482"/>
                        <a:pt x="4159" y="5860"/>
                      </a:cubicBezTo>
                      <a:cubicBezTo>
                        <a:pt x="4159" y="6081"/>
                        <a:pt x="4001" y="6238"/>
                        <a:pt x="3812" y="6238"/>
                      </a:cubicBezTo>
                      <a:cubicBezTo>
                        <a:pt x="3623" y="6238"/>
                        <a:pt x="3466" y="6081"/>
                        <a:pt x="3466" y="5860"/>
                      </a:cubicBezTo>
                      <a:cubicBezTo>
                        <a:pt x="3466" y="4915"/>
                        <a:pt x="2678" y="4128"/>
                        <a:pt x="1733" y="4128"/>
                      </a:cubicBezTo>
                      <a:lnTo>
                        <a:pt x="3466" y="4128"/>
                      </a:lnTo>
                      <a:cubicBezTo>
                        <a:pt x="3844" y="4128"/>
                        <a:pt x="4159" y="3812"/>
                        <a:pt x="4159" y="3434"/>
                      </a:cubicBezTo>
                      <a:cubicBezTo>
                        <a:pt x="4159" y="3025"/>
                        <a:pt x="3844" y="2710"/>
                        <a:pt x="3466" y="2710"/>
                      </a:cubicBezTo>
                      <a:lnTo>
                        <a:pt x="1733" y="2710"/>
                      </a:lnTo>
                      <a:cubicBezTo>
                        <a:pt x="788" y="2710"/>
                        <a:pt x="0" y="3497"/>
                        <a:pt x="0" y="4443"/>
                      </a:cubicBezTo>
                      <a:lnTo>
                        <a:pt x="0" y="5167"/>
                      </a:lnTo>
                      <a:cubicBezTo>
                        <a:pt x="0" y="6112"/>
                        <a:pt x="536" y="6963"/>
                        <a:pt x="1386" y="7372"/>
                      </a:cubicBezTo>
                      <a:lnTo>
                        <a:pt x="1386" y="8318"/>
                      </a:lnTo>
                      <a:cubicBezTo>
                        <a:pt x="977" y="8318"/>
                        <a:pt x="662" y="8633"/>
                        <a:pt x="662" y="9011"/>
                      </a:cubicBezTo>
                      <a:lnTo>
                        <a:pt x="662" y="9389"/>
                      </a:lnTo>
                      <a:cubicBezTo>
                        <a:pt x="662" y="9578"/>
                        <a:pt x="819" y="9735"/>
                        <a:pt x="1008" y="9735"/>
                      </a:cubicBezTo>
                      <a:lnTo>
                        <a:pt x="5860" y="9735"/>
                      </a:lnTo>
                      <a:cubicBezTo>
                        <a:pt x="5923" y="9745"/>
                        <a:pt x="5979" y="9749"/>
                        <a:pt x="6029" y="9749"/>
                      </a:cubicBezTo>
                      <a:cubicBezTo>
                        <a:pt x="6305" y="9749"/>
                        <a:pt x="6396" y="9612"/>
                        <a:pt x="6396" y="9452"/>
                      </a:cubicBezTo>
                      <a:lnTo>
                        <a:pt x="6396" y="9105"/>
                      </a:lnTo>
                      <a:cubicBezTo>
                        <a:pt x="6396" y="8696"/>
                        <a:pt x="6112" y="8381"/>
                        <a:pt x="5702" y="8381"/>
                      </a:cubicBezTo>
                      <a:lnTo>
                        <a:pt x="5702" y="7436"/>
                      </a:lnTo>
                      <a:cubicBezTo>
                        <a:pt x="6522" y="7057"/>
                        <a:pt x="7089" y="6175"/>
                        <a:pt x="7089" y="5230"/>
                      </a:cubicBezTo>
                      <a:lnTo>
                        <a:pt x="7089" y="2143"/>
                      </a:lnTo>
                      <a:cubicBezTo>
                        <a:pt x="7089" y="1733"/>
                        <a:pt x="6774" y="1418"/>
                        <a:pt x="6364" y="1418"/>
                      </a:cubicBezTo>
                      <a:cubicBezTo>
                        <a:pt x="5986" y="1418"/>
                        <a:pt x="5671" y="1733"/>
                        <a:pt x="5671" y="2143"/>
                      </a:cubicBezTo>
                      <a:lnTo>
                        <a:pt x="5671" y="1418"/>
                      </a:lnTo>
                      <a:cubicBezTo>
                        <a:pt x="5671" y="1040"/>
                        <a:pt x="5356" y="725"/>
                        <a:pt x="4946" y="725"/>
                      </a:cubicBezTo>
                      <a:cubicBezTo>
                        <a:pt x="4568" y="725"/>
                        <a:pt x="4253" y="1040"/>
                        <a:pt x="4253" y="1418"/>
                      </a:cubicBezTo>
                      <a:lnTo>
                        <a:pt x="4253" y="725"/>
                      </a:lnTo>
                      <a:cubicBezTo>
                        <a:pt x="4253" y="315"/>
                        <a:pt x="3938" y="0"/>
                        <a:pt x="35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432" name="Google Shape;9530;p73">
                <a:extLst>
                  <a:ext uri="{FF2B5EF4-FFF2-40B4-BE49-F238E27FC236}">
                    <a16:creationId xmlns:a16="http://schemas.microsoft.com/office/drawing/2014/main" id="{EB755826-DE75-0DCC-BA96-072E6026329C}"/>
                  </a:ext>
                </a:extLst>
              </p:cNvPr>
              <p:cNvGrpSpPr/>
              <p:nvPr/>
            </p:nvGrpSpPr>
            <p:grpSpPr>
              <a:xfrm>
                <a:off x="9016645" y="4376595"/>
                <a:ext cx="501965" cy="503276"/>
                <a:chOff x="5355300" y="3598250"/>
                <a:chExt cx="296975" cy="297750"/>
              </a:xfrm>
              <a:grpFill/>
            </p:grpSpPr>
            <p:sp>
              <p:nvSpPr>
                <p:cNvPr id="17480" name="Google Shape;9531;p73">
                  <a:extLst>
                    <a:ext uri="{FF2B5EF4-FFF2-40B4-BE49-F238E27FC236}">
                      <a16:creationId xmlns:a16="http://schemas.microsoft.com/office/drawing/2014/main" id="{F64B3056-6846-7381-B32A-B599761CE6FD}"/>
                    </a:ext>
                  </a:extLst>
                </p:cNvPr>
                <p:cNvSpPr/>
                <p:nvPr/>
              </p:nvSpPr>
              <p:spPr>
                <a:xfrm>
                  <a:off x="5355300" y="3703000"/>
                  <a:ext cx="35475" cy="1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657" extrusionOk="0">
                      <a:moveTo>
                        <a:pt x="410" y="0"/>
                      </a:moveTo>
                      <a:cubicBezTo>
                        <a:pt x="221" y="0"/>
                        <a:pt x="64" y="158"/>
                        <a:pt x="64" y="347"/>
                      </a:cubicBezTo>
                      <a:cubicBezTo>
                        <a:pt x="1" y="2867"/>
                        <a:pt x="1" y="4789"/>
                        <a:pt x="1" y="7310"/>
                      </a:cubicBezTo>
                      <a:cubicBezTo>
                        <a:pt x="1" y="7530"/>
                        <a:pt x="158" y="7656"/>
                        <a:pt x="379" y="7656"/>
                      </a:cubicBezTo>
                      <a:cubicBezTo>
                        <a:pt x="568" y="7656"/>
                        <a:pt x="725" y="7530"/>
                        <a:pt x="725" y="7310"/>
                      </a:cubicBezTo>
                      <a:lnTo>
                        <a:pt x="725" y="1355"/>
                      </a:lnTo>
                      <a:lnTo>
                        <a:pt x="1418" y="1355"/>
                      </a:lnTo>
                      <a:lnTo>
                        <a:pt x="14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81" name="Google Shape;9532;p73">
                  <a:extLst>
                    <a:ext uri="{FF2B5EF4-FFF2-40B4-BE49-F238E27FC236}">
                      <a16:creationId xmlns:a16="http://schemas.microsoft.com/office/drawing/2014/main" id="{66D6C507-B557-347E-EA7A-1AB26B087FF8}"/>
                    </a:ext>
                  </a:extLst>
                </p:cNvPr>
                <p:cNvSpPr/>
                <p:nvPr/>
              </p:nvSpPr>
              <p:spPr>
                <a:xfrm>
                  <a:off x="5389175" y="3773100"/>
                  <a:ext cx="122900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4916" extrusionOk="0">
                      <a:moveTo>
                        <a:pt x="2080" y="0"/>
                      </a:moveTo>
                      <a:lnTo>
                        <a:pt x="2080" y="693"/>
                      </a:lnTo>
                      <a:lnTo>
                        <a:pt x="1733" y="693"/>
                      </a:lnTo>
                      <a:cubicBezTo>
                        <a:pt x="788" y="693"/>
                        <a:pt x="0" y="1481"/>
                        <a:pt x="0" y="2458"/>
                      </a:cubicBezTo>
                      <a:cubicBezTo>
                        <a:pt x="0" y="2678"/>
                        <a:pt x="158" y="2836"/>
                        <a:pt x="347" y="2836"/>
                      </a:cubicBezTo>
                      <a:lnTo>
                        <a:pt x="2080" y="2836"/>
                      </a:lnTo>
                      <a:lnTo>
                        <a:pt x="2080" y="3529"/>
                      </a:lnTo>
                      <a:lnTo>
                        <a:pt x="1072" y="3529"/>
                      </a:lnTo>
                      <a:cubicBezTo>
                        <a:pt x="473" y="3529"/>
                        <a:pt x="32" y="4001"/>
                        <a:pt x="32" y="4569"/>
                      </a:cubicBezTo>
                      <a:cubicBezTo>
                        <a:pt x="32" y="4758"/>
                        <a:pt x="189" y="4915"/>
                        <a:pt x="410" y="4915"/>
                      </a:cubicBezTo>
                      <a:cubicBezTo>
                        <a:pt x="599" y="4915"/>
                        <a:pt x="757" y="4758"/>
                        <a:pt x="757" y="4569"/>
                      </a:cubicBezTo>
                      <a:cubicBezTo>
                        <a:pt x="757" y="4348"/>
                        <a:pt x="914" y="4190"/>
                        <a:pt x="1103" y="4190"/>
                      </a:cubicBezTo>
                      <a:lnTo>
                        <a:pt x="2143" y="4190"/>
                      </a:lnTo>
                      <a:lnTo>
                        <a:pt x="2143" y="4569"/>
                      </a:lnTo>
                      <a:cubicBezTo>
                        <a:pt x="2143" y="4758"/>
                        <a:pt x="2300" y="4915"/>
                        <a:pt x="2489" y="4915"/>
                      </a:cubicBezTo>
                      <a:cubicBezTo>
                        <a:pt x="2678" y="4915"/>
                        <a:pt x="2836" y="4758"/>
                        <a:pt x="2836" y="4569"/>
                      </a:cubicBezTo>
                      <a:lnTo>
                        <a:pt x="2836" y="4190"/>
                      </a:lnTo>
                      <a:lnTo>
                        <a:pt x="3876" y="4190"/>
                      </a:lnTo>
                      <a:cubicBezTo>
                        <a:pt x="4065" y="4190"/>
                        <a:pt x="4222" y="4348"/>
                        <a:pt x="4222" y="4569"/>
                      </a:cubicBezTo>
                      <a:cubicBezTo>
                        <a:pt x="4222" y="4758"/>
                        <a:pt x="4380" y="4915"/>
                        <a:pt x="4569" y="4915"/>
                      </a:cubicBezTo>
                      <a:cubicBezTo>
                        <a:pt x="4758" y="4915"/>
                        <a:pt x="4915" y="4758"/>
                        <a:pt x="4915" y="4569"/>
                      </a:cubicBezTo>
                      <a:cubicBezTo>
                        <a:pt x="4915" y="3970"/>
                        <a:pt x="4443" y="3529"/>
                        <a:pt x="3907" y="3529"/>
                      </a:cubicBezTo>
                      <a:lnTo>
                        <a:pt x="2867" y="3529"/>
                      </a:lnTo>
                      <a:lnTo>
                        <a:pt x="2867" y="2836"/>
                      </a:lnTo>
                      <a:lnTo>
                        <a:pt x="4537" y="2836"/>
                      </a:lnTo>
                      <a:lnTo>
                        <a:pt x="4537" y="2773"/>
                      </a:lnTo>
                      <a:cubicBezTo>
                        <a:pt x="4726" y="2773"/>
                        <a:pt x="4884" y="2615"/>
                        <a:pt x="4884" y="2426"/>
                      </a:cubicBezTo>
                      <a:cubicBezTo>
                        <a:pt x="4884" y="1481"/>
                        <a:pt x="4096" y="662"/>
                        <a:pt x="3151" y="662"/>
                      </a:cubicBezTo>
                      <a:lnTo>
                        <a:pt x="2804" y="662"/>
                      </a:lnTo>
                      <a:lnTo>
                        <a:pt x="28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82" name="Google Shape;9533;p73">
                  <a:extLst>
                    <a:ext uri="{FF2B5EF4-FFF2-40B4-BE49-F238E27FC236}">
                      <a16:creationId xmlns:a16="http://schemas.microsoft.com/office/drawing/2014/main" id="{BFE75B35-31D0-854C-5AD2-ABC5DCDD5234}"/>
                    </a:ext>
                  </a:extLst>
                </p:cNvPr>
                <p:cNvSpPr/>
                <p:nvPr/>
              </p:nvSpPr>
              <p:spPr>
                <a:xfrm>
                  <a:off x="5527800" y="3598250"/>
                  <a:ext cx="105550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2" h="1418" extrusionOk="0">
                      <a:moveTo>
                        <a:pt x="725" y="0"/>
                      </a:moveTo>
                      <a:cubicBezTo>
                        <a:pt x="315" y="0"/>
                        <a:pt x="0" y="315"/>
                        <a:pt x="0" y="725"/>
                      </a:cubicBezTo>
                      <a:cubicBezTo>
                        <a:pt x="63" y="1103"/>
                        <a:pt x="378" y="1418"/>
                        <a:pt x="725" y="1418"/>
                      </a:cubicBezTo>
                      <a:lnTo>
                        <a:pt x="3875" y="1418"/>
                      </a:lnTo>
                      <a:cubicBezTo>
                        <a:pt x="4064" y="1418"/>
                        <a:pt x="4222" y="1260"/>
                        <a:pt x="4222" y="1071"/>
                      </a:cubicBezTo>
                      <a:lnTo>
                        <a:pt x="4222" y="378"/>
                      </a:lnTo>
                      <a:cubicBezTo>
                        <a:pt x="4222" y="158"/>
                        <a:pt x="4064" y="0"/>
                        <a:pt x="387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83" name="Google Shape;9534;p73">
                  <a:extLst>
                    <a:ext uri="{FF2B5EF4-FFF2-40B4-BE49-F238E27FC236}">
                      <a16:creationId xmlns:a16="http://schemas.microsoft.com/office/drawing/2014/main" id="{29D64B38-2A2A-7C4D-D1EB-F92AEA1B0586}"/>
                    </a:ext>
                  </a:extLst>
                </p:cNvPr>
                <p:cNvSpPr/>
                <p:nvPr/>
              </p:nvSpPr>
              <p:spPr>
                <a:xfrm>
                  <a:off x="5545900" y="3651800"/>
                  <a:ext cx="10480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2" h="1419" extrusionOk="0">
                      <a:moveTo>
                        <a:pt x="694" y="1"/>
                      </a:moveTo>
                      <a:cubicBezTo>
                        <a:pt x="316" y="1"/>
                        <a:pt x="1" y="316"/>
                        <a:pt x="1" y="694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lnTo>
                        <a:pt x="3845" y="1418"/>
                      </a:lnTo>
                      <a:cubicBezTo>
                        <a:pt x="4065" y="1418"/>
                        <a:pt x="4191" y="1261"/>
                        <a:pt x="4191" y="1072"/>
                      </a:cubicBezTo>
                      <a:lnTo>
                        <a:pt x="4191" y="347"/>
                      </a:lnTo>
                      <a:cubicBezTo>
                        <a:pt x="4191" y="158"/>
                        <a:pt x="4065" y="1"/>
                        <a:pt x="384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84" name="Google Shape;9535;p73">
                  <a:extLst>
                    <a:ext uri="{FF2B5EF4-FFF2-40B4-BE49-F238E27FC236}">
                      <a16:creationId xmlns:a16="http://schemas.microsoft.com/office/drawing/2014/main" id="{5F71A9A7-8222-980F-66ED-9D28D5C1342B}"/>
                    </a:ext>
                  </a:extLst>
                </p:cNvPr>
                <p:cNvSpPr/>
                <p:nvPr/>
              </p:nvSpPr>
              <p:spPr>
                <a:xfrm>
                  <a:off x="5529375" y="3754975"/>
                  <a:ext cx="12210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1419" extrusionOk="0">
                      <a:moveTo>
                        <a:pt x="0" y="1"/>
                      </a:moveTo>
                      <a:lnTo>
                        <a:pt x="0" y="1418"/>
                      </a:lnTo>
                      <a:lnTo>
                        <a:pt x="4884" y="1418"/>
                      </a:lnTo>
                      <a:lnTo>
                        <a:pt x="4884" y="1"/>
                      </a:lnTo>
                      <a:lnTo>
                        <a:pt x="2773" y="1"/>
                      </a:lnTo>
                      <a:lnTo>
                        <a:pt x="2773" y="347"/>
                      </a:lnTo>
                      <a:cubicBezTo>
                        <a:pt x="2773" y="568"/>
                        <a:pt x="2615" y="725"/>
                        <a:pt x="2426" y="725"/>
                      </a:cubicBezTo>
                      <a:cubicBezTo>
                        <a:pt x="2237" y="725"/>
                        <a:pt x="2080" y="568"/>
                        <a:pt x="2080" y="347"/>
                      </a:cubicBezTo>
                      <a:lnTo>
                        <a:pt x="208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85" name="Google Shape;9536;p73">
                  <a:extLst>
                    <a:ext uri="{FF2B5EF4-FFF2-40B4-BE49-F238E27FC236}">
                      <a16:creationId xmlns:a16="http://schemas.microsoft.com/office/drawing/2014/main" id="{8A23AE87-6772-DD39-C411-1F192C25F6A3}"/>
                    </a:ext>
                  </a:extLst>
                </p:cNvPr>
                <p:cNvSpPr/>
                <p:nvPr/>
              </p:nvSpPr>
              <p:spPr>
                <a:xfrm>
                  <a:off x="5511250" y="3703000"/>
                  <a:ext cx="14022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9" h="1356" extrusionOk="0">
                      <a:moveTo>
                        <a:pt x="1" y="0"/>
                      </a:moveTo>
                      <a:lnTo>
                        <a:pt x="1" y="1355"/>
                      </a:lnTo>
                      <a:lnTo>
                        <a:pt x="5609" y="1355"/>
                      </a:lnTo>
                      <a:lnTo>
                        <a:pt x="5609" y="347"/>
                      </a:lnTo>
                      <a:cubicBezTo>
                        <a:pt x="5577" y="158"/>
                        <a:pt x="5451" y="0"/>
                        <a:pt x="52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86" name="Google Shape;9537;p73">
                  <a:extLst>
                    <a:ext uri="{FF2B5EF4-FFF2-40B4-BE49-F238E27FC236}">
                      <a16:creationId xmlns:a16="http://schemas.microsoft.com/office/drawing/2014/main" id="{94D19844-16B6-5671-ACB6-0619EA8C3A5D}"/>
                    </a:ext>
                  </a:extLst>
                </p:cNvPr>
                <p:cNvSpPr/>
                <p:nvPr/>
              </p:nvSpPr>
              <p:spPr>
                <a:xfrm>
                  <a:off x="5529375" y="3808550"/>
                  <a:ext cx="122900" cy="8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3498" extrusionOk="0">
                      <a:moveTo>
                        <a:pt x="0" y="0"/>
                      </a:moveTo>
                      <a:lnTo>
                        <a:pt x="0" y="3151"/>
                      </a:lnTo>
                      <a:cubicBezTo>
                        <a:pt x="0" y="3340"/>
                        <a:pt x="158" y="3497"/>
                        <a:pt x="347" y="3497"/>
                      </a:cubicBezTo>
                      <a:cubicBezTo>
                        <a:pt x="536" y="3497"/>
                        <a:pt x="693" y="3340"/>
                        <a:pt x="693" y="3151"/>
                      </a:cubicBezTo>
                      <a:lnTo>
                        <a:pt x="693" y="1418"/>
                      </a:lnTo>
                      <a:lnTo>
                        <a:pt x="4190" y="1418"/>
                      </a:lnTo>
                      <a:lnTo>
                        <a:pt x="4190" y="3151"/>
                      </a:lnTo>
                      <a:cubicBezTo>
                        <a:pt x="4190" y="3340"/>
                        <a:pt x="4348" y="3497"/>
                        <a:pt x="4569" y="3497"/>
                      </a:cubicBezTo>
                      <a:cubicBezTo>
                        <a:pt x="4758" y="3497"/>
                        <a:pt x="4915" y="3340"/>
                        <a:pt x="4915" y="3151"/>
                      </a:cubicBezTo>
                      <a:lnTo>
                        <a:pt x="4915" y="0"/>
                      </a:lnTo>
                      <a:lnTo>
                        <a:pt x="2773" y="0"/>
                      </a:lnTo>
                      <a:lnTo>
                        <a:pt x="2773" y="347"/>
                      </a:lnTo>
                      <a:cubicBezTo>
                        <a:pt x="2773" y="536"/>
                        <a:pt x="2615" y="693"/>
                        <a:pt x="2426" y="693"/>
                      </a:cubicBezTo>
                      <a:cubicBezTo>
                        <a:pt x="2237" y="693"/>
                        <a:pt x="2080" y="536"/>
                        <a:pt x="2080" y="347"/>
                      </a:cubicBezTo>
                      <a:lnTo>
                        <a:pt x="20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87" name="Google Shape;9538;p73">
                  <a:extLst>
                    <a:ext uri="{FF2B5EF4-FFF2-40B4-BE49-F238E27FC236}">
                      <a16:creationId xmlns:a16="http://schemas.microsoft.com/office/drawing/2014/main" id="{126CF029-8DB6-FE2F-3BAE-E6FEE73B0D32}"/>
                    </a:ext>
                  </a:extLst>
                </p:cNvPr>
                <p:cNvSpPr/>
                <p:nvPr/>
              </p:nvSpPr>
              <p:spPr>
                <a:xfrm>
                  <a:off x="5408075" y="3651025"/>
                  <a:ext cx="86675" cy="10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4159" extrusionOk="0">
                      <a:moveTo>
                        <a:pt x="1733" y="0"/>
                      </a:moveTo>
                      <a:cubicBezTo>
                        <a:pt x="788" y="0"/>
                        <a:pt x="1" y="788"/>
                        <a:pt x="1" y="1733"/>
                      </a:cubicBezTo>
                      <a:lnTo>
                        <a:pt x="1" y="3812"/>
                      </a:lnTo>
                      <a:cubicBezTo>
                        <a:pt x="1" y="4001"/>
                        <a:pt x="158" y="4159"/>
                        <a:pt x="347" y="4159"/>
                      </a:cubicBezTo>
                      <a:lnTo>
                        <a:pt x="3120" y="4159"/>
                      </a:lnTo>
                      <a:cubicBezTo>
                        <a:pt x="3309" y="4159"/>
                        <a:pt x="3466" y="4001"/>
                        <a:pt x="3466" y="3812"/>
                      </a:cubicBezTo>
                      <a:lnTo>
                        <a:pt x="3466" y="1733"/>
                      </a:ln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433" name="Google Shape;9539;p73">
                <a:extLst>
                  <a:ext uri="{FF2B5EF4-FFF2-40B4-BE49-F238E27FC236}">
                    <a16:creationId xmlns:a16="http://schemas.microsoft.com/office/drawing/2014/main" id="{14AE3BFC-5EF6-E87C-F12B-EC33C97F0A6D}"/>
                  </a:ext>
                </a:extLst>
              </p:cNvPr>
              <p:cNvGrpSpPr/>
              <p:nvPr/>
            </p:nvGrpSpPr>
            <p:grpSpPr>
              <a:xfrm>
                <a:off x="9022644" y="5073172"/>
                <a:ext cx="489964" cy="323559"/>
                <a:chOff x="5358450" y="4015675"/>
                <a:chExt cx="289875" cy="191425"/>
              </a:xfrm>
              <a:grpFill/>
            </p:grpSpPr>
            <p:sp>
              <p:nvSpPr>
                <p:cNvPr id="17476" name="Google Shape;9540;p73">
                  <a:extLst>
                    <a:ext uri="{FF2B5EF4-FFF2-40B4-BE49-F238E27FC236}">
                      <a16:creationId xmlns:a16="http://schemas.microsoft.com/office/drawing/2014/main" id="{B8D6CD4E-C137-DDB1-6ABC-CD43C5CEE725}"/>
                    </a:ext>
                  </a:extLst>
                </p:cNvPr>
                <p:cNvSpPr/>
                <p:nvPr/>
              </p:nvSpPr>
              <p:spPr>
                <a:xfrm>
                  <a:off x="5358450" y="4015675"/>
                  <a:ext cx="289875" cy="8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5" h="3561" extrusionOk="0">
                      <a:moveTo>
                        <a:pt x="5798" y="1"/>
                      </a:moveTo>
                      <a:cubicBezTo>
                        <a:pt x="2773" y="1"/>
                        <a:pt x="316" y="3120"/>
                        <a:pt x="1" y="3561"/>
                      </a:cubicBezTo>
                      <a:cubicBezTo>
                        <a:pt x="1229" y="2679"/>
                        <a:pt x="3561" y="1734"/>
                        <a:pt x="5798" y="1734"/>
                      </a:cubicBezTo>
                      <a:cubicBezTo>
                        <a:pt x="7751" y="1734"/>
                        <a:pt x="10051" y="2490"/>
                        <a:pt x="11595" y="3561"/>
                      </a:cubicBezTo>
                      <a:cubicBezTo>
                        <a:pt x="11280" y="3120"/>
                        <a:pt x="8822" y="1"/>
                        <a:pt x="57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77" name="Google Shape;9541;p73">
                  <a:extLst>
                    <a:ext uri="{FF2B5EF4-FFF2-40B4-BE49-F238E27FC236}">
                      <a16:creationId xmlns:a16="http://schemas.microsoft.com/office/drawing/2014/main" id="{D9B8DF72-94E6-A7D2-D455-EB85149DD990}"/>
                    </a:ext>
                  </a:extLst>
                </p:cNvPr>
                <p:cNvSpPr/>
                <p:nvPr/>
              </p:nvSpPr>
              <p:spPr>
                <a:xfrm>
                  <a:off x="5494725" y="4101525"/>
                  <a:ext cx="17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cubicBezTo>
                        <a:pt x="536" y="725"/>
                        <a:pt x="693" y="568"/>
                        <a:pt x="693" y="347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78" name="Google Shape;9542;p73">
                  <a:extLst>
                    <a:ext uri="{FF2B5EF4-FFF2-40B4-BE49-F238E27FC236}">
                      <a16:creationId xmlns:a16="http://schemas.microsoft.com/office/drawing/2014/main" id="{C7CA6ED4-1775-4585-8C79-E572F251E2A3}"/>
                    </a:ext>
                  </a:extLst>
                </p:cNvPr>
                <p:cNvSpPr/>
                <p:nvPr/>
              </p:nvSpPr>
              <p:spPr>
                <a:xfrm>
                  <a:off x="5460050" y="4077125"/>
                  <a:ext cx="86675" cy="7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120" extrusionOk="0">
                      <a:moveTo>
                        <a:pt x="1734" y="315"/>
                      </a:moveTo>
                      <a:cubicBezTo>
                        <a:pt x="2332" y="315"/>
                        <a:pt x="2773" y="788"/>
                        <a:pt x="2773" y="1323"/>
                      </a:cubicBezTo>
                      <a:cubicBezTo>
                        <a:pt x="2773" y="1922"/>
                        <a:pt x="2269" y="2363"/>
                        <a:pt x="1734" y="2363"/>
                      </a:cubicBezTo>
                      <a:cubicBezTo>
                        <a:pt x="1135" y="2363"/>
                        <a:pt x="694" y="1890"/>
                        <a:pt x="694" y="1323"/>
                      </a:cubicBezTo>
                      <a:cubicBezTo>
                        <a:pt x="663" y="788"/>
                        <a:pt x="1135" y="315"/>
                        <a:pt x="1734" y="315"/>
                      </a:cubicBezTo>
                      <a:close/>
                      <a:moveTo>
                        <a:pt x="1734" y="0"/>
                      </a:moveTo>
                      <a:cubicBezTo>
                        <a:pt x="1324" y="0"/>
                        <a:pt x="978" y="32"/>
                        <a:pt x="599" y="63"/>
                      </a:cubicBezTo>
                      <a:cubicBezTo>
                        <a:pt x="190" y="378"/>
                        <a:pt x="1" y="851"/>
                        <a:pt x="1" y="1386"/>
                      </a:cubicBezTo>
                      <a:cubicBezTo>
                        <a:pt x="1" y="2332"/>
                        <a:pt x="789" y="3119"/>
                        <a:pt x="1734" y="3119"/>
                      </a:cubicBezTo>
                      <a:cubicBezTo>
                        <a:pt x="2679" y="3119"/>
                        <a:pt x="3466" y="2332"/>
                        <a:pt x="3466" y="1386"/>
                      </a:cubicBezTo>
                      <a:cubicBezTo>
                        <a:pt x="3466" y="851"/>
                        <a:pt x="3214" y="378"/>
                        <a:pt x="2868" y="63"/>
                      </a:cubicBezTo>
                      <a:cubicBezTo>
                        <a:pt x="2521" y="32"/>
                        <a:pt x="2112" y="0"/>
                        <a:pt x="17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79" name="Google Shape;9543;p73">
                  <a:extLst>
                    <a:ext uri="{FF2B5EF4-FFF2-40B4-BE49-F238E27FC236}">
                      <a16:creationId xmlns:a16="http://schemas.microsoft.com/office/drawing/2014/main" id="{BB33B190-9521-5B10-AB55-FB76C3B93646}"/>
                    </a:ext>
                  </a:extLst>
                </p:cNvPr>
                <p:cNvSpPr/>
                <p:nvPr/>
              </p:nvSpPr>
              <p:spPr>
                <a:xfrm>
                  <a:off x="5362400" y="4084200"/>
                  <a:ext cx="282000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80" h="4916" extrusionOk="0">
                      <a:moveTo>
                        <a:pt x="3466" y="1"/>
                      </a:moveTo>
                      <a:lnTo>
                        <a:pt x="3466" y="1"/>
                      </a:lnTo>
                      <a:cubicBezTo>
                        <a:pt x="2332" y="253"/>
                        <a:pt x="1103" y="820"/>
                        <a:pt x="0" y="1576"/>
                      </a:cubicBezTo>
                      <a:cubicBezTo>
                        <a:pt x="693" y="2395"/>
                        <a:pt x="2899" y="4915"/>
                        <a:pt x="5640" y="4915"/>
                      </a:cubicBezTo>
                      <a:cubicBezTo>
                        <a:pt x="8349" y="4884"/>
                        <a:pt x="10617" y="2395"/>
                        <a:pt x="11279" y="1576"/>
                      </a:cubicBezTo>
                      <a:cubicBezTo>
                        <a:pt x="10176" y="820"/>
                        <a:pt x="8948" y="253"/>
                        <a:pt x="7814" y="1"/>
                      </a:cubicBezTo>
                      <a:lnTo>
                        <a:pt x="7814" y="1"/>
                      </a:lnTo>
                      <a:cubicBezTo>
                        <a:pt x="7971" y="347"/>
                        <a:pt x="8097" y="694"/>
                        <a:pt x="8097" y="1103"/>
                      </a:cubicBezTo>
                      <a:cubicBezTo>
                        <a:pt x="8097" y="2427"/>
                        <a:pt x="6994" y="3529"/>
                        <a:pt x="5640" y="3529"/>
                      </a:cubicBezTo>
                      <a:cubicBezTo>
                        <a:pt x="4316" y="3529"/>
                        <a:pt x="3214" y="2427"/>
                        <a:pt x="3214" y="1103"/>
                      </a:cubicBezTo>
                      <a:cubicBezTo>
                        <a:pt x="3214" y="694"/>
                        <a:pt x="3277" y="347"/>
                        <a:pt x="346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434" name="Google Shape;9544;p73">
                <a:extLst>
                  <a:ext uri="{FF2B5EF4-FFF2-40B4-BE49-F238E27FC236}">
                    <a16:creationId xmlns:a16="http://schemas.microsoft.com/office/drawing/2014/main" id="{665AAED6-833C-731D-D50D-74C2A8844AC7}"/>
                  </a:ext>
                </a:extLst>
              </p:cNvPr>
              <p:cNvGrpSpPr/>
              <p:nvPr/>
            </p:nvGrpSpPr>
            <p:grpSpPr>
              <a:xfrm>
                <a:off x="10925482" y="3765480"/>
                <a:ext cx="501965" cy="465413"/>
                <a:chOff x="6543825" y="3202075"/>
                <a:chExt cx="296975" cy="275350"/>
              </a:xfrm>
              <a:grpFill/>
            </p:grpSpPr>
            <p:sp>
              <p:nvSpPr>
                <p:cNvPr id="17469" name="Google Shape;9545;p73">
                  <a:extLst>
                    <a:ext uri="{FF2B5EF4-FFF2-40B4-BE49-F238E27FC236}">
                      <a16:creationId xmlns:a16="http://schemas.microsoft.com/office/drawing/2014/main" id="{D1294509-78D0-25FD-593D-AE21FC70257A}"/>
                    </a:ext>
                  </a:extLst>
                </p:cNvPr>
                <p:cNvSpPr/>
                <p:nvPr/>
              </p:nvSpPr>
              <p:spPr>
                <a:xfrm>
                  <a:off x="6683250" y="3202075"/>
                  <a:ext cx="17350" cy="4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73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1355"/>
                      </a:lnTo>
                      <a:cubicBezTo>
                        <a:pt x="0" y="1576"/>
                        <a:pt x="158" y="1733"/>
                        <a:pt x="347" y="1733"/>
                      </a:cubicBezTo>
                      <a:cubicBezTo>
                        <a:pt x="536" y="1733"/>
                        <a:pt x="693" y="1576"/>
                        <a:pt x="693" y="1355"/>
                      </a:cubicBezTo>
                      <a:lnTo>
                        <a:pt x="693" y="347"/>
                      </a:ln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70" name="Google Shape;9546;p73">
                  <a:extLst>
                    <a:ext uri="{FF2B5EF4-FFF2-40B4-BE49-F238E27FC236}">
                      <a16:creationId xmlns:a16="http://schemas.microsoft.com/office/drawing/2014/main" id="{763D7B27-A542-CC10-1BB2-8CE806ED118A}"/>
                    </a:ext>
                  </a:extLst>
                </p:cNvPr>
                <p:cNvSpPr/>
                <p:nvPr/>
              </p:nvSpPr>
              <p:spPr>
                <a:xfrm>
                  <a:off x="6613925" y="3236125"/>
                  <a:ext cx="35475" cy="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88" extrusionOk="0">
                      <a:moveTo>
                        <a:pt x="363" y="1"/>
                      </a:moveTo>
                      <a:cubicBezTo>
                        <a:pt x="276" y="1"/>
                        <a:pt x="190" y="40"/>
                        <a:pt x="127" y="119"/>
                      </a:cubicBezTo>
                      <a:cubicBezTo>
                        <a:pt x="1" y="245"/>
                        <a:pt x="1" y="466"/>
                        <a:pt x="127" y="592"/>
                      </a:cubicBezTo>
                      <a:lnTo>
                        <a:pt x="820" y="1316"/>
                      </a:lnTo>
                      <a:cubicBezTo>
                        <a:pt x="883" y="1364"/>
                        <a:pt x="969" y="1387"/>
                        <a:pt x="1056" y="1387"/>
                      </a:cubicBezTo>
                      <a:cubicBezTo>
                        <a:pt x="1143" y="1387"/>
                        <a:pt x="1229" y="1364"/>
                        <a:pt x="1292" y="1316"/>
                      </a:cubicBezTo>
                      <a:cubicBezTo>
                        <a:pt x="1418" y="1190"/>
                        <a:pt x="1418" y="938"/>
                        <a:pt x="1292" y="844"/>
                      </a:cubicBezTo>
                      <a:lnTo>
                        <a:pt x="599" y="119"/>
                      </a:lnTo>
                      <a:cubicBezTo>
                        <a:pt x="536" y="40"/>
                        <a:pt x="450" y="1"/>
                        <a:pt x="3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71" name="Google Shape;9547;p73">
                  <a:extLst>
                    <a:ext uri="{FF2B5EF4-FFF2-40B4-BE49-F238E27FC236}">
                      <a16:creationId xmlns:a16="http://schemas.microsoft.com/office/drawing/2014/main" id="{FD6A1A1D-1FF6-B37A-F516-A62ADBC181E2}"/>
                    </a:ext>
                  </a:extLst>
                </p:cNvPr>
                <p:cNvSpPr/>
                <p:nvPr/>
              </p:nvSpPr>
              <p:spPr>
                <a:xfrm>
                  <a:off x="6734425" y="3236425"/>
                  <a:ext cx="35475" cy="3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76" extrusionOk="0">
                      <a:moveTo>
                        <a:pt x="1054" y="0"/>
                      </a:moveTo>
                      <a:cubicBezTo>
                        <a:pt x="976" y="0"/>
                        <a:pt x="894" y="33"/>
                        <a:pt x="820" y="107"/>
                      </a:cubicBezTo>
                      <a:lnTo>
                        <a:pt x="95" y="832"/>
                      </a:lnTo>
                      <a:cubicBezTo>
                        <a:pt x="1" y="926"/>
                        <a:pt x="1" y="1178"/>
                        <a:pt x="95" y="1304"/>
                      </a:cubicBezTo>
                      <a:cubicBezTo>
                        <a:pt x="158" y="1352"/>
                        <a:pt x="253" y="1375"/>
                        <a:pt x="344" y="1375"/>
                      </a:cubicBezTo>
                      <a:cubicBezTo>
                        <a:pt x="434" y="1375"/>
                        <a:pt x="521" y="1352"/>
                        <a:pt x="568" y="1304"/>
                      </a:cubicBezTo>
                      <a:lnTo>
                        <a:pt x="1293" y="580"/>
                      </a:lnTo>
                      <a:cubicBezTo>
                        <a:pt x="1419" y="454"/>
                        <a:pt x="1419" y="233"/>
                        <a:pt x="1293" y="107"/>
                      </a:cubicBezTo>
                      <a:cubicBezTo>
                        <a:pt x="1226" y="41"/>
                        <a:pt x="1142" y="0"/>
                        <a:pt x="10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72" name="Google Shape;9548;p73">
                  <a:extLst>
                    <a:ext uri="{FF2B5EF4-FFF2-40B4-BE49-F238E27FC236}">
                      <a16:creationId xmlns:a16="http://schemas.microsoft.com/office/drawing/2014/main" id="{EC0F4606-DAE9-C8EE-008C-FC3EDFE133D2}"/>
                    </a:ext>
                  </a:extLst>
                </p:cNvPr>
                <p:cNvSpPr/>
                <p:nvPr/>
              </p:nvSpPr>
              <p:spPr>
                <a:xfrm>
                  <a:off x="6805325" y="3322575"/>
                  <a:ext cx="35475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4853" extrusionOk="0">
                      <a:moveTo>
                        <a:pt x="0" y="1"/>
                      </a:moveTo>
                      <a:lnTo>
                        <a:pt x="0" y="4852"/>
                      </a:lnTo>
                      <a:lnTo>
                        <a:pt x="1040" y="4852"/>
                      </a:lnTo>
                      <a:cubicBezTo>
                        <a:pt x="1261" y="4852"/>
                        <a:pt x="1418" y="4695"/>
                        <a:pt x="1418" y="4506"/>
                      </a:cubicBezTo>
                      <a:lnTo>
                        <a:pt x="1418" y="316"/>
                      </a:lnTo>
                      <a:cubicBezTo>
                        <a:pt x="1355" y="158"/>
                        <a:pt x="1198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73" name="Google Shape;9549;p73">
                  <a:extLst>
                    <a:ext uri="{FF2B5EF4-FFF2-40B4-BE49-F238E27FC236}">
                      <a16:creationId xmlns:a16="http://schemas.microsoft.com/office/drawing/2014/main" id="{2AEFAD47-58B3-88A2-96F5-205E66C2452B}"/>
                    </a:ext>
                  </a:extLst>
                </p:cNvPr>
                <p:cNvSpPr/>
                <p:nvPr/>
              </p:nvSpPr>
              <p:spPr>
                <a:xfrm>
                  <a:off x="6543825" y="3323275"/>
                  <a:ext cx="35475" cy="12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4856" extrusionOk="0">
                      <a:moveTo>
                        <a:pt x="323" y="0"/>
                      </a:moveTo>
                      <a:cubicBezTo>
                        <a:pt x="132" y="0"/>
                        <a:pt x="1" y="149"/>
                        <a:pt x="1" y="351"/>
                      </a:cubicBezTo>
                      <a:lnTo>
                        <a:pt x="1" y="4509"/>
                      </a:lnTo>
                      <a:cubicBezTo>
                        <a:pt x="1" y="4698"/>
                        <a:pt x="158" y="4856"/>
                        <a:pt x="379" y="4856"/>
                      </a:cubicBezTo>
                      <a:lnTo>
                        <a:pt x="1418" y="4856"/>
                      </a:lnTo>
                      <a:lnTo>
                        <a:pt x="1418" y="4"/>
                      </a:lnTo>
                      <a:lnTo>
                        <a:pt x="379" y="4"/>
                      </a:lnTo>
                      <a:cubicBezTo>
                        <a:pt x="360" y="1"/>
                        <a:pt x="341" y="0"/>
                        <a:pt x="3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74" name="Google Shape;9550;p73">
                  <a:extLst>
                    <a:ext uri="{FF2B5EF4-FFF2-40B4-BE49-F238E27FC236}">
                      <a16:creationId xmlns:a16="http://schemas.microsoft.com/office/drawing/2014/main" id="{6D4654E2-F4E5-CD24-0713-BFC3E46F8427}"/>
                    </a:ext>
                  </a:extLst>
                </p:cNvPr>
                <p:cNvSpPr/>
                <p:nvPr/>
              </p:nvSpPr>
              <p:spPr>
                <a:xfrm>
                  <a:off x="6643075" y="3332025"/>
                  <a:ext cx="143375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5" h="4160" extrusionOk="0">
                      <a:moveTo>
                        <a:pt x="1639" y="1"/>
                      </a:moveTo>
                      <a:cubicBezTo>
                        <a:pt x="1450" y="1"/>
                        <a:pt x="1198" y="158"/>
                        <a:pt x="1072" y="379"/>
                      </a:cubicBezTo>
                      <a:lnTo>
                        <a:pt x="0" y="2490"/>
                      </a:lnTo>
                      <a:cubicBezTo>
                        <a:pt x="158" y="2584"/>
                        <a:pt x="378" y="2616"/>
                        <a:pt x="567" y="2616"/>
                      </a:cubicBezTo>
                      <a:cubicBezTo>
                        <a:pt x="1072" y="2616"/>
                        <a:pt x="1544" y="2364"/>
                        <a:pt x="1796" y="1891"/>
                      </a:cubicBezTo>
                      <a:lnTo>
                        <a:pt x="2017" y="1418"/>
                      </a:lnTo>
                      <a:lnTo>
                        <a:pt x="2710" y="1418"/>
                      </a:lnTo>
                      <a:cubicBezTo>
                        <a:pt x="2899" y="1418"/>
                        <a:pt x="3056" y="1481"/>
                        <a:pt x="3182" y="1607"/>
                      </a:cubicBezTo>
                      <a:lnTo>
                        <a:pt x="5734" y="4159"/>
                      </a:lnTo>
                      <a:lnTo>
                        <a:pt x="573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75" name="Google Shape;9551;p73">
                  <a:extLst>
                    <a:ext uri="{FF2B5EF4-FFF2-40B4-BE49-F238E27FC236}">
                      <a16:creationId xmlns:a16="http://schemas.microsoft.com/office/drawing/2014/main" id="{62879B1B-DC23-B1BF-03FA-154A93FA85F3}"/>
                    </a:ext>
                  </a:extLst>
                </p:cNvPr>
                <p:cNvSpPr/>
                <p:nvPr/>
              </p:nvSpPr>
              <p:spPr>
                <a:xfrm>
                  <a:off x="6595025" y="3288700"/>
                  <a:ext cx="175675" cy="18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7" h="7549" extrusionOk="0">
                      <a:moveTo>
                        <a:pt x="2206" y="1"/>
                      </a:moveTo>
                      <a:cubicBezTo>
                        <a:pt x="1828" y="1"/>
                        <a:pt x="1481" y="221"/>
                        <a:pt x="1261" y="568"/>
                      </a:cubicBezTo>
                      <a:lnTo>
                        <a:pt x="946" y="1198"/>
                      </a:lnTo>
                      <a:cubicBezTo>
                        <a:pt x="914" y="1324"/>
                        <a:pt x="757" y="1419"/>
                        <a:pt x="631" y="1419"/>
                      </a:cubicBezTo>
                      <a:lnTo>
                        <a:pt x="1" y="1419"/>
                      </a:lnTo>
                      <a:lnTo>
                        <a:pt x="1" y="6239"/>
                      </a:lnTo>
                      <a:lnTo>
                        <a:pt x="1576" y="6239"/>
                      </a:lnTo>
                      <a:lnTo>
                        <a:pt x="2584" y="7247"/>
                      </a:lnTo>
                      <a:cubicBezTo>
                        <a:pt x="2768" y="7431"/>
                        <a:pt x="3054" y="7548"/>
                        <a:pt x="3330" y="7548"/>
                      </a:cubicBezTo>
                      <a:cubicBezTo>
                        <a:pt x="3431" y="7548"/>
                        <a:pt x="3531" y="7533"/>
                        <a:pt x="3624" y="7499"/>
                      </a:cubicBezTo>
                      <a:lnTo>
                        <a:pt x="6585" y="6554"/>
                      </a:lnTo>
                      <a:cubicBezTo>
                        <a:pt x="6743" y="6522"/>
                        <a:pt x="6900" y="6396"/>
                        <a:pt x="7026" y="6302"/>
                      </a:cubicBezTo>
                      <a:lnTo>
                        <a:pt x="4537" y="3813"/>
                      </a:lnTo>
                      <a:lnTo>
                        <a:pt x="4380" y="3813"/>
                      </a:lnTo>
                      <a:lnTo>
                        <a:pt x="4348" y="3844"/>
                      </a:lnTo>
                      <a:cubicBezTo>
                        <a:pt x="4033" y="4506"/>
                        <a:pt x="3340" y="4947"/>
                        <a:pt x="2647" y="5042"/>
                      </a:cubicBezTo>
                      <a:cubicBezTo>
                        <a:pt x="2601" y="5044"/>
                        <a:pt x="2556" y="5046"/>
                        <a:pt x="2511" y="5046"/>
                      </a:cubicBezTo>
                      <a:cubicBezTo>
                        <a:pt x="2046" y="5046"/>
                        <a:pt x="1698" y="4899"/>
                        <a:pt x="1324" y="4727"/>
                      </a:cubicBezTo>
                      <a:cubicBezTo>
                        <a:pt x="1103" y="4632"/>
                        <a:pt x="1040" y="4412"/>
                        <a:pt x="1166" y="4254"/>
                      </a:cubicBezTo>
                      <a:lnTo>
                        <a:pt x="2363" y="1797"/>
                      </a:lnTo>
                      <a:cubicBezTo>
                        <a:pt x="2615" y="1324"/>
                        <a:pt x="3088" y="1041"/>
                        <a:pt x="3592" y="1041"/>
                      </a:cubicBezTo>
                      <a:lnTo>
                        <a:pt x="5104" y="1041"/>
                      </a:lnTo>
                      <a:cubicBezTo>
                        <a:pt x="5167" y="852"/>
                        <a:pt x="5262" y="631"/>
                        <a:pt x="5262" y="347"/>
                      </a:cubicBezTo>
                      <a:cubicBezTo>
                        <a:pt x="5262" y="158"/>
                        <a:pt x="5104" y="1"/>
                        <a:pt x="48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435" name="Google Shape;9552;p73">
                <a:extLst>
                  <a:ext uri="{FF2B5EF4-FFF2-40B4-BE49-F238E27FC236}">
                    <a16:creationId xmlns:a16="http://schemas.microsoft.com/office/drawing/2014/main" id="{57F7C9B7-8DA0-F527-CD79-0637F672945A}"/>
                  </a:ext>
                </a:extLst>
              </p:cNvPr>
              <p:cNvGrpSpPr/>
              <p:nvPr/>
            </p:nvGrpSpPr>
            <p:grpSpPr>
              <a:xfrm>
                <a:off x="3302959" y="3747882"/>
                <a:ext cx="500612" cy="500612"/>
                <a:chOff x="2037825" y="3254050"/>
                <a:chExt cx="296175" cy="296175"/>
              </a:xfrm>
              <a:grpFill/>
            </p:grpSpPr>
            <p:sp>
              <p:nvSpPr>
                <p:cNvPr id="17463" name="Google Shape;9553;p73">
                  <a:extLst>
                    <a:ext uri="{FF2B5EF4-FFF2-40B4-BE49-F238E27FC236}">
                      <a16:creationId xmlns:a16="http://schemas.microsoft.com/office/drawing/2014/main" id="{F99EACE2-7DD4-4B40-E928-B5B99286D3A9}"/>
                    </a:ext>
                  </a:extLst>
                </p:cNvPr>
                <p:cNvSpPr/>
                <p:nvPr/>
              </p:nvSpPr>
              <p:spPr>
                <a:xfrm>
                  <a:off x="2063825" y="3254050"/>
                  <a:ext cx="86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467" extrusionOk="0">
                      <a:moveTo>
                        <a:pt x="1733" y="1"/>
                      </a:moveTo>
                      <a:cubicBezTo>
                        <a:pt x="788" y="1"/>
                        <a:pt x="1" y="788"/>
                        <a:pt x="1" y="1733"/>
                      </a:cubicBezTo>
                      <a:cubicBezTo>
                        <a:pt x="1" y="2679"/>
                        <a:pt x="788" y="3466"/>
                        <a:pt x="1733" y="3466"/>
                      </a:cubicBezTo>
                      <a:cubicBezTo>
                        <a:pt x="2678" y="3466"/>
                        <a:pt x="3466" y="2679"/>
                        <a:pt x="3466" y="1733"/>
                      </a:cubicBezTo>
                      <a:cubicBezTo>
                        <a:pt x="3466" y="788"/>
                        <a:pt x="2678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64" name="Google Shape;9554;p73">
                  <a:extLst>
                    <a:ext uri="{FF2B5EF4-FFF2-40B4-BE49-F238E27FC236}">
                      <a16:creationId xmlns:a16="http://schemas.microsoft.com/office/drawing/2014/main" id="{5D326F3D-1BB7-55A9-5863-E880E0CC2073}"/>
                    </a:ext>
                  </a:extLst>
                </p:cNvPr>
                <p:cNvSpPr/>
                <p:nvPr/>
              </p:nvSpPr>
              <p:spPr>
                <a:xfrm>
                  <a:off x="2178025" y="3289500"/>
                  <a:ext cx="104000" cy="6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2718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95" y="662"/>
                        <a:pt x="316" y="662"/>
                      </a:cubicBezTo>
                      <a:lnTo>
                        <a:pt x="2395" y="662"/>
                      </a:lnTo>
                      <a:cubicBezTo>
                        <a:pt x="2584" y="662"/>
                        <a:pt x="2742" y="820"/>
                        <a:pt x="2742" y="1009"/>
                      </a:cubicBezTo>
                      <a:lnTo>
                        <a:pt x="2742" y="1576"/>
                      </a:lnTo>
                      <a:lnTo>
                        <a:pt x="2616" y="1450"/>
                      </a:lnTo>
                      <a:cubicBezTo>
                        <a:pt x="2568" y="1387"/>
                        <a:pt x="2482" y="1355"/>
                        <a:pt x="2391" y="1355"/>
                      </a:cubicBezTo>
                      <a:cubicBezTo>
                        <a:pt x="2301" y="1355"/>
                        <a:pt x="2206" y="1387"/>
                        <a:pt x="2143" y="1450"/>
                      </a:cubicBezTo>
                      <a:cubicBezTo>
                        <a:pt x="2049" y="1576"/>
                        <a:pt x="2049" y="1796"/>
                        <a:pt x="2143" y="1922"/>
                      </a:cubicBezTo>
                      <a:lnTo>
                        <a:pt x="2868" y="2647"/>
                      </a:lnTo>
                      <a:cubicBezTo>
                        <a:pt x="2931" y="2694"/>
                        <a:pt x="3017" y="2718"/>
                        <a:pt x="3104" y="2718"/>
                      </a:cubicBezTo>
                      <a:cubicBezTo>
                        <a:pt x="3191" y="2718"/>
                        <a:pt x="3277" y="2694"/>
                        <a:pt x="3340" y="2647"/>
                      </a:cubicBezTo>
                      <a:lnTo>
                        <a:pt x="4033" y="1922"/>
                      </a:lnTo>
                      <a:cubicBezTo>
                        <a:pt x="4159" y="1796"/>
                        <a:pt x="4159" y="1576"/>
                        <a:pt x="4033" y="1450"/>
                      </a:cubicBezTo>
                      <a:cubicBezTo>
                        <a:pt x="3986" y="1387"/>
                        <a:pt x="3899" y="1355"/>
                        <a:pt x="3809" y="1355"/>
                      </a:cubicBezTo>
                      <a:cubicBezTo>
                        <a:pt x="3718" y="1355"/>
                        <a:pt x="3624" y="1387"/>
                        <a:pt x="3561" y="1450"/>
                      </a:cubicBezTo>
                      <a:lnTo>
                        <a:pt x="3466" y="1576"/>
                      </a:lnTo>
                      <a:lnTo>
                        <a:pt x="3466" y="1009"/>
                      </a:lnTo>
                      <a:cubicBezTo>
                        <a:pt x="3466" y="441"/>
                        <a:pt x="2994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65" name="Google Shape;9555;p73">
                  <a:extLst>
                    <a:ext uri="{FF2B5EF4-FFF2-40B4-BE49-F238E27FC236}">
                      <a16:creationId xmlns:a16="http://schemas.microsoft.com/office/drawing/2014/main" id="{072A0DF2-4AFB-9B8E-16CD-1D80157D8056}"/>
                    </a:ext>
                  </a:extLst>
                </p:cNvPr>
                <p:cNvSpPr/>
                <p:nvPr/>
              </p:nvSpPr>
              <p:spPr>
                <a:xfrm>
                  <a:off x="2070125" y="3444225"/>
                  <a:ext cx="106350" cy="6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2763" extrusionOk="0">
                      <a:moveTo>
                        <a:pt x="1095" y="0"/>
                      </a:moveTo>
                      <a:cubicBezTo>
                        <a:pt x="1002" y="0"/>
                        <a:pt x="904" y="28"/>
                        <a:pt x="820" y="112"/>
                      </a:cubicBezTo>
                      <a:lnTo>
                        <a:pt x="127" y="805"/>
                      </a:lnTo>
                      <a:cubicBezTo>
                        <a:pt x="1" y="931"/>
                        <a:pt x="1" y="1184"/>
                        <a:pt x="127" y="1278"/>
                      </a:cubicBezTo>
                      <a:cubicBezTo>
                        <a:pt x="190" y="1341"/>
                        <a:pt x="276" y="1373"/>
                        <a:pt x="363" y="1373"/>
                      </a:cubicBezTo>
                      <a:cubicBezTo>
                        <a:pt x="449" y="1373"/>
                        <a:pt x="536" y="1341"/>
                        <a:pt x="599" y="1278"/>
                      </a:cubicBezTo>
                      <a:lnTo>
                        <a:pt x="725" y="1184"/>
                      </a:lnTo>
                      <a:lnTo>
                        <a:pt x="725" y="1719"/>
                      </a:lnTo>
                      <a:cubicBezTo>
                        <a:pt x="725" y="2318"/>
                        <a:pt x="1198" y="2759"/>
                        <a:pt x="1733" y="2759"/>
                      </a:cubicBezTo>
                      <a:lnTo>
                        <a:pt x="3813" y="2759"/>
                      </a:lnTo>
                      <a:cubicBezTo>
                        <a:pt x="3837" y="2761"/>
                        <a:pt x="3861" y="2763"/>
                        <a:pt x="3883" y="2763"/>
                      </a:cubicBezTo>
                      <a:cubicBezTo>
                        <a:pt x="4122" y="2763"/>
                        <a:pt x="4254" y="2616"/>
                        <a:pt x="4254" y="2444"/>
                      </a:cubicBezTo>
                      <a:cubicBezTo>
                        <a:pt x="4254" y="2223"/>
                        <a:pt x="4096" y="2066"/>
                        <a:pt x="3907" y="2066"/>
                      </a:cubicBezTo>
                      <a:lnTo>
                        <a:pt x="1828" y="2066"/>
                      </a:lnTo>
                      <a:cubicBezTo>
                        <a:pt x="1639" y="2066"/>
                        <a:pt x="1481" y="1908"/>
                        <a:pt x="1481" y="1719"/>
                      </a:cubicBezTo>
                      <a:lnTo>
                        <a:pt x="1481" y="1184"/>
                      </a:lnTo>
                      <a:lnTo>
                        <a:pt x="1576" y="1278"/>
                      </a:lnTo>
                      <a:cubicBezTo>
                        <a:pt x="1639" y="1341"/>
                        <a:pt x="1733" y="1373"/>
                        <a:pt x="1824" y="1373"/>
                      </a:cubicBezTo>
                      <a:cubicBezTo>
                        <a:pt x="1914" y="1373"/>
                        <a:pt x="2001" y="1341"/>
                        <a:pt x="2048" y="1278"/>
                      </a:cubicBezTo>
                      <a:cubicBezTo>
                        <a:pt x="2174" y="1184"/>
                        <a:pt x="2174" y="931"/>
                        <a:pt x="2048" y="805"/>
                      </a:cubicBezTo>
                      <a:lnTo>
                        <a:pt x="1355" y="112"/>
                      </a:lnTo>
                      <a:cubicBezTo>
                        <a:pt x="1292" y="81"/>
                        <a:pt x="1261" y="81"/>
                        <a:pt x="1229" y="18"/>
                      </a:cubicBezTo>
                      <a:cubicBezTo>
                        <a:pt x="1187" y="7"/>
                        <a:pt x="1142" y="0"/>
                        <a:pt x="10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66" name="Google Shape;9556;p73">
                  <a:extLst>
                    <a:ext uri="{FF2B5EF4-FFF2-40B4-BE49-F238E27FC236}">
                      <a16:creationId xmlns:a16="http://schemas.microsoft.com/office/drawing/2014/main" id="{2AD32963-C187-68D6-3899-41E5ACE91964}"/>
                    </a:ext>
                  </a:extLst>
                </p:cNvPr>
                <p:cNvSpPr/>
                <p:nvPr/>
              </p:nvSpPr>
              <p:spPr>
                <a:xfrm>
                  <a:off x="2219775" y="3375350"/>
                  <a:ext cx="89025" cy="8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3435" extrusionOk="0">
                      <a:moveTo>
                        <a:pt x="1796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cubicBezTo>
                        <a:pt x="0" y="2647"/>
                        <a:pt x="788" y="3434"/>
                        <a:pt x="1796" y="3434"/>
                      </a:cubicBezTo>
                      <a:cubicBezTo>
                        <a:pt x="2741" y="3434"/>
                        <a:pt x="3561" y="2647"/>
                        <a:pt x="3561" y="1733"/>
                      </a:cubicBezTo>
                      <a:cubicBezTo>
                        <a:pt x="3561" y="788"/>
                        <a:pt x="2773" y="0"/>
                        <a:pt x="17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67" name="Google Shape;9557;p73">
                  <a:extLst>
                    <a:ext uri="{FF2B5EF4-FFF2-40B4-BE49-F238E27FC236}">
                      <a16:creationId xmlns:a16="http://schemas.microsoft.com/office/drawing/2014/main" id="{F2A4E036-0C5D-7093-E277-3B068CCE3CAB}"/>
                    </a:ext>
                  </a:extLst>
                </p:cNvPr>
                <p:cNvSpPr/>
                <p:nvPr/>
              </p:nvSpPr>
              <p:spPr>
                <a:xfrm>
                  <a:off x="2037825" y="3339125"/>
                  <a:ext cx="138650" cy="8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6" h="3529" extrusionOk="0">
                      <a:moveTo>
                        <a:pt x="1072" y="0"/>
                      </a:moveTo>
                      <a:cubicBezTo>
                        <a:pt x="442" y="536"/>
                        <a:pt x="32" y="1292"/>
                        <a:pt x="32" y="2143"/>
                      </a:cubicBezTo>
                      <a:lnTo>
                        <a:pt x="32" y="3182"/>
                      </a:lnTo>
                      <a:cubicBezTo>
                        <a:pt x="1" y="3371"/>
                        <a:pt x="158" y="3529"/>
                        <a:pt x="347" y="3529"/>
                      </a:cubicBezTo>
                      <a:lnTo>
                        <a:pt x="5199" y="3529"/>
                      </a:lnTo>
                      <a:cubicBezTo>
                        <a:pt x="5388" y="3529"/>
                        <a:pt x="5546" y="3371"/>
                        <a:pt x="5546" y="3182"/>
                      </a:cubicBezTo>
                      <a:lnTo>
                        <a:pt x="5546" y="2143"/>
                      </a:lnTo>
                      <a:cubicBezTo>
                        <a:pt x="5546" y="1292"/>
                        <a:pt x="5168" y="536"/>
                        <a:pt x="4538" y="0"/>
                      </a:cubicBezTo>
                      <a:cubicBezTo>
                        <a:pt x="4096" y="473"/>
                        <a:pt x="3466" y="756"/>
                        <a:pt x="2805" y="756"/>
                      </a:cubicBezTo>
                      <a:cubicBezTo>
                        <a:pt x="2143" y="756"/>
                        <a:pt x="1513" y="504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68" name="Google Shape;9558;p73">
                  <a:extLst>
                    <a:ext uri="{FF2B5EF4-FFF2-40B4-BE49-F238E27FC236}">
                      <a16:creationId xmlns:a16="http://schemas.microsoft.com/office/drawing/2014/main" id="{937D84EA-9877-17AB-DD5E-301596134914}"/>
                    </a:ext>
                  </a:extLst>
                </p:cNvPr>
                <p:cNvSpPr/>
                <p:nvPr/>
              </p:nvSpPr>
              <p:spPr>
                <a:xfrm>
                  <a:off x="2193775" y="3460400"/>
                  <a:ext cx="140225" cy="8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9" h="3593" extrusionOk="0">
                      <a:moveTo>
                        <a:pt x="1009" y="1"/>
                      </a:moveTo>
                      <a:cubicBezTo>
                        <a:pt x="379" y="537"/>
                        <a:pt x="1" y="1261"/>
                        <a:pt x="1" y="2143"/>
                      </a:cubicBezTo>
                      <a:lnTo>
                        <a:pt x="1" y="3246"/>
                      </a:lnTo>
                      <a:cubicBezTo>
                        <a:pt x="1" y="3435"/>
                        <a:pt x="158" y="3592"/>
                        <a:pt x="347" y="3592"/>
                      </a:cubicBezTo>
                      <a:lnTo>
                        <a:pt x="5262" y="3592"/>
                      </a:lnTo>
                      <a:cubicBezTo>
                        <a:pt x="5451" y="3592"/>
                        <a:pt x="5609" y="3435"/>
                        <a:pt x="5609" y="3246"/>
                      </a:cubicBezTo>
                      <a:lnTo>
                        <a:pt x="5609" y="2143"/>
                      </a:lnTo>
                      <a:cubicBezTo>
                        <a:pt x="5577" y="1261"/>
                        <a:pt x="5199" y="537"/>
                        <a:pt x="4569" y="1"/>
                      </a:cubicBezTo>
                      <a:cubicBezTo>
                        <a:pt x="4128" y="474"/>
                        <a:pt x="3498" y="757"/>
                        <a:pt x="2773" y="757"/>
                      </a:cubicBezTo>
                      <a:cubicBezTo>
                        <a:pt x="2080" y="757"/>
                        <a:pt x="1450" y="474"/>
                        <a:pt x="10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436" name="Google Shape;9559;p73">
                <a:extLst>
                  <a:ext uri="{FF2B5EF4-FFF2-40B4-BE49-F238E27FC236}">
                    <a16:creationId xmlns:a16="http://schemas.microsoft.com/office/drawing/2014/main" id="{9ECD6877-D30E-5202-B5D5-3C9EE57A4F7C}"/>
                  </a:ext>
                </a:extLst>
              </p:cNvPr>
              <p:cNvGrpSpPr/>
              <p:nvPr/>
            </p:nvGrpSpPr>
            <p:grpSpPr>
              <a:xfrm>
                <a:off x="3300297" y="4378750"/>
                <a:ext cx="505937" cy="498964"/>
                <a:chOff x="2034675" y="3617925"/>
                <a:chExt cx="299325" cy="295200"/>
              </a:xfrm>
              <a:grpFill/>
            </p:grpSpPr>
            <p:sp>
              <p:nvSpPr>
                <p:cNvPr id="17458" name="Google Shape;9560;p73">
                  <a:extLst>
                    <a:ext uri="{FF2B5EF4-FFF2-40B4-BE49-F238E27FC236}">
                      <a16:creationId xmlns:a16="http://schemas.microsoft.com/office/drawing/2014/main" id="{D0617B81-5C55-5FCA-12A7-AE607CDAEE47}"/>
                    </a:ext>
                  </a:extLst>
                </p:cNvPr>
                <p:cNvSpPr/>
                <p:nvPr/>
              </p:nvSpPr>
              <p:spPr>
                <a:xfrm>
                  <a:off x="2195350" y="3721900"/>
                  <a:ext cx="69350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1356" extrusionOk="0">
                      <a:moveTo>
                        <a:pt x="1387" y="1"/>
                      </a:moveTo>
                      <a:cubicBezTo>
                        <a:pt x="631" y="1"/>
                        <a:pt x="1" y="631"/>
                        <a:pt x="1" y="1355"/>
                      </a:cubicBezTo>
                      <a:lnTo>
                        <a:pt x="2773" y="1355"/>
                      </a:lnTo>
                      <a:cubicBezTo>
                        <a:pt x="2773" y="599"/>
                        <a:pt x="2143" y="1"/>
                        <a:pt x="13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59" name="Google Shape;9561;p73">
                  <a:extLst>
                    <a:ext uri="{FF2B5EF4-FFF2-40B4-BE49-F238E27FC236}">
                      <a16:creationId xmlns:a16="http://schemas.microsoft.com/office/drawing/2014/main" id="{54A047F6-0585-117E-A0A2-21E5090C6C30}"/>
                    </a:ext>
                  </a:extLst>
                </p:cNvPr>
                <p:cNvSpPr/>
                <p:nvPr/>
              </p:nvSpPr>
              <p:spPr>
                <a:xfrm>
                  <a:off x="2211900" y="3669125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725" y="1"/>
                      </a:moveTo>
                      <a:cubicBezTo>
                        <a:pt x="315" y="1"/>
                        <a:pt x="0" y="316"/>
                        <a:pt x="0" y="725"/>
                      </a:cubicBezTo>
                      <a:cubicBezTo>
                        <a:pt x="0" y="1103"/>
                        <a:pt x="315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60" name="Google Shape;9562;p73">
                  <a:extLst>
                    <a:ext uri="{FF2B5EF4-FFF2-40B4-BE49-F238E27FC236}">
                      <a16:creationId xmlns:a16="http://schemas.microsoft.com/office/drawing/2014/main" id="{61B0AE6B-4A87-4211-4348-EE6ED2AA9C54}"/>
                    </a:ext>
                  </a:extLst>
                </p:cNvPr>
                <p:cNvSpPr/>
                <p:nvPr/>
              </p:nvSpPr>
              <p:spPr>
                <a:xfrm>
                  <a:off x="2125250" y="3617925"/>
                  <a:ext cx="208750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0" h="8350" extrusionOk="0">
                      <a:moveTo>
                        <a:pt x="4128" y="1387"/>
                      </a:moveTo>
                      <a:cubicBezTo>
                        <a:pt x="4884" y="1387"/>
                        <a:pt x="5514" y="2017"/>
                        <a:pt x="5514" y="2773"/>
                      </a:cubicBezTo>
                      <a:cubicBezTo>
                        <a:pt x="5514" y="3120"/>
                        <a:pt x="5357" y="3466"/>
                        <a:pt x="5136" y="3718"/>
                      </a:cubicBezTo>
                      <a:cubicBezTo>
                        <a:pt x="5766" y="4065"/>
                        <a:pt x="6176" y="4727"/>
                        <a:pt x="6176" y="5514"/>
                      </a:cubicBezTo>
                      <a:lnTo>
                        <a:pt x="6176" y="5892"/>
                      </a:lnTo>
                      <a:lnTo>
                        <a:pt x="6270" y="5892"/>
                      </a:lnTo>
                      <a:cubicBezTo>
                        <a:pt x="6270" y="6081"/>
                        <a:pt x="6113" y="6239"/>
                        <a:pt x="5924" y="6239"/>
                      </a:cubicBezTo>
                      <a:lnTo>
                        <a:pt x="2458" y="6239"/>
                      </a:lnTo>
                      <a:cubicBezTo>
                        <a:pt x="2238" y="6239"/>
                        <a:pt x="2080" y="6081"/>
                        <a:pt x="2080" y="5892"/>
                      </a:cubicBezTo>
                      <a:lnTo>
                        <a:pt x="2080" y="5514"/>
                      </a:lnTo>
                      <a:cubicBezTo>
                        <a:pt x="2080" y="4727"/>
                        <a:pt x="2521" y="4065"/>
                        <a:pt x="3151" y="3718"/>
                      </a:cubicBezTo>
                      <a:cubicBezTo>
                        <a:pt x="2931" y="3466"/>
                        <a:pt x="2773" y="3120"/>
                        <a:pt x="2773" y="2773"/>
                      </a:cubicBezTo>
                      <a:cubicBezTo>
                        <a:pt x="2773" y="2017"/>
                        <a:pt x="3403" y="1387"/>
                        <a:pt x="4128" y="1387"/>
                      </a:cubicBezTo>
                      <a:close/>
                      <a:moveTo>
                        <a:pt x="4191" y="1"/>
                      </a:moveTo>
                      <a:cubicBezTo>
                        <a:pt x="1891" y="1"/>
                        <a:pt x="1" y="1860"/>
                        <a:pt x="1" y="4191"/>
                      </a:cubicBezTo>
                      <a:cubicBezTo>
                        <a:pt x="1" y="6522"/>
                        <a:pt x="1860" y="8350"/>
                        <a:pt x="4191" y="8350"/>
                      </a:cubicBezTo>
                      <a:cubicBezTo>
                        <a:pt x="6459" y="8350"/>
                        <a:pt x="8350" y="6522"/>
                        <a:pt x="8350" y="4191"/>
                      </a:cubicBezTo>
                      <a:cubicBezTo>
                        <a:pt x="8350" y="1860"/>
                        <a:pt x="6459" y="1"/>
                        <a:pt x="41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61" name="Google Shape;9563;p73">
                  <a:extLst>
                    <a:ext uri="{FF2B5EF4-FFF2-40B4-BE49-F238E27FC236}">
                      <a16:creationId xmlns:a16="http://schemas.microsoft.com/office/drawing/2014/main" id="{78BD484B-A381-DBFC-8BB0-D9ECD5728E3E}"/>
                    </a:ext>
                  </a:extLst>
                </p:cNvPr>
                <p:cNvSpPr/>
                <p:nvPr/>
              </p:nvSpPr>
              <p:spPr>
                <a:xfrm>
                  <a:off x="2107150" y="3771525"/>
                  <a:ext cx="73275" cy="7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" h="2899" extrusionOk="0">
                      <a:moveTo>
                        <a:pt x="504" y="0"/>
                      </a:moveTo>
                      <a:lnTo>
                        <a:pt x="378" y="126"/>
                      </a:lnTo>
                      <a:cubicBezTo>
                        <a:pt x="0" y="536"/>
                        <a:pt x="0" y="1198"/>
                        <a:pt x="378" y="1576"/>
                      </a:cubicBezTo>
                      <a:lnTo>
                        <a:pt x="1355" y="2584"/>
                      </a:lnTo>
                      <a:cubicBezTo>
                        <a:pt x="1576" y="2773"/>
                        <a:pt x="1828" y="2899"/>
                        <a:pt x="2111" y="2899"/>
                      </a:cubicBezTo>
                      <a:cubicBezTo>
                        <a:pt x="2395" y="2899"/>
                        <a:pt x="2678" y="2773"/>
                        <a:pt x="2867" y="2584"/>
                      </a:cubicBezTo>
                      <a:lnTo>
                        <a:pt x="2930" y="2458"/>
                      </a:lnTo>
                      <a:cubicBezTo>
                        <a:pt x="1828" y="1985"/>
                        <a:pt x="977" y="1071"/>
                        <a:pt x="5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62" name="Google Shape;9564;p73">
                  <a:extLst>
                    <a:ext uri="{FF2B5EF4-FFF2-40B4-BE49-F238E27FC236}">
                      <a16:creationId xmlns:a16="http://schemas.microsoft.com/office/drawing/2014/main" id="{FAF4D61E-BA44-87B5-E41C-35E430BCBECB}"/>
                    </a:ext>
                  </a:extLst>
                </p:cNvPr>
                <p:cNvSpPr/>
                <p:nvPr/>
              </p:nvSpPr>
              <p:spPr>
                <a:xfrm>
                  <a:off x="2034675" y="3816425"/>
                  <a:ext cx="100050" cy="9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2" h="3868" extrusionOk="0">
                      <a:moveTo>
                        <a:pt x="2521" y="0"/>
                      </a:moveTo>
                      <a:lnTo>
                        <a:pt x="410" y="2111"/>
                      </a:lnTo>
                      <a:cubicBezTo>
                        <a:pt x="1" y="2520"/>
                        <a:pt x="1" y="3182"/>
                        <a:pt x="410" y="3560"/>
                      </a:cubicBezTo>
                      <a:cubicBezTo>
                        <a:pt x="599" y="3765"/>
                        <a:pt x="867" y="3867"/>
                        <a:pt x="1135" y="3867"/>
                      </a:cubicBezTo>
                      <a:cubicBezTo>
                        <a:pt x="1403" y="3867"/>
                        <a:pt x="1671" y="3765"/>
                        <a:pt x="1860" y="3560"/>
                      </a:cubicBezTo>
                      <a:lnTo>
                        <a:pt x="4002" y="1449"/>
                      </a:lnTo>
                      <a:cubicBezTo>
                        <a:pt x="3907" y="1418"/>
                        <a:pt x="3844" y="1323"/>
                        <a:pt x="3750" y="1260"/>
                      </a:cubicBezTo>
                      <a:lnTo>
                        <a:pt x="2773" y="252"/>
                      </a:lnTo>
                      <a:cubicBezTo>
                        <a:pt x="2679" y="189"/>
                        <a:pt x="2616" y="95"/>
                        <a:pt x="25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437" name="Google Shape;9565;p73">
                <a:extLst>
                  <a:ext uri="{FF2B5EF4-FFF2-40B4-BE49-F238E27FC236}">
                    <a16:creationId xmlns:a16="http://schemas.microsoft.com/office/drawing/2014/main" id="{0109F354-0D06-C008-0C34-864EAA5EAF99}"/>
                  </a:ext>
                </a:extLst>
              </p:cNvPr>
              <p:cNvGrpSpPr/>
              <p:nvPr/>
            </p:nvGrpSpPr>
            <p:grpSpPr>
              <a:xfrm>
                <a:off x="3302959" y="4985321"/>
                <a:ext cx="500612" cy="499261"/>
                <a:chOff x="2037825" y="3981825"/>
                <a:chExt cx="296175" cy="295375"/>
              </a:xfrm>
              <a:grpFill/>
            </p:grpSpPr>
            <p:sp>
              <p:nvSpPr>
                <p:cNvPr id="17455" name="Google Shape;9566;p73">
                  <a:extLst>
                    <a:ext uri="{FF2B5EF4-FFF2-40B4-BE49-F238E27FC236}">
                      <a16:creationId xmlns:a16="http://schemas.microsoft.com/office/drawing/2014/main" id="{28F6CB92-27F4-4EB3-4503-1648087F0F2D}"/>
                    </a:ext>
                  </a:extLst>
                </p:cNvPr>
                <p:cNvSpPr/>
                <p:nvPr/>
              </p:nvSpPr>
              <p:spPr>
                <a:xfrm>
                  <a:off x="2072500" y="4085775"/>
                  <a:ext cx="8822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" h="3467" extrusionOk="0">
                      <a:moveTo>
                        <a:pt x="1764" y="1"/>
                      </a:moveTo>
                      <a:cubicBezTo>
                        <a:pt x="819" y="1"/>
                        <a:pt x="0" y="788"/>
                        <a:pt x="0" y="1734"/>
                      </a:cubicBezTo>
                      <a:cubicBezTo>
                        <a:pt x="0" y="2679"/>
                        <a:pt x="819" y="3466"/>
                        <a:pt x="1764" y="3466"/>
                      </a:cubicBezTo>
                      <a:cubicBezTo>
                        <a:pt x="2709" y="3466"/>
                        <a:pt x="3529" y="2679"/>
                        <a:pt x="3529" y="1734"/>
                      </a:cubicBezTo>
                      <a:cubicBezTo>
                        <a:pt x="3529" y="788"/>
                        <a:pt x="2741" y="1"/>
                        <a:pt x="176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56" name="Google Shape;9567;p73">
                  <a:extLst>
                    <a:ext uri="{FF2B5EF4-FFF2-40B4-BE49-F238E27FC236}">
                      <a16:creationId xmlns:a16="http://schemas.microsoft.com/office/drawing/2014/main" id="{166F6111-CA9B-6034-1FDF-30D9C1B86579}"/>
                    </a:ext>
                  </a:extLst>
                </p:cNvPr>
                <p:cNvSpPr/>
                <p:nvPr/>
              </p:nvSpPr>
              <p:spPr>
                <a:xfrm>
                  <a:off x="2176450" y="3981825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51" y="1733"/>
                      </a:moveTo>
                      <a:cubicBezTo>
                        <a:pt x="3372" y="1733"/>
                        <a:pt x="3529" y="1890"/>
                        <a:pt x="3529" y="2079"/>
                      </a:cubicBezTo>
                      <a:cubicBezTo>
                        <a:pt x="3529" y="2268"/>
                        <a:pt x="3372" y="2426"/>
                        <a:pt x="3151" y="2426"/>
                      </a:cubicBezTo>
                      <a:cubicBezTo>
                        <a:pt x="2962" y="2426"/>
                        <a:pt x="2805" y="2268"/>
                        <a:pt x="2805" y="2079"/>
                      </a:cubicBezTo>
                      <a:cubicBezTo>
                        <a:pt x="2805" y="1890"/>
                        <a:pt x="2962" y="1733"/>
                        <a:pt x="3151" y="1733"/>
                      </a:cubicBezTo>
                      <a:close/>
                      <a:moveTo>
                        <a:pt x="3151" y="2773"/>
                      </a:moveTo>
                      <a:cubicBezTo>
                        <a:pt x="3372" y="2773"/>
                        <a:pt x="3529" y="2930"/>
                        <a:pt x="3529" y="3151"/>
                      </a:cubicBezTo>
                      <a:lnTo>
                        <a:pt x="3529" y="4505"/>
                      </a:lnTo>
                      <a:cubicBezTo>
                        <a:pt x="3529" y="4726"/>
                        <a:pt x="3372" y="4883"/>
                        <a:pt x="3151" y="4883"/>
                      </a:cubicBezTo>
                      <a:cubicBezTo>
                        <a:pt x="2962" y="4883"/>
                        <a:pt x="2805" y="4726"/>
                        <a:pt x="2805" y="4505"/>
                      </a:cubicBezTo>
                      <a:lnTo>
                        <a:pt x="2805" y="3151"/>
                      </a:lnTo>
                      <a:cubicBezTo>
                        <a:pt x="2805" y="2930"/>
                        <a:pt x="2962" y="2773"/>
                        <a:pt x="3151" y="2773"/>
                      </a:cubicBezTo>
                      <a:close/>
                      <a:moveTo>
                        <a:pt x="3151" y="0"/>
                      </a:moveTo>
                      <a:cubicBezTo>
                        <a:pt x="1418" y="0"/>
                        <a:pt x="64" y="1418"/>
                        <a:pt x="64" y="3088"/>
                      </a:cubicBezTo>
                      <a:cubicBezTo>
                        <a:pt x="64" y="3655"/>
                        <a:pt x="158" y="4159"/>
                        <a:pt x="442" y="4631"/>
                      </a:cubicBezTo>
                      <a:lnTo>
                        <a:pt x="64" y="5765"/>
                      </a:lnTo>
                      <a:cubicBezTo>
                        <a:pt x="1" y="5892"/>
                        <a:pt x="64" y="6018"/>
                        <a:pt x="127" y="6112"/>
                      </a:cubicBezTo>
                      <a:cubicBezTo>
                        <a:pt x="190" y="6207"/>
                        <a:pt x="379" y="6238"/>
                        <a:pt x="473" y="6238"/>
                      </a:cubicBezTo>
                      <a:lnTo>
                        <a:pt x="1796" y="5923"/>
                      </a:lnTo>
                      <a:cubicBezTo>
                        <a:pt x="2206" y="6175"/>
                        <a:pt x="2679" y="6238"/>
                        <a:pt x="3214" y="6238"/>
                      </a:cubicBezTo>
                      <a:cubicBezTo>
                        <a:pt x="4947" y="6238"/>
                        <a:pt x="6302" y="4820"/>
                        <a:pt x="6302" y="3119"/>
                      </a:cubicBezTo>
                      <a:cubicBezTo>
                        <a:pt x="6270" y="1418"/>
                        <a:pt x="4884" y="0"/>
                        <a:pt x="31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57" name="Google Shape;9568;p73">
                  <a:extLst>
                    <a:ext uri="{FF2B5EF4-FFF2-40B4-BE49-F238E27FC236}">
                      <a16:creationId xmlns:a16="http://schemas.microsoft.com/office/drawing/2014/main" id="{C5C1D95E-0E14-C661-CA48-995F05F96852}"/>
                    </a:ext>
                  </a:extLst>
                </p:cNvPr>
                <p:cNvSpPr/>
                <p:nvPr/>
              </p:nvSpPr>
              <p:spPr>
                <a:xfrm>
                  <a:off x="2037825" y="4168475"/>
                  <a:ext cx="157550" cy="1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4349" extrusionOk="0">
                      <a:moveTo>
                        <a:pt x="1356" y="1"/>
                      </a:moveTo>
                      <a:cubicBezTo>
                        <a:pt x="568" y="568"/>
                        <a:pt x="1" y="1513"/>
                        <a:pt x="1" y="2553"/>
                      </a:cubicBezTo>
                      <a:lnTo>
                        <a:pt x="1" y="3970"/>
                      </a:lnTo>
                      <a:cubicBezTo>
                        <a:pt x="1" y="4222"/>
                        <a:pt x="158" y="4348"/>
                        <a:pt x="347" y="4348"/>
                      </a:cubicBezTo>
                      <a:lnTo>
                        <a:pt x="5955" y="4348"/>
                      </a:lnTo>
                      <a:cubicBezTo>
                        <a:pt x="6144" y="4348"/>
                        <a:pt x="6302" y="4191"/>
                        <a:pt x="6302" y="3970"/>
                      </a:cubicBezTo>
                      <a:lnTo>
                        <a:pt x="6302" y="2553"/>
                      </a:lnTo>
                      <a:cubicBezTo>
                        <a:pt x="6302" y="1513"/>
                        <a:pt x="5798" y="599"/>
                        <a:pt x="4947" y="1"/>
                      </a:cubicBezTo>
                      <a:cubicBezTo>
                        <a:pt x="4538" y="505"/>
                        <a:pt x="3844" y="820"/>
                        <a:pt x="3151" y="820"/>
                      </a:cubicBezTo>
                      <a:cubicBezTo>
                        <a:pt x="2427" y="820"/>
                        <a:pt x="1765" y="505"/>
                        <a:pt x="13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438" name="Google Shape;9569;p73">
                <a:extLst>
                  <a:ext uri="{FF2B5EF4-FFF2-40B4-BE49-F238E27FC236}">
                    <a16:creationId xmlns:a16="http://schemas.microsoft.com/office/drawing/2014/main" id="{610D5E38-84E4-6C6A-0F20-DDB486D6E518}"/>
                  </a:ext>
                </a:extLst>
              </p:cNvPr>
              <p:cNvGrpSpPr/>
              <p:nvPr/>
            </p:nvGrpSpPr>
            <p:grpSpPr>
              <a:xfrm>
                <a:off x="6475073" y="3793814"/>
                <a:ext cx="500612" cy="408748"/>
                <a:chOff x="3860400" y="3254050"/>
                <a:chExt cx="296175" cy="241825"/>
              </a:xfrm>
              <a:grpFill/>
            </p:grpSpPr>
            <p:sp>
              <p:nvSpPr>
                <p:cNvPr id="17448" name="Google Shape;9570;p73">
                  <a:extLst>
                    <a:ext uri="{FF2B5EF4-FFF2-40B4-BE49-F238E27FC236}">
                      <a16:creationId xmlns:a16="http://schemas.microsoft.com/office/drawing/2014/main" id="{45344967-0142-7115-F751-1D2E946B8CAD}"/>
                    </a:ext>
                  </a:extLst>
                </p:cNvPr>
                <p:cNvSpPr/>
                <p:nvPr/>
              </p:nvSpPr>
              <p:spPr>
                <a:xfrm>
                  <a:off x="4112425" y="3358025"/>
                  <a:ext cx="441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6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419" y="725"/>
                      </a:lnTo>
                      <a:cubicBezTo>
                        <a:pt x="1608" y="725"/>
                        <a:pt x="1765" y="567"/>
                        <a:pt x="1765" y="378"/>
                      </a:cubicBezTo>
                      <a:cubicBezTo>
                        <a:pt x="1734" y="158"/>
                        <a:pt x="1608" y="0"/>
                        <a:pt x="14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49" name="Google Shape;9571;p73">
                  <a:extLst>
                    <a:ext uri="{FF2B5EF4-FFF2-40B4-BE49-F238E27FC236}">
                      <a16:creationId xmlns:a16="http://schemas.microsoft.com/office/drawing/2014/main" id="{D6B912F4-DFE5-7B9E-A2D9-AA3CBE7E9298}"/>
                    </a:ext>
                  </a:extLst>
                </p:cNvPr>
                <p:cNvSpPr/>
                <p:nvPr/>
              </p:nvSpPr>
              <p:spPr>
                <a:xfrm>
                  <a:off x="4102200" y="3393475"/>
                  <a:ext cx="37050" cy="3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1355" extrusionOk="0">
                      <a:moveTo>
                        <a:pt x="394" y="0"/>
                      </a:moveTo>
                      <a:cubicBezTo>
                        <a:pt x="308" y="0"/>
                        <a:pt x="221" y="32"/>
                        <a:pt x="158" y="95"/>
                      </a:cubicBezTo>
                      <a:cubicBezTo>
                        <a:pt x="0" y="221"/>
                        <a:pt x="0" y="410"/>
                        <a:pt x="158" y="567"/>
                      </a:cubicBezTo>
                      <a:lnTo>
                        <a:pt x="882" y="1260"/>
                      </a:lnTo>
                      <a:cubicBezTo>
                        <a:pt x="945" y="1323"/>
                        <a:pt x="1032" y="1355"/>
                        <a:pt x="1119" y="1355"/>
                      </a:cubicBezTo>
                      <a:cubicBezTo>
                        <a:pt x="1205" y="1355"/>
                        <a:pt x="1292" y="1323"/>
                        <a:pt x="1355" y="1260"/>
                      </a:cubicBezTo>
                      <a:cubicBezTo>
                        <a:pt x="1481" y="1134"/>
                        <a:pt x="1481" y="914"/>
                        <a:pt x="1355" y="788"/>
                      </a:cubicBezTo>
                      <a:lnTo>
                        <a:pt x="630" y="95"/>
                      </a:lnTo>
                      <a:cubicBezTo>
                        <a:pt x="567" y="32"/>
                        <a:pt x="481" y="0"/>
                        <a:pt x="3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50" name="Google Shape;9572;p73">
                  <a:extLst>
                    <a:ext uri="{FF2B5EF4-FFF2-40B4-BE49-F238E27FC236}">
                      <a16:creationId xmlns:a16="http://schemas.microsoft.com/office/drawing/2014/main" id="{C67F2188-C1FB-2D4F-EE81-96302D56C860}"/>
                    </a:ext>
                  </a:extLst>
                </p:cNvPr>
                <p:cNvSpPr/>
                <p:nvPr/>
              </p:nvSpPr>
              <p:spPr>
                <a:xfrm>
                  <a:off x="4103775" y="3306025"/>
                  <a:ext cx="35475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80" extrusionOk="0">
                      <a:moveTo>
                        <a:pt x="1056" y="1"/>
                      </a:moveTo>
                      <a:cubicBezTo>
                        <a:pt x="969" y="1"/>
                        <a:pt x="882" y="32"/>
                        <a:pt x="819" y="96"/>
                      </a:cubicBezTo>
                      <a:lnTo>
                        <a:pt x="95" y="789"/>
                      </a:lnTo>
                      <a:cubicBezTo>
                        <a:pt x="0" y="915"/>
                        <a:pt x="0" y="1135"/>
                        <a:pt x="95" y="1261"/>
                      </a:cubicBezTo>
                      <a:cubicBezTo>
                        <a:pt x="158" y="1340"/>
                        <a:pt x="252" y="1379"/>
                        <a:pt x="343" y="1379"/>
                      </a:cubicBezTo>
                      <a:cubicBezTo>
                        <a:pt x="434" y="1379"/>
                        <a:pt x="520" y="1340"/>
                        <a:pt x="567" y="1261"/>
                      </a:cubicBezTo>
                      <a:lnTo>
                        <a:pt x="1292" y="568"/>
                      </a:lnTo>
                      <a:cubicBezTo>
                        <a:pt x="1418" y="442"/>
                        <a:pt x="1418" y="190"/>
                        <a:pt x="1292" y="96"/>
                      </a:cubicBezTo>
                      <a:cubicBezTo>
                        <a:pt x="1229" y="32"/>
                        <a:pt x="1142" y="1"/>
                        <a:pt x="10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51" name="Google Shape;9573;p73">
                  <a:extLst>
                    <a:ext uri="{FF2B5EF4-FFF2-40B4-BE49-F238E27FC236}">
                      <a16:creationId xmlns:a16="http://schemas.microsoft.com/office/drawing/2014/main" id="{0FB29202-4928-8EA2-7543-83E2FBAB019A}"/>
                    </a:ext>
                  </a:extLst>
                </p:cNvPr>
                <p:cNvSpPr/>
                <p:nvPr/>
              </p:nvSpPr>
              <p:spPr>
                <a:xfrm>
                  <a:off x="3860400" y="3306025"/>
                  <a:ext cx="105550" cy="1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2" h="4192" extrusionOk="0">
                      <a:moveTo>
                        <a:pt x="2489" y="1"/>
                      </a:moveTo>
                      <a:cubicBezTo>
                        <a:pt x="2048" y="1"/>
                        <a:pt x="1639" y="285"/>
                        <a:pt x="1481" y="726"/>
                      </a:cubicBezTo>
                      <a:lnTo>
                        <a:pt x="1418" y="726"/>
                      </a:lnTo>
                      <a:cubicBezTo>
                        <a:pt x="662" y="726"/>
                        <a:pt x="0" y="1356"/>
                        <a:pt x="0" y="2080"/>
                      </a:cubicBezTo>
                      <a:cubicBezTo>
                        <a:pt x="0" y="2836"/>
                        <a:pt x="630" y="3467"/>
                        <a:pt x="1418" y="3467"/>
                      </a:cubicBezTo>
                      <a:lnTo>
                        <a:pt x="1481" y="3467"/>
                      </a:lnTo>
                      <a:cubicBezTo>
                        <a:pt x="1639" y="3845"/>
                        <a:pt x="2017" y="4191"/>
                        <a:pt x="2489" y="4191"/>
                      </a:cubicBezTo>
                      <a:lnTo>
                        <a:pt x="4222" y="4191"/>
                      </a:lnTo>
                      <a:lnTo>
                        <a:pt x="4222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52" name="Google Shape;9574;p73">
                  <a:extLst>
                    <a:ext uri="{FF2B5EF4-FFF2-40B4-BE49-F238E27FC236}">
                      <a16:creationId xmlns:a16="http://schemas.microsoft.com/office/drawing/2014/main" id="{2168A58E-D6BA-859C-2544-C6BDCCA9AD30}"/>
                    </a:ext>
                  </a:extLst>
                </p:cNvPr>
                <p:cNvSpPr/>
                <p:nvPr/>
              </p:nvSpPr>
              <p:spPr>
                <a:xfrm>
                  <a:off x="4050225" y="3254050"/>
                  <a:ext cx="35450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8350" extrusionOk="0">
                      <a:moveTo>
                        <a:pt x="725" y="1"/>
                      </a:moveTo>
                      <a:cubicBezTo>
                        <a:pt x="315" y="1"/>
                        <a:pt x="0" y="316"/>
                        <a:pt x="0" y="694"/>
                      </a:cubicBezTo>
                      <a:lnTo>
                        <a:pt x="0" y="7625"/>
                      </a:lnTo>
                      <a:cubicBezTo>
                        <a:pt x="0" y="8034"/>
                        <a:pt x="315" y="8349"/>
                        <a:pt x="725" y="8349"/>
                      </a:cubicBezTo>
                      <a:cubicBezTo>
                        <a:pt x="1134" y="8286"/>
                        <a:pt x="1418" y="8003"/>
                        <a:pt x="1418" y="7625"/>
                      </a:cubicBezTo>
                      <a:lnTo>
                        <a:pt x="1418" y="694"/>
                      </a:ln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53" name="Google Shape;9575;p73">
                  <a:extLst>
                    <a:ext uri="{FF2B5EF4-FFF2-40B4-BE49-F238E27FC236}">
                      <a16:creationId xmlns:a16="http://schemas.microsoft.com/office/drawing/2014/main" id="{1D360885-D1D6-FC61-E975-648F2E5AAC34}"/>
                    </a:ext>
                  </a:extLst>
                </p:cNvPr>
                <p:cNvSpPr/>
                <p:nvPr/>
              </p:nvSpPr>
              <p:spPr>
                <a:xfrm>
                  <a:off x="3912375" y="3426550"/>
                  <a:ext cx="5122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773" extrusionOk="0">
                      <a:moveTo>
                        <a:pt x="1" y="0"/>
                      </a:moveTo>
                      <a:lnTo>
                        <a:pt x="1" y="1764"/>
                      </a:lnTo>
                      <a:cubicBezTo>
                        <a:pt x="1" y="2363"/>
                        <a:pt x="473" y="2773"/>
                        <a:pt x="1040" y="2773"/>
                      </a:cubicBezTo>
                      <a:cubicBezTo>
                        <a:pt x="1607" y="2773"/>
                        <a:pt x="2048" y="2300"/>
                        <a:pt x="2048" y="1764"/>
                      </a:cubicBezTo>
                      <a:lnTo>
                        <a:pt x="2048" y="32"/>
                      </a:lnTo>
                      <a:lnTo>
                        <a:pt x="316" y="32"/>
                      </a:lnTo>
                      <a:cubicBezTo>
                        <a:pt x="253" y="32"/>
                        <a:pt x="127" y="32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54" name="Google Shape;9576;p73">
                  <a:extLst>
                    <a:ext uri="{FF2B5EF4-FFF2-40B4-BE49-F238E27FC236}">
                      <a16:creationId xmlns:a16="http://schemas.microsoft.com/office/drawing/2014/main" id="{268F06D4-C9DA-61B7-C10B-7CB91E9160D6}"/>
                    </a:ext>
                  </a:extLst>
                </p:cNvPr>
                <p:cNvSpPr/>
                <p:nvPr/>
              </p:nvSpPr>
              <p:spPr>
                <a:xfrm>
                  <a:off x="3982475" y="3275325"/>
                  <a:ext cx="52000" cy="16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6554" extrusionOk="0">
                      <a:moveTo>
                        <a:pt x="2080" y="0"/>
                      </a:moveTo>
                      <a:lnTo>
                        <a:pt x="1765" y="315"/>
                      </a:lnTo>
                      <a:cubicBezTo>
                        <a:pt x="1292" y="788"/>
                        <a:pt x="662" y="1071"/>
                        <a:pt x="1" y="1166"/>
                      </a:cubicBezTo>
                      <a:lnTo>
                        <a:pt x="1" y="5419"/>
                      </a:lnTo>
                      <a:cubicBezTo>
                        <a:pt x="662" y="5482"/>
                        <a:pt x="1292" y="5766"/>
                        <a:pt x="1765" y="6238"/>
                      </a:cubicBezTo>
                      <a:lnTo>
                        <a:pt x="2080" y="6553"/>
                      </a:lnTo>
                      <a:lnTo>
                        <a:pt x="20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439" name="Google Shape;9577;p73">
                <a:extLst>
                  <a:ext uri="{FF2B5EF4-FFF2-40B4-BE49-F238E27FC236}">
                    <a16:creationId xmlns:a16="http://schemas.microsoft.com/office/drawing/2014/main" id="{B7CBB925-F9A1-BCB8-0DEE-AB3259A0A411}"/>
                  </a:ext>
                </a:extLst>
              </p:cNvPr>
              <p:cNvGrpSpPr/>
              <p:nvPr/>
            </p:nvGrpSpPr>
            <p:grpSpPr>
              <a:xfrm>
                <a:off x="6474397" y="4377925"/>
                <a:ext cx="501965" cy="500612"/>
                <a:chOff x="3859600" y="3591950"/>
                <a:chExt cx="296975" cy="296175"/>
              </a:xfrm>
              <a:grpFill/>
            </p:grpSpPr>
            <p:sp>
              <p:nvSpPr>
                <p:cNvPr id="17445" name="Google Shape;9578;p73">
                  <a:extLst>
                    <a:ext uri="{FF2B5EF4-FFF2-40B4-BE49-F238E27FC236}">
                      <a16:creationId xmlns:a16="http://schemas.microsoft.com/office/drawing/2014/main" id="{B6600A9F-561D-C193-7A31-026EAB7F7B36}"/>
                    </a:ext>
                  </a:extLst>
                </p:cNvPr>
                <p:cNvSpPr/>
                <p:nvPr/>
              </p:nvSpPr>
              <p:spPr>
                <a:xfrm>
                  <a:off x="4034450" y="3766000"/>
                  <a:ext cx="122125" cy="12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4885" extrusionOk="0">
                      <a:moveTo>
                        <a:pt x="2395" y="1324"/>
                      </a:moveTo>
                      <a:cubicBezTo>
                        <a:pt x="2616" y="1324"/>
                        <a:pt x="2773" y="1482"/>
                        <a:pt x="2773" y="1702"/>
                      </a:cubicBezTo>
                      <a:lnTo>
                        <a:pt x="2773" y="2049"/>
                      </a:lnTo>
                      <a:lnTo>
                        <a:pt x="3120" y="2049"/>
                      </a:lnTo>
                      <a:cubicBezTo>
                        <a:pt x="3309" y="2049"/>
                        <a:pt x="3466" y="2206"/>
                        <a:pt x="3466" y="2395"/>
                      </a:cubicBezTo>
                      <a:cubicBezTo>
                        <a:pt x="3466" y="2584"/>
                        <a:pt x="3309" y="2742"/>
                        <a:pt x="3120" y="2742"/>
                      </a:cubicBezTo>
                      <a:lnTo>
                        <a:pt x="2395" y="2742"/>
                      </a:lnTo>
                      <a:cubicBezTo>
                        <a:pt x="2206" y="2742"/>
                        <a:pt x="2049" y="2584"/>
                        <a:pt x="2049" y="2395"/>
                      </a:cubicBezTo>
                      <a:lnTo>
                        <a:pt x="2049" y="1702"/>
                      </a:lnTo>
                      <a:cubicBezTo>
                        <a:pt x="2049" y="1482"/>
                        <a:pt x="2206" y="1324"/>
                        <a:pt x="2395" y="1324"/>
                      </a:cubicBezTo>
                      <a:close/>
                      <a:moveTo>
                        <a:pt x="2458" y="1"/>
                      </a:moveTo>
                      <a:cubicBezTo>
                        <a:pt x="1104" y="1"/>
                        <a:pt x="1" y="1103"/>
                        <a:pt x="1" y="2427"/>
                      </a:cubicBezTo>
                      <a:cubicBezTo>
                        <a:pt x="1" y="3781"/>
                        <a:pt x="1104" y="4884"/>
                        <a:pt x="2458" y="4884"/>
                      </a:cubicBezTo>
                      <a:cubicBezTo>
                        <a:pt x="3782" y="4884"/>
                        <a:pt x="4884" y="3781"/>
                        <a:pt x="4884" y="2427"/>
                      </a:cubicBezTo>
                      <a:cubicBezTo>
                        <a:pt x="4853" y="1072"/>
                        <a:pt x="3782" y="1"/>
                        <a:pt x="245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46" name="Google Shape;9579;p73">
                  <a:extLst>
                    <a:ext uri="{FF2B5EF4-FFF2-40B4-BE49-F238E27FC236}">
                      <a16:creationId xmlns:a16="http://schemas.microsoft.com/office/drawing/2014/main" id="{BDA409DC-B596-0B04-18C7-F52246FF36AC}"/>
                    </a:ext>
                  </a:extLst>
                </p:cNvPr>
                <p:cNvSpPr/>
                <p:nvPr/>
              </p:nvSpPr>
              <p:spPr>
                <a:xfrm>
                  <a:off x="3860400" y="3679375"/>
                  <a:ext cx="260725" cy="1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9" h="6932" extrusionOk="0">
                      <a:moveTo>
                        <a:pt x="2426" y="662"/>
                      </a:moveTo>
                      <a:cubicBezTo>
                        <a:pt x="2647" y="662"/>
                        <a:pt x="2804" y="819"/>
                        <a:pt x="2804" y="1008"/>
                      </a:cubicBezTo>
                      <a:cubicBezTo>
                        <a:pt x="2804" y="1197"/>
                        <a:pt x="2647" y="1355"/>
                        <a:pt x="2426" y="1355"/>
                      </a:cubicBezTo>
                      <a:lnTo>
                        <a:pt x="1733" y="1355"/>
                      </a:lnTo>
                      <a:cubicBezTo>
                        <a:pt x="1544" y="1355"/>
                        <a:pt x="1387" y="1197"/>
                        <a:pt x="1387" y="1008"/>
                      </a:cubicBezTo>
                      <a:cubicBezTo>
                        <a:pt x="1387" y="819"/>
                        <a:pt x="1544" y="662"/>
                        <a:pt x="1733" y="662"/>
                      </a:cubicBezTo>
                      <a:close/>
                      <a:moveTo>
                        <a:pt x="4537" y="662"/>
                      </a:moveTo>
                      <a:cubicBezTo>
                        <a:pt x="4726" y="662"/>
                        <a:pt x="4884" y="819"/>
                        <a:pt x="4884" y="1008"/>
                      </a:cubicBezTo>
                      <a:cubicBezTo>
                        <a:pt x="4884" y="1197"/>
                        <a:pt x="4695" y="1355"/>
                        <a:pt x="4537" y="1355"/>
                      </a:cubicBezTo>
                      <a:lnTo>
                        <a:pt x="3812" y="1355"/>
                      </a:lnTo>
                      <a:cubicBezTo>
                        <a:pt x="3623" y="1355"/>
                        <a:pt x="3466" y="1197"/>
                        <a:pt x="3466" y="1008"/>
                      </a:cubicBezTo>
                      <a:cubicBezTo>
                        <a:pt x="3466" y="819"/>
                        <a:pt x="3623" y="662"/>
                        <a:pt x="3812" y="662"/>
                      </a:cubicBezTo>
                      <a:close/>
                      <a:moveTo>
                        <a:pt x="6648" y="662"/>
                      </a:moveTo>
                      <a:cubicBezTo>
                        <a:pt x="6837" y="662"/>
                        <a:pt x="6994" y="819"/>
                        <a:pt x="6994" y="1008"/>
                      </a:cubicBezTo>
                      <a:cubicBezTo>
                        <a:pt x="6994" y="1197"/>
                        <a:pt x="6837" y="1355"/>
                        <a:pt x="6648" y="1355"/>
                      </a:cubicBezTo>
                      <a:lnTo>
                        <a:pt x="5955" y="1355"/>
                      </a:lnTo>
                      <a:cubicBezTo>
                        <a:pt x="5734" y="1355"/>
                        <a:pt x="5577" y="1197"/>
                        <a:pt x="5577" y="1008"/>
                      </a:cubicBezTo>
                      <a:cubicBezTo>
                        <a:pt x="5577" y="819"/>
                        <a:pt x="5734" y="662"/>
                        <a:pt x="5955" y="662"/>
                      </a:cubicBezTo>
                      <a:close/>
                      <a:moveTo>
                        <a:pt x="8727" y="662"/>
                      </a:moveTo>
                      <a:cubicBezTo>
                        <a:pt x="8948" y="662"/>
                        <a:pt x="9105" y="819"/>
                        <a:pt x="9105" y="1008"/>
                      </a:cubicBezTo>
                      <a:cubicBezTo>
                        <a:pt x="9105" y="1197"/>
                        <a:pt x="8948" y="1355"/>
                        <a:pt x="8727" y="1355"/>
                      </a:cubicBezTo>
                      <a:lnTo>
                        <a:pt x="8034" y="1355"/>
                      </a:lnTo>
                      <a:cubicBezTo>
                        <a:pt x="7845" y="1355"/>
                        <a:pt x="7688" y="1197"/>
                        <a:pt x="7688" y="1008"/>
                      </a:cubicBezTo>
                      <a:cubicBezTo>
                        <a:pt x="7688" y="819"/>
                        <a:pt x="7845" y="662"/>
                        <a:pt x="8034" y="662"/>
                      </a:cubicBezTo>
                      <a:close/>
                      <a:moveTo>
                        <a:pt x="2426" y="2080"/>
                      </a:moveTo>
                      <a:cubicBezTo>
                        <a:pt x="2647" y="2080"/>
                        <a:pt x="2804" y="2237"/>
                        <a:pt x="2804" y="2426"/>
                      </a:cubicBezTo>
                      <a:cubicBezTo>
                        <a:pt x="2804" y="2647"/>
                        <a:pt x="2647" y="2773"/>
                        <a:pt x="2426" y="2773"/>
                      </a:cubicBezTo>
                      <a:lnTo>
                        <a:pt x="1733" y="2773"/>
                      </a:lnTo>
                      <a:cubicBezTo>
                        <a:pt x="1544" y="2773"/>
                        <a:pt x="1387" y="2647"/>
                        <a:pt x="1387" y="2426"/>
                      </a:cubicBezTo>
                      <a:cubicBezTo>
                        <a:pt x="1387" y="2206"/>
                        <a:pt x="1544" y="2080"/>
                        <a:pt x="1733" y="2080"/>
                      </a:cubicBezTo>
                      <a:close/>
                      <a:moveTo>
                        <a:pt x="4537" y="2080"/>
                      </a:moveTo>
                      <a:cubicBezTo>
                        <a:pt x="4726" y="2080"/>
                        <a:pt x="4884" y="2237"/>
                        <a:pt x="4884" y="2426"/>
                      </a:cubicBezTo>
                      <a:cubicBezTo>
                        <a:pt x="4884" y="2647"/>
                        <a:pt x="4695" y="2773"/>
                        <a:pt x="4537" y="2773"/>
                      </a:cubicBezTo>
                      <a:lnTo>
                        <a:pt x="3812" y="2773"/>
                      </a:lnTo>
                      <a:cubicBezTo>
                        <a:pt x="3623" y="2773"/>
                        <a:pt x="3466" y="2647"/>
                        <a:pt x="3466" y="2426"/>
                      </a:cubicBezTo>
                      <a:cubicBezTo>
                        <a:pt x="3466" y="2206"/>
                        <a:pt x="3623" y="2080"/>
                        <a:pt x="3812" y="2080"/>
                      </a:cubicBezTo>
                      <a:close/>
                      <a:moveTo>
                        <a:pt x="6648" y="2080"/>
                      </a:moveTo>
                      <a:cubicBezTo>
                        <a:pt x="6837" y="2080"/>
                        <a:pt x="6994" y="2237"/>
                        <a:pt x="6994" y="2426"/>
                      </a:cubicBezTo>
                      <a:cubicBezTo>
                        <a:pt x="6994" y="2647"/>
                        <a:pt x="6837" y="2773"/>
                        <a:pt x="6648" y="2773"/>
                      </a:cubicBezTo>
                      <a:lnTo>
                        <a:pt x="5955" y="2773"/>
                      </a:lnTo>
                      <a:cubicBezTo>
                        <a:pt x="5734" y="2773"/>
                        <a:pt x="5577" y="2647"/>
                        <a:pt x="5577" y="2426"/>
                      </a:cubicBezTo>
                      <a:cubicBezTo>
                        <a:pt x="5577" y="2206"/>
                        <a:pt x="5734" y="2080"/>
                        <a:pt x="5955" y="2080"/>
                      </a:cubicBezTo>
                      <a:close/>
                      <a:moveTo>
                        <a:pt x="8727" y="2080"/>
                      </a:moveTo>
                      <a:cubicBezTo>
                        <a:pt x="8948" y="2080"/>
                        <a:pt x="9105" y="2237"/>
                        <a:pt x="9105" y="2426"/>
                      </a:cubicBezTo>
                      <a:cubicBezTo>
                        <a:pt x="9105" y="2647"/>
                        <a:pt x="8948" y="2773"/>
                        <a:pt x="8727" y="2773"/>
                      </a:cubicBezTo>
                      <a:lnTo>
                        <a:pt x="8034" y="2773"/>
                      </a:lnTo>
                      <a:cubicBezTo>
                        <a:pt x="7845" y="2773"/>
                        <a:pt x="7688" y="2647"/>
                        <a:pt x="7688" y="2426"/>
                      </a:cubicBezTo>
                      <a:cubicBezTo>
                        <a:pt x="7688" y="2206"/>
                        <a:pt x="7845" y="2080"/>
                        <a:pt x="8034" y="2080"/>
                      </a:cubicBezTo>
                      <a:close/>
                      <a:moveTo>
                        <a:pt x="2426" y="3466"/>
                      </a:moveTo>
                      <a:cubicBezTo>
                        <a:pt x="2647" y="3466"/>
                        <a:pt x="2804" y="3623"/>
                        <a:pt x="2804" y="3812"/>
                      </a:cubicBezTo>
                      <a:cubicBezTo>
                        <a:pt x="2804" y="4001"/>
                        <a:pt x="2647" y="4159"/>
                        <a:pt x="2426" y="4159"/>
                      </a:cubicBezTo>
                      <a:lnTo>
                        <a:pt x="1733" y="4159"/>
                      </a:lnTo>
                      <a:cubicBezTo>
                        <a:pt x="1544" y="4159"/>
                        <a:pt x="1387" y="4001"/>
                        <a:pt x="1387" y="3812"/>
                      </a:cubicBezTo>
                      <a:cubicBezTo>
                        <a:pt x="1387" y="3623"/>
                        <a:pt x="1544" y="3466"/>
                        <a:pt x="1733" y="3466"/>
                      </a:cubicBezTo>
                      <a:close/>
                      <a:moveTo>
                        <a:pt x="4537" y="3466"/>
                      </a:moveTo>
                      <a:cubicBezTo>
                        <a:pt x="4726" y="3466"/>
                        <a:pt x="4884" y="3623"/>
                        <a:pt x="4884" y="3812"/>
                      </a:cubicBezTo>
                      <a:cubicBezTo>
                        <a:pt x="4884" y="4001"/>
                        <a:pt x="4695" y="4159"/>
                        <a:pt x="4537" y="4159"/>
                      </a:cubicBezTo>
                      <a:lnTo>
                        <a:pt x="3812" y="4159"/>
                      </a:lnTo>
                      <a:cubicBezTo>
                        <a:pt x="3623" y="4159"/>
                        <a:pt x="3466" y="4001"/>
                        <a:pt x="3466" y="3812"/>
                      </a:cubicBezTo>
                      <a:cubicBezTo>
                        <a:pt x="3466" y="3623"/>
                        <a:pt x="3623" y="3466"/>
                        <a:pt x="3812" y="3466"/>
                      </a:cubicBezTo>
                      <a:close/>
                      <a:moveTo>
                        <a:pt x="6648" y="3466"/>
                      </a:moveTo>
                      <a:cubicBezTo>
                        <a:pt x="6837" y="3466"/>
                        <a:pt x="6994" y="3623"/>
                        <a:pt x="6994" y="3812"/>
                      </a:cubicBezTo>
                      <a:cubicBezTo>
                        <a:pt x="6994" y="4001"/>
                        <a:pt x="6837" y="4159"/>
                        <a:pt x="6648" y="4159"/>
                      </a:cubicBezTo>
                      <a:lnTo>
                        <a:pt x="5955" y="4159"/>
                      </a:lnTo>
                      <a:cubicBezTo>
                        <a:pt x="5734" y="4159"/>
                        <a:pt x="5577" y="4001"/>
                        <a:pt x="5577" y="3812"/>
                      </a:cubicBezTo>
                      <a:cubicBezTo>
                        <a:pt x="5577" y="3623"/>
                        <a:pt x="5734" y="3466"/>
                        <a:pt x="5955" y="3466"/>
                      </a:cubicBezTo>
                      <a:close/>
                      <a:moveTo>
                        <a:pt x="2426" y="4852"/>
                      </a:moveTo>
                      <a:cubicBezTo>
                        <a:pt x="2647" y="4852"/>
                        <a:pt x="2804" y="5010"/>
                        <a:pt x="2804" y="5199"/>
                      </a:cubicBezTo>
                      <a:cubicBezTo>
                        <a:pt x="2804" y="5388"/>
                        <a:pt x="2647" y="5545"/>
                        <a:pt x="2426" y="5545"/>
                      </a:cubicBezTo>
                      <a:lnTo>
                        <a:pt x="1733" y="5545"/>
                      </a:lnTo>
                      <a:cubicBezTo>
                        <a:pt x="1544" y="5545"/>
                        <a:pt x="1387" y="5388"/>
                        <a:pt x="1387" y="5199"/>
                      </a:cubicBezTo>
                      <a:cubicBezTo>
                        <a:pt x="1387" y="5010"/>
                        <a:pt x="1544" y="4852"/>
                        <a:pt x="1733" y="4852"/>
                      </a:cubicBezTo>
                      <a:close/>
                      <a:moveTo>
                        <a:pt x="4537" y="4852"/>
                      </a:moveTo>
                      <a:cubicBezTo>
                        <a:pt x="4726" y="4852"/>
                        <a:pt x="4884" y="5010"/>
                        <a:pt x="4884" y="5199"/>
                      </a:cubicBezTo>
                      <a:cubicBezTo>
                        <a:pt x="4884" y="5388"/>
                        <a:pt x="4695" y="5545"/>
                        <a:pt x="4537" y="5545"/>
                      </a:cubicBezTo>
                      <a:lnTo>
                        <a:pt x="3812" y="5545"/>
                      </a:lnTo>
                      <a:cubicBezTo>
                        <a:pt x="3623" y="5545"/>
                        <a:pt x="3466" y="5388"/>
                        <a:pt x="3466" y="5199"/>
                      </a:cubicBezTo>
                      <a:cubicBezTo>
                        <a:pt x="3466" y="5010"/>
                        <a:pt x="3623" y="4852"/>
                        <a:pt x="3812" y="4852"/>
                      </a:cubicBezTo>
                      <a:close/>
                      <a:moveTo>
                        <a:pt x="0" y="0"/>
                      </a:moveTo>
                      <a:lnTo>
                        <a:pt x="0" y="5892"/>
                      </a:lnTo>
                      <a:cubicBezTo>
                        <a:pt x="0" y="6459"/>
                        <a:pt x="473" y="6931"/>
                        <a:pt x="1071" y="6931"/>
                      </a:cubicBezTo>
                      <a:lnTo>
                        <a:pt x="6490" y="6931"/>
                      </a:lnTo>
                      <a:cubicBezTo>
                        <a:pt x="6364" y="6616"/>
                        <a:pt x="6301" y="6270"/>
                        <a:pt x="6301" y="5892"/>
                      </a:cubicBezTo>
                      <a:cubicBezTo>
                        <a:pt x="6301" y="5797"/>
                        <a:pt x="6333" y="5671"/>
                        <a:pt x="6333" y="5545"/>
                      </a:cubicBezTo>
                      <a:lnTo>
                        <a:pt x="5955" y="5545"/>
                      </a:lnTo>
                      <a:cubicBezTo>
                        <a:pt x="5734" y="5545"/>
                        <a:pt x="5577" y="5388"/>
                        <a:pt x="5577" y="5199"/>
                      </a:cubicBezTo>
                      <a:cubicBezTo>
                        <a:pt x="5577" y="5010"/>
                        <a:pt x="5734" y="4852"/>
                        <a:pt x="5955" y="4852"/>
                      </a:cubicBezTo>
                      <a:lnTo>
                        <a:pt x="6490" y="4852"/>
                      </a:lnTo>
                      <a:cubicBezTo>
                        <a:pt x="6931" y="3623"/>
                        <a:pt x="8066" y="2741"/>
                        <a:pt x="9420" y="2741"/>
                      </a:cubicBezTo>
                      <a:cubicBezTo>
                        <a:pt x="9767" y="2741"/>
                        <a:pt x="10113" y="2836"/>
                        <a:pt x="10428" y="2962"/>
                      </a:cubicBezTo>
                      <a:lnTo>
                        <a:pt x="104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47" name="Google Shape;9580;p73">
                  <a:extLst>
                    <a:ext uri="{FF2B5EF4-FFF2-40B4-BE49-F238E27FC236}">
                      <a16:creationId xmlns:a16="http://schemas.microsoft.com/office/drawing/2014/main" id="{9770E3E5-3B9F-8360-D5D6-ED802A133C2E}"/>
                    </a:ext>
                  </a:extLst>
                </p:cNvPr>
                <p:cNvSpPr/>
                <p:nvPr/>
              </p:nvSpPr>
              <p:spPr>
                <a:xfrm>
                  <a:off x="3859600" y="3591950"/>
                  <a:ext cx="261525" cy="7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1" h="2836" extrusionOk="0">
                      <a:moveTo>
                        <a:pt x="1734" y="0"/>
                      </a:moveTo>
                      <a:cubicBezTo>
                        <a:pt x="1513" y="0"/>
                        <a:pt x="1356" y="158"/>
                        <a:pt x="1356" y="347"/>
                      </a:cubicBezTo>
                      <a:lnTo>
                        <a:pt x="1356" y="693"/>
                      </a:lnTo>
                      <a:lnTo>
                        <a:pt x="1009" y="693"/>
                      </a:lnTo>
                      <a:cubicBezTo>
                        <a:pt x="410" y="693"/>
                        <a:pt x="1" y="1166"/>
                        <a:pt x="1" y="1733"/>
                      </a:cubicBezTo>
                      <a:lnTo>
                        <a:pt x="1" y="2836"/>
                      </a:lnTo>
                      <a:lnTo>
                        <a:pt x="10429" y="2836"/>
                      </a:lnTo>
                      <a:lnTo>
                        <a:pt x="10429" y="1733"/>
                      </a:lnTo>
                      <a:lnTo>
                        <a:pt x="10460" y="1733"/>
                      </a:lnTo>
                      <a:cubicBezTo>
                        <a:pt x="10460" y="1134"/>
                        <a:pt x="9988" y="693"/>
                        <a:pt x="9421" y="693"/>
                      </a:cubicBezTo>
                      <a:lnTo>
                        <a:pt x="9074" y="693"/>
                      </a:lnTo>
                      <a:lnTo>
                        <a:pt x="9074" y="347"/>
                      </a:lnTo>
                      <a:cubicBezTo>
                        <a:pt x="9074" y="158"/>
                        <a:pt x="8917" y="0"/>
                        <a:pt x="8728" y="0"/>
                      </a:cubicBezTo>
                      <a:cubicBezTo>
                        <a:pt x="8539" y="0"/>
                        <a:pt x="8381" y="158"/>
                        <a:pt x="8381" y="347"/>
                      </a:cubicBezTo>
                      <a:lnTo>
                        <a:pt x="8381" y="693"/>
                      </a:lnTo>
                      <a:lnTo>
                        <a:pt x="6995" y="693"/>
                      </a:lnTo>
                      <a:lnTo>
                        <a:pt x="6995" y="347"/>
                      </a:lnTo>
                      <a:cubicBezTo>
                        <a:pt x="6995" y="158"/>
                        <a:pt x="6837" y="0"/>
                        <a:pt x="6648" y="0"/>
                      </a:cubicBezTo>
                      <a:cubicBezTo>
                        <a:pt x="6459" y="0"/>
                        <a:pt x="6302" y="158"/>
                        <a:pt x="6302" y="347"/>
                      </a:cubicBezTo>
                      <a:lnTo>
                        <a:pt x="6302" y="693"/>
                      </a:lnTo>
                      <a:lnTo>
                        <a:pt x="4159" y="693"/>
                      </a:lnTo>
                      <a:lnTo>
                        <a:pt x="4159" y="347"/>
                      </a:lnTo>
                      <a:cubicBezTo>
                        <a:pt x="4159" y="158"/>
                        <a:pt x="4002" y="0"/>
                        <a:pt x="3813" y="0"/>
                      </a:cubicBezTo>
                      <a:cubicBezTo>
                        <a:pt x="3624" y="0"/>
                        <a:pt x="3466" y="158"/>
                        <a:pt x="3466" y="347"/>
                      </a:cubicBezTo>
                      <a:lnTo>
                        <a:pt x="3466" y="693"/>
                      </a:lnTo>
                      <a:lnTo>
                        <a:pt x="2080" y="693"/>
                      </a:lnTo>
                      <a:lnTo>
                        <a:pt x="2080" y="347"/>
                      </a:lnTo>
                      <a:cubicBezTo>
                        <a:pt x="2080" y="158"/>
                        <a:pt x="1923" y="0"/>
                        <a:pt x="17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92" name="Google Shape;9581;p73">
                <a:extLst>
                  <a:ext uri="{FF2B5EF4-FFF2-40B4-BE49-F238E27FC236}">
                    <a16:creationId xmlns:a16="http://schemas.microsoft.com/office/drawing/2014/main" id="{84C74058-7D7B-F0F2-B002-23BD0C89892A}"/>
                  </a:ext>
                </a:extLst>
              </p:cNvPr>
              <p:cNvGrpSpPr/>
              <p:nvPr/>
            </p:nvGrpSpPr>
            <p:grpSpPr>
              <a:xfrm>
                <a:off x="6475073" y="4984646"/>
                <a:ext cx="500612" cy="500612"/>
                <a:chOff x="3860400" y="3955025"/>
                <a:chExt cx="296175" cy="296175"/>
              </a:xfrm>
              <a:grpFill/>
            </p:grpSpPr>
            <p:sp>
              <p:nvSpPr>
                <p:cNvPr id="17440" name="Google Shape;9582;p73">
                  <a:extLst>
                    <a:ext uri="{FF2B5EF4-FFF2-40B4-BE49-F238E27FC236}">
                      <a16:creationId xmlns:a16="http://schemas.microsoft.com/office/drawing/2014/main" id="{8010354F-F06D-F9A0-E9C6-E856951E1278}"/>
                    </a:ext>
                  </a:extLst>
                </p:cNvPr>
                <p:cNvSpPr/>
                <p:nvPr/>
              </p:nvSpPr>
              <p:spPr>
                <a:xfrm>
                  <a:off x="3973825" y="3955025"/>
                  <a:ext cx="685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2742" extrusionOk="0">
                      <a:moveTo>
                        <a:pt x="1355" y="1"/>
                      </a:moveTo>
                      <a:cubicBezTo>
                        <a:pt x="630" y="1"/>
                        <a:pt x="0" y="631"/>
                        <a:pt x="0" y="1387"/>
                      </a:cubicBezTo>
                      <a:cubicBezTo>
                        <a:pt x="0" y="2112"/>
                        <a:pt x="630" y="2742"/>
                        <a:pt x="1355" y="2742"/>
                      </a:cubicBezTo>
                      <a:cubicBezTo>
                        <a:pt x="2111" y="2742"/>
                        <a:pt x="2741" y="2112"/>
                        <a:pt x="2741" y="1387"/>
                      </a:cubicBezTo>
                      <a:cubicBezTo>
                        <a:pt x="2741" y="631"/>
                        <a:pt x="2142" y="1"/>
                        <a:pt x="13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41" name="Google Shape;9583;p73">
                  <a:extLst>
                    <a:ext uri="{FF2B5EF4-FFF2-40B4-BE49-F238E27FC236}">
                      <a16:creationId xmlns:a16="http://schemas.microsoft.com/office/drawing/2014/main" id="{58401B3C-739C-EA76-4908-5F9A15B270E2}"/>
                    </a:ext>
                  </a:extLst>
                </p:cNvPr>
                <p:cNvSpPr/>
                <p:nvPr/>
              </p:nvSpPr>
              <p:spPr>
                <a:xfrm>
                  <a:off x="3947025" y="4021975"/>
                  <a:ext cx="122125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2868" extrusionOk="0">
                      <a:moveTo>
                        <a:pt x="820" y="1"/>
                      </a:moveTo>
                      <a:cubicBezTo>
                        <a:pt x="316" y="442"/>
                        <a:pt x="1" y="1104"/>
                        <a:pt x="1" y="1797"/>
                      </a:cubicBezTo>
                      <a:lnTo>
                        <a:pt x="1" y="2521"/>
                      </a:lnTo>
                      <a:cubicBezTo>
                        <a:pt x="1" y="2710"/>
                        <a:pt x="158" y="2868"/>
                        <a:pt x="347" y="2868"/>
                      </a:cubicBezTo>
                      <a:lnTo>
                        <a:pt x="4506" y="2868"/>
                      </a:lnTo>
                      <a:cubicBezTo>
                        <a:pt x="4727" y="2868"/>
                        <a:pt x="4884" y="2710"/>
                        <a:pt x="4884" y="2521"/>
                      </a:cubicBezTo>
                      <a:lnTo>
                        <a:pt x="4884" y="1860"/>
                      </a:lnTo>
                      <a:cubicBezTo>
                        <a:pt x="4884" y="1135"/>
                        <a:pt x="4569" y="473"/>
                        <a:pt x="4034" y="32"/>
                      </a:cubicBezTo>
                      <a:cubicBezTo>
                        <a:pt x="3655" y="473"/>
                        <a:pt x="3120" y="788"/>
                        <a:pt x="2427" y="788"/>
                      </a:cubicBezTo>
                      <a:cubicBezTo>
                        <a:pt x="1797" y="788"/>
                        <a:pt x="1198" y="473"/>
                        <a:pt x="8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42" name="Google Shape;9584;p73">
                  <a:extLst>
                    <a:ext uri="{FF2B5EF4-FFF2-40B4-BE49-F238E27FC236}">
                      <a16:creationId xmlns:a16="http://schemas.microsoft.com/office/drawing/2014/main" id="{742BDA9C-ACDE-70AD-7C82-595AB1231A81}"/>
                    </a:ext>
                  </a:extLst>
                </p:cNvPr>
                <p:cNvSpPr/>
                <p:nvPr/>
              </p:nvSpPr>
              <p:spPr>
                <a:xfrm>
                  <a:off x="4086450" y="4145650"/>
                  <a:ext cx="70125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191" extrusionOk="0">
                      <a:moveTo>
                        <a:pt x="0" y="0"/>
                      </a:moveTo>
                      <a:lnTo>
                        <a:pt x="0" y="4190"/>
                      </a:lnTo>
                      <a:lnTo>
                        <a:pt x="2458" y="4190"/>
                      </a:lnTo>
                      <a:cubicBezTo>
                        <a:pt x="2647" y="4190"/>
                        <a:pt x="2804" y="4033"/>
                        <a:pt x="2804" y="3844"/>
                      </a:cubicBezTo>
                      <a:lnTo>
                        <a:pt x="2804" y="315"/>
                      </a:lnTo>
                      <a:cubicBezTo>
                        <a:pt x="2773" y="158"/>
                        <a:pt x="2647" y="0"/>
                        <a:pt x="24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43" name="Google Shape;9585;p73">
                  <a:extLst>
                    <a:ext uri="{FF2B5EF4-FFF2-40B4-BE49-F238E27FC236}">
                      <a16:creationId xmlns:a16="http://schemas.microsoft.com/office/drawing/2014/main" id="{832070B4-D6BC-4EB2-AF33-6DD95B2A9EA4}"/>
                    </a:ext>
                  </a:extLst>
                </p:cNvPr>
                <p:cNvSpPr/>
                <p:nvPr/>
              </p:nvSpPr>
              <p:spPr>
                <a:xfrm>
                  <a:off x="3860400" y="4180300"/>
                  <a:ext cx="70125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805" extrusionOk="0">
                      <a:moveTo>
                        <a:pt x="347" y="0"/>
                      </a:moveTo>
                      <a:cubicBezTo>
                        <a:pt x="158" y="0"/>
                        <a:pt x="0" y="189"/>
                        <a:pt x="0" y="347"/>
                      </a:cubicBezTo>
                      <a:lnTo>
                        <a:pt x="0" y="2458"/>
                      </a:lnTo>
                      <a:cubicBezTo>
                        <a:pt x="0" y="2678"/>
                        <a:pt x="158" y="2804"/>
                        <a:pt x="347" y="2804"/>
                      </a:cubicBezTo>
                      <a:lnTo>
                        <a:pt x="2804" y="2804"/>
                      </a:lnTo>
                      <a:lnTo>
                        <a:pt x="28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44" name="Google Shape;9586;p73">
                  <a:extLst>
                    <a:ext uri="{FF2B5EF4-FFF2-40B4-BE49-F238E27FC236}">
                      <a16:creationId xmlns:a16="http://schemas.microsoft.com/office/drawing/2014/main" id="{2BADB560-B07B-56AC-C1D4-E9E6B253426C}"/>
                    </a:ext>
                  </a:extLst>
                </p:cNvPr>
                <p:cNvSpPr/>
                <p:nvPr/>
              </p:nvSpPr>
              <p:spPr>
                <a:xfrm>
                  <a:off x="3947025" y="4111775"/>
                  <a:ext cx="122125" cy="13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5577" extrusionOk="0">
                      <a:moveTo>
                        <a:pt x="2466" y="1377"/>
                      </a:moveTo>
                      <a:cubicBezTo>
                        <a:pt x="2522" y="1377"/>
                        <a:pt x="2582" y="1392"/>
                        <a:pt x="2647" y="1418"/>
                      </a:cubicBezTo>
                      <a:cubicBezTo>
                        <a:pt x="2742" y="1450"/>
                        <a:pt x="2836" y="1607"/>
                        <a:pt x="2836" y="1733"/>
                      </a:cubicBezTo>
                      <a:lnTo>
                        <a:pt x="2836" y="3497"/>
                      </a:lnTo>
                      <a:lnTo>
                        <a:pt x="3183" y="3497"/>
                      </a:lnTo>
                      <a:cubicBezTo>
                        <a:pt x="3372" y="3497"/>
                        <a:pt x="3529" y="3655"/>
                        <a:pt x="3529" y="3844"/>
                      </a:cubicBezTo>
                      <a:cubicBezTo>
                        <a:pt x="3529" y="4033"/>
                        <a:pt x="3340" y="4159"/>
                        <a:pt x="3151" y="4159"/>
                      </a:cubicBezTo>
                      <a:lnTo>
                        <a:pt x="1765" y="4159"/>
                      </a:lnTo>
                      <a:cubicBezTo>
                        <a:pt x="1576" y="4159"/>
                        <a:pt x="1419" y="4002"/>
                        <a:pt x="1419" y="3812"/>
                      </a:cubicBezTo>
                      <a:cubicBezTo>
                        <a:pt x="1419" y="3623"/>
                        <a:pt x="1576" y="3466"/>
                        <a:pt x="1765" y="3466"/>
                      </a:cubicBezTo>
                      <a:lnTo>
                        <a:pt x="2112" y="3466"/>
                      </a:lnTo>
                      <a:lnTo>
                        <a:pt x="2112" y="2552"/>
                      </a:lnTo>
                      <a:lnTo>
                        <a:pt x="1986" y="2678"/>
                      </a:lnTo>
                      <a:cubicBezTo>
                        <a:pt x="1938" y="2726"/>
                        <a:pt x="1852" y="2749"/>
                        <a:pt x="1765" y="2749"/>
                      </a:cubicBezTo>
                      <a:cubicBezTo>
                        <a:pt x="1679" y="2749"/>
                        <a:pt x="1592" y="2726"/>
                        <a:pt x="1545" y="2678"/>
                      </a:cubicBezTo>
                      <a:cubicBezTo>
                        <a:pt x="1419" y="2552"/>
                        <a:pt x="1419" y="2300"/>
                        <a:pt x="1545" y="2206"/>
                      </a:cubicBezTo>
                      <a:lnTo>
                        <a:pt x="2238" y="1481"/>
                      </a:lnTo>
                      <a:cubicBezTo>
                        <a:pt x="2312" y="1407"/>
                        <a:pt x="2385" y="1377"/>
                        <a:pt x="2466" y="1377"/>
                      </a:cubicBezTo>
                      <a:close/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5577"/>
                      </a:lnTo>
                      <a:lnTo>
                        <a:pt x="4853" y="5577"/>
                      </a:lnTo>
                      <a:cubicBezTo>
                        <a:pt x="4884" y="3245"/>
                        <a:pt x="4884" y="2678"/>
                        <a:pt x="4884" y="347"/>
                      </a:cubicBezTo>
                      <a:cubicBezTo>
                        <a:pt x="4884" y="158"/>
                        <a:pt x="4727" y="0"/>
                        <a:pt x="45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93" name="Google Shape;9587;p73">
                <a:extLst>
                  <a:ext uri="{FF2B5EF4-FFF2-40B4-BE49-F238E27FC236}">
                    <a16:creationId xmlns:a16="http://schemas.microsoft.com/office/drawing/2014/main" id="{3C7CB3A3-FD9E-D005-DCC3-EBD9B5B1D1AC}"/>
                  </a:ext>
                </a:extLst>
              </p:cNvPr>
              <p:cNvGrpSpPr/>
              <p:nvPr/>
            </p:nvGrpSpPr>
            <p:grpSpPr>
              <a:xfrm>
                <a:off x="9642831" y="3748557"/>
                <a:ext cx="508599" cy="499261"/>
                <a:chOff x="5716825" y="3235950"/>
                <a:chExt cx="300900" cy="295375"/>
              </a:xfrm>
              <a:grpFill/>
            </p:grpSpPr>
            <p:sp>
              <p:nvSpPr>
                <p:cNvPr id="220" name="Google Shape;9588;p73">
                  <a:extLst>
                    <a:ext uri="{FF2B5EF4-FFF2-40B4-BE49-F238E27FC236}">
                      <a16:creationId xmlns:a16="http://schemas.microsoft.com/office/drawing/2014/main" id="{2C30F6E9-CCA4-D61F-855F-5582737EF866}"/>
                    </a:ext>
                  </a:extLst>
                </p:cNvPr>
                <p:cNvSpPr/>
                <p:nvPr/>
              </p:nvSpPr>
              <p:spPr>
                <a:xfrm>
                  <a:off x="5716825" y="3309975"/>
                  <a:ext cx="137075" cy="14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3" h="5861" extrusionOk="0">
                      <a:moveTo>
                        <a:pt x="2584" y="1"/>
                      </a:moveTo>
                      <a:lnTo>
                        <a:pt x="410" y="2206"/>
                      </a:lnTo>
                      <a:cubicBezTo>
                        <a:pt x="1" y="2615"/>
                        <a:pt x="1" y="3277"/>
                        <a:pt x="410" y="3655"/>
                      </a:cubicBezTo>
                      <a:lnTo>
                        <a:pt x="2584" y="5860"/>
                      </a:lnTo>
                      <a:lnTo>
                        <a:pt x="3781" y="4632"/>
                      </a:lnTo>
                      <a:cubicBezTo>
                        <a:pt x="3844" y="4584"/>
                        <a:pt x="3939" y="4561"/>
                        <a:pt x="4029" y="4561"/>
                      </a:cubicBezTo>
                      <a:cubicBezTo>
                        <a:pt x="4120" y="4561"/>
                        <a:pt x="4206" y="4584"/>
                        <a:pt x="4254" y="4632"/>
                      </a:cubicBezTo>
                      <a:lnTo>
                        <a:pt x="4726" y="5104"/>
                      </a:lnTo>
                      <a:cubicBezTo>
                        <a:pt x="4789" y="5167"/>
                        <a:pt x="4884" y="5199"/>
                        <a:pt x="4974" y="5199"/>
                      </a:cubicBezTo>
                      <a:cubicBezTo>
                        <a:pt x="5065" y="5199"/>
                        <a:pt x="5152" y="5167"/>
                        <a:pt x="5199" y="5104"/>
                      </a:cubicBezTo>
                      <a:cubicBezTo>
                        <a:pt x="5325" y="5010"/>
                        <a:pt x="5325" y="4758"/>
                        <a:pt x="5199" y="4632"/>
                      </a:cubicBezTo>
                      <a:lnTo>
                        <a:pt x="4726" y="4159"/>
                      </a:lnTo>
                      <a:cubicBezTo>
                        <a:pt x="4632" y="4065"/>
                        <a:pt x="4632" y="3813"/>
                        <a:pt x="4726" y="3687"/>
                      </a:cubicBezTo>
                      <a:lnTo>
                        <a:pt x="5482" y="2962"/>
                      </a:lnTo>
                      <a:lnTo>
                        <a:pt x="5010" y="2489"/>
                      </a:lnTo>
                      <a:lnTo>
                        <a:pt x="4789" y="2710"/>
                      </a:lnTo>
                      <a:cubicBezTo>
                        <a:pt x="4584" y="2915"/>
                        <a:pt x="4317" y="3017"/>
                        <a:pt x="4049" y="3017"/>
                      </a:cubicBezTo>
                      <a:cubicBezTo>
                        <a:pt x="3781" y="3017"/>
                        <a:pt x="3513" y="2915"/>
                        <a:pt x="3309" y="2710"/>
                      </a:cubicBezTo>
                      <a:cubicBezTo>
                        <a:pt x="2930" y="2332"/>
                        <a:pt x="2930" y="1670"/>
                        <a:pt x="3309" y="1261"/>
                      </a:cubicBezTo>
                      <a:lnTo>
                        <a:pt x="3561" y="1040"/>
                      </a:lnTo>
                      <a:lnTo>
                        <a:pt x="258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221" name="Google Shape;9589;p73">
                  <a:extLst>
                    <a:ext uri="{FF2B5EF4-FFF2-40B4-BE49-F238E27FC236}">
                      <a16:creationId xmlns:a16="http://schemas.microsoft.com/office/drawing/2014/main" id="{9D874D8C-7231-BEF0-5509-B69C71948FAE}"/>
                    </a:ext>
                  </a:extLst>
                </p:cNvPr>
                <p:cNvSpPr/>
                <p:nvPr/>
              </p:nvSpPr>
              <p:spPr>
                <a:xfrm>
                  <a:off x="5794025" y="3235950"/>
                  <a:ext cx="145725" cy="1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5356" extrusionOk="0">
                      <a:moveTo>
                        <a:pt x="2926" y="0"/>
                      </a:moveTo>
                      <a:cubicBezTo>
                        <a:pt x="2662" y="0"/>
                        <a:pt x="2394" y="95"/>
                        <a:pt x="2205" y="284"/>
                      </a:cubicBezTo>
                      <a:lnTo>
                        <a:pt x="0" y="2457"/>
                      </a:lnTo>
                      <a:lnTo>
                        <a:pt x="1229" y="3686"/>
                      </a:lnTo>
                      <a:cubicBezTo>
                        <a:pt x="1323" y="3781"/>
                        <a:pt x="1323" y="4033"/>
                        <a:pt x="1229" y="4127"/>
                      </a:cubicBezTo>
                      <a:lnTo>
                        <a:pt x="725" y="4600"/>
                      </a:lnTo>
                      <a:cubicBezTo>
                        <a:pt x="630" y="4726"/>
                        <a:pt x="630" y="4978"/>
                        <a:pt x="725" y="5072"/>
                      </a:cubicBezTo>
                      <a:cubicBezTo>
                        <a:pt x="788" y="5135"/>
                        <a:pt x="882" y="5167"/>
                        <a:pt x="977" y="5167"/>
                      </a:cubicBezTo>
                      <a:cubicBezTo>
                        <a:pt x="1071" y="5167"/>
                        <a:pt x="1166" y="5135"/>
                        <a:pt x="1229" y="5072"/>
                      </a:cubicBezTo>
                      <a:lnTo>
                        <a:pt x="1701" y="4600"/>
                      </a:lnTo>
                      <a:cubicBezTo>
                        <a:pt x="1749" y="4553"/>
                        <a:pt x="1835" y="4529"/>
                        <a:pt x="1926" y="4529"/>
                      </a:cubicBezTo>
                      <a:cubicBezTo>
                        <a:pt x="2016" y="4529"/>
                        <a:pt x="2111" y="4553"/>
                        <a:pt x="2174" y="4600"/>
                      </a:cubicBezTo>
                      <a:lnTo>
                        <a:pt x="2898" y="5356"/>
                      </a:lnTo>
                      <a:lnTo>
                        <a:pt x="3371" y="4883"/>
                      </a:lnTo>
                      <a:lnTo>
                        <a:pt x="3151" y="4663"/>
                      </a:lnTo>
                      <a:cubicBezTo>
                        <a:pt x="2741" y="4253"/>
                        <a:pt x="2741" y="3592"/>
                        <a:pt x="3151" y="3214"/>
                      </a:cubicBezTo>
                      <a:cubicBezTo>
                        <a:pt x="3340" y="3009"/>
                        <a:pt x="3607" y="2906"/>
                        <a:pt x="3875" y="2906"/>
                      </a:cubicBezTo>
                      <a:cubicBezTo>
                        <a:pt x="4143" y="2906"/>
                        <a:pt x="4411" y="3009"/>
                        <a:pt x="4600" y="3214"/>
                      </a:cubicBezTo>
                      <a:lnTo>
                        <a:pt x="4852" y="3434"/>
                      </a:lnTo>
                      <a:lnTo>
                        <a:pt x="5828" y="2457"/>
                      </a:lnTo>
                      <a:lnTo>
                        <a:pt x="3623" y="284"/>
                      </a:lnTo>
                      <a:cubicBezTo>
                        <a:pt x="3450" y="95"/>
                        <a:pt x="3190" y="0"/>
                        <a:pt x="292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222" name="Google Shape;9590;p73">
                  <a:extLst>
                    <a:ext uri="{FF2B5EF4-FFF2-40B4-BE49-F238E27FC236}">
                      <a16:creationId xmlns:a16="http://schemas.microsoft.com/office/drawing/2014/main" id="{5779D0CB-FA23-772B-2228-2176DC1605EB}"/>
                    </a:ext>
                  </a:extLst>
                </p:cNvPr>
                <p:cNvSpPr/>
                <p:nvPr/>
              </p:nvSpPr>
              <p:spPr>
                <a:xfrm>
                  <a:off x="5880650" y="3309975"/>
                  <a:ext cx="137075" cy="14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3" h="5829" extrusionOk="0">
                      <a:moveTo>
                        <a:pt x="2899" y="1"/>
                      </a:moveTo>
                      <a:lnTo>
                        <a:pt x="1702" y="1229"/>
                      </a:lnTo>
                      <a:cubicBezTo>
                        <a:pt x="1639" y="1292"/>
                        <a:pt x="1544" y="1324"/>
                        <a:pt x="1450" y="1324"/>
                      </a:cubicBezTo>
                      <a:cubicBezTo>
                        <a:pt x="1355" y="1324"/>
                        <a:pt x="1261" y="1292"/>
                        <a:pt x="1198" y="1229"/>
                      </a:cubicBezTo>
                      <a:lnTo>
                        <a:pt x="725" y="757"/>
                      </a:lnTo>
                      <a:cubicBezTo>
                        <a:pt x="678" y="694"/>
                        <a:pt x="591" y="662"/>
                        <a:pt x="501" y="662"/>
                      </a:cubicBezTo>
                      <a:cubicBezTo>
                        <a:pt x="410" y="662"/>
                        <a:pt x="316" y="694"/>
                        <a:pt x="253" y="757"/>
                      </a:cubicBezTo>
                      <a:cubicBezTo>
                        <a:pt x="158" y="883"/>
                        <a:pt x="158" y="1103"/>
                        <a:pt x="253" y="1229"/>
                      </a:cubicBezTo>
                      <a:lnTo>
                        <a:pt x="725" y="1702"/>
                      </a:lnTo>
                      <a:cubicBezTo>
                        <a:pt x="851" y="1828"/>
                        <a:pt x="851" y="2048"/>
                        <a:pt x="725" y="2174"/>
                      </a:cubicBezTo>
                      <a:lnTo>
                        <a:pt x="1" y="2899"/>
                      </a:lnTo>
                      <a:lnTo>
                        <a:pt x="473" y="3372"/>
                      </a:lnTo>
                      <a:lnTo>
                        <a:pt x="694" y="3151"/>
                      </a:lnTo>
                      <a:cubicBezTo>
                        <a:pt x="898" y="2946"/>
                        <a:pt x="1166" y="2844"/>
                        <a:pt x="1434" y="2844"/>
                      </a:cubicBezTo>
                      <a:cubicBezTo>
                        <a:pt x="1702" y="2844"/>
                        <a:pt x="1970" y="2946"/>
                        <a:pt x="2174" y="3151"/>
                      </a:cubicBezTo>
                      <a:cubicBezTo>
                        <a:pt x="2552" y="3529"/>
                        <a:pt x="2552" y="4222"/>
                        <a:pt x="2174" y="4600"/>
                      </a:cubicBezTo>
                      <a:lnTo>
                        <a:pt x="1922" y="4852"/>
                      </a:lnTo>
                      <a:lnTo>
                        <a:pt x="2899" y="5829"/>
                      </a:lnTo>
                      <a:lnTo>
                        <a:pt x="5073" y="3655"/>
                      </a:lnTo>
                      <a:cubicBezTo>
                        <a:pt x="5482" y="3277"/>
                        <a:pt x="5482" y="2615"/>
                        <a:pt x="5073" y="2206"/>
                      </a:cubicBezTo>
                      <a:lnTo>
                        <a:pt x="289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223" name="Google Shape;9591;p73">
                  <a:extLst>
                    <a:ext uri="{FF2B5EF4-FFF2-40B4-BE49-F238E27FC236}">
                      <a16:creationId xmlns:a16="http://schemas.microsoft.com/office/drawing/2014/main" id="{1C4B7C79-889F-BCBD-0AAD-E8635E196AA7}"/>
                    </a:ext>
                  </a:extLst>
                </p:cNvPr>
                <p:cNvSpPr/>
                <p:nvPr/>
              </p:nvSpPr>
              <p:spPr>
                <a:xfrm>
                  <a:off x="5794025" y="3396625"/>
                  <a:ext cx="1473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5388" extrusionOk="0">
                      <a:moveTo>
                        <a:pt x="2993" y="0"/>
                      </a:moveTo>
                      <a:lnTo>
                        <a:pt x="2520" y="473"/>
                      </a:lnTo>
                      <a:lnTo>
                        <a:pt x="2741" y="725"/>
                      </a:lnTo>
                      <a:cubicBezTo>
                        <a:pt x="3151" y="1103"/>
                        <a:pt x="3151" y="1764"/>
                        <a:pt x="2741" y="2174"/>
                      </a:cubicBezTo>
                      <a:cubicBezTo>
                        <a:pt x="2505" y="2363"/>
                        <a:pt x="2221" y="2457"/>
                        <a:pt x="1949" y="2457"/>
                      </a:cubicBezTo>
                      <a:cubicBezTo>
                        <a:pt x="1678" y="2457"/>
                        <a:pt x="1418" y="2363"/>
                        <a:pt x="1229" y="2174"/>
                      </a:cubicBezTo>
                      <a:lnTo>
                        <a:pt x="977" y="1922"/>
                      </a:lnTo>
                      <a:lnTo>
                        <a:pt x="0" y="2930"/>
                      </a:lnTo>
                      <a:lnTo>
                        <a:pt x="2205" y="5072"/>
                      </a:lnTo>
                      <a:cubicBezTo>
                        <a:pt x="2394" y="5293"/>
                        <a:pt x="2678" y="5387"/>
                        <a:pt x="2930" y="5387"/>
                      </a:cubicBezTo>
                      <a:cubicBezTo>
                        <a:pt x="3214" y="5387"/>
                        <a:pt x="3497" y="5293"/>
                        <a:pt x="3686" y="5072"/>
                      </a:cubicBezTo>
                      <a:lnTo>
                        <a:pt x="5891" y="2930"/>
                      </a:lnTo>
                      <a:lnTo>
                        <a:pt x="4663" y="1701"/>
                      </a:lnTo>
                      <a:cubicBezTo>
                        <a:pt x="4568" y="1575"/>
                        <a:pt x="4568" y="1355"/>
                        <a:pt x="4663" y="1229"/>
                      </a:cubicBezTo>
                      <a:lnTo>
                        <a:pt x="5167" y="756"/>
                      </a:lnTo>
                      <a:cubicBezTo>
                        <a:pt x="5261" y="630"/>
                        <a:pt x="5261" y="410"/>
                        <a:pt x="5167" y="284"/>
                      </a:cubicBezTo>
                      <a:cubicBezTo>
                        <a:pt x="5104" y="221"/>
                        <a:pt x="5009" y="189"/>
                        <a:pt x="4915" y="189"/>
                      </a:cubicBezTo>
                      <a:cubicBezTo>
                        <a:pt x="4820" y="189"/>
                        <a:pt x="4726" y="221"/>
                        <a:pt x="4663" y="284"/>
                      </a:cubicBezTo>
                      <a:lnTo>
                        <a:pt x="4190" y="756"/>
                      </a:lnTo>
                      <a:cubicBezTo>
                        <a:pt x="4143" y="819"/>
                        <a:pt x="4056" y="851"/>
                        <a:pt x="3966" y="851"/>
                      </a:cubicBezTo>
                      <a:cubicBezTo>
                        <a:pt x="3875" y="851"/>
                        <a:pt x="3781" y="819"/>
                        <a:pt x="3718" y="756"/>
                      </a:cubicBezTo>
                      <a:lnTo>
                        <a:pt x="29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94" name="Google Shape;9592;p73">
                <a:extLst>
                  <a:ext uri="{FF2B5EF4-FFF2-40B4-BE49-F238E27FC236}">
                    <a16:creationId xmlns:a16="http://schemas.microsoft.com/office/drawing/2014/main" id="{590310F4-29A2-59CF-3A64-3E276F7426F8}"/>
                  </a:ext>
                </a:extLst>
              </p:cNvPr>
              <p:cNvGrpSpPr/>
              <p:nvPr/>
            </p:nvGrpSpPr>
            <p:grpSpPr>
              <a:xfrm>
                <a:off x="9661466" y="4393899"/>
                <a:ext cx="471329" cy="468667"/>
                <a:chOff x="5727850" y="3609275"/>
                <a:chExt cx="278850" cy="277275"/>
              </a:xfrm>
              <a:grpFill/>
            </p:grpSpPr>
            <p:sp>
              <p:nvSpPr>
                <p:cNvPr id="210" name="Google Shape;9593;p73">
                  <a:extLst>
                    <a:ext uri="{FF2B5EF4-FFF2-40B4-BE49-F238E27FC236}">
                      <a16:creationId xmlns:a16="http://schemas.microsoft.com/office/drawing/2014/main" id="{AB0207E7-B2D5-8098-FDEF-A06A220B1A0E}"/>
                    </a:ext>
                  </a:extLst>
                </p:cNvPr>
                <p:cNvSpPr/>
                <p:nvPr/>
              </p:nvSpPr>
              <p:spPr>
                <a:xfrm>
                  <a:off x="5884600" y="3765225"/>
                  <a:ext cx="122100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4853" extrusionOk="0">
                      <a:moveTo>
                        <a:pt x="2426" y="662"/>
                      </a:moveTo>
                      <a:cubicBezTo>
                        <a:pt x="2646" y="662"/>
                        <a:pt x="2804" y="819"/>
                        <a:pt x="2804" y="1008"/>
                      </a:cubicBezTo>
                      <a:cubicBezTo>
                        <a:pt x="2804" y="1197"/>
                        <a:pt x="2646" y="1355"/>
                        <a:pt x="2426" y="1355"/>
                      </a:cubicBezTo>
                      <a:cubicBezTo>
                        <a:pt x="2237" y="1355"/>
                        <a:pt x="2079" y="1197"/>
                        <a:pt x="2079" y="1008"/>
                      </a:cubicBezTo>
                      <a:cubicBezTo>
                        <a:pt x="2079" y="819"/>
                        <a:pt x="2237" y="662"/>
                        <a:pt x="2426" y="662"/>
                      </a:cubicBezTo>
                      <a:close/>
                      <a:moveTo>
                        <a:pt x="2426" y="1670"/>
                      </a:moveTo>
                      <a:cubicBezTo>
                        <a:pt x="2646" y="1670"/>
                        <a:pt x="2804" y="1828"/>
                        <a:pt x="2804" y="2048"/>
                      </a:cubicBezTo>
                      <a:lnTo>
                        <a:pt x="2804" y="3781"/>
                      </a:lnTo>
                      <a:cubicBezTo>
                        <a:pt x="2804" y="3970"/>
                        <a:pt x="2646" y="4127"/>
                        <a:pt x="2426" y="4127"/>
                      </a:cubicBezTo>
                      <a:cubicBezTo>
                        <a:pt x="2237" y="4127"/>
                        <a:pt x="2079" y="3970"/>
                        <a:pt x="2079" y="3781"/>
                      </a:cubicBezTo>
                      <a:lnTo>
                        <a:pt x="2079" y="2048"/>
                      </a:lnTo>
                      <a:cubicBezTo>
                        <a:pt x="2079" y="1828"/>
                        <a:pt x="2237" y="1670"/>
                        <a:pt x="2426" y="1670"/>
                      </a:cubicBezTo>
                      <a:close/>
                      <a:moveTo>
                        <a:pt x="2426" y="0"/>
                      </a:moveTo>
                      <a:cubicBezTo>
                        <a:pt x="1103" y="0"/>
                        <a:pt x="0" y="1103"/>
                        <a:pt x="0" y="2426"/>
                      </a:cubicBezTo>
                      <a:cubicBezTo>
                        <a:pt x="0" y="3749"/>
                        <a:pt x="1103" y="4852"/>
                        <a:pt x="2426" y="4852"/>
                      </a:cubicBezTo>
                      <a:cubicBezTo>
                        <a:pt x="3781" y="4852"/>
                        <a:pt x="4883" y="3749"/>
                        <a:pt x="4883" y="2426"/>
                      </a:cubicBezTo>
                      <a:cubicBezTo>
                        <a:pt x="4883" y="1040"/>
                        <a:pt x="3781" y="0"/>
                        <a:pt x="242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211" name="Google Shape;9594;p73">
                  <a:extLst>
                    <a:ext uri="{FF2B5EF4-FFF2-40B4-BE49-F238E27FC236}">
                      <a16:creationId xmlns:a16="http://schemas.microsoft.com/office/drawing/2014/main" id="{B590856B-17CD-396A-D9B1-CF93A07427AE}"/>
                    </a:ext>
                  </a:extLst>
                </p:cNvPr>
                <p:cNvSpPr/>
                <p:nvPr/>
              </p:nvSpPr>
              <p:spPr>
                <a:xfrm>
                  <a:off x="5727850" y="3669125"/>
                  <a:ext cx="35475" cy="2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8665" extrusionOk="0">
                      <a:moveTo>
                        <a:pt x="32" y="1"/>
                      </a:moveTo>
                      <a:lnTo>
                        <a:pt x="32" y="7310"/>
                      </a:lnTo>
                      <a:cubicBezTo>
                        <a:pt x="1" y="8034"/>
                        <a:pt x="631" y="8665"/>
                        <a:pt x="1418" y="8665"/>
                      </a:cubicBezTo>
                      <a:lnTo>
                        <a:pt x="1418" y="347"/>
                      </a:lnTo>
                      <a:lnTo>
                        <a:pt x="1072" y="347"/>
                      </a:lnTo>
                      <a:cubicBezTo>
                        <a:pt x="662" y="347"/>
                        <a:pt x="316" y="253"/>
                        <a:pt x="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212" name="Google Shape;9595;p73">
                  <a:extLst>
                    <a:ext uri="{FF2B5EF4-FFF2-40B4-BE49-F238E27FC236}">
                      <a16:creationId xmlns:a16="http://schemas.microsoft.com/office/drawing/2014/main" id="{43FE57BD-8CE7-B5DC-E815-1B5F3A45B769}"/>
                    </a:ext>
                  </a:extLst>
                </p:cNvPr>
                <p:cNvSpPr/>
                <p:nvPr/>
              </p:nvSpPr>
              <p:spPr>
                <a:xfrm>
                  <a:off x="5779825" y="3677800"/>
                  <a:ext cx="174900" cy="20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6" h="8318" extrusionOk="0">
                      <a:moveTo>
                        <a:pt x="5262" y="693"/>
                      </a:moveTo>
                      <a:cubicBezTo>
                        <a:pt x="5451" y="693"/>
                        <a:pt x="5609" y="851"/>
                        <a:pt x="5609" y="1040"/>
                      </a:cubicBezTo>
                      <a:cubicBezTo>
                        <a:pt x="5609" y="1229"/>
                        <a:pt x="5451" y="1386"/>
                        <a:pt x="5262" y="1386"/>
                      </a:cubicBezTo>
                      <a:lnTo>
                        <a:pt x="1072" y="1386"/>
                      </a:lnTo>
                      <a:cubicBezTo>
                        <a:pt x="883" y="1386"/>
                        <a:pt x="726" y="1229"/>
                        <a:pt x="726" y="1040"/>
                      </a:cubicBezTo>
                      <a:cubicBezTo>
                        <a:pt x="726" y="851"/>
                        <a:pt x="883" y="693"/>
                        <a:pt x="1072" y="693"/>
                      </a:cubicBezTo>
                      <a:close/>
                      <a:moveTo>
                        <a:pt x="5262" y="2080"/>
                      </a:moveTo>
                      <a:cubicBezTo>
                        <a:pt x="5451" y="2080"/>
                        <a:pt x="5609" y="2237"/>
                        <a:pt x="5609" y="2426"/>
                      </a:cubicBezTo>
                      <a:cubicBezTo>
                        <a:pt x="5609" y="2615"/>
                        <a:pt x="5451" y="2773"/>
                        <a:pt x="5262" y="2773"/>
                      </a:cubicBezTo>
                      <a:lnTo>
                        <a:pt x="1072" y="2773"/>
                      </a:lnTo>
                      <a:cubicBezTo>
                        <a:pt x="883" y="2773"/>
                        <a:pt x="726" y="2615"/>
                        <a:pt x="726" y="2426"/>
                      </a:cubicBezTo>
                      <a:cubicBezTo>
                        <a:pt x="726" y="2237"/>
                        <a:pt x="883" y="2080"/>
                        <a:pt x="1072" y="2080"/>
                      </a:cubicBezTo>
                      <a:close/>
                      <a:moveTo>
                        <a:pt x="1" y="0"/>
                      </a:moveTo>
                      <a:lnTo>
                        <a:pt x="1" y="8318"/>
                      </a:lnTo>
                      <a:lnTo>
                        <a:pt x="4695" y="8318"/>
                      </a:lnTo>
                      <a:cubicBezTo>
                        <a:pt x="4002" y="7750"/>
                        <a:pt x="3498" y="6868"/>
                        <a:pt x="3498" y="5892"/>
                      </a:cubicBezTo>
                      <a:cubicBezTo>
                        <a:pt x="3498" y="5766"/>
                        <a:pt x="3561" y="5640"/>
                        <a:pt x="3561" y="5545"/>
                      </a:cubicBezTo>
                      <a:lnTo>
                        <a:pt x="1072" y="5545"/>
                      </a:lnTo>
                      <a:cubicBezTo>
                        <a:pt x="883" y="5545"/>
                        <a:pt x="726" y="5388"/>
                        <a:pt x="726" y="5167"/>
                      </a:cubicBezTo>
                      <a:lnTo>
                        <a:pt x="726" y="3812"/>
                      </a:lnTo>
                      <a:cubicBezTo>
                        <a:pt x="726" y="3592"/>
                        <a:pt x="883" y="3434"/>
                        <a:pt x="1072" y="3434"/>
                      </a:cubicBezTo>
                      <a:lnTo>
                        <a:pt x="4695" y="3434"/>
                      </a:lnTo>
                      <a:cubicBezTo>
                        <a:pt x="5199" y="3056"/>
                        <a:pt x="5861" y="2773"/>
                        <a:pt x="6617" y="2773"/>
                      </a:cubicBezTo>
                      <a:cubicBezTo>
                        <a:pt x="6743" y="2773"/>
                        <a:pt x="6869" y="2804"/>
                        <a:pt x="6995" y="2804"/>
                      </a:cubicBezTo>
                      <a:lnTo>
                        <a:pt x="699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213" name="Google Shape;9596;p73">
                  <a:extLst>
                    <a:ext uri="{FF2B5EF4-FFF2-40B4-BE49-F238E27FC236}">
                      <a16:creationId xmlns:a16="http://schemas.microsoft.com/office/drawing/2014/main" id="{A2B58CDB-2D8D-FF16-5713-F82BA0F9EDA3}"/>
                    </a:ext>
                  </a:extLst>
                </p:cNvPr>
                <p:cNvSpPr/>
                <p:nvPr/>
              </p:nvSpPr>
              <p:spPr>
                <a:xfrm>
                  <a:off x="5815275" y="3781750"/>
                  <a:ext cx="6620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8" h="694" extrusionOk="0">
                      <a:moveTo>
                        <a:pt x="1" y="1"/>
                      </a:moveTo>
                      <a:lnTo>
                        <a:pt x="1" y="694"/>
                      </a:lnTo>
                      <a:lnTo>
                        <a:pt x="2301" y="694"/>
                      </a:lnTo>
                      <a:cubicBezTo>
                        <a:pt x="2364" y="473"/>
                        <a:pt x="2490" y="221"/>
                        <a:pt x="26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219" name="Google Shape;9597;p73">
                  <a:extLst>
                    <a:ext uri="{FF2B5EF4-FFF2-40B4-BE49-F238E27FC236}">
                      <a16:creationId xmlns:a16="http://schemas.microsoft.com/office/drawing/2014/main" id="{4EB9D4F8-0744-A53B-D6E4-8AE947889291}"/>
                    </a:ext>
                  </a:extLst>
                </p:cNvPr>
                <p:cNvSpPr/>
                <p:nvPr/>
              </p:nvSpPr>
              <p:spPr>
                <a:xfrm>
                  <a:off x="5727850" y="3609275"/>
                  <a:ext cx="22607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3" h="2049" extrusionOk="0">
                      <a:moveTo>
                        <a:pt x="1072" y="0"/>
                      </a:moveTo>
                      <a:cubicBezTo>
                        <a:pt x="473" y="0"/>
                        <a:pt x="32" y="473"/>
                        <a:pt x="32" y="1040"/>
                      </a:cubicBezTo>
                      <a:cubicBezTo>
                        <a:pt x="1" y="1576"/>
                        <a:pt x="473" y="2048"/>
                        <a:pt x="1072" y="2048"/>
                      </a:cubicBezTo>
                      <a:lnTo>
                        <a:pt x="9043" y="2048"/>
                      </a:lnTo>
                      <a:cubicBezTo>
                        <a:pt x="8475" y="2048"/>
                        <a:pt x="8034" y="1576"/>
                        <a:pt x="8034" y="1040"/>
                      </a:cubicBezTo>
                      <a:cubicBezTo>
                        <a:pt x="8034" y="441"/>
                        <a:pt x="8507" y="0"/>
                        <a:pt x="90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95" name="Google Shape;9598;p73">
                <a:extLst>
                  <a:ext uri="{FF2B5EF4-FFF2-40B4-BE49-F238E27FC236}">
                    <a16:creationId xmlns:a16="http://schemas.microsoft.com/office/drawing/2014/main" id="{1F99D43B-E1EF-2C58-D360-579A70FCCB05}"/>
                  </a:ext>
                </a:extLst>
              </p:cNvPr>
              <p:cNvGrpSpPr/>
              <p:nvPr/>
            </p:nvGrpSpPr>
            <p:grpSpPr>
              <a:xfrm>
                <a:off x="9677461" y="4985321"/>
                <a:ext cx="439341" cy="499261"/>
                <a:chOff x="5736525" y="3963700"/>
                <a:chExt cx="259925" cy="295375"/>
              </a:xfrm>
              <a:grpFill/>
            </p:grpSpPr>
            <p:sp>
              <p:nvSpPr>
                <p:cNvPr id="203" name="Google Shape;9599;p73">
                  <a:extLst>
                    <a:ext uri="{FF2B5EF4-FFF2-40B4-BE49-F238E27FC236}">
                      <a16:creationId xmlns:a16="http://schemas.microsoft.com/office/drawing/2014/main" id="{CC95C0FD-2CAA-7F60-589B-587719179ADA}"/>
                    </a:ext>
                  </a:extLst>
                </p:cNvPr>
                <p:cNvSpPr/>
                <p:nvPr/>
              </p:nvSpPr>
              <p:spPr>
                <a:xfrm>
                  <a:off x="5736525" y="4153525"/>
                  <a:ext cx="121300" cy="10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4222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lnTo>
                        <a:pt x="0" y="3875"/>
                      </a:lnTo>
                      <a:cubicBezTo>
                        <a:pt x="0" y="4064"/>
                        <a:pt x="158" y="4222"/>
                        <a:pt x="378" y="4222"/>
                      </a:cubicBezTo>
                      <a:lnTo>
                        <a:pt x="4852" y="4222"/>
                      </a:lnTo>
                      <a:lnTo>
                        <a:pt x="4852" y="2584"/>
                      </a:lnTo>
                      <a:lnTo>
                        <a:pt x="230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204" name="Google Shape;9600;p73">
                  <a:extLst>
                    <a:ext uri="{FF2B5EF4-FFF2-40B4-BE49-F238E27FC236}">
                      <a16:creationId xmlns:a16="http://schemas.microsoft.com/office/drawing/2014/main" id="{CEF62F2E-10EB-5C97-BEE3-C783CC595881}"/>
                    </a:ext>
                  </a:extLst>
                </p:cNvPr>
                <p:cNvSpPr/>
                <p:nvPr/>
              </p:nvSpPr>
              <p:spPr>
                <a:xfrm>
                  <a:off x="5833400" y="4168475"/>
                  <a:ext cx="669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1356" extrusionOk="0">
                      <a:moveTo>
                        <a:pt x="2678" y="1"/>
                      </a:moveTo>
                      <a:lnTo>
                        <a:pt x="2678" y="1"/>
                      </a:lnTo>
                      <a:cubicBezTo>
                        <a:pt x="2458" y="32"/>
                        <a:pt x="2237" y="127"/>
                        <a:pt x="1985" y="127"/>
                      </a:cubicBezTo>
                      <a:lnTo>
                        <a:pt x="662" y="127"/>
                      </a:lnTo>
                      <a:cubicBezTo>
                        <a:pt x="441" y="127"/>
                        <a:pt x="221" y="95"/>
                        <a:pt x="0" y="1"/>
                      </a:cubicBezTo>
                      <a:lnTo>
                        <a:pt x="0" y="1"/>
                      </a:lnTo>
                      <a:lnTo>
                        <a:pt x="1323" y="1355"/>
                      </a:lnTo>
                      <a:lnTo>
                        <a:pt x="2678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205" name="Google Shape;9601;p73">
                  <a:extLst>
                    <a:ext uri="{FF2B5EF4-FFF2-40B4-BE49-F238E27FC236}">
                      <a16:creationId xmlns:a16="http://schemas.microsoft.com/office/drawing/2014/main" id="{94FE924A-2ECE-D624-A911-060E5BB28546}"/>
                    </a:ext>
                  </a:extLst>
                </p:cNvPr>
                <p:cNvSpPr/>
                <p:nvPr/>
              </p:nvSpPr>
              <p:spPr>
                <a:xfrm>
                  <a:off x="5875925" y="4153525"/>
                  <a:ext cx="120525" cy="10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4222" extrusionOk="0">
                      <a:moveTo>
                        <a:pt x="2426" y="2048"/>
                      </a:moveTo>
                      <a:cubicBezTo>
                        <a:pt x="2615" y="2048"/>
                        <a:pt x="2773" y="2205"/>
                        <a:pt x="2773" y="2426"/>
                      </a:cubicBezTo>
                      <a:cubicBezTo>
                        <a:pt x="2773" y="2615"/>
                        <a:pt x="2615" y="2773"/>
                        <a:pt x="2426" y="2773"/>
                      </a:cubicBezTo>
                      <a:lnTo>
                        <a:pt x="1733" y="2773"/>
                      </a:lnTo>
                      <a:cubicBezTo>
                        <a:pt x="1513" y="2773"/>
                        <a:pt x="1355" y="2615"/>
                        <a:pt x="1355" y="2426"/>
                      </a:cubicBezTo>
                      <a:cubicBezTo>
                        <a:pt x="1355" y="2205"/>
                        <a:pt x="1513" y="2048"/>
                        <a:pt x="1733" y="2048"/>
                      </a:cubicBezTo>
                      <a:close/>
                      <a:moveTo>
                        <a:pt x="2552" y="0"/>
                      </a:moveTo>
                      <a:lnTo>
                        <a:pt x="1" y="2584"/>
                      </a:lnTo>
                      <a:lnTo>
                        <a:pt x="1" y="4222"/>
                      </a:lnTo>
                      <a:lnTo>
                        <a:pt x="4474" y="4222"/>
                      </a:lnTo>
                      <a:cubicBezTo>
                        <a:pt x="4663" y="4222"/>
                        <a:pt x="4821" y="4064"/>
                        <a:pt x="4821" y="3875"/>
                      </a:cubicBezTo>
                      <a:lnTo>
                        <a:pt x="4821" y="1733"/>
                      </a:lnTo>
                      <a:cubicBezTo>
                        <a:pt x="4821" y="788"/>
                        <a:pt x="4033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206" name="Google Shape;9602;p73">
                  <a:extLst>
                    <a:ext uri="{FF2B5EF4-FFF2-40B4-BE49-F238E27FC236}">
                      <a16:creationId xmlns:a16="http://schemas.microsoft.com/office/drawing/2014/main" id="{DA08378F-0ADB-BAC9-BC87-3D27A44AEA57}"/>
                    </a:ext>
                  </a:extLst>
                </p:cNvPr>
                <p:cNvSpPr/>
                <p:nvPr/>
              </p:nvSpPr>
              <p:spPr>
                <a:xfrm>
                  <a:off x="5754625" y="3963700"/>
                  <a:ext cx="22450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6176" extrusionOk="0">
                      <a:moveTo>
                        <a:pt x="3120" y="1"/>
                      </a:moveTo>
                      <a:cubicBezTo>
                        <a:pt x="1387" y="1"/>
                        <a:pt x="1" y="1418"/>
                        <a:pt x="1" y="3119"/>
                      </a:cubicBezTo>
                      <a:lnTo>
                        <a:pt x="1" y="4506"/>
                      </a:lnTo>
                      <a:cubicBezTo>
                        <a:pt x="1" y="5325"/>
                        <a:pt x="568" y="6018"/>
                        <a:pt x="1355" y="6175"/>
                      </a:cubicBezTo>
                      <a:lnTo>
                        <a:pt x="1355" y="2773"/>
                      </a:lnTo>
                      <a:lnTo>
                        <a:pt x="1009" y="2773"/>
                      </a:lnTo>
                      <a:cubicBezTo>
                        <a:pt x="914" y="2773"/>
                        <a:pt x="820" y="2804"/>
                        <a:pt x="694" y="2804"/>
                      </a:cubicBezTo>
                      <a:cubicBezTo>
                        <a:pt x="851" y="1607"/>
                        <a:pt x="1860" y="662"/>
                        <a:pt x="3120" y="662"/>
                      </a:cubicBezTo>
                      <a:lnTo>
                        <a:pt x="5861" y="662"/>
                      </a:lnTo>
                      <a:cubicBezTo>
                        <a:pt x="7089" y="662"/>
                        <a:pt x="8098" y="1607"/>
                        <a:pt x="8255" y="2804"/>
                      </a:cubicBezTo>
                      <a:cubicBezTo>
                        <a:pt x="8161" y="2773"/>
                        <a:pt x="8066" y="2773"/>
                        <a:pt x="7940" y="2773"/>
                      </a:cubicBezTo>
                      <a:lnTo>
                        <a:pt x="7593" y="2773"/>
                      </a:lnTo>
                      <a:lnTo>
                        <a:pt x="7593" y="6175"/>
                      </a:lnTo>
                      <a:cubicBezTo>
                        <a:pt x="8381" y="6018"/>
                        <a:pt x="8980" y="5325"/>
                        <a:pt x="8980" y="4506"/>
                      </a:cubicBezTo>
                      <a:lnTo>
                        <a:pt x="8980" y="3119"/>
                      </a:lnTo>
                      <a:cubicBezTo>
                        <a:pt x="8980" y="1387"/>
                        <a:pt x="7562" y="1"/>
                        <a:pt x="586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207" name="Google Shape;9603;p73">
                  <a:extLst>
                    <a:ext uri="{FF2B5EF4-FFF2-40B4-BE49-F238E27FC236}">
                      <a16:creationId xmlns:a16="http://schemas.microsoft.com/office/drawing/2014/main" id="{D06A2799-E6C2-FBB5-A3F7-3ECA9C28DCC2}"/>
                    </a:ext>
                  </a:extLst>
                </p:cNvPr>
                <p:cNvSpPr/>
                <p:nvPr/>
              </p:nvSpPr>
              <p:spPr>
                <a:xfrm>
                  <a:off x="5806625" y="3998350"/>
                  <a:ext cx="69325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3" h="2081" extrusionOk="0">
                      <a:moveTo>
                        <a:pt x="1733" y="1"/>
                      </a:moveTo>
                      <a:cubicBezTo>
                        <a:pt x="788" y="1"/>
                        <a:pt x="0" y="788"/>
                        <a:pt x="0" y="1733"/>
                      </a:cubicBezTo>
                      <a:lnTo>
                        <a:pt x="0" y="2080"/>
                      </a:lnTo>
                      <a:lnTo>
                        <a:pt x="1733" y="2080"/>
                      </a:lnTo>
                      <a:cubicBezTo>
                        <a:pt x="2300" y="2049"/>
                        <a:pt x="2773" y="1607"/>
                        <a:pt x="2773" y="1009"/>
                      </a:cubicBezTo>
                      <a:lnTo>
                        <a:pt x="277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208" name="Google Shape;9604;p73">
                  <a:extLst>
                    <a:ext uri="{FF2B5EF4-FFF2-40B4-BE49-F238E27FC236}">
                      <a16:creationId xmlns:a16="http://schemas.microsoft.com/office/drawing/2014/main" id="{302F0DFC-1AA1-954A-7951-1E49902C16AF}"/>
                    </a:ext>
                  </a:extLst>
                </p:cNvPr>
                <p:cNvSpPr/>
                <p:nvPr/>
              </p:nvSpPr>
              <p:spPr>
                <a:xfrm>
                  <a:off x="5893250" y="3999150"/>
                  <a:ext cx="3467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2049" extrusionOk="0">
                      <a:moveTo>
                        <a:pt x="1" y="0"/>
                      </a:moveTo>
                      <a:lnTo>
                        <a:pt x="1" y="1040"/>
                      </a:lnTo>
                      <a:cubicBezTo>
                        <a:pt x="1" y="1607"/>
                        <a:pt x="473" y="2048"/>
                        <a:pt x="1040" y="2048"/>
                      </a:cubicBezTo>
                      <a:lnTo>
                        <a:pt x="1387" y="2048"/>
                      </a:lnTo>
                      <a:lnTo>
                        <a:pt x="1387" y="1701"/>
                      </a:lnTo>
                      <a:cubicBezTo>
                        <a:pt x="1387" y="882"/>
                        <a:pt x="788" y="158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209" name="Google Shape;9605;p73">
                  <a:extLst>
                    <a:ext uri="{FF2B5EF4-FFF2-40B4-BE49-F238E27FC236}">
                      <a16:creationId xmlns:a16="http://schemas.microsoft.com/office/drawing/2014/main" id="{D4A1F93D-ACD3-017C-59C9-D041D3E0B53E}"/>
                    </a:ext>
                  </a:extLst>
                </p:cNvPr>
                <p:cNvSpPr/>
                <p:nvPr/>
              </p:nvSpPr>
              <p:spPr>
                <a:xfrm>
                  <a:off x="5806625" y="4049550"/>
                  <a:ext cx="1213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4160" extrusionOk="0">
                      <a:moveTo>
                        <a:pt x="3119" y="1"/>
                      </a:moveTo>
                      <a:cubicBezTo>
                        <a:pt x="2804" y="442"/>
                        <a:pt x="2300" y="694"/>
                        <a:pt x="1733" y="694"/>
                      </a:cubicBezTo>
                      <a:lnTo>
                        <a:pt x="0" y="694"/>
                      </a:lnTo>
                      <a:lnTo>
                        <a:pt x="0" y="2426"/>
                      </a:lnTo>
                      <a:cubicBezTo>
                        <a:pt x="0" y="3372"/>
                        <a:pt x="788" y="4159"/>
                        <a:pt x="1733" y="4159"/>
                      </a:cubicBezTo>
                      <a:lnTo>
                        <a:pt x="3119" y="4159"/>
                      </a:lnTo>
                      <a:cubicBezTo>
                        <a:pt x="4064" y="4159"/>
                        <a:pt x="4852" y="3372"/>
                        <a:pt x="4852" y="2426"/>
                      </a:cubicBezTo>
                      <a:lnTo>
                        <a:pt x="4852" y="694"/>
                      </a:lnTo>
                      <a:lnTo>
                        <a:pt x="4505" y="694"/>
                      </a:lnTo>
                      <a:cubicBezTo>
                        <a:pt x="3938" y="694"/>
                        <a:pt x="3434" y="442"/>
                        <a:pt x="3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96" name="Google Shape;9606;p73">
                <a:extLst>
                  <a:ext uri="{FF2B5EF4-FFF2-40B4-BE49-F238E27FC236}">
                    <a16:creationId xmlns:a16="http://schemas.microsoft.com/office/drawing/2014/main" id="{CAD86A38-7B71-79A1-8332-07AD365E77B3}"/>
                  </a:ext>
                </a:extLst>
              </p:cNvPr>
              <p:cNvGrpSpPr/>
              <p:nvPr/>
            </p:nvGrpSpPr>
            <p:grpSpPr>
              <a:xfrm>
                <a:off x="10925482" y="4377925"/>
                <a:ext cx="501965" cy="500612"/>
                <a:chOff x="6553275" y="3604550"/>
                <a:chExt cx="296975" cy="296175"/>
              </a:xfrm>
              <a:grpFill/>
            </p:grpSpPr>
            <p:sp>
              <p:nvSpPr>
                <p:cNvPr id="197" name="Google Shape;9607;p73">
                  <a:extLst>
                    <a:ext uri="{FF2B5EF4-FFF2-40B4-BE49-F238E27FC236}">
                      <a16:creationId xmlns:a16="http://schemas.microsoft.com/office/drawing/2014/main" id="{1733F7A6-6FCD-F5F5-47FC-051C6B69EE21}"/>
                    </a:ext>
                  </a:extLst>
                </p:cNvPr>
                <p:cNvSpPr/>
                <p:nvPr/>
              </p:nvSpPr>
              <p:spPr>
                <a:xfrm>
                  <a:off x="6657250" y="3604550"/>
                  <a:ext cx="86650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66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cubicBezTo>
                        <a:pt x="0" y="2678"/>
                        <a:pt x="788" y="3466"/>
                        <a:pt x="1733" y="3466"/>
                      </a:cubicBezTo>
                      <a:cubicBezTo>
                        <a:pt x="2678" y="3466"/>
                        <a:pt x="3466" y="2678"/>
                        <a:pt x="3466" y="1733"/>
                      </a:cubicBez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98" name="Google Shape;9608;p73">
                  <a:extLst>
                    <a:ext uri="{FF2B5EF4-FFF2-40B4-BE49-F238E27FC236}">
                      <a16:creationId xmlns:a16="http://schemas.microsoft.com/office/drawing/2014/main" id="{0B1A0D9C-6DC1-E7B4-3048-2E6F8C741E4C}"/>
                    </a:ext>
                  </a:extLst>
                </p:cNvPr>
                <p:cNvSpPr/>
                <p:nvPr/>
              </p:nvSpPr>
              <p:spPr>
                <a:xfrm>
                  <a:off x="6553275" y="3777825"/>
                  <a:ext cx="296975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9" h="4916" extrusionOk="0">
                      <a:moveTo>
                        <a:pt x="694" y="0"/>
                      </a:moveTo>
                      <a:cubicBezTo>
                        <a:pt x="316" y="0"/>
                        <a:pt x="1" y="315"/>
                        <a:pt x="1" y="693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lnTo>
                        <a:pt x="694" y="4569"/>
                      </a:lnTo>
                      <a:cubicBezTo>
                        <a:pt x="694" y="4758"/>
                        <a:pt x="851" y="4915"/>
                        <a:pt x="1040" y="4915"/>
                      </a:cubicBezTo>
                      <a:lnTo>
                        <a:pt x="10807" y="4915"/>
                      </a:lnTo>
                      <a:cubicBezTo>
                        <a:pt x="11028" y="4915"/>
                        <a:pt x="11185" y="4758"/>
                        <a:pt x="11185" y="4569"/>
                      </a:cubicBezTo>
                      <a:lnTo>
                        <a:pt x="11185" y="1418"/>
                      </a:lnTo>
                      <a:cubicBezTo>
                        <a:pt x="11563" y="1418"/>
                        <a:pt x="11878" y="1103"/>
                        <a:pt x="11878" y="693"/>
                      </a:cubicBezTo>
                      <a:cubicBezTo>
                        <a:pt x="11815" y="315"/>
                        <a:pt x="11500" y="0"/>
                        <a:pt x="111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99" name="Google Shape;9609;p73">
                  <a:extLst>
                    <a:ext uri="{FF2B5EF4-FFF2-40B4-BE49-F238E27FC236}">
                      <a16:creationId xmlns:a16="http://schemas.microsoft.com/office/drawing/2014/main" id="{0B1165AD-2D3D-5173-601A-0859F79D0659}"/>
                    </a:ext>
                  </a:extLst>
                </p:cNvPr>
                <p:cNvSpPr/>
                <p:nvPr/>
              </p:nvSpPr>
              <p:spPr>
                <a:xfrm>
                  <a:off x="6755700" y="3640000"/>
                  <a:ext cx="748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4" h="4852" extrusionOk="0">
                      <a:moveTo>
                        <a:pt x="190" y="0"/>
                      </a:moveTo>
                      <a:cubicBezTo>
                        <a:pt x="190" y="126"/>
                        <a:pt x="253" y="221"/>
                        <a:pt x="253" y="347"/>
                      </a:cubicBezTo>
                      <a:cubicBezTo>
                        <a:pt x="253" y="693"/>
                        <a:pt x="158" y="1071"/>
                        <a:pt x="1" y="1386"/>
                      </a:cubicBezTo>
                      <a:cubicBezTo>
                        <a:pt x="977" y="2079"/>
                        <a:pt x="1607" y="3182"/>
                        <a:pt x="1607" y="4474"/>
                      </a:cubicBezTo>
                      <a:lnTo>
                        <a:pt x="1607" y="4852"/>
                      </a:lnTo>
                      <a:lnTo>
                        <a:pt x="2994" y="4852"/>
                      </a:lnTo>
                      <a:lnTo>
                        <a:pt x="2489" y="756"/>
                      </a:lnTo>
                      <a:cubicBezTo>
                        <a:pt x="2363" y="315"/>
                        <a:pt x="1922" y="0"/>
                        <a:pt x="145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200" name="Google Shape;9610;p73">
                  <a:extLst>
                    <a:ext uri="{FF2B5EF4-FFF2-40B4-BE49-F238E27FC236}">
                      <a16:creationId xmlns:a16="http://schemas.microsoft.com/office/drawing/2014/main" id="{1949162F-FA86-A66F-A5F1-71DE55439AA9}"/>
                    </a:ext>
                  </a:extLst>
                </p:cNvPr>
                <p:cNvSpPr/>
                <p:nvPr/>
              </p:nvSpPr>
              <p:spPr>
                <a:xfrm>
                  <a:off x="6570600" y="3640000"/>
                  <a:ext cx="748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4" h="4852" extrusionOk="0">
                      <a:moveTo>
                        <a:pt x="1545" y="0"/>
                      </a:moveTo>
                      <a:cubicBezTo>
                        <a:pt x="1072" y="0"/>
                        <a:pt x="663" y="315"/>
                        <a:pt x="505" y="788"/>
                      </a:cubicBezTo>
                      <a:lnTo>
                        <a:pt x="1" y="4852"/>
                      </a:lnTo>
                      <a:lnTo>
                        <a:pt x="1356" y="4852"/>
                      </a:lnTo>
                      <a:lnTo>
                        <a:pt x="1356" y="4474"/>
                      </a:lnTo>
                      <a:lnTo>
                        <a:pt x="1387" y="4474"/>
                      </a:lnTo>
                      <a:cubicBezTo>
                        <a:pt x="1387" y="3182"/>
                        <a:pt x="2017" y="2048"/>
                        <a:pt x="2994" y="1386"/>
                      </a:cubicBezTo>
                      <a:cubicBezTo>
                        <a:pt x="2836" y="1071"/>
                        <a:pt x="2773" y="693"/>
                        <a:pt x="2773" y="347"/>
                      </a:cubicBezTo>
                      <a:cubicBezTo>
                        <a:pt x="2773" y="221"/>
                        <a:pt x="2773" y="95"/>
                        <a:pt x="28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201" name="Google Shape;9611;p73">
                  <a:extLst>
                    <a:ext uri="{FF2B5EF4-FFF2-40B4-BE49-F238E27FC236}">
                      <a16:creationId xmlns:a16="http://schemas.microsoft.com/office/drawing/2014/main" id="{E5EA8356-CF01-6645-B9EC-DD0A793EEF50}"/>
                    </a:ext>
                  </a:extLst>
                </p:cNvPr>
                <p:cNvSpPr/>
                <p:nvPr/>
              </p:nvSpPr>
              <p:spPr>
                <a:xfrm>
                  <a:off x="6707650" y="3688025"/>
                  <a:ext cx="70925" cy="7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2837" extrusionOk="0">
                      <a:moveTo>
                        <a:pt x="1482" y="1"/>
                      </a:moveTo>
                      <a:cubicBezTo>
                        <a:pt x="1450" y="32"/>
                        <a:pt x="1418" y="64"/>
                        <a:pt x="1324" y="127"/>
                      </a:cubicBezTo>
                      <a:cubicBezTo>
                        <a:pt x="1324" y="190"/>
                        <a:pt x="1292" y="253"/>
                        <a:pt x="1261" y="284"/>
                      </a:cubicBezTo>
                      <a:lnTo>
                        <a:pt x="1" y="1923"/>
                      </a:lnTo>
                      <a:lnTo>
                        <a:pt x="1" y="2836"/>
                      </a:lnTo>
                      <a:lnTo>
                        <a:pt x="2742" y="2836"/>
                      </a:lnTo>
                      <a:lnTo>
                        <a:pt x="2742" y="2553"/>
                      </a:lnTo>
                      <a:lnTo>
                        <a:pt x="2836" y="2553"/>
                      </a:lnTo>
                      <a:cubicBezTo>
                        <a:pt x="2836" y="1513"/>
                        <a:pt x="2332" y="599"/>
                        <a:pt x="148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202" name="Google Shape;9612;p73">
                  <a:extLst>
                    <a:ext uri="{FF2B5EF4-FFF2-40B4-BE49-F238E27FC236}">
                      <a16:creationId xmlns:a16="http://schemas.microsoft.com/office/drawing/2014/main" id="{5A40A9B1-4C2F-3FE3-F31D-6155E10222B3}"/>
                    </a:ext>
                  </a:extLst>
                </p:cNvPr>
                <p:cNvSpPr/>
                <p:nvPr/>
              </p:nvSpPr>
              <p:spPr>
                <a:xfrm>
                  <a:off x="6621025" y="3688825"/>
                  <a:ext cx="70900" cy="7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931" extrusionOk="0">
                      <a:moveTo>
                        <a:pt x="1323" y="0"/>
                      </a:moveTo>
                      <a:cubicBezTo>
                        <a:pt x="536" y="567"/>
                        <a:pt x="0" y="1513"/>
                        <a:pt x="0" y="2584"/>
                      </a:cubicBezTo>
                      <a:lnTo>
                        <a:pt x="0" y="2930"/>
                      </a:lnTo>
                      <a:lnTo>
                        <a:pt x="2741" y="2930"/>
                      </a:lnTo>
                      <a:lnTo>
                        <a:pt x="2741" y="1922"/>
                      </a:lnTo>
                      <a:lnTo>
                        <a:pt x="2836" y="1922"/>
                      </a:lnTo>
                      <a:lnTo>
                        <a:pt x="1575" y="284"/>
                      </a:lnTo>
                      <a:cubicBezTo>
                        <a:pt x="1512" y="252"/>
                        <a:pt x="1512" y="158"/>
                        <a:pt x="1481" y="126"/>
                      </a:cubicBezTo>
                      <a:cubicBezTo>
                        <a:pt x="1449" y="95"/>
                        <a:pt x="1355" y="63"/>
                        <a:pt x="13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354">
                    <a:defRPr/>
                  </a:pPr>
                  <a:endParaRPr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</p:grpSp>
      </p:grpSp>
      <p:sp>
        <p:nvSpPr>
          <p:cNvPr id="17834" name="TextBox 17833">
            <a:extLst>
              <a:ext uri="{FF2B5EF4-FFF2-40B4-BE49-F238E27FC236}">
                <a16:creationId xmlns:a16="http://schemas.microsoft.com/office/drawing/2014/main" id="{C2D33961-80B6-A009-7B65-FD5B6CB3820D}"/>
              </a:ext>
            </a:extLst>
          </p:cNvPr>
          <p:cNvSpPr txBox="1"/>
          <p:nvPr/>
        </p:nvSpPr>
        <p:spPr>
          <a:xfrm>
            <a:off x="0" y="313639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354">
              <a:defRPr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ea typeface="Cambria" panose="02040503050406030204" pitchFamily="18" charset="0"/>
              </a:rPr>
              <a:t>Icons</a:t>
            </a:r>
          </a:p>
        </p:txBody>
      </p:sp>
    </p:spTree>
    <p:extLst>
      <p:ext uri="{BB962C8B-B14F-4D97-AF65-F5344CB8AC3E}">
        <p14:creationId xmlns:p14="http://schemas.microsoft.com/office/powerpoint/2010/main" val="68101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4" name="TextBox 17833">
            <a:extLst>
              <a:ext uri="{FF2B5EF4-FFF2-40B4-BE49-F238E27FC236}">
                <a16:creationId xmlns:a16="http://schemas.microsoft.com/office/drawing/2014/main" id="{C2D33961-80B6-A009-7B65-FD5B6CB3820D}"/>
              </a:ext>
            </a:extLst>
          </p:cNvPr>
          <p:cNvSpPr txBox="1"/>
          <p:nvPr/>
        </p:nvSpPr>
        <p:spPr>
          <a:xfrm>
            <a:off x="0" y="313639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354">
              <a:defRPr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ea typeface="Cambria" panose="02040503050406030204" pitchFamily="18" charset="0"/>
              </a:rPr>
              <a:t>Icons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E0D878-C180-3421-6E4C-EC4403F50108}"/>
              </a:ext>
            </a:extLst>
          </p:cNvPr>
          <p:cNvGrpSpPr/>
          <p:nvPr/>
        </p:nvGrpSpPr>
        <p:grpSpPr>
          <a:xfrm>
            <a:off x="397192" y="1476394"/>
            <a:ext cx="11397616" cy="4614289"/>
            <a:chOff x="397192" y="1548962"/>
            <a:chExt cx="11397616" cy="4614289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62BF839-C42C-F9C7-25E5-5E23EB9145DD}"/>
                </a:ext>
              </a:extLst>
            </p:cNvPr>
            <p:cNvGrpSpPr/>
            <p:nvPr/>
          </p:nvGrpSpPr>
          <p:grpSpPr>
            <a:xfrm>
              <a:off x="420547" y="3548838"/>
              <a:ext cx="11373408" cy="644982"/>
              <a:chOff x="420547" y="3453239"/>
              <a:chExt cx="11373408" cy="644982"/>
            </a:xfrm>
            <a:grpFill/>
          </p:grpSpPr>
          <p:sp>
            <p:nvSpPr>
              <p:cNvPr id="18004" name="Google Shape;12426;p89">
                <a:extLst>
                  <a:ext uri="{FF2B5EF4-FFF2-40B4-BE49-F238E27FC236}">
                    <a16:creationId xmlns:a16="http://schemas.microsoft.com/office/drawing/2014/main" id="{FBAD5839-800F-CD81-60D8-F557E27D74B8}"/>
                  </a:ext>
                </a:extLst>
              </p:cNvPr>
              <p:cNvSpPr/>
              <p:nvPr/>
            </p:nvSpPr>
            <p:spPr>
              <a:xfrm>
                <a:off x="420547" y="3454119"/>
                <a:ext cx="649979" cy="642992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689" extrusionOk="0">
                    <a:moveTo>
                      <a:pt x="7026" y="757"/>
                    </a:moveTo>
                    <a:lnTo>
                      <a:pt x="7026" y="2710"/>
                    </a:lnTo>
                    <a:lnTo>
                      <a:pt x="5829" y="2710"/>
                    </a:lnTo>
                    <a:cubicBezTo>
                      <a:pt x="5924" y="2332"/>
                      <a:pt x="6081" y="1954"/>
                      <a:pt x="6176" y="1702"/>
                    </a:cubicBezTo>
                    <a:cubicBezTo>
                      <a:pt x="6428" y="1229"/>
                      <a:pt x="6711" y="914"/>
                      <a:pt x="7026" y="757"/>
                    </a:cubicBezTo>
                    <a:close/>
                    <a:moveTo>
                      <a:pt x="7688" y="757"/>
                    </a:moveTo>
                    <a:cubicBezTo>
                      <a:pt x="8003" y="914"/>
                      <a:pt x="8287" y="1229"/>
                      <a:pt x="8507" y="1702"/>
                    </a:cubicBezTo>
                    <a:cubicBezTo>
                      <a:pt x="8665" y="2017"/>
                      <a:pt x="8791" y="2364"/>
                      <a:pt x="8854" y="2710"/>
                    </a:cubicBezTo>
                    <a:lnTo>
                      <a:pt x="7688" y="2710"/>
                    </a:lnTo>
                    <a:lnTo>
                      <a:pt x="7688" y="757"/>
                    </a:lnTo>
                    <a:close/>
                    <a:moveTo>
                      <a:pt x="8917" y="977"/>
                    </a:moveTo>
                    <a:cubicBezTo>
                      <a:pt x="9704" y="1387"/>
                      <a:pt x="10334" y="1954"/>
                      <a:pt x="10712" y="2710"/>
                    </a:cubicBezTo>
                    <a:lnTo>
                      <a:pt x="9578" y="2710"/>
                    </a:lnTo>
                    <a:cubicBezTo>
                      <a:pt x="9452" y="2206"/>
                      <a:pt x="9295" y="1765"/>
                      <a:pt x="9106" y="1387"/>
                    </a:cubicBezTo>
                    <a:cubicBezTo>
                      <a:pt x="9011" y="1261"/>
                      <a:pt x="8948" y="1103"/>
                      <a:pt x="8917" y="977"/>
                    </a:cubicBezTo>
                    <a:close/>
                    <a:moveTo>
                      <a:pt x="5798" y="1009"/>
                    </a:moveTo>
                    <a:lnTo>
                      <a:pt x="5798" y="1009"/>
                    </a:lnTo>
                    <a:cubicBezTo>
                      <a:pt x="5703" y="1135"/>
                      <a:pt x="5640" y="1261"/>
                      <a:pt x="5609" y="1418"/>
                    </a:cubicBezTo>
                    <a:cubicBezTo>
                      <a:pt x="5388" y="1796"/>
                      <a:pt x="5231" y="2269"/>
                      <a:pt x="5136" y="2742"/>
                    </a:cubicBezTo>
                    <a:lnTo>
                      <a:pt x="3970" y="2742"/>
                    </a:lnTo>
                    <a:cubicBezTo>
                      <a:pt x="4380" y="1954"/>
                      <a:pt x="5042" y="1387"/>
                      <a:pt x="5798" y="1009"/>
                    </a:cubicBezTo>
                    <a:close/>
                    <a:moveTo>
                      <a:pt x="5010" y="3435"/>
                    </a:moveTo>
                    <a:cubicBezTo>
                      <a:pt x="4978" y="3750"/>
                      <a:pt x="4915" y="4096"/>
                      <a:pt x="4915" y="4443"/>
                    </a:cubicBezTo>
                    <a:cubicBezTo>
                      <a:pt x="4978" y="4789"/>
                      <a:pt x="4978" y="5167"/>
                      <a:pt x="5010" y="5482"/>
                    </a:cubicBezTo>
                    <a:lnTo>
                      <a:pt x="3718" y="5482"/>
                    </a:lnTo>
                    <a:cubicBezTo>
                      <a:pt x="3624" y="5167"/>
                      <a:pt x="3561" y="4789"/>
                      <a:pt x="3561" y="4443"/>
                    </a:cubicBezTo>
                    <a:cubicBezTo>
                      <a:pt x="3561" y="4096"/>
                      <a:pt x="3592" y="3750"/>
                      <a:pt x="3718" y="3435"/>
                    </a:cubicBezTo>
                    <a:close/>
                    <a:moveTo>
                      <a:pt x="7026" y="3435"/>
                    </a:moveTo>
                    <a:lnTo>
                      <a:pt x="7026" y="5482"/>
                    </a:lnTo>
                    <a:lnTo>
                      <a:pt x="5703" y="5482"/>
                    </a:lnTo>
                    <a:cubicBezTo>
                      <a:pt x="5672" y="5136"/>
                      <a:pt x="5640" y="4789"/>
                      <a:pt x="5640" y="4443"/>
                    </a:cubicBezTo>
                    <a:cubicBezTo>
                      <a:pt x="5640" y="4096"/>
                      <a:pt x="5672" y="3718"/>
                      <a:pt x="5703" y="3435"/>
                    </a:cubicBezTo>
                    <a:close/>
                    <a:moveTo>
                      <a:pt x="8980" y="3435"/>
                    </a:moveTo>
                    <a:cubicBezTo>
                      <a:pt x="9011" y="3750"/>
                      <a:pt x="9074" y="4096"/>
                      <a:pt x="9074" y="4443"/>
                    </a:cubicBezTo>
                    <a:cubicBezTo>
                      <a:pt x="9074" y="4789"/>
                      <a:pt x="9011" y="5167"/>
                      <a:pt x="8980" y="5482"/>
                    </a:cubicBezTo>
                    <a:lnTo>
                      <a:pt x="7688" y="5482"/>
                    </a:lnTo>
                    <a:lnTo>
                      <a:pt x="7688" y="3435"/>
                    </a:lnTo>
                    <a:close/>
                    <a:moveTo>
                      <a:pt x="10996" y="3435"/>
                    </a:moveTo>
                    <a:cubicBezTo>
                      <a:pt x="11059" y="3750"/>
                      <a:pt x="11153" y="4096"/>
                      <a:pt x="11153" y="4443"/>
                    </a:cubicBezTo>
                    <a:cubicBezTo>
                      <a:pt x="11153" y="4789"/>
                      <a:pt x="11122" y="5167"/>
                      <a:pt x="10996" y="5482"/>
                    </a:cubicBezTo>
                    <a:lnTo>
                      <a:pt x="9704" y="5482"/>
                    </a:lnTo>
                    <a:cubicBezTo>
                      <a:pt x="9736" y="5136"/>
                      <a:pt x="9767" y="4789"/>
                      <a:pt x="9767" y="4443"/>
                    </a:cubicBezTo>
                    <a:cubicBezTo>
                      <a:pt x="9736" y="4096"/>
                      <a:pt x="9736" y="3750"/>
                      <a:pt x="9704" y="3435"/>
                    </a:cubicBezTo>
                    <a:close/>
                    <a:moveTo>
                      <a:pt x="5136" y="6144"/>
                    </a:moveTo>
                    <a:cubicBezTo>
                      <a:pt x="5231" y="6648"/>
                      <a:pt x="5388" y="7089"/>
                      <a:pt x="5609" y="7467"/>
                    </a:cubicBezTo>
                    <a:cubicBezTo>
                      <a:pt x="5672" y="7593"/>
                      <a:pt x="5766" y="7751"/>
                      <a:pt x="5798" y="7877"/>
                    </a:cubicBezTo>
                    <a:cubicBezTo>
                      <a:pt x="5042" y="7530"/>
                      <a:pt x="4380" y="6932"/>
                      <a:pt x="3970" y="6144"/>
                    </a:cubicBezTo>
                    <a:close/>
                    <a:moveTo>
                      <a:pt x="10712" y="6144"/>
                    </a:moveTo>
                    <a:cubicBezTo>
                      <a:pt x="10334" y="6932"/>
                      <a:pt x="9704" y="7530"/>
                      <a:pt x="8917" y="7877"/>
                    </a:cubicBezTo>
                    <a:cubicBezTo>
                      <a:pt x="8980" y="7751"/>
                      <a:pt x="9074" y="7625"/>
                      <a:pt x="9106" y="7467"/>
                    </a:cubicBezTo>
                    <a:cubicBezTo>
                      <a:pt x="9295" y="7089"/>
                      <a:pt x="9452" y="6617"/>
                      <a:pt x="9578" y="6144"/>
                    </a:cubicBezTo>
                    <a:close/>
                    <a:moveTo>
                      <a:pt x="7026" y="6144"/>
                    </a:moveTo>
                    <a:lnTo>
                      <a:pt x="7026" y="8097"/>
                    </a:lnTo>
                    <a:cubicBezTo>
                      <a:pt x="6743" y="7940"/>
                      <a:pt x="6428" y="7625"/>
                      <a:pt x="6239" y="7152"/>
                    </a:cubicBezTo>
                    <a:cubicBezTo>
                      <a:pt x="6081" y="6837"/>
                      <a:pt x="5955" y="6491"/>
                      <a:pt x="5861" y="6144"/>
                    </a:cubicBezTo>
                    <a:close/>
                    <a:moveTo>
                      <a:pt x="8854" y="6144"/>
                    </a:moveTo>
                    <a:cubicBezTo>
                      <a:pt x="8791" y="6522"/>
                      <a:pt x="8633" y="6900"/>
                      <a:pt x="8507" y="7152"/>
                    </a:cubicBezTo>
                    <a:cubicBezTo>
                      <a:pt x="8287" y="7688"/>
                      <a:pt x="8003" y="8003"/>
                      <a:pt x="7688" y="8097"/>
                    </a:cubicBezTo>
                    <a:lnTo>
                      <a:pt x="7688" y="6144"/>
                    </a:lnTo>
                    <a:close/>
                    <a:moveTo>
                      <a:pt x="2726" y="8759"/>
                    </a:moveTo>
                    <a:cubicBezTo>
                      <a:pt x="2813" y="8759"/>
                      <a:pt x="2899" y="8790"/>
                      <a:pt x="2962" y="8853"/>
                    </a:cubicBezTo>
                    <a:cubicBezTo>
                      <a:pt x="3088" y="8980"/>
                      <a:pt x="3088" y="9169"/>
                      <a:pt x="2962" y="9326"/>
                    </a:cubicBezTo>
                    <a:lnTo>
                      <a:pt x="1387" y="10901"/>
                    </a:lnTo>
                    <a:cubicBezTo>
                      <a:pt x="1324" y="10964"/>
                      <a:pt x="1237" y="10996"/>
                      <a:pt x="1151" y="10996"/>
                    </a:cubicBezTo>
                    <a:cubicBezTo>
                      <a:pt x="1064" y="10996"/>
                      <a:pt x="977" y="10964"/>
                      <a:pt x="914" y="10901"/>
                    </a:cubicBezTo>
                    <a:cubicBezTo>
                      <a:pt x="788" y="10775"/>
                      <a:pt x="788" y="10555"/>
                      <a:pt x="914" y="10429"/>
                    </a:cubicBezTo>
                    <a:lnTo>
                      <a:pt x="2490" y="8853"/>
                    </a:lnTo>
                    <a:cubicBezTo>
                      <a:pt x="2553" y="8790"/>
                      <a:pt x="2639" y="8759"/>
                      <a:pt x="2726" y="8759"/>
                    </a:cubicBezTo>
                    <a:close/>
                    <a:moveTo>
                      <a:pt x="7373" y="1"/>
                    </a:moveTo>
                    <a:cubicBezTo>
                      <a:pt x="4915" y="1"/>
                      <a:pt x="2931" y="1985"/>
                      <a:pt x="2931" y="4443"/>
                    </a:cubicBezTo>
                    <a:cubicBezTo>
                      <a:pt x="2931" y="5514"/>
                      <a:pt x="3309" y="6522"/>
                      <a:pt x="4002" y="7310"/>
                    </a:cubicBezTo>
                    <a:lnTo>
                      <a:pt x="3151" y="8160"/>
                    </a:lnTo>
                    <a:cubicBezTo>
                      <a:pt x="3011" y="8079"/>
                      <a:pt x="2858" y="8040"/>
                      <a:pt x="2705" y="8040"/>
                    </a:cubicBezTo>
                    <a:cubicBezTo>
                      <a:pt x="2445" y="8040"/>
                      <a:pt x="2184" y="8151"/>
                      <a:pt x="1986" y="8349"/>
                    </a:cubicBezTo>
                    <a:lnTo>
                      <a:pt x="410" y="9925"/>
                    </a:lnTo>
                    <a:cubicBezTo>
                      <a:pt x="1" y="10303"/>
                      <a:pt x="1" y="10996"/>
                      <a:pt x="410" y="11374"/>
                    </a:cubicBezTo>
                    <a:cubicBezTo>
                      <a:pt x="599" y="11563"/>
                      <a:pt x="883" y="11689"/>
                      <a:pt x="1103" y="11689"/>
                    </a:cubicBezTo>
                    <a:cubicBezTo>
                      <a:pt x="1387" y="11689"/>
                      <a:pt x="1607" y="11563"/>
                      <a:pt x="1828" y="11374"/>
                    </a:cubicBezTo>
                    <a:lnTo>
                      <a:pt x="3403" y="9799"/>
                    </a:lnTo>
                    <a:cubicBezTo>
                      <a:pt x="3718" y="9484"/>
                      <a:pt x="3781" y="9011"/>
                      <a:pt x="3592" y="8633"/>
                    </a:cubicBezTo>
                    <a:lnTo>
                      <a:pt x="4411" y="7782"/>
                    </a:lnTo>
                    <a:cubicBezTo>
                      <a:pt x="5199" y="8444"/>
                      <a:pt x="6207" y="8853"/>
                      <a:pt x="7278" y="8853"/>
                    </a:cubicBezTo>
                    <a:cubicBezTo>
                      <a:pt x="7298" y="8854"/>
                      <a:pt x="7318" y="8854"/>
                      <a:pt x="7338" y="8854"/>
                    </a:cubicBezTo>
                    <a:cubicBezTo>
                      <a:pt x="9830" y="8854"/>
                      <a:pt x="11815" y="6881"/>
                      <a:pt x="11815" y="4443"/>
                    </a:cubicBezTo>
                    <a:cubicBezTo>
                      <a:pt x="11815" y="2017"/>
                      <a:pt x="9799" y="1"/>
                      <a:pt x="737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354">
                  <a:defRPr/>
                </a:pPr>
                <a:endParaRPr sz="2400" dirty="0">
                  <a:solidFill>
                    <a:srgbClr val="000000"/>
                  </a:solidFill>
                  <a:latin typeface="Lora" pitchFamily="2" charset="0"/>
                </a:endParaRPr>
              </a:p>
            </p:txBody>
          </p:sp>
          <p:grpSp>
            <p:nvGrpSpPr>
              <p:cNvPr id="18005" name="Google Shape;12431;p89">
                <a:extLst>
                  <a:ext uri="{FF2B5EF4-FFF2-40B4-BE49-F238E27FC236}">
                    <a16:creationId xmlns:a16="http://schemas.microsoft.com/office/drawing/2014/main" id="{9A10DD3B-8A4D-509F-3013-8E9D74CCF30A}"/>
                  </a:ext>
                </a:extLst>
              </p:cNvPr>
              <p:cNvGrpSpPr/>
              <p:nvPr/>
            </p:nvGrpSpPr>
            <p:grpSpPr>
              <a:xfrm>
                <a:off x="4541947" y="3455229"/>
                <a:ext cx="644752" cy="641288"/>
                <a:chOff x="-4931075" y="2765725"/>
                <a:chExt cx="293025" cy="291450"/>
              </a:xfrm>
              <a:grpFill/>
            </p:grpSpPr>
            <p:sp>
              <p:nvSpPr>
                <p:cNvPr id="18060" name="Google Shape;12432;p89">
                  <a:extLst>
                    <a:ext uri="{FF2B5EF4-FFF2-40B4-BE49-F238E27FC236}">
                      <a16:creationId xmlns:a16="http://schemas.microsoft.com/office/drawing/2014/main" id="{3C460379-0A0F-3010-87EF-518B9514B6AC}"/>
                    </a:ext>
                  </a:extLst>
                </p:cNvPr>
                <p:cNvSpPr/>
                <p:nvPr/>
              </p:nvSpPr>
              <p:spPr>
                <a:xfrm>
                  <a:off x="-4810550" y="2884650"/>
                  <a:ext cx="5122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9" extrusionOk="0">
                      <a:moveTo>
                        <a:pt x="1008" y="663"/>
                      </a:moveTo>
                      <a:cubicBezTo>
                        <a:pt x="1229" y="663"/>
                        <a:pt x="1386" y="820"/>
                        <a:pt x="1386" y="1041"/>
                      </a:cubicBezTo>
                      <a:cubicBezTo>
                        <a:pt x="1386" y="1230"/>
                        <a:pt x="1229" y="1387"/>
                        <a:pt x="1008" y="1387"/>
                      </a:cubicBezTo>
                      <a:cubicBezTo>
                        <a:pt x="819" y="1387"/>
                        <a:pt x="662" y="1230"/>
                        <a:pt x="662" y="1041"/>
                      </a:cubicBezTo>
                      <a:cubicBezTo>
                        <a:pt x="662" y="820"/>
                        <a:pt x="819" y="663"/>
                        <a:pt x="1008" y="663"/>
                      </a:cubicBezTo>
                      <a:close/>
                      <a:moveTo>
                        <a:pt x="1008" y="1"/>
                      </a:moveTo>
                      <a:cubicBezTo>
                        <a:pt x="473" y="1"/>
                        <a:pt x="0" y="473"/>
                        <a:pt x="0" y="1041"/>
                      </a:cubicBezTo>
                      <a:cubicBezTo>
                        <a:pt x="0" y="1576"/>
                        <a:pt x="473" y="2049"/>
                        <a:pt x="1040" y="2049"/>
                      </a:cubicBezTo>
                      <a:cubicBezTo>
                        <a:pt x="1575" y="2049"/>
                        <a:pt x="2048" y="1576"/>
                        <a:pt x="2048" y="1041"/>
                      </a:cubicBezTo>
                      <a:cubicBezTo>
                        <a:pt x="2048" y="473"/>
                        <a:pt x="1607" y="1"/>
                        <a:pt x="10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8061" name="Google Shape;12433;p89">
                  <a:extLst>
                    <a:ext uri="{FF2B5EF4-FFF2-40B4-BE49-F238E27FC236}">
                      <a16:creationId xmlns:a16="http://schemas.microsoft.com/office/drawing/2014/main" id="{57172864-8473-2BA2-5B77-C3C364C81FE7}"/>
                    </a:ext>
                  </a:extLst>
                </p:cNvPr>
                <p:cNvSpPr/>
                <p:nvPr/>
              </p:nvSpPr>
              <p:spPr>
                <a:xfrm>
                  <a:off x="-4931075" y="2765725"/>
                  <a:ext cx="29302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8" extrusionOk="0">
                      <a:moveTo>
                        <a:pt x="3214" y="1387"/>
                      </a:moveTo>
                      <a:lnTo>
                        <a:pt x="4475" y="3844"/>
                      </a:lnTo>
                      <a:cubicBezTo>
                        <a:pt x="4223" y="4002"/>
                        <a:pt x="4034" y="4222"/>
                        <a:pt x="3876" y="4443"/>
                      </a:cubicBezTo>
                      <a:lnTo>
                        <a:pt x="1356" y="3214"/>
                      </a:lnTo>
                      <a:cubicBezTo>
                        <a:pt x="1828" y="2427"/>
                        <a:pt x="2458" y="1796"/>
                        <a:pt x="3214" y="1387"/>
                      </a:cubicBezTo>
                      <a:close/>
                      <a:moveTo>
                        <a:pt x="5829" y="4128"/>
                      </a:moveTo>
                      <a:cubicBezTo>
                        <a:pt x="6775" y="4128"/>
                        <a:pt x="7531" y="4884"/>
                        <a:pt x="7531" y="5829"/>
                      </a:cubicBezTo>
                      <a:cubicBezTo>
                        <a:pt x="7562" y="6743"/>
                        <a:pt x="6775" y="7530"/>
                        <a:pt x="5829" y="7530"/>
                      </a:cubicBezTo>
                      <a:cubicBezTo>
                        <a:pt x="4884" y="7530"/>
                        <a:pt x="4160" y="6774"/>
                        <a:pt x="4160" y="5829"/>
                      </a:cubicBezTo>
                      <a:cubicBezTo>
                        <a:pt x="4160" y="4884"/>
                        <a:pt x="4884" y="4128"/>
                        <a:pt x="5829" y="4128"/>
                      </a:cubicBezTo>
                      <a:close/>
                      <a:moveTo>
                        <a:pt x="5798" y="662"/>
                      </a:moveTo>
                      <a:cubicBezTo>
                        <a:pt x="8665" y="662"/>
                        <a:pt x="10996" y="2994"/>
                        <a:pt x="10996" y="5861"/>
                      </a:cubicBezTo>
                      <a:cubicBezTo>
                        <a:pt x="10996" y="6585"/>
                        <a:pt x="10839" y="7247"/>
                        <a:pt x="10618" y="7845"/>
                      </a:cubicBezTo>
                      <a:lnTo>
                        <a:pt x="8129" y="6585"/>
                      </a:lnTo>
                      <a:cubicBezTo>
                        <a:pt x="8192" y="6333"/>
                        <a:pt x="8255" y="6050"/>
                        <a:pt x="8255" y="5829"/>
                      </a:cubicBezTo>
                      <a:cubicBezTo>
                        <a:pt x="8255" y="4474"/>
                        <a:pt x="7184" y="3435"/>
                        <a:pt x="5829" y="3435"/>
                      </a:cubicBezTo>
                      <a:cubicBezTo>
                        <a:pt x="5577" y="3435"/>
                        <a:pt x="5325" y="3466"/>
                        <a:pt x="5105" y="3529"/>
                      </a:cubicBezTo>
                      <a:lnTo>
                        <a:pt x="3845" y="1072"/>
                      </a:lnTo>
                      <a:cubicBezTo>
                        <a:pt x="4412" y="820"/>
                        <a:pt x="5105" y="662"/>
                        <a:pt x="5798" y="662"/>
                      </a:cubicBezTo>
                      <a:close/>
                      <a:moveTo>
                        <a:pt x="7814" y="7152"/>
                      </a:moveTo>
                      <a:lnTo>
                        <a:pt x="10303" y="8412"/>
                      </a:lnTo>
                      <a:cubicBezTo>
                        <a:pt x="9862" y="9200"/>
                        <a:pt x="9232" y="9830"/>
                        <a:pt x="8444" y="10271"/>
                      </a:cubicBezTo>
                      <a:lnTo>
                        <a:pt x="7216" y="7751"/>
                      </a:lnTo>
                      <a:cubicBezTo>
                        <a:pt x="7468" y="7593"/>
                        <a:pt x="7657" y="7404"/>
                        <a:pt x="7814" y="7152"/>
                      </a:cubicBezTo>
                      <a:close/>
                      <a:moveTo>
                        <a:pt x="1072" y="3844"/>
                      </a:moveTo>
                      <a:lnTo>
                        <a:pt x="3593" y="5073"/>
                      </a:lnTo>
                      <a:cubicBezTo>
                        <a:pt x="3530" y="5325"/>
                        <a:pt x="3498" y="5546"/>
                        <a:pt x="3498" y="5829"/>
                      </a:cubicBezTo>
                      <a:cubicBezTo>
                        <a:pt x="3498" y="7152"/>
                        <a:pt x="4538" y="8223"/>
                        <a:pt x="5892" y="8223"/>
                      </a:cubicBezTo>
                      <a:cubicBezTo>
                        <a:pt x="6176" y="8223"/>
                        <a:pt x="6396" y="8192"/>
                        <a:pt x="6648" y="8097"/>
                      </a:cubicBezTo>
                      <a:lnTo>
                        <a:pt x="7846" y="10618"/>
                      </a:lnTo>
                      <a:cubicBezTo>
                        <a:pt x="7216" y="10901"/>
                        <a:pt x="6554" y="11027"/>
                        <a:pt x="5892" y="11027"/>
                      </a:cubicBezTo>
                      <a:cubicBezTo>
                        <a:pt x="2994" y="10996"/>
                        <a:pt x="694" y="8665"/>
                        <a:pt x="694" y="5829"/>
                      </a:cubicBezTo>
                      <a:cubicBezTo>
                        <a:pt x="694" y="5104"/>
                        <a:pt x="852" y="4443"/>
                        <a:pt x="1072" y="3844"/>
                      </a:cubicBezTo>
                      <a:close/>
                      <a:moveTo>
                        <a:pt x="5798" y="1"/>
                      </a:moveTo>
                      <a:cubicBezTo>
                        <a:pt x="4254" y="1"/>
                        <a:pt x="2773" y="599"/>
                        <a:pt x="1702" y="1702"/>
                      </a:cubicBezTo>
                      <a:cubicBezTo>
                        <a:pt x="600" y="2805"/>
                        <a:pt x="1" y="4254"/>
                        <a:pt x="1" y="5798"/>
                      </a:cubicBezTo>
                      <a:cubicBezTo>
                        <a:pt x="1" y="8980"/>
                        <a:pt x="2647" y="11657"/>
                        <a:pt x="5892" y="11657"/>
                      </a:cubicBezTo>
                      <a:cubicBezTo>
                        <a:pt x="9106" y="11657"/>
                        <a:pt x="11721" y="9043"/>
                        <a:pt x="11721" y="5829"/>
                      </a:cubicBezTo>
                      <a:cubicBezTo>
                        <a:pt x="11658" y="2647"/>
                        <a:pt x="9043" y="1"/>
                        <a:pt x="57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8006" name="Google Shape;12444;p89">
                <a:extLst>
                  <a:ext uri="{FF2B5EF4-FFF2-40B4-BE49-F238E27FC236}">
                    <a16:creationId xmlns:a16="http://schemas.microsoft.com/office/drawing/2014/main" id="{C53AC2AF-4780-868E-88CF-1A8DBED798E5}"/>
                  </a:ext>
                </a:extLst>
              </p:cNvPr>
              <p:cNvGrpSpPr/>
              <p:nvPr/>
            </p:nvGrpSpPr>
            <p:grpSpPr>
              <a:xfrm>
                <a:off x="8683385" y="3492498"/>
                <a:ext cx="641288" cy="566751"/>
                <a:chOff x="-3137650" y="2787000"/>
                <a:chExt cx="291450" cy="257575"/>
              </a:xfrm>
              <a:grpFill/>
            </p:grpSpPr>
            <p:sp>
              <p:nvSpPr>
                <p:cNvPr id="18052" name="Google Shape;12445;p89">
                  <a:extLst>
                    <a:ext uri="{FF2B5EF4-FFF2-40B4-BE49-F238E27FC236}">
                      <a16:creationId xmlns:a16="http://schemas.microsoft.com/office/drawing/2014/main" id="{6F3FED06-EE94-94F5-01D1-7B077FEF1B7B}"/>
                    </a:ext>
                  </a:extLst>
                </p:cNvPr>
                <p:cNvSpPr/>
                <p:nvPr/>
              </p:nvSpPr>
              <p:spPr>
                <a:xfrm>
                  <a:off x="-3137650" y="2787000"/>
                  <a:ext cx="291450" cy="25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0303" extrusionOk="0">
                      <a:moveTo>
                        <a:pt x="10618" y="693"/>
                      </a:moveTo>
                      <a:cubicBezTo>
                        <a:pt x="10807" y="693"/>
                        <a:pt x="10964" y="851"/>
                        <a:pt x="10964" y="1040"/>
                      </a:cubicBezTo>
                      <a:lnTo>
                        <a:pt x="10964" y="2741"/>
                      </a:lnTo>
                      <a:lnTo>
                        <a:pt x="662" y="2741"/>
                      </a:lnTo>
                      <a:lnTo>
                        <a:pt x="662" y="1040"/>
                      </a:lnTo>
                      <a:cubicBezTo>
                        <a:pt x="662" y="851"/>
                        <a:pt x="820" y="693"/>
                        <a:pt x="1009" y="693"/>
                      </a:cubicBezTo>
                      <a:close/>
                      <a:moveTo>
                        <a:pt x="10996" y="3403"/>
                      </a:moveTo>
                      <a:lnTo>
                        <a:pt x="10996" y="9231"/>
                      </a:lnTo>
                      <a:cubicBezTo>
                        <a:pt x="10964" y="9420"/>
                        <a:pt x="10838" y="9578"/>
                        <a:pt x="10618" y="9578"/>
                      </a:cubicBezTo>
                      <a:lnTo>
                        <a:pt x="1009" y="9578"/>
                      </a:lnTo>
                      <a:cubicBezTo>
                        <a:pt x="820" y="9578"/>
                        <a:pt x="662" y="9420"/>
                        <a:pt x="662" y="9231"/>
                      </a:cubicBezTo>
                      <a:lnTo>
                        <a:pt x="662" y="3403"/>
                      </a:ln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40"/>
                      </a:cubicBezTo>
                      <a:lnTo>
                        <a:pt x="1" y="9263"/>
                      </a:lnTo>
                      <a:cubicBezTo>
                        <a:pt x="1" y="9830"/>
                        <a:pt x="473" y="10302"/>
                        <a:pt x="1009" y="10302"/>
                      </a:cubicBezTo>
                      <a:lnTo>
                        <a:pt x="10618" y="10302"/>
                      </a:lnTo>
                      <a:cubicBezTo>
                        <a:pt x="11185" y="10302"/>
                        <a:pt x="11658" y="9830"/>
                        <a:pt x="11658" y="9263"/>
                      </a:cubicBezTo>
                      <a:lnTo>
                        <a:pt x="11658" y="1040"/>
                      </a:lnTo>
                      <a:cubicBezTo>
                        <a:pt x="11658" y="441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8053" name="Google Shape;12446;p89">
                  <a:extLst>
                    <a:ext uri="{FF2B5EF4-FFF2-40B4-BE49-F238E27FC236}">
                      <a16:creationId xmlns:a16="http://schemas.microsoft.com/office/drawing/2014/main" id="{8913422F-594D-A2DA-B4C7-1611B5349B23}"/>
                    </a:ext>
                  </a:extLst>
                </p:cNvPr>
                <p:cNvSpPr/>
                <p:nvPr/>
              </p:nvSpPr>
              <p:spPr>
                <a:xfrm>
                  <a:off x="-3104575" y="2820875"/>
                  <a:ext cx="181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4" extrusionOk="0">
                      <a:moveTo>
                        <a:pt x="348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8" y="693"/>
                      </a:cubicBezTo>
                      <a:cubicBezTo>
                        <a:pt x="568" y="693"/>
                        <a:pt x="726" y="536"/>
                        <a:pt x="726" y="347"/>
                      </a:cubicBezTo>
                      <a:cubicBezTo>
                        <a:pt x="726" y="158"/>
                        <a:pt x="568" y="0"/>
                        <a:pt x="3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8054" name="Google Shape;12447;p89">
                  <a:extLst>
                    <a:ext uri="{FF2B5EF4-FFF2-40B4-BE49-F238E27FC236}">
                      <a16:creationId xmlns:a16="http://schemas.microsoft.com/office/drawing/2014/main" id="{F2502AD4-6DCB-1DF0-22AE-7D07D27BBA39}"/>
                    </a:ext>
                  </a:extLst>
                </p:cNvPr>
                <p:cNvSpPr/>
                <p:nvPr/>
              </p:nvSpPr>
              <p:spPr>
                <a:xfrm>
                  <a:off x="-3069900" y="282087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cubicBezTo>
                        <a:pt x="536" y="693"/>
                        <a:pt x="693" y="536"/>
                        <a:pt x="693" y="347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8055" name="Google Shape;12448;p89">
                  <a:extLst>
                    <a:ext uri="{FF2B5EF4-FFF2-40B4-BE49-F238E27FC236}">
                      <a16:creationId xmlns:a16="http://schemas.microsoft.com/office/drawing/2014/main" id="{B994D15C-5A30-89E5-763C-1A63EAC789E9}"/>
                    </a:ext>
                  </a:extLst>
                </p:cNvPr>
                <p:cNvSpPr/>
                <p:nvPr/>
              </p:nvSpPr>
              <p:spPr>
                <a:xfrm>
                  <a:off x="-3035250" y="282087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cubicBezTo>
                        <a:pt x="536" y="693"/>
                        <a:pt x="693" y="536"/>
                        <a:pt x="693" y="347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8056" name="Google Shape;12449;p89">
                  <a:extLst>
                    <a:ext uri="{FF2B5EF4-FFF2-40B4-BE49-F238E27FC236}">
                      <a16:creationId xmlns:a16="http://schemas.microsoft.com/office/drawing/2014/main" id="{6268C75C-C03C-84C7-67C5-60357EE7A949}"/>
                    </a:ext>
                  </a:extLst>
                </p:cNvPr>
                <p:cNvSpPr/>
                <p:nvPr/>
              </p:nvSpPr>
              <p:spPr>
                <a:xfrm>
                  <a:off x="-3002175" y="2820875"/>
                  <a:ext cx="1213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32" y="536"/>
                        <a:pt x="190" y="693"/>
                        <a:pt x="347" y="693"/>
                      </a:cubicBezTo>
                      <a:lnTo>
                        <a:pt x="4506" y="693"/>
                      </a:lnTo>
                      <a:cubicBezTo>
                        <a:pt x="4695" y="693"/>
                        <a:pt x="4852" y="536"/>
                        <a:pt x="4852" y="347"/>
                      </a:cubicBezTo>
                      <a:cubicBezTo>
                        <a:pt x="4852" y="158"/>
                        <a:pt x="4695" y="0"/>
                        <a:pt x="45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8057" name="Google Shape;12450;p89">
                  <a:extLst>
                    <a:ext uri="{FF2B5EF4-FFF2-40B4-BE49-F238E27FC236}">
                      <a16:creationId xmlns:a16="http://schemas.microsoft.com/office/drawing/2014/main" id="{78C49049-4CBB-B176-7676-FABEE681C75A}"/>
                    </a:ext>
                  </a:extLst>
                </p:cNvPr>
                <p:cNvSpPr/>
                <p:nvPr/>
              </p:nvSpPr>
              <p:spPr>
                <a:xfrm>
                  <a:off x="-2948625" y="2907300"/>
                  <a:ext cx="52025" cy="8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3412" extrusionOk="0">
                      <a:moveTo>
                        <a:pt x="347" y="1"/>
                      </a:moveTo>
                      <a:cubicBezTo>
                        <a:pt x="261" y="1"/>
                        <a:pt x="174" y="24"/>
                        <a:pt x="127" y="72"/>
                      </a:cubicBezTo>
                      <a:cubicBezTo>
                        <a:pt x="1" y="198"/>
                        <a:pt x="1" y="450"/>
                        <a:pt x="127" y="544"/>
                      </a:cubicBezTo>
                      <a:lnTo>
                        <a:pt x="1261" y="1710"/>
                      </a:lnTo>
                      <a:lnTo>
                        <a:pt x="127" y="2844"/>
                      </a:lnTo>
                      <a:cubicBezTo>
                        <a:pt x="1" y="2970"/>
                        <a:pt x="1" y="3191"/>
                        <a:pt x="127" y="3317"/>
                      </a:cubicBezTo>
                      <a:cubicBezTo>
                        <a:pt x="174" y="3380"/>
                        <a:pt x="261" y="3411"/>
                        <a:pt x="347" y="3411"/>
                      </a:cubicBezTo>
                      <a:cubicBezTo>
                        <a:pt x="434" y="3411"/>
                        <a:pt x="521" y="3380"/>
                        <a:pt x="568" y="3317"/>
                      </a:cubicBezTo>
                      <a:lnTo>
                        <a:pt x="1954" y="1930"/>
                      </a:lnTo>
                      <a:cubicBezTo>
                        <a:pt x="2080" y="1804"/>
                        <a:pt x="2080" y="1584"/>
                        <a:pt x="1954" y="1458"/>
                      </a:cubicBezTo>
                      <a:lnTo>
                        <a:pt x="568" y="72"/>
                      </a:lnTo>
                      <a:cubicBezTo>
                        <a:pt x="521" y="24"/>
                        <a:pt x="434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8058" name="Google Shape;12451;p89">
                  <a:extLst>
                    <a:ext uri="{FF2B5EF4-FFF2-40B4-BE49-F238E27FC236}">
                      <a16:creationId xmlns:a16="http://schemas.microsoft.com/office/drawing/2014/main" id="{B5E5D2EF-362E-36D2-0121-A36426AD26AD}"/>
                    </a:ext>
                  </a:extLst>
                </p:cNvPr>
                <p:cNvSpPr/>
                <p:nvPr/>
              </p:nvSpPr>
              <p:spPr>
                <a:xfrm>
                  <a:off x="-3088025" y="2907300"/>
                  <a:ext cx="53575" cy="8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3412" extrusionOk="0">
                      <a:moveTo>
                        <a:pt x="1749" y="1"/>
                      </a:moveTo>
                      <a:cubicBezTo>
                        <a:pt x="1662" y="1"/>
                        <a:pt x="1576" y="24"/>
                        <a:pt x="1513" y="72"/>
                      </a:cubicBezTo>
                      <a:lnTo>
                        <a:pt x="127" y="1458"/>
                      </a:lnTo>
                      <a:cubicBezTo>
                        <a:pt x="1" y="1584"/>
                        <a:pt x="1" y="1804"/>
                        <a:pt x="127" y="1930"/>
                      </a:cubicBezTo>
                      <a:lnTo>
                        <a:pt x="1513" y="3317"/>
                      </a:lnTo>
                      <a:cubicBezTo>
                        <a:pt x="1576" y="3380"/>
                        <a:pt x="1662" y="3411"/>
                        <a:pt x="1749" y="3411"/>
                      </a:cubicBezTo>
                      <a:cubicBezTo>
                        <a:pt x="1836" y="3411"/>
                        <a:pt x="1922" y="3380"/>
                        <a:pt x="1985" y="3317"/>
                      </a:cubicBezTo>
                      <a:cubicBezTo>
                        <a:pt x="2111" y="3191"/>
                        <a:pt x="2111" y="2970"/>
                        <a:pt x="1985" y="2844"/>
                      </a:cubicBezTo>
                      <a:lnTo>
                        <a:pt x="851" y="1710"/>
                      </a:lnTo>
                      <a:lnTo>
                        <a:pt x="1985" y="544"/>
                      </a:lnTo>
                      <a:cubicBezTo>
                        <a:pt x="2143" y="450"/>
                        <a:pt x="2143" y="198"/>
                        <a:pt x="1985" y="72"/>
                      </a:cubicBezTo>
                      <a:cubicBezTo>
                        <a:pt x="1922" y="24"/>
                        <a:pt x="1836" y="1"/>
                        <a:pt x="17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8059" name="Google Shape;12452;p89">
                  <a:extLst>
                    <a:ext uri="{FF2B5EF4-FFF2-40B4-BE49-F238E27FC236}">
                      <a16:creationId xmlns:a16="http://schemas.microsoft.com/office/drawing/2014/main" id="{03D027CD-0572-70F8-BD7A-2EA28AC61116}"/>
                    </a:ext>
                  </a:extLst>
                </p:cNvPr>
                <p:cNvSpPr/>
                <p:nvPr/>
              </p:nvSpPr>
              <p:spPr>
                <a:xfrm>
                  <a:off x="-3019500" y="2888975"/>
                  <a:ext cx="54375" cy="11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5" h="4776" extrusionOk="0">
                      <a:moveTo>
                        <a:pt x="1778" y="0"/>
                      </a:moveTo>
                      <a:cubicBezTo>
                        <a:pt x="1617" y="0"/>
                        <a:pt x="1501" y="108"/>
                        <a:pt x="1450" y="237"/>
                      </a:cubicBezTo>
                      <a:lnTo>
                        <a:pt x="63" y="4333"/>
                      </a:lnTo>
                      <a:cubicBezTo>
                        <a:pt x="0" y="4522"/>
                        <a:pt x="95" y="4680"/>
                        <a:pt x="253" y="4743"/>
                      </a:cubicBezTo>
                      <a:cubicBezTo>
                        <a:pt x="305" y="4765"/>
                        <a:pt x="354" y="4775"/>
                        <a:pt x="399" y="4775"/>
                      </a:cubicBezTo>
                      <a:cubicBezTo>
                        <a:pt x="543" y="4775"/>
                        <a:pt x="646" y="4674"/>
                        <a:pt x="694" y="4554"/>
                      </a:cubicBezTo>
                      <a:lnTo>
                        <a:pt x="2080" y="458"/>
                      </a:lnTo>
                      <a:cubicBezTo>
                        <a:pt x="2174" y="300"/>
                        <a:pt x="2048" y="111"/>
                        <a:pt x="1891" y="17"/>
                      </a:cubicBezTo>
                      <a:cubicBezTo>
                        <a:pt x="1851" y="6"/>
                        <a:pt x="1813" y="0"/>
                        <a:pt x="17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8007" name="Google Shape;12456;p89">
                <a:extLst>
                  <a:ext uri="{FF2B5EF4-FFF2-40B4-BE49-F238E27FC236}">
                    <a16:creationId xmlns:a16="http://schemas.microsoft.com/office/drawing/2014/main" id="{801ACCAD-EB53-3406-C169-7BBC07AC642B}"/>
                  </a:ext>
                </a:extLst>
              </p:cNvPr>
              <p:cNvGrpSpPr/>
              <p:nvPr/>
            </p:nvGrpSpPr>
            <p:grpSpPr>
              <a:xfrm>
                <a:off x="1243541" y="3454375"/>
                <a:ext cx="642992" cy="642992"/>
                <a:chOff x="-6354300" y="2757075"/>
                <a:chExt cx="292225" cy="292225"/>
              </a:xfrm>
              <a:grpFill/>
            </p:grpSpPr>
            <p:sp>
              <p:nvSpPr>
                <p:cNvPr id="18048" name="Google Shape;12457;p89">
                  <a:extLst>
                    <a:ext uri="{FF2B5EF4-FFF2-40B4-BE49-F238E27FC236}">
                      <a16:creationId xmlns:a16="http://schemas.microsoft.com/office/drawing/2014/main" id="{AE141DBC-F85C-578E-BC6C-2B17768125DF}"/>
                    </a:ext>
                  </a:extLst>
                </p:cNvPr>
                <p:cNvSpPr/>
                <p:nvPr/>
              </p:nvSpPr>
              <p:spPr>
                <a:xfrm>
                  <a:off x="-6354300" y="2757075"/>
                  <a:ext cx="292225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11689" extrusionOk="0">
                      <a:moveTo>
                        <a:pt x="10681" y="4159"/>
                      </a:moveTo>
                      <a:cubicBezTo>
                        <a:pt x="10870" y="4159"/>
                        <a:pt x="11027" y="4316"/>
                        <a:pt x="11027" y="4505"/>
                      </a:cubicBezTo>
                      <a:lnTo>
                        <a:pt x="11027" y="4915"/>
                      </a:lnTo>
                      <a:cubicBezTo>
                        <a:pt x="10901" y="4883"/>
                        <a:pt x="10775" y="4883"/>
                        <a:pt x="10681" y="4883"/>
                      </a:cubicBezTo>
                      <a:lnTo>
                        <a:pt x="9609" y="4883"/>
                      </a:lnTo>
                      <a:lnTo>
                        <a:pt x="9609" y="4190"/>
                      </a:lnTo>
                      <a:lnTo>
                        <a:pt x="10681" y="4190"/>
                      </a:lnTo>
                      <a:lnTo>
                        <a:pt x="10681" y="4159"/>
                      </a:lnTo>
                      <a:close/>
                      <a:moveTo>
                        <a:pt x="2048" y="2773"/>
                      </a:moveTo>
                      <a:lnTo>
                        <a:pt x="2048" y="6207"/>
                      </a:lnTo>
                      <a:lnTo>
                        <a:pt x="662" y="6207"/>
                      </a:lnTo>
                      <a:lnTo>
                        <a:pt x="662" y="3151"/>
                      </a:lnTo>
                      <a:cubicBezTo>
                        <a:pt x="694" y="2930"/>
                        <a:pt x="851" y="2773"/>
                        <a:pt x="1009" y="2773"/>
                      </a:cubicBezTo>
                      <a:close/>
                      <a:moveTo>
                        <a:pt x="8885" y="693"/>
                      </a:moveTo>
                      <a:lnTo>
                        <a:pt x="8885" y="4883"/>
                      </a:lnTo>
                      <a:cubicBezTo>
                        <a:pt x="8538" y="4915"/>
                        <a:pt x="8223" y="5104"/>
                        <a:pt x="8066" y="5419"/>
                      </a:cubicBezTo>
                      <a:lnTo>
                        <a:pt x="7751" y="6049"/>
                      </a:lnTo>
                      <a:cubicBezTo>
                        <a:pt x="7719" y="6175"/>
                        <a:pt x="7593" y="6238"/>
                        <a:pt x="7436" y="6238"/>
                      </a:cubicBezTo>
                      <a:lnTo>
                        <a:pt x="2710" y="6238"/>
                      </a:lnTo>
                      <a:lnTo>
                        <a:pt x="2710" y="693"/>
                      </a:lnTo>
                      <a:close/>
                      <a:moveTo>
                        <a:pt x="10681" y="5513"/>
                      </a:moveTo>
                      <a:cubicBezTo>
                        <a:pt x="10870" y="5513"/>
                        <a:pt x="11027" y="5671"/>
                        <a:pt x="11027" y="5860"/>
                      </a:cubicBezTo>
                      <a:lnTo>
                        <a:pt x="11027" y="10649"/>
                      </a:lnTo>
                      <a:cubicBezTo>
                        <a:pt x="11027" y="10869"/>
                        <a:pt x="10870" y="11027"/>
                        <a:pt x="10681" y="11027"/>
                      </a:cubicBezTo>
                      <a:lnTo>
                        <a:pt x="1009" y="11027"/>
                      </a:lnTo>
                      <a:cubicBezTo>
                        <a:pt x="820" y="11027"/>
                        <a:pt x="662" y="10869"/>
                        <a:pt x="662" y="10649"/>
                      </a:cubicBezTo>
                      <a:lnTo>
                        <a:pt x="662" y="6868"/>
                      </a:lnTo>
                      <a:lnTo>
                        <a:pt x="7436" y="6868"/>
                      </a:lnTo>
                      <a:cubicBezTo>
                        <a:pt x="7845" y="6868"/>
                        <a:pt x="8192" y="6648"/>
                        <a:pt x="8349" y="6333"/>
                      </a:cubicBezTo>
                      <a:lnTo>
                        <a:pt x="8664" y="5703"/>
                      </a:lnTo>
                      <a:cubicBezTo>
                        <a:pt x="8696" y="5576"/>
                        <a:pt x="8822" y="5513"/>
                        <a:pt x="8979" y="5513"/>
                      </a:cubicBezTo>
                      <a:close/>
                      <a:moveTo>
                        <a:pt x="2395" y="0"/>
                      </a:moveTo>
                      <a:cubicBezTo>
                        <a:pt x="2206" y="0"/>
                        <a:pt x="2048" y="158"/>
                        <a:pt x="2048" y="347"/>
                      </a:cubicBezTo>
                      <a:lnTo>
                        <a:pt x="2048" y="2111"/>
                      </a:lnTo>
                      <a:lnTo>
                        <a:pt x="1009" y="2111"/>
                      </a:lnTo>
                      <a:cubicBezTo>
                        <a:pt x="473" y="2111"/>
                        <a:pt x="0" y="2584"/>
                        <a:pt x="0" y="3151"/>
                      </a:cubicBezTo>
                      <a:lnTo>
                        <a:pt x="0" y="10649"/>
                      </a:lnTo>
                      <a:cubicBezTo>
                        <a:pt x="0" y="11216"/>
                        <a:pt x="473" y="11688"/>
                        <a:pt x="1009" y="11688"/>
                      </a:cubicBezTo>
                      <a:lnTo>
                        <a:pt x="10618" y="11688"/>
                      </a:lnTo>
                      <a:cubicBezTo>
                        <a:pt x="11185" y="11688"/>
                        <a:pt x="11657" y="11216"/>
                        <a:pt x="11657" y="10649"/>
                      </a:cubicBezTo>
                      <a:lnTo>
                        <a:pt x="11657" y="4505"/>
                      </a:lnTo>
                      <a:cubicBezTo>
                        <a:pt x="11689" y="3938"/>
                        <a:pt x="11216" y="3466"/>
                        <a:pt x="10681" y="3466"/>
                      </a:cubicBezTo>
                      <a:lnTo>
                        <a:pt x="9609" y="3466"/>
                      </a:lnTo>
                      <a:lnTo>
                        <a:pt x="9609" y="347"/>
                      </a:lnTo>
                      <a:cubicBezTo>
                        <a:pt x="9609" y="158"/>
                        <a:pt x="9452" y="0"/>
                        <a:pt x="926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8049" name="Google Shape;12458;p89">
                  <a:extLst>
                    <a:ext uri="{FF2B5EF4-FFF2-40B4-BE49-F238E27FC236}">
                      <a16:creationId xmlns:a16="http://schemas.microsoft.com/office/drawing/2014/main" id="{DF2AF500-55D4-D5AD-ED02-0F94CA73037F}"/>
                    </a:ext>
                  </a:extLst>
                </p:cNvPr>
                <p:cNvSpPr/>
                <p:nvPr/>
              </p:nvSpPr>
              <p:spPr>
                <a:xfrm>
                  <a:off x="-6268450" y="2790150"/>
                  <a:ext cx="1197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0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99"/>
                        <a:pt x="158" y="725"/>
                        <a:pt x="347" y="725"/>
                      </a:cubicBezTo>
                      <a:lnTo>
                        <a:pt x="4443" y="725"/>
                      </a:lnTo>
                      <a:cubicBezTo>
                        <a:pt x="4632" y="725"/>
                        <a:pt x="4789" y="567"/>
                        <a:pt x="4789" y="347"/>
                      </a:cubicBezTo>
                      <a:cubicBezTo>
                        <a:pt x="4789" y="158"/>
                        <a:pt x="4632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8050" name="Google Shape;12459;p89">
                  <a:extLst>
                    <a:ext uri="{FF2B5EF4-FFF2-40B4-BE49-F238E27FC236}">
                      <a16:creationId xmlns:a16="http://schemas.microsoft.com/office/drawing/2014/main" id="{D685856E-AE70-CCFC-0028-F8307B1CA3D4}"/>
                    </a:ext>
                  </a:extLst>
                </p:cNvPr>
                <p:cNvSpPr/>
                <p:nvPr/>
              </p:nvSpPr>
              <p:spPr>
                <a:xfrm>
                  <a:off x="-6268450" y="2825600"/>
                  <a:ext cx="1197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0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99"/>
                        <a:pt x="158" y="725"/>
                        <a:pt x="347" y="725"/>
                      </a:cubicBezTo>
                      <a:lnTo>
                        <a:pt x="4443" y="725"/>
                      </a:lnTo>
                      <a:cubicBezTo>
                        <a:pt x="4632" y="725"/>
                        <a:pt x="4789" y="567"/>
                        <a:pt x="4789" y="347"/>
                      </a:cubicBezTo>
                      <a:cubicBezTo>
                        <a:pt x="4789" y="158"/>
                        <a:pt x="4632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8051" name="Google Shape;12460;p89">
                  <a:extLst>
                    <a:ext uri="{FF2B5EF4-FFF2-40B4-BE49-F238E27FC236}">
                      <a16:creationId xmlns:a16="http://schemas.microsoft.com/office/drawing/2014/main" id="{CE0EC2FB-2FBD-7E82-653B-319554437645}"/>
                    </a:ext>
                  </a:extLst>
                </p:cNvPr>
                <p:cNvSpPr/>
                <p:nvPr/>
              </p:nvSpPr>
              <p:spPr>
                <a:xfrm>
                  <a:off x="-6268450" y="2860250"/>
                  <a:ext cx="1197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0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7" y="693"/>
                      </a:cubicBezTo>
                      <a:lnTo>
                        <a:pt x="4443" y="693"/>
                      </a:lnTo>
                      <a:cubicBezTo>
                        <a:pt x="4632" y="693"/>
                        <a:pt x="4789" y="536"/>
                        <a:pt x="4789" y="347"/>
                      </a:cubicBezTo>
                      <a:cubicBezTo>
                        <a:pt x="4789" y="158"/>
                        <a:pt x="4632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8008" name="Google Shape;12467;p89">
                <a:extLst>
                  <a:ext uri="{FF2B5EF4-FFF2-40B4-BE49-F238E27FC236}">
                    <a16:creationId xmlns:a16="http://schemas.microsoft.com/office/drawing/2014/main" id="{D287448A-74BE-5165-203B-B1DB25E98BEE}"/>
                  </a:ext>
                </a:extLst>
              </p:cNvPr>
              <p:cNvGrpSpPr/>
              <p:nvPr/>
            </p:nvGrpSpPr>
            <p:grpSpPr>
              <a:xfrm>
                <a:off x="5368208" y="3453523"/>
                <a:ext cx="644752" cy="644698"/>
                <a:chOff x="-4572700" y="2764950"/>
                <a:chExt cx="293025" cy="293000"/>
              </a:xfrm>
              <a:grpFill/>
            </p:grpSpPr>
            <p:sp>
              <p:nvSpPr>
                <p:cNvPr id="18043" name="Google Shape;12468;p89">
                  <a:extLst>
                    <a:ext uri="{FF2B5EF4-FFF2-40B4-BE49-F238E27FC236}">
                      <a16:creationId xmlns:a16="http://schemas.microsoft.com/office/drawing/2014/main" id="{9776A23D-2068-894F-3343-18F6CF1A1C13}"/>
                    </a:ext>
                  </a:extLst>
                </p:cNvPr>
                <p:cNvSpPr/>
                <p:nvPr/>
              </p:nvSpPr>
              <p:spPr>
                <a:xfrm>
                  <a:off x="-4572700" y="2764950"/>
                  <a:ext cx="293025" cy="29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720" extrusionOk="0">
                      <a:moveTo>
                        <a:pt x="10681" y="2048"/>
                      </a:moveTo>
                      <a:cubicBezTo>
                        <a:pt x="10870" y="2048"/>
                        <a:pt x="11027" y="2206"/>
                        <a:pt x="11027" y="2395"/>
                      </a:cubicBezTo>
                      <a:lnTo>
                        <a:pt x="11027" y="7246"/>
                      </a:lnTo>
                      <a:cubicBezTo>
                        <a:pt x="11027" y="7435"/>
                        <a:pt x="10870" y="7593"/>
                        <a:pt x="10681" y="7593"/>
                      </a:cubicBezTo>
                      <a:lnTo>
                        <a:pt x="1072" y="7593"/>
                      </a:lnTo>
                      <a:cubicBezTo>
                        <a:pt x="883" y="7593"/>
                        <a:pt x="725" y="7435"/>
                        <a:pt x="725" y="7246"/>
                      </a:cubicBezTo>
                      <a:lnTo>
                        <a:pt x="725" y="2395"/>
                      </a:lnTo>
                      <a:cubicBezTo>
                        <a:pt x="725" y="2206"/>
                        <a:pt x="883" y="2048"/>
                        <a:pt x="1072" y="2048"/>
                      </a:cubicBezTo>
                      <a:close/>
                      <a:moveTo>
                        <a:pt x="4821" y="8286"/>
                      </a:moveTo>
                      <a:lnTo>
                        <a:pt x="4821" y="8979"/>
                      </a:lnTo>
                      <a:lnTo>
                        <a:pt x="3435" y="8979"/>
                      </a:lnTo>
                      <a:lnTo>
                        <a:pt x="3435" y="8286"/>
                      </a:lnTo>
                      <a:close/>
                      <a:moveTo>
                        <a:pt x="8287" y="8286"/>
                      </a:moveTo>
                      <a:lnTo>
                        <a:pt x="8287" y="8979"/>
                      </a:lnTo>
                      <a:lnTo>
                        <a:pt x="6869" y="8979"/>
                      </a:lnTo>
                      <a:lnTo>
                        <a:pt x="6869" y="8286"/>
                      </a:lnTo>
                      <a:close/>
                      <a:moveTo>
                        <a:pt x="6207" y="8254"/>
                      </a:moveTo>
                      <a:lnTo>
                        <a:pt x="6207" y="11027"/>
                      </a:lnTo>
                      <a:lnTo>
                        <a:pt x="5514" y="11027"/>
                      </a:lnTo>
                      <a:lnTo>
                        <a:pt x="5514" y="8254"/>
                      </a:lnTo>
                      <a:close/>
                      <a:moveTo>
                        <a:pt x="1733" y="0"/>
                      </a:moveTo>
                      <a:cubicBezTo>
                        <a:pt x="1544" y="0"/>
                        <a:pt x="1387" y="158"/>
                        <a:pt x="1387" y="347"/>
                      </a:cubicBezTo>
                      <a:cubicBezTo>
                        <a:pt x="1387" y="536"/>
                        <a:pt x="1544" y="693"/>
                        <a:pt x="1733" y="693"/>
                      </a:cubicBezTo>
                      <a:lnTo>
                        <a:pt x="2112" y="693"/>
                      </a:lnTo>
                      <a:lnTo>
                        <a:pt x="2112" y="1355"/>
                      </a:lnTo>
                      <a:lnTo>
                        <a:pt x="1072" y="1355"/>
                      </a:lnTo>
                      <a:cubicBezTo>
                        <a:pt x="536" y="1355"/>
                        <a:pt x="64" y="1827"/>
                        <a:pt x="64" y="2395"/>
                      </a:cubicBezTo>
                      <a:lnTo>
                        <a:pt x="64" y="7246"/>
                      </a:lnTo>
                      <a:cubicBezTo>
                        <a:pt x="64" y="7782"/>
                        <a:pt x="536" y="8254"/>
                        <a:pt x="1072" y="8254"/>
                      </a:cubicBezTo>
                      <a:lnTo>
                        <a:pt x="2773" y="8254"/>
                      </a:lnTo>
                      <a:lnTo>
                        <a:pt x="2773" y="8916"/>
                      </a:lnTo>
                      <a:lnTo>
                        <a:pt x="1733" y="8916"/>
                      </a:lnTo>
                      <a:cubicBezTo>
                        <a:pt x="1544" y="8916"/>
                        <a:pt x="1387" y="9074"/>
                        <a:pt x="1387" y="9294"/>
                      </a:cubicBezTo>
                      <a:cubicBezTo>
                        <a:pt x="1387" y="9483"/>
                        <a:pt x="1544" y="9641"/>
                        <a:pt x="1733" y="9641"/>
                      </a:cubicBezTo>
                      <a:lnTo>
                        <a:pt x="4821" y="9641"/>
                      </a:lnTo>
                      <a:lnTo>
                        <a:pt x="4821" y="11027"/>
                      </a:lnTo>
                      <a:lnTo>
                        <a:pt x="379" y="11027"/>
                      </a:lnTo>
                      <a:cubicBezTo>
                        <a:pt x="158" y="11027"/>
                        <a:pt x="1" y="11184"/>
                        <a:pt x="1" y="11373"/>
                      </a:cubicBezTo>
                      <a:cubicBezTo>
                        <a:pt x="1" y="11562"/>
                        <a:pt x="158" y="11720"/>
                        <a:pt x="379" y="11720"/>
                      </a:cubicBezTo>
                      <a:lnTo>
                        <a:pt x="11342" y="11720"/>
                      </a:lnTo>
                      <a:cubicBezTo>
                        <a:pt x="11563" y="11720"/>
                        <a:pt x="11721" y="11562"/>
                        <a:pt x="11721" y="11373"/>
                      </a:cubicBezTo>
                      <a:cubicBezTo>
                        <a:pt x="11721" y="11184"/>
                        <a:pt x="11563" y="11027"/>
                        <a:pt x="11342" y="11027"/>
                      </a:cubicBezTo>
                      <a:lnTo>
                        <a:pt x="6869" y="11027"/>
                      </a:lnTo>
                      <a:lnTo>
                        <a:pt x="6869" y="9641"/>
                      </a:lnTo>
                      <a:lnTo>
                        <a:pt x="9988" y="9641"/>
                      </a:lnTo>
                      <a:cubicBezTo>
                        <a:pt x="10177" y="9641"/>
                        <a:pt x="10334" y="9483"/>
                        <a:pt x="10334" y="9294"/>
                      </a:cubicBezTo>
                      <a:cubicBezTo>
                        <a:pt x="10334" y="9074"/>
                        <a:pt x="10177" y="8916"/>
                        <a:pt x="9988" y="8916"/>
                      </a:cubicBezTo>
                      <a:lnTo>
                        <a:pt x="8948" y="8916"/>
                      </a:lnTo>
                      <a:lnTo>
                        <a:pt x="8948" y="8254"/>
                      </a:lnTo>
                      <a:lnTo>
                        <a:pt x="10681" y="8254"/>
                      </a:lnTo>
                      <a:cubicBezTo>
                        <a:pt x="11248" y="8254"/>
                        <a:pt x="11721" y="7782"/>
                        <a:pt x="11721" y="7246"/>
                      </a:cubicBezTo>
                      <a:lnTo>
                        <a:pt x="11721" y="2395"/>
                      </a:lnTo>
                      <a:cubicBezTo>
                        <a:pt x="11721" y="1827"/>
                        <a:pt x="11248" y="1355"/>
                        <a:pt x="10681" y="1355"/>
                      </a:cubicBezTo>
                      <a:lnTo>
                        <a:pt x="9673" y="1355"/>
                      </a:lnTo>
                      <a:lnTo>
                        <a:pt x="9673" y="693"/>
                      </a:lnTo>
                      <a:lnTo>
                        <a:pt x="10019" y="693"/>
                      </a:lnTo>
                      <a:cubicBezTo>
                        <a:pt x="10208" y="693"/>
                        <a:pt x="10366" y="536"/>
                        <a:pt x="10366" y="347"/>
                      </a:cubicBezTo>
                      <a:cubicBezTo>
                        <a:pt x="10366" y="158"/>
                        <a:pt x="10208" y="0"/>
                        <a:pt x="10019" y="0"/>
                      </a:cubicBezTo>
                      <a:lnTo>
                        <a:pt x="8633" y="0"/>
                      </a:lnTo>
                      <a:cubicBezTo>
                        <a:pt x="8444" y="0"/>
                        <a:pt x="8287" y="158"/>
                        <a:pt x="8287" y="347"/>
                      </a:cubicBezTo>
                      <a:cubicBezTo>
                        <a:pt x="8287" y="536"/>
                        <a:pt x="8444" y="693"/>
                        <a:pt x="8633" y="693"/>
                      </a:cubicBezTo>
                      <a:lnTo>
                        <a:pt x="8980" y="693"/>
                      </a:lnTo>
                      <a:lnTo>
                        <a:pt x="8980" y="1355"/>
                      </a:lnTo>
                      <a:lnTo>
                        <a:pt x="6207" y="1355"/>
                      </a:lnTo>
                      <a:lnTo>
                        <a:pt x="6207" y="693"/>
                      </a:lnTo>
                      <a:lnTo>
                        <a:pt x="6554" y="693"/>
                      </a:lnTo>
                      <a:cubicBezTo>
                        <a:pt x="6743" y="693"/>
                        <a:pt x="6900" y="536"/>
                        <a:pt x="6900" y="347"/>
                      </a:cubicBezTo>
                      <a:cubicBezTo>
                        <a:pt x="6900" y="158"/>
                        <a:pt x="6743" y="0"/>
                        <a:pt x="6554" y="0"/>
                      </a:cubicBezTo>
                      <a:lnTo>
                        <a:pt x="5168" y="0"/>
                      </a:lnTo>
                      <a:cubicBezTo>
                        <a:pt x="4978" y="0"/>
                        <a:pt x="4821" y="158"/>
                        <a:pt x="4821" y="347"/>
                      </a:cubicBezTo>
                      <a:cubicBezTo>
                        <a:pt x="4821" y="536"/>
                        <a:pt x="4978" y="693"/>
                        <a:pt x="5168" y="693"/>
                      </a:cubicBezTo>
                      <a:lnTo>
                        <a:pt x="5514" y="693"/>
                      </a:lnTo>
                      <a:lnTo>
                        <a:pt x="5514" y="1355"/>
                      </a:lnTo>
                      <a:lnTo>
                        <a:pt x="2773" y="1355"/>
                      </a:lnTo>
                      <a:lnTo>
                        <a:pt x="2773" y="693"/>
                      </a:lnTo>
                      <a:lnTo>
                        <a:pt x="3120" y="693"/>
                      </a:lnTo>
                      <a:cubicBezTo>
                        <a:pt x="3309" y="693"/>
                        <a:pt x="3466" y="536"/>
                        <a:pt x="3466" y="347"/>
                      </a:cubicBezTo>
                      <a:cubicBezTo>
                        <a:pt x="3466" y="158"/>
                        <a:pt x="3309" y="0"/>
                        <a:pt x="31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8044" name="Google Shape;12469;p89">
                  <a:extLst>
                    <a:ext uri="{FF2B5EF4-FFF2-40B4-BE49-F238E27FC236}">
                      <a16:creationId xmlns:a16="http://schemas.microsoft.com/office/drawing/2014/main" id="{58777053-5600-3A2E-120B-EE5A72C71E96}"/>
                    </a:ext>
                  </a:extLst>
                </p:cNvPr>
                <p:cNvSpPr/>
                <p:nvPr/>
              </p:nvSpPr>
              <p:spPr>
                <a:xfrm>
                  <a:off x="-4538825" y="2833475"/>
                  <a:ext cx="86650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4191" extrusionOk="0">
                      <a:moveTo>
                        <a:pt x="2804" y="662"/>
                      </a:moveTo>
                      <a:lnTo>
                        <a:pt x="2804" y="3466"/>
                      </a:lnTo>
                      <a:lnTo>
                        <a:pt x="757" y="3466"/>
                      </a:lnTo>
                      <a:lnTo>
                        <a:pt x="757" y="662"/>
                      </a:lnTo>
                      <a:close/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3812"/>
                      </a:lnTo>
                      <a:cubicBezTo>
                        <a:pt x="0" y="4033"/>
                        <a:pt x="158" y="4190"/>
                        <a:pt x="347" y="4190"/>
                      </a:cubicBezTo>
                      <a:lnTo>
                        <a:pt x="3119" y="4190"/>
                      </a:lnTo>
                      <a:cubicBezTo>
                        <a:pt x="3308" y="4190"/>
                        <a:pt x="3466" y="4033"/>
                        <a:pt x="3466" y="3812"/>
                      </a:cubicBezTo>
                      <a:lnTo>
                        <a:pt x="3466" y="347"/>
                      </a:lnTo>
                      <a:cubicBezTo>
                        <a:pt x="3466" y="158"/>
                        <a:pt x="3308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8045" name="Google Shape;12470;p89">
                  <a:extLst>
                    <a:ext uri="{FF2B5EF4-FFF2-40B4-BE49-F238E27FC236}">
                      <a16:creationId xmlns:a16="http://schemas.microsoft.com/office/drawing/2014/main" id="{FBC17679-609A-DC03-17FB-CC73E7CCF477}"/>
                    </a:ext>
                  </a:extLst>
                </p:cNvPr>
                <p:cNvSpPr/>
                <p:nvPr/>
              </p:nvSpPr>
              <p:spPr>
                <a:xfrm>
                  <a:off x="-4435650" y="2902775"/>
                  <a:ext cx="1213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32" y="536"/>
                        <a:pt x="158" y="694"/>
                        <a:pt x="347" y="694"/>
                      </a:cubicBezTo>
                      <a:lnTo>
                        <a:pt x="4506" y="694"/>
                      </a:lnTo>
                      <a:cubicBezTo>
                        <a:pt x="4695" y="694"/>
                        <a:pt x="4852" y="536"/>
                        <a:pt x="4852" y="347"/>
                      </a:cubicBezTo>
                      <a:cubicBezTo>
                        <a:pt x="4852" y="158"/>
                        <a:pt x="4695" y="1"/>
                        <a:pt x="45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8046" name="Google Shape;12471;p89">
                  <a:extLst>
                    <a:ext uri="{FF2B5EF4-FFF2-40B4-BE49-F238E27FC236}">
                      <a16:creationId xmlns:a16="http://schemas.microsoft.com/office/drawing/2014/main" id="{6F440B8C-F614-C982-DB0B-C5198D83DA81}"/>
                    </a:ext>
                  </a:extLst>
                </p:cNvPr>
                <p:cNvSpPr/>
                <p:nvPr/>
              </p:nvSpPr>
              <p:spPr>
                <a:xfrm>
                  <a:off x="-4435650" y="2867325"/>
                  <a:ext cx="1213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32" y="568"/>
                        <a:pt x="158" y="694"/>
                        <a:pt x="347" y="694"/>
                      </a:cubicBezTo>
                      <a:lnTo>
                        <a:pt x="4506" y="694"/>
                      </a:lnTo>
                      <a:cubicBezTo>
                        <a:pt x="4695" y="694"/>
                        <a:pt x="4852" y="536"/>
                        <a:pt x="4852" y="347"/>
                      </a:cubicBezTo>
                      <a:cubicBezTo>
                        <a:pt x="4852" y="158"/>
                        <a:pt x="4695" y="1"/>
                        <a:pt x="45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8047" name="Google Shape;12472;p89">
                  <a:extLst>
                    <a:ext uri="{FF2B5EF4-FFF2-40B4-BE49-F238E27FC236}">
                      <a16:creationId xmlns:a16="http://schemas.microsoft.com/office/drawing/2014/main" id="{D29FB425-102A-9DB2-47F1-006A0316FA0E}"/>
                    </a:ext>
                  </a:extLst>
                </p:cNvPr>
                <p:cNvSpPr/>
                <p:nvPr/>
              </p:nvSpPr>
              <p:spPr>
                <a:xfrm>
                  <a:off x="-4435650" y="2833475"/>
                  <a:ext cx="12132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32" y="567"/>
                        <a:pt x="158" y="725"/>
                        <a:pt x="347" y="725"/>
                      </a:cubicBezTo>
                      <a:lnTo>
                        <a:pt x="4506" y="725"/>
                      </a:lnTo>
                      <a:cubicBezTo>
                        <a:pt x="4695" y="725"/>
                        <a:pt x="4852" y="567"/>
                        <a:pt x="4852" y="347"/>
                      </a:cubicBezTo>
                      <a:cubicBezTo>
                        <a:pt x="4852" y="158"/>
                        <a:pt x="4695" y="0"/>
                        <a:pt x="45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8009" name="Google Shape;12485;p89">
                <a:extLst>
                  <a:ext uri="{FF2B5EF4-FFF2-40B4-BE49-F238E27FC236}">
                    <a16:creationId xmlns:a16="http://schemas.microsoft.com/office/drawing/2014/main" id="{FA955663-D422-DBAF-0C48-79115B7285D5}"/>
                  </a:ext>
                </a:extLst>
              </p:cNvPr>
              <p:cNvGrpSpPr/>
              <p:nvPr/>
            </p:nvGrpSpPr>
            <p:grpSpPr>
              <a:xfrm>
                <a:off x="9506180" y="3456108"/>
                <a:ext cx="642992" cy="639527"/>
                <a:chOff x="-2571737" y="2764550"/>
                <a:chExt cx="292225" cy="290650"/>
              </a:xfrm>
              <a:grpFill/>
            </p:grpSpPr>
            <p:sp>
              <p:nvSpPr>
                <p:cNvPr id="18040" name="Google Shape;12486;p89">
                  <a:extLst>
                    <a:ext uri="{FF2B5EF4-FFF2-40B4-BE49-F238E27FC236}">
                      <a16:creationId xmlns:a16="http://schemas.microsoft.com/office/drawing/2014/main" id="{60D4B959-9272-E25D-9C72-35AE47A17A9A}"/>
                    </a:ext>
                  </a:extLst>
                </p:cNvPr>
                <p:cNvSpPr/>
                <p:nvPr/>
              </p:nvSpPr>
              <p:spPr>
                <a:xfrm>
                  <a:off x="-2496085" y="3009100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1"/>
                      </a:moveTo>
                      <a:cubicBezTo>
                        <a:pt x="127" y="1"/>
                        <a:pt x="0" y="158"/>
                        <a:pt x="0" y="347"/>
                      </a:cubicBezTo>
                      <a:cubicBezTo>
                        <a:pt x="0" y="536"/>
                        <a:pt x="127" y="694"/>
                        <a:pt x="347" y="694"/>
                      </a:cubicBezTo>
                      <a:cubicBezTo>
                        <a:pt x="536" y="694"/>
                        <a:pt x="694" y="536"/>
                        <a:pt x="694" y="347"/>
                      </a:cubicBezTo>
                      <a:cubicBezTo>
                        <a:pt x="662" y="158"/>
                        <a:pt x="505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8041" name="Google Shape;12487;p89">
                  <a:extLst>
                    <a:ext uri="{FF2B5EF4-FFF2-40B4-BE49-F238E27FC236}">
                      <a16:creationId xmlns:a16="http://schemas.microsoft.com/office/drawing/2014/main" id="{539E9D48-4215-75B5-E23B-E133CAF03E22}"/>
                    </a:ext>
                  </a:extLst>
                </p:cNvPr>
                <p:cNvSpPr/>
                <p:nvPr/>
              </p:nvSpPr>
              <p:spPr>
                <a:xfrm>
                  <a:off x="-2398548" y="2800375"/>
                  <a:ext cx="52000" cy="12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821" extrusionOk="0">
                      <a:moveTo>
                        <a:pt x="1008" y="0"/>
                      </a:moveTo>
                      <a:cubicBezTo>
                        <a:pt x="819" y="0"/>
                        <a:pt x="662" y="158"/>
                        <a:pt x="662" y="378"/>
                      </a:cubicBezTo>
                      <a:lnTo>
                        <a:pt x="662" y="757"/>
                      </a:lnTo>
                      <a:cubicBezTo>
                        <a:pt x="252" y="914"/>
                        <a:pt x="0" y="1261"/>
                        <a:pt x="0" y="1733"/>
                      </a:cubicBezTo>
                      <a:cubicBezTo>
                        <a:pt x="0" y="2300"/>
                        <a:pt x="473" y="2773"/>
                        <a:pt x="1008" y="2773"/>
                      </a:cubicBezTo>
                      <a:cubicBezTo>
                        <a:pt x="1323" y="2773"/>
                        <a:pt x="1481" y="3119"/>
                        <a:pt x="1260" y="3371"/>
                      </a:cubicBezTo>
                      <a:cubicBezTo>
                        <a:pt x="1197" y="3419"/>
                        <a:pt x="1103" y="3442"/>
                        <a:pt x="1012" y="3442"/>
                      </a:cubicBezTo>
                      <a:cubicBezTo>
                        <a:pt x="922" y="3442"/>
                        <a:pt x="835" y="3419"/>
                        <a:pt x="788" y="3371"/>
                      </a:cubicBezTo>
                      <a:cubicBezTo>
                        <a:pt x="725" y="3308"/>
                        <a:pt x="630" y="3277"/>
                        <a:pt x="540" y="3277"/>
                      </a:cubicBezTo>
                      <a:cubicBezTo>
                        <a:pt x="449" y="3277"/>
                        <a:pt x="362" y="3308"/>
                        <a:pt x="315" y="3371"/>
                      </a:cubicBezTo>
                      <a:cubicBezTo>
                        <a:pt x="189" y="3466"/>
                        <a:pt x="189" y="3718"/>
                        <a:pt x="315" y="3844"/>
                      </a:cubicBezTo>
                      <a:cubicBezTo>
                        <a:pt x="410" y="3939"/>
                        <a:pt x="536" y="4033"/>
                        <a:pt x="693" y="4065"/>
                      </a:cubicBezTo>
                      <a:lnTo>
                        <a:pt x="693" y="4474"/>
                      </a:lnTo>
                      <a:cubicBezTo>
                        <a:pt x="693" y="4663"/>
                        <a:pt x="851" y="4821"/>
                        <a:pt x="1040" y="4821"/>
                      </a:cubicBezTo>
                      <a:cubicBezTo>
                        <a:pt x="1260" y="4821"/>
                        <a:pt x="1418" y="4663"/>
                        <a:pt x="1418" y="4474"/>
                      </a:cubicBezTo>
                      <a:lnTo>
                        <a:pt x="1418" y="4065"/>
                      </a:lnTo>
                      <a:cubicBezTo>
                        <a:pt x="1796" y="3907"/>
                        <a:pt x="2079" y="3560"/>
                        <a:pt x="2079" y="3088"/>
                      </a:cubicBezTo>
                      <a:cubicBezTo>
                        <a:pt x="2079" y="2521"/>
                        <a:pt x="1607" y="2048"/>
                        <a:pt x="1040" y="2048"/>
                      </a:cubicBezTo>
                      <a:cubicBezTo>
                        <a:pt x="851" y="2048"/>
                        <a:pt x="693" y="1891"/>
                        <a:pt x="693" y="1702"/>
                      </a:cubicBezTo>
                      <a:cubicBezTo>
                        <a:pt x="693" y="1495"/>
                        <a:pt x="842" y="1356"/>
                        <a:pt x="1016" y="1356"/>
                      </a:cubicBezTo>
                      <a:cubicBezTo>
                        <a:pt x="1107" y="1356"/>
                        <a:pt x="1205" y="1394"/>
                        <a:pt x="1292" y="1481"/>
                      </a:cubicBezTo>
                      <a:cubicBezTo>
                        <a:pt x="1355" y="1528"/>
                        <a:pt x="1441" y="1552"/>
                        <a:pt x="1528" y="1552"/>
                      </a:cubicBezTo>
                      <a:cubicBezTo>
                        <a:pt x="1615" y="1552"/>
                        <a:pt x="1701" y="1528"/>
                        <a:pt x="1764" y="1481"/>
                      </a:cubicBezTo>
                      <a:cubicBezTo>
                        <a:pt x="1859" y="1355"/>
                        <a:pt x="1859" y="1103"/>
                        <a:pt x="1764" y="1009"/>
                      </a:cubicBezTo>
                      <a:cubicBezTo>
                        <a:pt x="1638" y="883"/>
                        <a:pt x="1512" y="788"/>
                        <a:pt x="1355" y="757"/>
                      </a:cubicBezTo>
                      <a:lnTo>
                        <a:pt x="1355" y="378"/>
                      </a:lnTo>
                      <a:cubicBezTo>
                        <a:pt x="1355" y="158"/>
                        <a:pt x="1197" y="0"/>
                        <a:pt x="10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8042" name="Google Shape;12488;p89">
                  <a:extLst>
                    <a:ext uri="{FF2B5EF4-FFF2-40B4-BE49-F238E27FC236}">
                      <a16:creationId xmlns:a16="http://schemas.microsoft.com/office/drawing/2014/main" id="{1D1EB8A5-30D3-344C-7C04-DF53DF5EA338}"/>
                    </a:ext>
                  </a:extLst>
                </p:cNvPr>
                <p:cNvSpPr/>
                <p:nvPr/>
              </p:nvSpPr>
              <p:spPr>
                <a:xfrm>
                  <a:off x="-2571737" y="2764550"/>
                  <a:ext cx="292225" cy="29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11626" extrusionOk="0">
                      <a:moveTo>
                        <a:pt x="5009" y="1355"/>
                      </a:moveTo>
                      <a:cubicBezTo>
                        <a:pt x="4789" y="1576"/>
                        <a:pt x="4694" y="1796"/>
                        <a:pt x="4537" y="2049"/>
                      </a:cubicBezTo>
                      <a:lnTo>
                        <a:pt x="662" y="2049"/>
                      </a:lnTo>
                      <a:lnTo>
                        <a:pt x="662" y="1670"/>
                      </a:lnTo>
                      <a:cubicBezTo>
                        <a:pt x="662" y="1513"/>
                        <a:pt x="819" y="1355"/>
                        <a:pt x="1008" y="1355"/>
                      </a:cubicBezTo>
                      <a:close/>
                      <a:moveTo>
                        <a:pt x="7908" y="694"/>
                      </a:moveTo>
                      <a:cubicBezTo>
                        <a:pt x="9609" y="694"/>
                        <a:pt x="10995" y="2080"/>
                        <a:pt x="10995" y="3781"/>
                      </a:cubicBezTo>
                      <a:cubicBezTo>
                        <a:pt x="10995" y="5451"/>
                        <a:pt x="9609" y="6837"/>
                        <a:pt x="7908" y="6837"/>
                      </a:cubicBezTo>
                      <a:cubicBezTo>
                        <a:pt x="7309" y="6837"/>
                        <a:pt x="6679" y="6680"/>
                        <a:pt x="6206" y="6365"/>
                      </a:cubicBezTo>
                      <a:cubicBezTo>
                        <a:pt x="6162" y="6342"/>
                        <a:pt x="6086" y="6320"/>
                        <a:pt x="6023" y="6320"/>
                      </a:cubicBezTo>
                      <a:cubicBezTo>
                        <a:pt x="5997" y="6320"/>
                        <a:pt x="5973" y="6324"/>
                        <a:pt x="5954" y="6333"/>
                      </a:cubicBezTo>
                      <a:cubicBezTo>
                        <a:pt x="5671" y="6396"/>
                        <a:pt x="5324" y="6522"/>
                        <a:pt x="5009" y="6648"/>
                      </a:cubicBezTo>
                      <a:lnTo>
                        <a:pt x="5324" y="5703"/>
                      </a:lnTo>
                      <a:cubicBezTo>
                        <a:pt x="5356" y="5609"/>
                        <a:pt x="5324" y="5514"/>
                        <a:pt x="5261" y="5420"/>
                      </a:cubicBezTo>
                      <a:cubicBezTo>
                        <a:pt x="4946" y="4947"/>
                        <a:pt x="4789" y="4348"/>
                        <a:pt x="4789" y="3781"/>
                      </a:cubicBezTo>
                      <a:cubicBezTo>
                        <a:pt x="4789" y="2080"/>
                        <a:pt x="6238" y="694"/>
                        <a:pt x="7908" y="694"/>
                      </a:cubicBezTo>
                      <a:close/>
                      <a:moveTo>
                        <a:pt x="4253" y="2710"/>
                      </a:moveTo>
                      <a:cubicBezTo>
                        <a:pt x="4190" y="3025"/>
                        <a:pt x="4096" y="3372"/>
                        <a:pt x="4096" y="3718"/>
                      </a:cubicBezTo>
                      <a:cubicBezTo>
                        <a:pt x="4096" y="4411"/>
                        <a:pt x="4253" y="5041"/>
                        <a:pt x="4600" y="5609"/>
                      </a:cubicBezTo>
                      <a:lnTo>
                        <a:pt x="4127" y="7089"/>
                      </a:lnTo>
                      <a:cubicBezTo>
                        <a:pt x="4096" y="7184"/>
                        <a:pt x="4127" y="7341"/>
                        <a:pt x="4222" y="7436"/>
                      </a:cubicBezTo>
                      <a:cubicBezTo>
                        <a:pt x="4266" y="7480"/>
                        <a:pt x="4358" y="7525"/>
                        <a:pt x="4453" y="7525"/>
                      </a:cubicBezTo>
                      <a:cubicBezTo>
                        <a:pt x="4492" y="7525"/>
                        <a:pt x="4531" y="7517"/>
                        <a:pt x="4568" y="7499"/>
                      </a:cubicBezTo>
                      <a:cubicBezTo>
                        <a:pt x="4568" y="7499"/>
                        <a:pt x="5387" y="7247"/>
                        <a:pt x="6017" y="7026"/>
                      </a:cubicBezTo>
                      <a:cubicBezTo>
                        <a:pt x="6080" y="7089"/>
                        <a:pt x="6143" y="7089"/>
                        <a:pt x="6175" y="7121"/>
                      </a:cubicBezTo>
                      <a:lnTo>
                        <a:pt x="6175" y="8223"/>
                      </a:lnTo>
                      <a:lnTo>
                        <a:pt x="662" y="8223"/>
                      </a:lnTo>
                      <a:lnTo>
                        <a:pt x="662" y="2710"/>
                      </a:lnTo>
                      <a:close/>
                      <a:moveTo>
                        <a:pt x="6112" y="8885"/>
                      </a:moveTo>
                      <a:lnTo>
                        <a:pt x="6112" y="10618"/>
                      </a:lnTo>
                      <a:cubicBezTo>
                        <a:pt x="6143" y="10807"/>
                        <a:pt x="5986" y="10964"/>
                        <a:pt x="5797" y="10964"/>
                      </a:cubicBezTo>
                      <a:lnTo>
                        <a:pt x="977" y="10964"/>
                      </a:lnTo>
                      <a:cubicBezTo>
                        <a:pt x="788" y="10964"/>
                        <a:pt x="630" y="10807"/>
                        <a:pt x="630" y="10618"/>
                      </a:cubicBezTo>
                      <a:lnTo>
                        <a:pt x="630" y="8885"/>
                      </a:lnTo>
                      <a:close/>
                      <a:moveTo>
                        <a:pt x="7908" y="1"/>
                      </a:moveTo>
                      <a:cubicBezTo>
                        <a:pt x="7120" y="1"/>
                        <a:pt x="6364" y="221"/>
                        <a:pt x="5734" y="662"/>
                      </a:cubicBezTo>
                      <a:lnTo>
                        <a:pt x="1008" y="662"/>
                      </a:lnTo>
                      <a:cubicBezTo>
                        <a:pt x="473" y="662"/>
                        <a:pt x="0" y="1135"/>
                        <a:pt x="0" y="1670"/>
                      </a:cubicBezTo>
                      <a:lnTo>
                        <a:pt x="0" y="10618"/>
                      </a:lnTo>
                      <a:cubicBezTo>
                        <a:pt x="0" y="11153"/>
                        <a:pt x="473" y="11626"/>
                        <a:pt x="1008" y="11626"/>
                      </a:cubicBezTo>
                      <a:lnTo>
                        <a:pt x="5828" y="11626"/>
                      </a:lnTo>
                      <a:cubicBezTo>
                        <a:pt x="6364" y="11626"/>
                        <a:pt x="6837" y="11153"/>
                        <a:pt x="6837" y="10618"/>
                      </a:cubicBezTo>
                      <a:lnTo>
                        <a:pt x="6837" y="7341"/>
                      </a:lnTo>
                      <a:cubicBezTo>
                        <a:pt x="7215" y="7436"/>
                        <a:pt x="7561" y="7499"/>
                        <a:pt x="7908" y="7499"/>
                      </a:cubicBezTo>
                      <a:cubicBezTo>
                        <a:pt x="9987" y="7499"/>
                        <a:pt x="11688" y="5798"/>
                        <a:pt x="11688" y="3718"/>
                      </a:cubicBezTo>
                      <a:cubicBezTo>
                        <a:pt x="11657" y="1670"/>
                        <a:pt x="9956" y="1"/>
                        <a:pt x="79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8010" name="Google Shape;12498;p89">
                <a:extLst>
                  <a:ext uri="{FF2B5EF4-FFF2-40B4-BE49-F238E27FC236}">
                    <a16:creationId xmlns:a16="http://schemas.microsoft.com/office/drawing/2014/main" id="{AFCD1A12-D626-50C1-528E-795ECDB2B04F}"/>
                  </a:ext>
                </a:extLst>
              </p:cNvPr>
              <p:cNvGrpSpPr/>
              <p:nvPr/>
            </p:nvGrpSpPr>
            <p:grpSpPr>
              <a:xfrm>
                <a:off x="2088889" y="3454375"/>
                <a:ext cx="606578" cy="642992"/>
                <a:chOff x="-5995925" y="2757850"/>
                <a:chExt cx="275675" cy="292225"/>
              </a:xfrm>
              <a:grpFill/>
            </p:grpSpPr>
            <p:sp>
              <p:nvSpPr>
                <p:cNvPr id="18031" name="Google Shape;12499;p89">
                  <a:extLst>
                    <a:ext uri="{FF2B5EF4-FFF2-40B4-BE49-F238E27FC236}">
                      <a16:creationId xmlns:a16="http://schemas.microsoft.com/office/drawing/2014/main" id="{3792EEF3-2849-B1C6-51E4-CCEB3E68A020}"/>
                    </a:ext>
                  </a:extLst>
                </p:cNvPr>
                <p:cNvSpPr/>
                <p:nvPr/>
              </p:nvSpPr>
              <p:spPr>
                <a:xfrm>
                  <a:off x="-5995925" y="2757850"/>
                  <a:ext cx="275675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7" h="11689" extrusionOk="0">
                      <a:moveTo>
                        <a:pt x="9924" y="1324"/>
                      </a:moveTo>
                      <a:cubicBezTo>
                        <a:pt x="10113" y="1324"/>
                        <a:pt x="10271" y="1481"/>
                        <a:pt x="10271" y="1702"/>
                      </a:cubicBezTo>
                      <a:lnTo>
                        <a:pt x="10271" y="9263"/>
                      </a:lnTo>
                      <a:lnTo>
                        <a:pt x="10302" y="9263"/>
                      </a:lnTo>
                      <a:cubicBezTo>
                        <a:pt x="10302" y="9452"/>
                        <a:pt x="10145" y="9610"/>
                        <a:pt x="9956" y="9610"/>
                      </a:cubicBezTo>
                      <a:lnTo>
                        <a:pt x="9609" y="9610"/>
                      </a:lnTo>
                      <a:lnTo>
                        <a:pt x="9609" y="8570"/>
                      </a:lnTo>
                      <a:cubicBezTo>
                        <a:pt x="9609" y="8381"/>
                        <a:pt x="9452" y="8223"/>
                        <a:pt x="9263" y="8223"/>
                      </a:cubicBezTo>
                      <a:lnTo>
                        <a:pt x="4442" y="8223"/>
                      </a:lnTo>
                      <a:cubicBezTo>
                        <a:pt x="4253" y="8223"/>
                        <a:pt x="4096" y="8381"/>
                        <a:pt x="4096" y="8570"/>
                      </a:cubicBezTo>
                      <a:lnTo>
                        <a:pt x="4096" y="9610"/>
                      </a:lnTo>
                      <a:lnTo>
                        <a:pt x="3434" y="9610"/>
                      </a:lnTo>
                      <a:lnTo>
                        <a:pt x="3434" y="1324"/>
                      </a:lnTo>
                      <a:close/>
                      <a:moveTo>
                        <a:pt x="2426" y="631"/>
                      </a:moveTo>
                      <a:cubicBezTo>
                        <a:pt x="2647" y="631"/>
                        <a:pt x="2804" y="788"/>
                        <a:pt x="2804" y="977"/>
                      </a:cubicBezTo>
                      <a:lnTo>
                        <a:pt x="2804" y="9925"/>
                      </a:lnTo>
                      <a:cubicBezTo>
                        <a:pt x="2804" y="10114"/>
                        <a:pt x="2647" y="10271"/>
                        <a:pt x="2426" y="10271"/>
                      </a:cubicBezTo>
                      <a:lnTo>
                        <a:pt x="1071" y="10271"/>
                      </a:lnTo>
                      <a:cubicBezTo>
                        <a:pt x="851" y="10271"/>
                        <a:pt x="693" y="10114"/>
                        <a:pt x="693" y="9925"/>
                      </a:cubicBezTo>
                      <a:lnTo>
                        <a:pt x="693" y="977"/>
                      </a:lnTo>
                      <a:cubicBezTo>
                        <a:pt x="693" y="788"/>
                        <a:pt x="851" y="631"/>
                        <a:pt x="1071" y="631"/>
                      </a:cubicBezTo>
                      <a:close/>
                      <a:moveTo>
                        <a:pt x="8948" y="8948"/>
                      </a:moveTo>
                      <a:lnTo>
                        <a:pt x="8948" y="10996"/>
                      </a:lnTo>
                      <a:lnTo>
                        <a:pt x="4852" y="10996"/>
                      </a:lnTo>
                      <a:lnTo>
                        <a:pt x="4852" y="8948"/>
                      </a:lnTo>
                      <a:close/>
                      <a:moveTo>
                        <a:pt x="1008" y="1"/>
                      </a:moveTo>
                      <a:cubicBezTo>
                        <a:pt x="473" y="1"/>
                        <a:pt x="0" y="473"/>
                        <a:pt x="0" y="1009"/>
                      </a:cubicBezTo>
                      <a:lnTo>
                        <a:pt x="0" y="9956"/>
                      </a:lnTo>
                      <a:cubicBezTo>
                        <a:pt x="0" y="10523"/>
                        <a:pt x="473" y="10996"/>
                        <a:pt x="1008" y="10996"/>
                      </a:cubicBezTo>
                      <a:lnTo>
                        <a:pt x="2395" y="10996"/>
                      </a:lnTo>
                      <a:cubicBezTo>
                        <a:pt x="2836" y="10996"/>
                        <a:pt x="3214" y="10712"/>
                        <a:pt x="3371" y="10303"/>
                      </a:cubicBezTo>
                      <a:lnTo>
                        <a:pt x="4127" y="10303"/>
                      </a:lnTo>
                      <a:lnTo>
                        <a:pt x="4127" y="11342"/>
                      </a:lnTo>
                      <a:cubicBezTo>
                        <a:pt x="4127" y="11531"/>
                        <a:pt x="4285" y="11689"/>
                        <a:pt x="4474" y="11689"/>
                      </a:cubicBezTo>
                      <a:lnTo>
                        <a:pt x="9294" y="11689"/>
                      </a:lnTo>
                      <a:cubicBezTo>
                        <a:pt x="9483" y="11689"/>
                        <a:pt x="9641" y="11531"/>
                        <a:pt x="9641" y="11342"/>
                      </a:cubicBezTo>
                      <a:lnTo>
                        <a:pt x="9641" y="10271"/>
                      </a:lnTo>
                      <a:lnTo>
                        <a:pt x="9987" y="10271"/>
                      </a:lnTo>
                      <a:cubicBezTo>
                        <a:pt x="10554" y="10271"/>
                        <a:pt x="11027" y="9799"/>
                        <a:pt x="11027" y="9263"/>
                      </a:cubicBezTo>
                      <a:lnTo>
                        <a:pt x="11027" y="1702"/>
                      </a:lnTo>
                      <a:cubicBezTo>
                        <a:pt x="10995" y="1103"/>
                        <a:pt x="10554" y="662"/>
                        <a:pt x="9956" y="662"/>
                      </a:cubicBezTo>
                      <a:lnTo>
                        <a:pt x="3371" y="662"/>
                      </a:lnTo>
                      <a:cubicBezTo>
                        <a:pt x="3214" y="284"/>
                        <a:pt x="2867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8032" name="Google Shape;12500;p89">
                  <a:extLst>
                    <a:ext uri="{FF2B5EF4-FFF2-40B4-BE49-F238E27FC236}">
                      <a16:creationId xmlns:a16="http://schemas.microsoft.com/office/drawing/2014/main" id="{CD8D84CF-462D-0188-E38C-B86686965D81}"/>
                    </a:ext>
                  </a:extLst>
                </p:cNvPr>
                <p:cNvSpPr/>
                <p:nvPr/>
              </p:nvSpPr>
              <p:spPr>
                <a:xfrm>
                  <a:off x="-5892750" y="2808250"/>
                  <a:ext cx="137850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4" h="2774" extrusionOk="0">
                      <a:moveTo>
                        <a:pt x="4821" y="694"/>
                      </a:moveTo>
                      <a:lnTo>
                        <a:pt x="4821" y="2112"/>
                      </a:lnTo>
                      <a:lnTo>
                        <a:pt x="725" y="2112"/>
                      </a:lnTo>
                      <a:lnTo>
                        <a:pt x="725" y="694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8"/>
                      </a:cubicBezTo>
                      <a:lnTo>
                        <a:pt x="0" y="2427"/>
                      </a:lnTo>
                      <a:cubicBezTo>
                        <a:pt x="0" y="2616"/>
                        <a:pt x="158" y="2773"/>
                        <a:pt x="347" y="2773"/>
                      </a:cubicBezTo>
                      <a:lnTo>
                        <a:pt x="5167" y="2773"/>
                      </a:lnTo>
                      <a:cubicBezTo>
                        <a:pt x="5356" y="2773"/>
                        <a:pt x="5514" y="2616"/>
                        <a:pt x="5514" y="2427"/>
                      </a:cubicBezTo>
                      <a:lnTo>
                        <a:pt x="5514" y="348"/>
                      </a:lnTo>
                      <a:cubicBezTo>
                        <a:pt x="5514" y="158"/>
                        <a:pt x="5356" y="1"/>
                        <a:pt x="51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8033" name="Google Shape;12501;p89">
                  <a:extLst>
                    <a:ext uri="{FF2B5EF4-FFF2-40B4-BE49-F238E27FC236}">
                      <a16:creationId xmlns:a16="http://schemas.microsoft.com/office/drawing/2014/main" id="{909693CD-86AA-98EB-279C-8F91C672EE31}"/>
                    </a:ext>
                  </a:extLst>
                </p:cNvPr>
                <p:cNvSpPr/>
                <p:nvPr/>
              </p:nvSpPr>
              <p:spPr>
                <a:xfrm>
                  <a:off x="-5891975" y="2895675"/>
                  <a:ext cx="34700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1" y="694"/>
                      </a:lnTo>
                      <a:cubicBezTo>
                        <a:pt x="1230" y="694"/>
                        <a:pt x="1387" y="537"/>
                        <a:pt x="1387" y="348"/>
                      </a:cubicBezTo>
                      <a:cubicBezTo>
                        <a:pt x="1356" y="127"/>
                        <a:pt x="1198" y="1"/>
                        <a:pt x="104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8034" name="Google Shape;12502;p89">
                  <a:extLst>
                    <a:ext uri="{FF2B5EF4-FFF2-40B4-BE49-F238E27FC236}">
                      <a16:creationId xmlns:a16="http://schemas.microsoft.com/office/drawing/2014/main" id="{F4D0850F-0F60-DFAB-4AF4-A1EE3208ABF5}"/>
                    </a:ext>
                  </a:extLst>
                </p:cNvPr>
                <p:cNvSpPr/>
                <p:nvPr/>
              </p:nvSpPr>
              <p:spPr>
                <a:xfrm>
                  <a:off x="-5891975" y="2928775"/>
                  <a:ext cx="34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1" y="725"/>
                      </a:lnTo>
                      <a:cubicBezTo>
                        <a:pt x="1230" y="725"/>
                        <a:pt x="1387" y="567"/>
                        <a:pt x="1387" y="378"/>
                      </a:cubicBezTo>
                      <a:cubicBezTo>
                        <a:pt x="1356" y="158"/>
                        <a:pt x="1198" y="0"/>
                        <a:pt x="10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8035" name="Google Shape;12503;p89">
                  <a:extLst>
                    <a:ext uri="{FF2B5EF4-FFF2-40B4-BE49-F238E27FC236}">
                      <a16:creationId xmlns:a16="http://schemas.microsoft.com/office/drawing/2014/main" id="{B3E39510-F5A5-EE71-8894-6299105B0920}"/>
                    </a:ext>
                  </a:extLst>
                </p:cNvPr>
                <p:cNvSpPr/>
                <p:nvPr/>
              </p:nvSpPr>
              <p:spPr>
                <a:xfrm>
                  <a:off x="-5840775" y="2928775"/>
                  <a:ext cx="346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0" y="725"/>
                      </a:lnTo>
                      <a:cubicBezTo>
                        <a:pt x="1229" y="725"/>
                        <a:pt x="1387" y="567"/>
                        <a:pt x="1387" y="378"/>
                      </a:cubicBezTo>
                      <a:cubicBezTo>
                        <a:pt x="1387" y="158"/>
                        <a:pt x="1229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8036" name="Google Shape;12504;p89">
                  <a:extLst>
                    <a:ext uri="{FF2B5EF4-FFF2-40B4-BE49-F238E27FC236}">
                      <a16:creationId xmlns:a16="http://schemas.microsoft.com/office/drawing/2014/main" id="{29EB52F9-D6B8-4868-5191-EEF30E6FE417}"/>
                    </a:ext>
                  </a:extLst>
                </p:cNvPr>
                <p:cNvSpPr/>
                <p:nvPr/>
              </p:nvSpPr>
              <p:spPr>
                <a:xfrm>
                  <a:off x="-5840775" y="2895675"/>
                  <a:ext cx="34675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0" y="694"/>
                      </a:lnTo>
                      <a:cubicBezTo>
                        <a:pt x="1229" y="694"/>
                        <a:pt x="1387" y="537"/>
                        <a:pt x="1387" y="348"/>
                      </a:cubicBezTo>
                      <a:cubicBezTo>
                        <a:pt x="1387" y="127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8037" name="Google Shape;12505;p89">
                  <a:extLst>
                    <a:ext uri="{FF2B5EF4-FFF2-40B4-BE49-F238E27FC236}">
                      <a16:creationId xmlns:a16="http://schemas.microsoft.com/office/drawing/2014/main" id="{5A44455B-D8C5-E459-65DD-C7DB9A3086FC}"/>
                    </a:ext>
                  </a:extLst>
                </p:cNvPr>
                <p:cNvSpPr/>
                <p:nvPr/>
              </p:nvSpPr>
              <p:spPr>
                <a:xfrm>
                  <a:off x="-5789575" y="2895675"/>
                  <a:ext cx="34675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0" y="694"/>
                      </a:lnTo>
                      <a:cubicBezTo>
                        <a:pt x="1229" y="694"/>
                        <a:pt x="1387" y="537"/>
                        <a:pt x="1387" y="348"/>
                      </a:cubicBezTo>
                      <a:cubicBezTo>
                        <a:pt x="1387" y="127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8038" name="Google Shape;12506;p89">
                  <a:extLst>
                    <a:ext uri="{FF2B5EF4-FFF2-40B4-BE49-F238E27FC236}">
                      <a16:creationId xmlns:a16="http://schemas.microsoft.com/office/drawing/2014/main" id="{C1936708-2D20-2659-A105-E74DC17EF46F}"/>
                    </a:ext>
                  </a:extLst>
                </p:cNvPr>
                <p:cNvSpPr/>
                <p:nvPr/>
              </p:nvSpPr>
              <p:spPr>
                <a:xfrm>
                  <a:off x="-5789575" y="2928775"/>
                  <a:ext cx="346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0" y="725"/>
                      </a:lnTo>
                      <a:cubicBezTo>
                        <a:pt x="1229" y="725"/>
                        <a:pt x="1387" y="567"/>
                        <a:pt x="1387" y="378"/>
                      </a:cubicBezTo>
                      <a:cubicBezTo>
                        <a:pt x="1387" y="158"/>
                        <a:pt x="1229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8039" name="Google Shape;12507;p89">
                  <a:extLst>
                    <a:ext uri="{FF2B5EF4-FFF2-40B4-BE49-F238E27FC236}">
                      <a16:creationId xmlns:a16="http://schemas.microsoft.com/office/drawing/2014/main" id="{E05FB2D4-AEC3-5DBD-64AC-CF59865DABCC}"/>
                    </a:ext>
                  </a:extLst>
                </p:cNvPr>
                <p:cNvSpPr/>
                <p:nvPr/>
              </p:nvSpPr>
              <p:spPr>
                <a:xfrm>
                  <a:off x="-5858100" y="2998075"/>
                  <a:ext cx="685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2395" y="694"/>
                      </a:lnTo>
                      <a:cubicBezTo>
                        <a:pt x="2584" y="694"/>
                        <a:pt x="2742" y="536"/>
                        <a:pt x="2742" y="347"/>
                      </a:cubicBezTo>
                      <a:cubicBezTo>
                        <a:pt x="2742" y="158"/>
                        <a:pt x="2584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8011" name="Google Shape;12515;p89">
                <a:extLst>
                  <a:ext uri="{FF2B5EF4-FFF2-40B4-BE49-F238E27FC236}">
                    <a16:creationId xmlns:a16="http://schemas.microsoft.com/office/drawing/2014/main" id="{1C444CAD-E63B-C194-63DE-DC0AAB211E2F}"/>
                  </a:ext>
                </a:extLst>
              </p:cNvPr>
              <p:cNvGrpSpPr/>
              <p:nvPr/>
            </p:nvGrpSpPr>
            <p:grpSpPr>
              <a:xfrm>
                <a:off x="6192681" y="3474318"/>
                <a:ext cx="641288" cy="603112"/>
                <a:chOff x="-4211975" y="2783850"/>
                <a:chExt cx="291450" cy="274100"/>
              </a:xfrm>
              <a:grpFill/>
            </p:grpSpPr>
            <p:sp>
              <p:nvSpPr>
                <p:cNvPr id="18028" name="Google Shape;12516;p89">
                  <a:extLst>
                    <a:ext uri="{FF2B5EF4-FFF2-40B4-BE49-F238E27FC236}">
                      <a16:creationId xmlns:a16="http://schemas.microsoft.com/office/drawing/2014/main" id="{69B44957-36EC-DD9C-283E-67A1B4588940}"/>
                    </a:ext>
                  </a:extLst>
                </p:cNvPr>
                <p:cNvSpPr/>
                <p:nvPr/>
              </p:nvSpPr>
              <p:spPr>
                <a:xfrm>
                  <a:off x="-4211975" y="2937125"/>
                  <a:ext cx="291450" cy="12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4833" extrusionOk="0">
                      <a:moveTo>
                        <a:pt x="978" y="706"/>
                      </a:moveTo>
                      <a:cubicBezTo>
                        <a:pt x="1167" y="706"/>
                        <a:pt x="1324" y="863"/>
                        <a:pt x="1324" y="1052"/>
                      </a:cubicBezTo>
                      <a:lnTo>
                        <a:pt x="1324" y="3762"/>
                      </a:lnTo>
                      <a:cubicBezTo>
                        <a:pt x="1324" y="3982"/>
                        <a:pt x="1167" y="4140"/>
                        <a:pt x="978" y="4140"/>
                      </a:cubicBezTo>
                      <a:lnTo>
                        <a:pt x="631" y="4140"/>
                      </a:lnTo>
                      <a:lnTo>
                        <a:pt x="631" y="706"/>
                      </a:lnTo>
                      <a:close/>
                      <a:moveTo>
                        <a:pt x="3866" y="717"/>
                      </a:moveTo>
                      <a:cubicBezTo>
                        <a:pt x="4374" y="717"/>
                        <a:pt x="4886" y="859"/>
                        <a:pt x="5325" y="1147"/>
                      </a:cubicBezTo>
                      <a:cubicBezTo>
                        <a:pt x="5672" y="1367"/>
                        <a:pt x="5703" y="1399"/>
                        <a:pt x="5829" y="1399"/>
                      </a:cubicBezTo>
                      <a:lnTo>
                        <a:pt x="7247" y="1399"/>
                      </a:lnTo>
                      <a:cubicBezTo>
                        <a:pt x="7436" y="1399"/>
                        <a:pt x="7594" y="1556"/>
                        <a:pt x="7594" y="1777"/>
                      </a:cubicBezTo>
                      <a:cubicBezTo>
                        <a:pt x="7594" y="1966"/>
                        <a:pt x="7436" y="2124"/>
                        <a:pt x="7247" y="2124"/>
                      </a:cubicBezTo>
                      <a:lnTo>
                        <a:pt x="4758" y="2124"/>
                      </a:lnTo>
                      <a:cubicBezTo>
                        <a:pt x="4380" y="2124"/>
                        <a:pt x="4034" y="2344"/>
                        <a:pt x="3845" y="2659"/>
                      </a:cubicBezTo>
                      <a:cubicBezTo>
                        <a:pt x="3782" y="2817"/>
                        <a:pt x="3845" y="3069"/>
                        <a:pt x="4002" y="3132"/>
                      </a:cubicBezTo>
                      <a:cubicBezTo>
                        <a:pt x="4045" y="3158"/>
                        <a:pt x="4096" y="3169"/>
                        <a:pt x="4148" y="3169"/>
                      </a:cubicBezTo>
                      <a:cubicBezTo>
                        <a:pt x="4284" y="3169"/>
                        <a:pt x="4429" y="3088"/>
                        <a:pt x="4475" y="2974"/>
                      </a:cubicBezTo>
                      <a:cubicBezTo>
                        <a:pt x="4538" y="2848"/>
                        <a:pt x="4632" y="2785"/>
                        <a:pt x="4790" y="2785"/>
                      </a:cubicBezTo>
                      <a:lnTo>
                        <a:pt x="7562" y="2785"/>
                      </a:lnTo>
                      <a:cubicBezTo>
                        <a:pt x="7783" y="2785"/>
                        <a:pt x="8003" y="2722"/>
                        <a:pt x="8192" y="2596"/>
                      </a:cubicBezTo>
                      <a:lnTo>
                        <a:pt x="10555" y="769"/>
                      </a:lnTo>
                      <a:cubicBezTo>
                        <a:pt x="10603" y="747"/>
                        <a:pt x="10649" y="737"/>
                        <a:pt x="10693" y="737"/>
                      </a:cubicBezTo>
                      <a:cubicBezTo>
                        <a:pt x="10969" y="737"/>
                        <a:pt x="11146" y="1123"/>
                        <a:pt x="10902" y="1367"/>
                      </a:cubicBezTo>
                      <a:cubicBezTo>
                        <a:pt x="10844" y="1406"/>
                        <a:pt x="10817" y="1419"/>
                        <a:pt x="10805" y="1419"/>
                      </a:cubicBezTo>
                      <a:cubicBezTo>
                        <a:pt x="10780" y="1419"/>
                        <a:pt x="10836" y="1354"/>
                        <a:pt x="10826" y="1354"/>
                      </a:cubicBezTo>
                      <a:cubicBezTo>
                        <a:pt x="10804" y="1354"/>
                        <a:pt x="10447" y="1686"/>
                        <a:pt x="8066" y="3856"/>
                      </a:cubicBezTo>
                      <a:cubicBezTo>
                        <a:pt x="7877" y="4014"/>
                        <a:pt x="7625" y="4140"/>
                        <a:pt x="7373" y="4140"/>
                      </a:cubicBezTo>
                      <a:lnTo>
                        <a:pt x="3435" y="4140"/>
                      </a:lnTo>
                      <a:cubicBezTo>
                        <a:pt x="2962" y="4140"/>
                        <a:pt x="2490" y="4014"/>
                        <a:pt x="2049" y="3825"/>
                      </a:cubicBezTo>
                      <a:lnTo>
                        <a:pt x="2049" y="1399"/>
                      </a:lnTo>
                      <a:lnTo>
                        <a:pt x="2332" y="1210"/>
                      </a:lnTo>
                      <a:cubicBezTo>
                        <a:pt x="2774" y="883"/>
                        <a:pt x="3318" y="717"/>
                        <a:pt x="3866" y="717"/>
                      </a:cubicBezTo>
                      <a:close/>
                      <a:moveTo>
                        <a:pt x="3817" y="0"/>
                      </a:moveTo>
                      <a:cubicBezTo>
                        <a:pt x="3151" y="0"/>
                        <a:pt x="2491" y="205"/>
                        <a:pt x="1923" y="611"/>
                      </a:cubicBezTo>
                      <a:cubicBezTo>
                        <a:pt x="1765" y="265"/>
                        <a:pt x="1419" y="13"/>
                        <a:pt x="1009" y="13"/>
                      </a:cubicBezTo>
                      <a:lnTo>
                        <a:pt x="348" y="13"/>
                      </a:lnTo>
                      <a:cubicBezTo>
                        <a:pt x="159" y="13"/>
                        <a:pt x="1" y="170"/>
                        <a:pt x="1" y="391"/>
                      </a:cubicBezTo>
                      <a:lnTo>
                        <a:pt x="1" y="4486"/>
                      </a:lnTo>
                      <a:cubicBezTo>
                        <a:pt x="1" y="4675"/>
                        <a:pt x="159" y="4833"/>
                        <a:pt x="348" y="4833"/>
                      </a:cubicBezTo>
                      <a:lnTo>
                        <a:pt x="1009" y="4833"/>
                      </a:lnTo>
                      <a:cubicBezTo>
                        <a:pt x="1324" y="4833"/>
                        <a:pt x="1608" y="4675"/>
                        <a:pt x="1797" y="4486"/>
                      </a:cubicBezTo>
                      <a:cubicBezTo>
                        <a:pt x="2332" y="4707"/>
                        <a:pt x="2868" y="4833"/>
                        <a:pt x="3435" y="4833"/>
                      </a:cubicBezTo>
                      <a:lnTo>
                        <a:pt x="7373" y="4833"/>
                      </a:lnTo>
                      <a:cubicBezTo>
                        <a:pt x="7783" y="4833"/>
                        <a:pt x="8192" y="4675"/>
                        <a:pt x="8507" y="4392"/>
                      </a:cubicBezTo>
                      <a:cubicBezTo>
                        <a:pt x="8539" y="4392"/>
                        <a:pt x="11217" y="1903"/>
                        <a:pt x="11248" y="1872"/>
                      </a:cubicBezTo>
                      <a:cubicBezTo>
                        <a:pt x="11406" y="1809"/>
                        <a:pt x="11658" y="1493"/>
                        <a:pt x="11658" y="1084"/>
                      </a:cubicBezTo>
                      <a:cubicBezTo>
                        <a:pt x="11658" y="454"/>
                        <a:pt x="11185" y="44"/>
                        <a:pt x="10618" y="44"/>
                      </a:cubicBezTo>
                      <a:cubicBezTo>
                        <a:pt x="10303" y="44"/>
                        <a:pt x="10051" y="202"/>
                        <a:pt x="9925" y="296"/>
                      </a:cubicBezTo>
                      <a:lnTo>
                        <a:pt x="8192" y="1619"/>
                      </a:lnTo>
                      <a:cubicBezTo>
                        <a:pt x="8098" y="1084"/>
                        <a:pt x="7688" y="706"/>
                        <a:pt x="7153" y="706"/>
                      </a:cubicBezTo>
                      <a:lnTo>
                        <a:pt x="5861" y="706"/>
                      </a:lnTo>
                      <a:lnTo>
                        <a:pt x="5640" y="548"/>
                      </a:lnTo>
                      <a:cubicBezTo>
                        <a:pt x="5075" y="182"/>
                        <a:pt x="4444" y="0"/>
                        <a:pt x="38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8029" name="Google Shape;12517;p89">
                  <a:extLst>
                    <a:ext uri="{FF2B5EF4-FFF2-40B4-BE49-F238E27FC236}">
                      <a16:creationId xmlns:a16="http://schemas.microsoft.com/office/drawing/2014/main" id="{E01AB9F0-2FD3-297B-CE41-28D9EF7472BF}"/>
                    </a:ext>
                  </a:extLst>
                </p:cNvPr>
                <p:cNvSpPr/>
                <p:nvPr/>
              </p:nvSpPr>
              <p:spPr>
                <a:xfrm>
                  <a:off x="-4109575" y="2783850"/>
                  <a:ext cx="153625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5" h="6176" extrusionOk="0">
                      <a:moveTo>
                        <a:pt x="3057" y="693"/>
                      </a:moveTo>
                      <a:cubicBezTo>
                        <a:pt x="4411" y="693"/>
                        <a:pt x="5482" y="1765"/>
                        <a:pt x="5482" y="3088"/>
                      </a:cubicBezTo>
                      <a:cubicBezTo>
                        <a:pt x="5482" y="4442"/>
                        <a:pt x="4411" y="5482"/>
                        <a:pt x="3057" y="5482"/>
                      </a:cubicBezTo>
                      <a:cubicBezTo>
                        <a:pt x="1733" y="5482"/>
                        <a:pt x="662" y="4442"/>
                        <a:pt x="662" y="3088"/>
                      </a:cubicBezTo>
                      <a:cubicBezTo>
                        <a:pt x="662" y="1765"/>
                        <a:pt x="1733" y="693"/>
                        <a:pt x="3057" y="693"/>
                      </a:cubicBezTo>
                      <a:close/>
                      <a:moveTo>
                        <a:pt x="3057" y="0"/>
                      </a:moveTo>
                      <a:cubicBezTo>
                        <a:pt x="1387" y="0"/>
                        <a:pt x="1" y="1387"/>
                        <a:pt x="1" y="3088"/>
                      </a:cubicBezTo>
                      <a:cubicBezTo>
                        <a:pt x="1" y="4789"/>
                        <a:pt x="1387" y="6175"/>
                        <a:pt x="3057" y="6175"/>
                      </a:cubicBezTo>
                      <a:cubicBezTo>
                        <a:pt x="4758" y="6175"/>
                        <a:pt x="6144" y="4789"/>
                        <a:pt x="6144" y="3088"/>
                      </a:cubicBezTo>
                      <a:cubicBezTo>
                        <a:pt x="6144" y="1387"/>
                        <a:pt x="4758" y="0"/>
                        <a:pt x="305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8030" name="Google Shape;12518;p89">
                  <a:extLst>
                    <a:ext uri="{FF2B5EF4-FFF2-40B4-BE49-F238E27FC236}">
                      <a16:creationId xmlns:a16="http://schemas.microsoft.com/office/drawing/2014/main" id="{B49803BC-F25E-640E-4A53-CCD6CEDDAB9E}"/>
                    </a:ext>
                  </a:extLst>
                </p:cNvPr>
                <p:cNvSpPr/>
                <p:nvPr/>
              </p:nvSpPr>
              <p:spPr>
                <a:xfrm>
                  <a:off x="-4074925" y="2818500"/>
                  <a:ext cx="84300" cy="8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404" extrusionOk="0">
                      <a:moveTo>
                        <a:pt x="1671" y="631"/>
                      </a:moveTo>
                      <a:cubicBezTo>
                        <a:pt x="2238" y="631"/>
                        <a:pt x="2710" y="1103"/>
                        <a:pt x="2710" y="1670"/>
                      </a:cubicBezTo>
                      <a:cubicBezTo>
                        <a:pt x="2710" y="2206"/>
                        <a:pt x="2238" y="2678"/>
                        <a:pt x="1671" y="2678"/>
                      </a:cubicBezTo>
                      <a:cubicBezTo>
                        <a:pt x="1135" y="2678"/>
                        <a:pt x="662" y="2206"/>
                        <a:pt x="662" y="1670"/>
                      </a:cubicBezTo>
                      <a:cubicBezTo>
                        <a:pt x="662" y="1103"/>
                        <a:pt x="1135" y="631"/>
                        <a:pt x="1671" y="631"/>
                      </a:cubicBezTo>
                      <a:close/>
                      <a:moveTo>
                        <a:pt x="1671" y="1"/>
                      </a:moveTo>
                      <a:cubicBezTo>
                        <a:pt x="725" y="1"/>
                        <a:pt x="1" y="757"/>
                        <a:pt x="1" y="1702"/>
                      </a:cubicBezTo>
                      <a:cubicBezTo>
                        <a:pt x="1" y="2647"/>
                        <a:pt x="725" y="3403"/>
                        <a:pt x="1671" y="3403"/>
                      </a:cubicBezTo>
                      <a:cubicBezTo>
                        <a:pt x="2616" y="3403"/>
                        <a:pt x="3372" y="2647"/>
                        <a:pt x="3372" y="1702"/>
                      </a:cubicBezTo>
                      <a:cubicBezTo>
                        <a:pt x="3372" y="757"/>
                        <a:pt x="2616" y="1"/>
                        <a:pt x="16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sp>
            <p:nvSpPr>
              <p:cNvPr id="18012" name="Google Shape;12528;p89">
                <a:extLst>
                  <a:ext uri="{FF2B5EF4-FFF2-40B4-BE49-F238E27FC236}">
                    <a16:creationId xmlns:a16="http://schemas.microsoft.com/office/drawing/2014/main" id="{530A5EDA-2D6C-09EE-C247-952E050EA086}"/>
                  </a:ext>
                </a:extLst>
              </p:cNvPr>
              <p:cNvSpPr/>
              <p:nvPr/>
            </p:nvSpPr>
            <p:spPr>
              <a:xfrm>
                <a:off x="10330796" y="3453239"/>
                <a:ext cx="646458" cy="644753"/>
              </a:xfrm>
              <a:custGeom>
                <a:avLst/>
                <a:gdLst/>
                <a:ahLst/>
                <a:cxnLst/>
                <a:rect l="l" t="t" r="r" b="b"/>
                <a:pathLst>
                  <a:path w="11752" h="11721" extrusionOk="0">
                    <a:moveTo>
                      <a:pt x="6490" y="662"/>
                    </a:moveTo>
                    <a:cubicBezTo>
                      <a:pt x="6711" y="662"/>
                      <a:pt x="6868" y="820"/>
                      <a:pt x="6868" y="1009"/>
                    </a:cubicBezTo>
                    <a:lnTo>
                      <a:pt x="6868" y="1355"/>
                    </a:lnTo>
                    <a:lnTo>
                      <a:pt x="5167" y="1355"/>
                    </a:lnTo>
                    <a:cubicBezTo>
                      <a:pt x="4600" y="1355"/>
                      <a:pt x="4127" y="1828"/>
                      <a:pt x="4127" y="2395"/>
                    </a:cubicBezTo>
                    <a:lnTo>
                      <a:pt x="4127" y="2773"/>
                    </a:lnTo>
                    <a:lnTo>
                      <a:pt x="3088" y="2773"/>
                    </a:lnTo>
                    <a:cubicBezTo>
                      <a:pt x="2993" y="2773"/>
                      <a:pt x="2867" y="2836"/>
                      <a:pt x="2836" y="2899"/>
                    </a:cubicBezTo>
                    <a:lnTo>
                      <a:pt x="2048" y="3687"/>
                    </a:lnTo>
                    <a:lnTo>
                      <a:pt x="2048" y="3151"/>
                    </a:lnTo>
                    <a:cubicBezTo>
                      <a:pt x="2048" y="2931"/>
                      <a:pt x="1891" y="2773"/>
                      <a:pt x="1702" y="2773"/>
                    </a:cubicBezTo>
                    <a:lnTo>
                      <a:pt x="1040" y="2773"/>
                    </a:lnTo>
                    <a:cubicBezTo>
                      <a:pt x="819" y="2773"/>
                      <a:pt x="662" y="2616"/>
                      <a:pt x="662" y="2427"/>
                    </a:cubicBezTo>
                    <a:lnTo>
                      <a:pt x="662" y="1009"/>
                    </a:lnTo>
                    <a:cubicBezTo>
                      <a:pt x="662" y="820"/>
                      <a:pt x="819" y="662"/>
                      <a:pt x="1040" y="662"/>
                    </a:cubicBezTo>
                    <a:close/>
                    <a:moveTo>
                      <a:pt x="10649" y="1986"/>
                    </a:moveTo>
                    <a:cubicBezTo>
                      <a:pt x="10838" y="1986"/>
                      <a:pt x="10995" y="2143"/>
                      <a:pt x="10995" y="2364"/>
                    </a:cubicBezTo>
                    <a:lnTo>
                      <a:pt x="10995" y="3781"/>
                    </a:lnTo>
                    <a:cubicBezTo>
                      <a:pt x="10995" y="3970"/>
                      <a:pt x="10838" y="4128"/>
                      <a:pt x="10649" y="4128"/>
                    </a:cubicBezTo>
                    <a:lnTo>
                      <a:pt x="8601" y="4128"/>
                    </a:lnTo>
                    <a:cubicBezTo>
                      <a:pt x="8412" y="4128"/>
                      <a:pt x="8255" y="4285"/>
                      <a:pt x="8255" y="4474"/>
                    </a:cubicBezTo>
                    <a:lnTo>
                      <a:pt x="8255" y="5041"/>
                    </a:lnTo>
                    <a:lnTo>
                      <a:pt x="7404" y="4191"/>
                    </a:lnTo>
                    <a:cubicBezTo>
                      <a:pt x="7372" y="4159"/>
                      <a:pt x="7246" y="4128"/>
                      <a:pt x="7183" y="4128"/>
                    </a:cubicBezTo>
                    <a:lnTo>
                      <a:pt x="5136" y="4128"/>
                    </a:lnTo>
                    <a:cubicBezTo>
                      <a:pt x="4947" y="4128"/>
                      <a:pt x="4789" y="3970"/>
                      <a:pt x="4789" y="3781"/>
                    </a:cubicBezTo>
                    <a:lnTo>
                      <a:pt x="4789" y="2364"/>
                    </a:lnTo>
                    <a:cubicBezTo>
                      <a:pt x="4789" y="2143"/>
                      <a:pt x="4947" y="1986"/>
                      <a:pt x="5136" y="1986"/>
                    </a:cubicBezTo>
                    <a:close/>
                    <a:moveTo>
                      <a:pt x="3088" y="6207"/>
                    </a:moveTo>
                    <a:cubicBezTo>
                      <a:pt x="3623" y="6207"/>
                      <a:pt x="4096" y="6680"/>
                      <a:pt x="4096" y="7247"/>
                    </a:cubicBezTo>
                    <a:cubicBezTo>
                      <a:pt x="4096" y="7782"/>
                      <a:pt x="3623" y="8255"/>
                      <a:pt x="3088" y="8255"/>
                    </a:cubicBezTo>
                    <a:cubicBezTo>
                      <a:pt x="2521" y="8255"/>
                      <a:pt x="2048" y="7782"/>
                      <a:pt x="2048" y="7247"/>
                    </a:cubicBezTo>
                    <a:cubicBezTo>
                      <a:pt x="2048" y="6648"/>
                      <a:pt x="2489" y="6207"/>
                      <a:pt x="3088" y="6207"/>
                    </a:cubicBezTo>
                    <a:close/>
                    <a:moveTo>
                      <a:pt x="8601" y="6207"/>
                    </a:moveTo>
                    <a:cubicBezTo>
                      <a:pt x="9137" y="6207"/>
                      <a:pt x="9609" y="6648"/>
                      <a:pt x="9609" y="7247"/>
                    </a:cubicBezTo>
                    <a:cubicBezTo>
                      <a:pt x="9609" y="7782"/>
                      <a:pt x="9137" y="8255"/>
                      <a:pt x="8601" y="8255"/>
                    </a:cubicBezTo>
                    <a:cubicBezTo>
                      <a:pt x="8003" y="8255"/>
                      <a:pt x="7530" y="7782"/>
                      <a:pt x="7530" y="7247"/>
                    </a:cubicBezTo>
                    <a:cubicBezTo>
                      <a:pt x="7530" y="6680"/>
                      <a:pt x="8003" y="6207"/>
                      <a:pt x="8601" y="6207"/>
                    </a:cubicBezTo>
                    <a:close/>
                    <a:moveTo>
                      <a:pt x="3749" y="8980"/>
                    </a:moveTo>
                    <a:cubicBezTo>
                      <a:pt x="4695" y="8980"/>
                      <a:pt x="5451" y="9704"/>
                      <a:pt x="5451" y="10649"/>
                    </a:cubicBezTo>
                    <a:lnTo>
                      <a:pt x="5451" y="11027"/>
                    </a:lnTo>
                    <a:lnTo>
                      <a:pt x="630" y="11027"/>
                    </a:lnTo>
                    <a:lnTo>
                      <a:pt x="630" y="10649"/>
                    </a:lnTo>
                    <a:lnTo>
                      <a:pt x="662" y="10649"/>
                    </a:lnTo>
                    <a:cubicBezTo>
                      <a:pt x="662" y="9704"/>
                      <a:pt x="1418" y="8980"/>
                      <a:pt x="2363" y="8980"/>
                    </a:cubicBezTo>
                    <a:close/>
                    <a:moveTo>
                      <a:pt x="9369" y="8976"/>
                    </a:moveTo>
                    <a:cubicBezTo>
                      <a:pt x="10266" y="8976"/>
                      <a:pt x="10995" y="9740"/>
                      <a:pt x="10995" y="10649"/>
                    </a:cubicBezTo>
                    <a:lnTo>
                      <a:pt x="10995" y="11027"/>
                    </a:lnTo>
                    <a:lnTo>
                      <a:pt x="6144" y="11027"/>
                    </a:lnTo>
                    <a:lnTo>
                      <a:pt x="6144" y="10649"/>
                    </a:lnTo>
                    <a:cubicBezTo>
                      <a:pt x="6144" y="9704"/>
                      <a:pt x="6900" y="8980"/>
                      <a:pt x="7845" y="8980"/>
                    </a:cubicBezTo>
                    <a:lnTo>
                      <a:pt x="9263" y="8980"/>
                    </a:lnTo>
                    <a:cubicBezTo>
                      <a:pt x="9298" y="8977"/>
                      <a:pt x="9334" y="8976"/>
                      <a:pt x="9369" y="8976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2427"/>
                    </a:lnTo>
                    <a:cubicBezTo>
                      <a:pt x="0" y="2994"/>
                      <a:pt x="473" y="3466"/>
                      <a:pt x="1040" y="3466"/>
                    </a:cubicBezTo>
                    <a:lnTo>
                      <a:pt x="1386" y="3466"/>
                    </a:lnTo>
                    <a:lnTo>
                      <a:pt x="1386" y="4474"/>
                    </a:lnTo>
                    <a:cubicBezTo>
                      <a:pt x="1386" y="4688"/>
                      <a:pt x="1546" y="4829"/>
                      <a:pt x="1727" y="4829"/>
                    </a:cubicBezTo>
                    <a:cubicBezTo>
                      <a:pt x="1813" y="4829"/>
                      <a:pt x="1904" y="4797"/>
                      <a:pt x="1985" y="4726"/>
                    </a:cubicBezTo>
                    <a:lnTo>
                      <a:pt x="3245" y="3466"/>
                    </a:lnTo>
                    <a:lnTo>
                      <a:pt x="4096" y="3466"/>
                    </a:lnTo>
                    <a:lnTo>
                      <a:pt x="4096" y="3813"/>
                    </a:lnTo>
                    <a:cubicBezTo>
                      <a:pt x="4096" y="4348"/>
                      <a:pt x="4568" y="4821"/>
                      <a:pt x="5136" y="4821"/>
                    </a:cubicBezTo>
                    <a:lnTo>
                      <a:pt x="7057" y="4821"/>
                    </a:lnTo>
                    <a:lnTo>
                      <a:pt x="7908" y="5672"/>
                    </a:lnTo>
                    <a:cubicBezTo>
                      <a:pt x="7341" y="5924"/>
                      <a:pt x="6868" y="6522"/>
                      <a:pt x="6868" y="7247"/>
                    </a:cubicBezTo>
                    <a:cubicBezTo>
                      <a:pt x="6868" y="7625"/>
                      <a:pt x="7026" y="8034"/>
                      <a:pt x="7278" y="8349"/>
                    </a:cubicBezTo>
                    <a:cubicBezTo>
                      <a:pt x="6648" y="8507"/>
                      <a:pt x="6144" y="8885"/>
                      <a:pt x="5829" y="9452"/>
                    </a:cubicBezTo>
                    <a:cubicBezTo>
                      <a:pt x="5514" y="8917"/>
                      <a:pt x="5010" y="8539"/>
                      <a:pt x="4411" y="8381"/>
                    </a:cubicBezTo>
                    <a:cubicBezTo>
                      <a:pt x="4663" y="8066"/>
                      <a:pt x="4821" y="7719"/>
                      <a:pt x="4821" y="7278"/>
                    </a:cubicBezTo>
                    <a:cubicBezTo>
                      <a:pt x="4821" y="6333"/>
                      <a:pt x="4064" y="5577"/>
                      <a:pt x="3119" y="5577"/>
                    </a:cubicBezTo>
                    <a:cubicBezTo>
                      <a:pt x="2174" y="5577"/>
                      <a:pt x="1418" y="6333"/>
                      <a:pt x="1418" y="7278"/>
                    </a:cubicBezTo>
                    <a:cubicBezTo>
                      <a:pt x="1418" y="7719"/>
                      <a:pt x="1576" y="8097"/>
                      <a:pt x="1828" y="8381"/>
                    </a:cubicBezTo>
                    <a:cubicBezTo>
                      <a:pt x="788" y="8665"/>
                      <a:pt x="32" y="9610"/>
                      <a:pt x="32" y="10712"/>
                    </a:cubicBezTo>
                    <a:lnTo>
                      <a:pt x="32" y="11374"/>
                    </a:lnTo>
                    <a:cubicBezTo>
                      <a:pt x="32" y="11563"/>
                      <a:pt x="189" y="11721"/>
                      <a:pt x="410" y="11721"/>
                    </a:cubicBezTo>
                    <a:lnTo>
                      <a:pt x="11374" y="11721"/>
                    </a:lnTo>
                    <a:cubicBezTo>
                      <a:pt x="11594" y="11721"/>
                      <a:pt x="11752" y="11563"/>
                      <a:pt x="11752" y="11374"/>
                    </a:cubicBezTo>
                    <a:lnTo>
                      <a:pt x="11752" y="10712"/>
                    </a:lnTo>
                    <a:cubicBezTo>
                      <a:pt x="11752" y="9610"/>
                      <a:pt x="10995" y="8665"/>
                      <a:pt x="9956" y="8381"/>
                    </a:cubicBezTo>
                    <a:cubicBezTo>
                      <a:pt x="10208" y="8066"/>
                      <a:pt x="10365" y="7719"/>
                      <a:pt x="10365" y="7278"/>
                    </a:cubicBezTo>
                    <a:cubicBezTo>
                      <a:pt x="10365" y="6459"/>
                      <a:pt x="9767" y="5735"/>
                      <a:pt x="8979" y="5577"/>
                    </a:cubicBezTo>
                    <a:lnTo>
                      <a:pt x="8979" y="4884"/>
                    </a:lnTo>
                    <a:lnTo>
                      <a:pt x="10649" y="4884"/>
                    </a:lnTo>
                    <a:lnTo>
                      <a:pt x="10649" y="4821"/>
                    </a:lnTo>
                    <a:cubicBezTo>
                      <a:pt x="11185" y="4821"/>
                      <a:pt x="11657" y="4348"/>
                      <a:pt x="11657" y="3813"/>
                    </a:cubicBezTo>
                    <a:lnTo>
                      <a:pt x="11657" y="2395"/>
                    </a:lnTo>
                    <a:cubicBezTo>
                      <a:pt x="11657" y="1828"/>
                      <a:pt x="11185" y="1355"/>
                      <a:pt x="10649" y="1355"/>
                    </a:cubicBezTo>
                    <a:lnTo>
                      <a:pt x="7530" y="1355"/>
                    </a:lnTo>
                    <a:lnTo>
                      <a:pt x="7530" y="1009"/>
                    </a:lnTo>
                    <a:cubicBezTo>
                      <a:pt x="7530" y="473"/>
                      <a:pt x="7057" y="1"/>
                      <a:pt x="64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354">
                  <a:defRPr/>
                </a:pPr>
                <a:endParaRPr sz="2400" dirty="0">
                  <a:solidFill>
                    <a:srgbClr val="000000"/>
                  </a:solidFill>
                  <a:latin typeface="Lora" pitchFamily="2" charset="0"/>
                </a:endParaRPr>
              </a:p>
            </p:txBody>
          </p:sp>
          <p:grpSp>
            <p:nvGrpSpPr>
              <p:cNvPr id="18013" name="Google Shape;12540;p89">
                <a:extLst>
                  <a:ext uri="{FF2B5EF4-FFF2-40B4-BE49-F238E27FC236}">
                    <a16:creationId xmlns:a16="http://schemas.microsoft.com/office/drawing/2014/main" id="{272E07E7-FF04-EBC4-1D60-4330B66D158F}"/>
                  </a:ext>
                </a:extLst>
              </p:cNvPr>
              <p:cNvGrpSpPr/>
              <p:nvPr/>
            </p:nvGrpSpPr>
            <p:grpSpPr>
              <a:xfrm>
                <a:off x="2893270" y="3454375"/>
                <a:ext cx="644698" cy="642992"/>
                <a:chOff x="-5635975" y="2757075"/>
                <a:chExt cx="293000" cy="292225"/>
              </a:xfrm>
              <a:grpFill/>
            </p:grpSpPr>
            <p:sp>
              <p:nvSpPr>
                <p:cNvPr id="18026" name="Google Shape;12541;p89">
                  <a:extLst>
                    <a:ext uri="{FF2B5EF4-FFF2-40B4-BE49-F238E27FC236}">
                      <a16:creationId xmlns:a16="http://schemas.microsoft.com/office/drawing/2014/main" id="{A8A4FC3C-B000-24DF-2802-AF4A12A784DD}"/>
                    </a:ext>
                  </a:extLst>
                </p:cNvPr>
                <p:cNvSpPr/>
                <p:nvPr/>
              </p:nvSpPr>
              <p:spPr>
                <a:xfrm>
                  <a:off x="-5635975" y="2757075"/>
                  <a:ext cx="29300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0" h="11689" extrusionOk="0">
                      <a:moveTo>
                        <a:pt x="10649" y="693"/>
                      </a:moveTo>
                      <a:cubicBezTo>
                        <a:pt x="10838" y="693"/>
                        <a:pt x="10995" y="851"/>
                        <a:pt x="10995" y="1040"/>
                      </a:cubicBezTo>
                      <a:lnTo>
                        <a:pt x="10995" y="7593"/>
                      </a:lnTo>
                      <a:lnTo>
                        <a:pt x="693" y="7593"/>
                      </a:lnTo>
                      <a:lnTo>
                        <a:pt x="693" y="1040"/>
                      </a:lnTo>
                      <a:cubicBezTo>
                        <a:pt x="725" y="851"/>
                        <a:pt x="882" y="693"/>
                        <a:pt x="1040" y="693"/>
                      </a:cubicBezTo>
                      <a:close/>
                      <a:moveTo>
                        <a:pt x="10995" y="8223"/>
                      </a:moveTo>
                      <a:lnTo>
                        <a:pt x="10995" y="8569"/>
                      </a:lnTo>
                      <a:cubicBezTo>
                        <a:pt x="11027" y="8821"/>
                        <a:pt x="10869" y="8916"/>
                        <a:pt x="10680" y="8916"/>
                      </a:cubicBezTo>
                      <a:lnTo>
                        <a:pt x="1040" y="8916"/>
                      </a:lnTo>
                      <a:cubicBezTo>
                        <a:pt x="851" y="8916"/>
                        <a:pt x="693" y="8758"/>
                        <a:pt x="693" y="8569"/>
                      </a:cubicBezTo>
                      <a:lnTo>
                        <a:pt x="693" y="8223"/>
                      </a:lnTo>
                      <a:close/>
                      <a:moveTo>
                        <a:pt x="6679" y="9641"/>
                      </a:moveTo>
                      <a:lnTo>
                        <a:pt x="6994" y="11027"/>
                      </a:lnTo>
                      <a:lnTo>
                        <a:pt x="4694" y="11027"/>
                      </a:lnTo>
                      <a:lnTo>
                        <a:pt x="5009" y="9641"/>
                      </a:lnTo>
                      <a:close/>
                      <a:moveTo>
                        <a:pt x="1040" y="0"/>
                      </a:moveTo>
                      <a:cubicBezTo>
                        <a:pt x="473" y="0"/>
                        <a:pt x="0" y="473"/>
                        <a:pt x="0" y="1008"/>
                      </a:cubicBezTo>
                      <a:lnTo>
                        <a:pt x="0" y="8569"/>
                      </a:lnTo>
                      <a:cubicBezTo>
                        <a:pt x="0" y="9137"/>
                        <a:pt x="473" y="9609"/>
                        <a:pt x="1040" y="9609"/>
                      </a:cubicBezTo>
                      <a:lnTo>
                        <a:pt x="4316" y="9609"/>
                      </a:lnTo>
                      <a:lnTo>
                        <a:pt x="4001" y="10964"/>
                      </a:lnTo>
                      <a:lnTo>
                        <a:pt x="3087" y="10964"/>
                      </a:lnTo>
                      <a:cubicBezTo>
                        <a:pt x="2898" y="10964"/>
                        <a:pt x="2741" y="11121"/>
                        <a:pt x="2741" y="11342"/>
                      </a:cubicBezTo>
                      <a:cubicBezTo>
                        <a:pt x="2741" y="11531"/>
                        <a:pt x="2898" y="11688"/>
                        <a:pt x="3087" y="11688"/>
                      </a:cubicBezTo>
                      <a:lnTo>
                        <a:pt x="8569" y="11688"/>
                      </a:lnTo>
                      <a:cubicBezTo>
                        <a:pt x="8758" y="11688"/>
                        <a:pt x="8916" y="11531"/>
                        <a:pt x="8916" y="11342"/>
                      </a:cubicBezTo>
                      <a:cubicBezTo>
                        <a:pt x="8916" y="11121"/>
                        <a:pt x="8758" y="10964"/>
                        <a:pt x="8569" y="10964"/>
                      </a:cubicBezTo>
                      <a:lnTo>
                        <a:pt x="7656" y="10964"/>
                      </a:lnTo>
                      <a:lnTo>
                        <a:pt x="7341" y="9609"/>
                      </a:lnTo>
                      <a:lnTo>
                        <a:pt x="10649" y="9609"/>
                      </a:lnTo>
                      <a:cubicBezTo>
                        <a:pt x="11216" y="9609"/>
                        <a:pt x="11688" y="9137"/>
                        <a:pt x="11688" y="8569"/>
                      </a:cubicBezTo>
                      <a:lnTo>
                        <a:pt x="11688" y="1008"/>
                      </a:lnTo>
                      <a:cubicBezTo>
                        <a:pt x="11720" y="473"/>
                        <a:pt x="11247" y="0"/>
                        <a:pt x="106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8027" name="Google Shape;12542;p89">
                  <a:extLst>
                    <a:ext uri="{FF2B5EF4-FFF2-40B4-BE49-F238E27FC236}">
                      <a16:creationId xmlns:a16="http://schemas.microsoft.com/office/drawing/2014/main" id="{78A0C69D-D358-2464-9BA0-2280C2B2EA40}"/>
                    </a:ext>
                  </a:extLst>
                </p:cNvPr>
                <p:cNvSpPr/>
                <p:nvPr/>
              </p:nvSpPr>
              <p:spPr>
                <a:xfrm>
                  <a:off x="-5584800" y="2790150"/>
                  <a:ext cx="189850" cy="13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4" h="5522" extrusionOk="0">
                      <a:moveTo>
                        <a:pt x="2994" y="725"/>
                      </a:moveTo>
                      <a:lnTo>
                        <a:pt x="2332" y="1387"/>
                      </a:lnTo>
                      <a:lnTo>
                        <a:pt x="1230" y="1387"/>
                      </a:lnTo>
                      <a:lnTo>
                        <a:pt x="1891" y="725"/>
                      </a:lnTo>
                      <a:close/>
                      <a:moveTo>
                        <a:pt x="3781" y="882"/>
                      </a:moveTo>
                      <a:lnTo>
                        <a:pt x="4349" y="1418"/>
                      </a:lnTo>
                      <a:lnTo>
                        <a:pt x="3246" y="1418"/>
                      </a:lnTo>
                      <a:lnTo>
                        <a:pt x="3781" y="882"/>
                      </a:lnTo>
                      <a:close/>
                      <a:moveTo>
                        <a:pt x="5735" y="756"/>
                      </a:moveTo>
                      <a:lnTo>
                        <a:pt x="6396" y="1418"/>
                      </a:lnTo>
                      <a:lnTo>
                        <a:pt x="5294" y="1418"/>
                      </a:lnTo>
                      <a:lnTo>
                        <a:pt x="4632" y="756"/>
                      </a:lnTo>
                      <a:close/>
                      <a:moveTo>
                        <a:pt x="2175" y="2080"/>
                      </a:moveTo>
                      <a:lnTo>
                        <a:pt x="2868" y="3749"/>
                      </a:lnTo>
                      <a:lnTo>
                        <a:pt x="1198" y="2080"/>
                      </a:lnTo>
                      <a:close/>
                      <a:moveTo>
                        <a:pt x="6396" y="2080"/>
                      </a:moveTo>
                      <a:lnTo>
                        <a:pt x="4727" y="3749"/>
                      </a:lnTo>
                      <a:lnTo>
                        <a:pt x="5420" y="2080"/>
                      </a:lnTo>
                      <a:close/>
                      <a:moveTo>
                        <a:pt x="4664" y="2080"/>
                      </a:moveTo>
                      <a:lnTo>
                        <a:pt x="3781" y="4253"/>
                      </a:lnTo>
                      <a:lnTo>
                        <a:pt x="2931" y="2080"/>
                      </a:lnTo>
                      <a:close/>
                      <a:moveTo>
                        <a:pt x="1734" y="0"/>
                      </a:moveTo>
                      <a:cubicBezTo>
                        <a:pt x="1671" y="0"/>
                        <a:pt x="1545" y="32"/>
                        <a:pt x="1513" y="126"/>
                      </a:cubicBezTo>
                      <a:lnTo>
                        <a:pt x="127" y="1513"/>
                      </a:lnTo>
                      <a:cubicBezTo>
                        <a:pt x="1" y="1670"/>
                        <a:pt x="1" y="1859"/>
                        <a:pt x="127" y="2017"/>
                      </a:cubicBezTo>
                      <a:lnTo>
                        <a:pt x="3561" y="5451"/>
                      </a:lnTo>
                      <a:cubicBezTo>
                        <a:pt x="3624" y="5498"/>
                        <a:pt x="3711" y="5522"/>
                        <a:pt x="3797" y="5522"/>
                      </a:cubicBezTo>
                      <a:cubicBezTo>
                        <a:pt x="3884" y="5522"/>
                        <a:pt x="3970" y="5498"/>
                        <a:pt x="4033" y="5451"/>
                      </a:cubicBezTo>
                      <a:lnTo>
                        <a:pt x="7468" y="2017"/>
                      </a:lnTo>
                      <a:cubicBezTo>
                        <a:pt x="7594" y="1891"/>
                        <a:pt x="7594" y="1702"/>
                        <a:pt x="7499" y="1544"/>
                      </a:cubicBezTo>
                      <a:lnTo>
                        <a:pt x="7468" y="1513"/>
                      </a:lnTo>
                      <a:lnTo>
                        <a:pt x="6081" y="126"/>
                      </a:lnTo>
                      <a:cubicBezTo>
                        <a:pt x="6018" y="32"/>
                        <a:pt x="5924" y="0"/>
                        <a:pt x="586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8014" name="Google Shape;12549;p89">
                <a:extLst>
                  <a:ext uri="{FF2B5EF4-FFF2-40B4-BE49-F238E27FC236}">
                    <a16:creationId xmlns:a16="http://schemas.microsoft.com/office/drawing/2014/main" id="{51FECA6B-CD43-0A57-762B-7ABAB35B6AFA}"/>
                  </a:ext>
                </a:extLst>
              </p:cNvPr>
              <p:cNvGrpSpPr/>
              <p:nvPr/>
            </p:nvGrpSpPr>
            <p:grpSpPr>
              <a:xfrm>
                <a:off x="7003473" y="3453523"/>
                <a:ext cx="641288" cy="644698"/>
                <a:chOff x="-3852025" y="2764950"/>
                <a:chExt cx="291450" cy="293000"/>
              </a:xfrm>
              <a:grpFill/>
            </p:grpSpPr>
            <p:sp>
              <p:nvSpPr>
                <p:cNvPr id="18024" name="Google Shape;12550;p89">
                  <a:extLst>
                    <a:ext uri="{FF2B5EF4-FFF2-40B4-BE49-F238E27FC236}">
                      <a16:creationId xmlns:a16="http://schemas.microsoft.com/office/drawing/2014/main" id="{37876BF7-0AF3-6B2E-C6AD-6030104121F9}"/>
                    </a:ext>
                  </a:extLst>
                </p:cNvPr>
                <p:cNvSpPr/>
                <p:nvPr/>
              </p:nvSpPr>
              <p:spPr>
                <a:xfrm>
                  <a:off x="-3852025" y="2764950"/>
                  <a:ext cx="291450" cy="29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720" extrusionOk="0">
                      <a:moveTo>
                        <a:pt x="4380" y="693"/>
                      </a:moveTo>
                      <a:cubicBezTo>
                        <a:pt x="6774" y="693"/>
                        <a:pt x="8161" y="1355"/>
                        <a:pt x="8161" y="1733"/>
                      </a:cubicBezTo>
                      <a:cubicBezTo>
                        <a:pt x="8161" y="2080"/>
                        <a:pt x="6774" y="2741"/>
                        <a:pt x="4380" y="2741"/>
                      </a:cubicBezTo>
                      <a:cubicBezTo>
                        <a:pt x="1986" y="2741"/>
                        <a:pt x="599" y="2080"/>
                        <a:pt x="599" y="1733"/>
                      </a:cubicBezTo>
                      <a:cubicBezTo>
                        <a:pt x="631" y="1355"/>
                        <a:pt x="2017" y="693"/>
                        <a:pt x="4380" y="693"/>
                      </a:cubicBezTo>
                      <a:close/>
                      <a:moveTo>
                        <a:pt x="8224" y="2710"/>
                      </a:moveTo>
                      <a:lnTo>
                        <a:pt x="8224" y="4190"/>
                      </a:lnTo>
                      <a:lnTo>
                        <a:pt x="7845" y="4190"/>
                      </a:lnTo>
                      <a:cubicBezTo>
                        <a:pt x="7815" y="4189"/>
                        <a:pt x="7784" y="4189"/>
                        <a:pt x="7753" y="4189"/>
                      </a:cubicBezTo>
                      <a:cubicBezTo>
                        <a:pt x="6625" y="4189"/>
                        <a:pt x="5622" y="4748"/>
                        <a:pt x="4947" y="5545"/>
                      </a:cubicBezTo>
                      <a:cubicBezTo>
                        <a:pt x="4743" y="5555"/>
                        <a:pt x="4544" y="5560"/>
                        <a:pt x="4352" y="5560"/>
                      </a:cubicBezTo>
                      <a:cubicBezTo>
                        <a:pt x="2081" y="5560"/>
                        <a:pt x="662" y="4912"/>
                        <a:pt x="662" y="4505"/>
                      </a:cubicBezTo>
                      <a:lnTo>
                        <a:pt x="662" y="2710"/>
                      </a:lnTo>
                      <a:cubicBezTo>
                        <a:pt x="1639" y="3308"/>
                        <a:pt x="3246" y="3466"/>
                        <a:pt x="4443" y="3466"/>
                      </a:cubicBezTo>
                      <a:cubicBezTo>
                        <a:pt x="5577" y="3466"/>
                        <a:pt x="7215" y="3308"/>
                        <a:pt x="8224" y="2710"/>
                      </a:cubicBezTo>
                      <a:close/>
                      <a:moveTo>
                        <a:pt x="631" y="5514"/>
                      </a:moveTo>
                      <a:cubicBezTo>
                        <a:pt x="1639" y="6081"/>
                        <a:pt x="3309" y="6238"/>
                        <a:pt x="4474" y="6238"/>
                      </a:cubicBezTo>
                      <a:cubicBezTo>
                        <a:pt x="4222" y="6711"/>
                        <a:pt x="4065" y="7309"/>
                        <a:pt x="4065" y="7939"/>
                      </a:cubicBezTo>
                      <a:lnTo>
                        <a:pt x="4065" y="8286"/>
                      </a:lnTo>
                      <a:cubicBezTo>
                        <a:pt x="1860" y="8223"/>
                        <a:pt x="631" y="7624"/>
                        <a:pt x="631" y="7278"/>
                      </a:cubicBezTo>
                      <a:lnTo>
                        <a:pt x="631" y="5514"/>
                      </a:lnTo>
                      <a:close/>
                      <a:moveTo>
                        <a:pt x="631" y="8223"/>
                      </a:moveTo>
                      <a:cubicBezTo>
                        <a:pt x="1576" y="8759"/>
                        <a:pt x="3120" y="8979"/>
                        <a:pt x="4222" y="8979"/>
                      </a:cubicBezTo>
                      <a:cubicBezTo>
                        <a:pt x="4474" y="9798"/>
                        <a:pt x="4947" y="10460"/>
                        <a:pt x="5609" y="10964"/>
                      </a:cubicBezTo>
                      <a:cubicBezTo>
                        <a:pt x="5199" y="11005"/>
                        <a:pt x="4802" y="11024"/>
                        <a:pt x="4424" y="11024"/>
                      </a:cubicBezTo>
                      <a:cubicBezTo>
                        <a:pt x="2216" y="11024"/>
                        <a:pt x="631" y="10391"/>
                        <a:pt x="631" y="9987"/>
                      </a:cubicBezTo>
                      <a:lnTo>
                        <a:pt x="631" y="8223"/>
                      </a:lnTo>
                      <a:close/>
                      <a:moveTo>
                        <a:pt x="7814" y="4852"/>
                      </a:moveTo>
                      <a:cubicBezTo>
                        <a:pt x="9515" y="4852"/>
                        <a:pt x="10933" y="6238"/>
                        <a:pt x="10933" y="7939"/>
                      </a:cubicBezTo>
                      <a:cubicBezTo>
                        <a:pt x="10964" y="9641"/>
                        <a:pt x="9547" y="11027"/>
                        <a:pt x="7814" y="11027"/>
                      </a:cubicBezTo>
                      <a:cubicBezTo>
                        <a:pt x="6113" y="11027"/>
                        <a:pt x="4726" y="9641"/>
                        <a:pt x="4726" y="7939"/>
                      </a:cubicBezTo>
                      <a:cubicBezTo>
                        <a:pt x="4726" y="6238"/>
                        <a:pt x="6113" y="4852"/>
                        <a:pt x="7814" y="4852"/>
                      </a:cubicBezTo>
                      <a:close/>
                      <a:moveTo>
                        <a:pt x="4411" y="0"/>
                      </a:moveTo>
                      <a:cubicBezTo>
                        <a:pt x="3277" y="0"/>
                        <a:pt x="2206" y="158"/>
                        <a:pt x="1418" y="410"/>
                      </a:cubicBezTo>
                      <a:cubicBezTo>
                        <a:pt x="253" y="819"/>
                        <a:pt x="1" y="1323"/>
                        <a:pt x="1" y="1733"/>
                      </a:cubicBezTo>
                      <a:lnTo>
                        <a:pt x="1" y="9987"/>
                      </a:lnTo>
                      <a:cubicBezTo>
                        <a:pt x="1" y="10334"/>
                        <a:pt x="253" y="10901"/>
                        <a:pt x="1418" y="11279"/>
                      </a:cubicBezTo>
                      <a:cubicBezTo>
                        <a:pt x="2269" y="11562"/>
                        <a:pt x="3309" y="11720"/>
                        <a:pt x="4411" y="11720"/>
                      </a:cubicBezTo>
                      <a:cubicBezTo>
                        <a:pt x="5199" y="11720"/>
                        <a:pt x="5955" y="11657"/>
                        <a:pt x="6617" y="11531"/>
                      </a:cubicBezTo>
                      <a:cubicBezTo>
                        <a:pt x="7026" y="11657"/>
                        <a:pt x="7404" y="11720"/>
                        <a:pt x="7845" y="11720"/>
                      </a:cubicBezTo>
                      <a:cubicBezTo>
                        <a:pt x="9925" y="11720"/>
                        <a:pt x="11658" y="10019"/>
                        <a:pt x="11658" y="7939"/>
                      </a:cubicBezTo>
                      <a:cubicBezTo>
                        <a:pt x="11626" y="6175"/>
                        <a:pt x="10397" y="4757"/>
                        <a:pt x="8822" y="4316"/>
                      </a:cubicBezTo>
                      <a:lnTo>
                        <a:pt x="8822" y="1733"/>
                      </a:lnTo>
                      <a:cubicBezTo>
                        <a:pt x="8822" y="1355"/>
                        <a:pt x="8602" y="819"/>
                        <a:pt x="7404" y="410"/>
                      </a:cubicBezTo>
                      <a:cubicBezTo>
                        <a:pt x="6585" y="158"/>
                        <a:pt x="5514" y="0"/>
                        <a:pt x="44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8025" name="Google Shape;12551;p89">
                  <a:extLst>
                    <a:ext uri="{FF2B5EF4-FFF2-40B4-BE49-F238E27FC236}">
                      <a16:creationId xmlns:a16="http://schemas.microsoft.com/office/drawing/2014/main" id="{4BCA15B5-7D38-E691-3C74-B5EE94093389}"/>
                    </a:ext>
                  </a:extLst>
                </p:cNvPr>
                <p:cNvSpPr/>
                <p:nvPr/>
              </p:nvSpPr>
              <p:spPr>
                <a:xfrm>
                  <a:off x="-3707100" y="2937425"/>
                  <a:ext cx="103200" cy="6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2711" extrusionOk="0">
                      <a:moveTo>
                        <a:pt x="3785" y="1"/>
                      </a:moveTo>
                      <a:cubicBezTo>
                        <a:pt x="3695" y="1"/>
                        <a:pt x="3608" y="32"/>
                        <a:pt x="3561" y="95"/>
                      </a:cubicBezTo>
                      <a:lnTo>
                        <a:pt x="1733" y="1923"/>
                      </a:lnTo>
                      <a:lnTo>
                        <a:pt x="599" y="757"/>
                      </a:lnTo>
                      <a:cubicBezTo>
                        <a:pt x="536" y="710"/>
                        <a:pt x="450" y="686"/>
                        <a:pt x="363" y="686"/>
                      </a:cubicBezTo>
                      <a:cubicBezTo>
                        <a:pt x="276" y="686"/>
                        <a:pt x="190" y="710"/>
                        <a:pt x="127" y="757"/>
                      </a:cubicBezTo>
                      <a:cubicBezTo>
                        <a:pt x="1" y="883"/>
                        <a:pt x="1" y="1135"/>
                        <a:pt x="127" y="1229"/>
                      </a:cubicBezTo>
                      <a:lnTo>
                        <a:pt x="1513" y="2616"/>
                      </a:lnTo>
                      <a:cubicBezTo>
                        <a:pt x="1560" y="2679"/>
                        <a:pt x="1647" y="2710"/>
                        <a:pt x="1737" y="2710"/>
                      </a:cubicBezTo>
                      <a:cubicBezTo>
                        <a:pt x="1828" y="2710"/>
                        <a:pt x="1922" y="2679"/>
                        <a:pt x="1985" y="2616"/>
                      </a:cubicBezTo>
                      <a:lnTo>
                        <a:pt x="4033" y="568"/>
                      </a:lnTo>
                      <a:cubicBezTo>
                        <a:pt x="4128" y="442"/>
                        <a:pt x="4128" y="221"/>
                        <a:pt x="4033" y="95"/>
                      </a:cubicBezTo>
                      <a:cubicBezTo>
                        <a:pt x="3970" y="32"/>
                        <a:pt x="3876" y="1"/>
                        <a:pt x="37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8015" name="Google Shape;12554;p89">
                <a:extLst>
                  <a:ext uri="{FF2B5EF4-FFF2-40B4-BE49-F238E27FC236}">
                    <a16:creationId xmlns:a16="http://schemas.microsoft.com/office/drawing/2014/main" id="{91ED65F1-DB79-C82F-5C13-D5EBA7C7D0C8}"/>
                  </a:ext>
                </a:extLst>
              </p:cNvPr>
              <p:cNvGrpSpPr/>
              <p:nvPr/>
            </p:nvGrpSpPr>
            <p:grpSpPr>
              <a:xfrm>
                <a:off x="11152667" y="3454376"/>
                <a:ext cx="641288" cy="642992"/>
                <a:chOff x="-2060175" y="2768875"/>
                <a:chExt cx="291450" cy="292225"/>
              </a:xfrm>
              <a:grpFill/>
            </p:grpSpPr>
            <p:sp>
              <p:nvSpPr>
                <p:cNvPr id="18022" name="Google Shape;12555;p89">
                  <a:extLst>
                    <a:ext uri="{FF2B5EF4-FFF2-40B4-BE49-F238E27FC236}">
                      <a16:creationId xmlns:a16="http://schemas.microsoft.com/office/drawing/2014/main" id="{FEE895C4-0BDA-A479-18C6-8CA91E3DAF2D}"/>
                    </a:ext>
                  </a:extLst>
                </p:cNvPr>
                <p:cNvSpPr/>
                <p:nvPr/>
              </p:nvSpPr>
              <p:spPr>
                <a:xfrm>
                  <a:off x="-2060175" y="2768875"/>
                  <a:ext cx="2914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9" extrusionOk="0">
                      <a:moveTo>
                        <a:pt x="10649" y="662"/>
                      </a:moveTo>
                      <a:cubicBezTo>
                        <a:pt x="10838" y="662"/>
                        <a:pt x="10996" y="820"/>
                        <a:pt x="10996" y="1009"/>
                      </a:cubicBezTo>
                      <a:cubicBezTo>
                        <a:pt x="10996" y="1198"/>
                        <a:pt x="10838" y="1355"/>
                        <a:pt x="10649" y="1355"/>
                      </a:cubicBezTo>
                      <a:lnTo>
                        <a:pt x="1040" y="1355"/>
                      </a:lnTo>
                      <a:cubicBezTo>
                        <a:pt x="851" y="1355"/>
                        <a:pt x="694" y="1198"/>
                        <a:pt x="694" y="1009"/>
                      </a:cubicBezTo>
                      <a:cubicBezTo>
                        <a:pt x="694" y="820"/>
                        <a:pt x="851" y="662"/>
                        <a:pt x="1040" y="662"/>
                      </a:cubicBezTo>
                      <a:close/>
                      <a:moveTo>
                        <a:pt x="10303" y="2049"/>
                      </a:moveTo>
                      <a:lnTo>
                        <a:pt x="10303" y="7908"/>
                      </a:lnTo>
                      <a:cubicBezTo>
                        <a:pt x="10334" y="8097"/>
                        <a:pt x="10177" y="8255"/>
                        <a:pt x="9988" y="8255"/>
                      </a:cubicBezTo>
                      <a:lnTo>
                        <a:pt x="1702" y="8255"/>
                      </a:lnTo>
                      <a:cubicBezTo>
                        <a:pt x="1513" y="8255"/>
                        <a:pt x="1355" y="8097"/>
                        <a:pt x="1355" y="7908"/>
                      </a:cubicBezTo>
                      <a:lnTo>
                        <a:pt x="1355" y="2049"/>
                      </a:lnTo>
                      <a:close/>
                      <a:moveTo>
                        <a:pt x="5797" y="10271"/>
                      </a:moveTo>
                      <a:cubicBezTo>
                        <a:pt x="5986" y="10271"/>
                        <a:pt x="6144" y="10429"/>
                        <a:pt x="6144" y="10618"/>
                      </a:cubicBezTo>
                      <a:cubicBezTo>
                        <a:pt x="6144" y="10807"/>
                        <a:pt x="5986" y="10964"/>
                        <a:pt x="5797" y="10964"/>
                      </a:cubicBezTo>
                      <a:cubicBezTo>
                        <a:pt x="5608" y="10964"/>
                        <a:pt x="5451" y="10807"/>
                        <a:pt x="5451" y="10618"/>
                      </a:cubicBezTo>
                      <a:cubicBezTo>
                        <a:pt x="5451" y="10429"/>
                        <a:pt x="5608" y="10271"/>
                        <a:pt x="5797" y="10271"/>
                      </a:cubicBezTo>
                      <a:close/>
                      <a:moveTo>
                        <a:pt x="1040" y="1"/>
                      </a:moveTo>
                      <a:cubicBezTo>
                        <a:pt x="473" y="1"/>
                        <a:pt x="1" y="473"/>
                        <a:pt x="1" y="1009"/>
                      </a:cubicBezTo>
                      <a:cubicBezTo>
                        <a:pt x="1" y="1450"/>
                        <a:pt x="284" y="1828"/>
                        <a:pt x="694" y="1986"/>
                      </a:cubicBezTo>
                      <a:lnTo>
                        <a:pt x="694" y="7908"/>
                      </a:lnTo>
                      <a:cubicBezTo>
                        <a:pt x="694" y="8444"/>
                        <a:pt x="1166" y="8917"/>
                        <a:pt x="1702" y="8917"/>
                      </a:cubicBezTo>
                      <a:lnTo>
                        <a:pt x="5482" y="8917"/>
                      </a:lnTo>
                      <a:lnTo>
                        <a:pt x="5482" y="9673"/>
                      </a:lnTo>
                      <a:cubicBezTo>
                        <a:pt x="5104" y="9830"/>
                        <a:pt x="4821" y="10177"/>
                        <a:pt x="4821" y="10649"/>
                      </a:cubicBezTo>
                      <a:cubicBezTo>
                        <a:pt x="4821" y="11216"/>
                        <a:pt x="5293" y="11689"/>
                        <a:pt x="5829" y="11689"/>
                      </a:cubicBezTo>
                      <a:cubicBezTo>
                        <a:pt x="6396" y="11689"/>
                        <a:pt x="6869" y="11216"/>
                        <a:pt x="6869" y="10649"/>
                      </a:cubicBezTo>
                      <a:cubicBezTo>
                        <a:pt x="6869" y="10240"/>
                        <a:pt x="6585" y="9830"/>
                        <a:pt x="6207" y="9673"/>
                      </a:cubicBezTo>
                      <a:lnTo>
                        <a:pt x="6207" y="8917"/>
                      </a:lnTo>
                      <a:lnTo>
                        <a:pt x="10019" y="8917"/>
                      </a:lnTo>
                      <a:cubicBezTo>
                        <a:pt x="10555" y="8917"/>
                        <a:pt x="11027" y="8444"/>
                        <a:pt x="11027" y="7908"/>
                      </a:cubicBezTo>
                      <a:lnTo>
                        <a:pt x="11027" y="1986"/>
                      </a:lnTo>
                      <a:cubicBezTo>
                        <a:pt x="11405" y="1828"/>
                        <a:pt x="11657" y="1450"/>
                        <a:pt x="11657" y="1009"/>
                      </a:cubicBezTo>
                      <a:cubicBezTo>
                        <a:pt x="11657" y="473"/>
                        <a:pt x="11185" y="1"/>
                        <a:pt x="106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8023" name="Google Shape;12556;p89">
                  <a:extLst>
                    <a:ext uri="{FF2B5EF4-FFF2-40B4-BE49-F238E27FC236}">
                      <a16:creationId xmlns:a16="http://schemas.microsoft.com/office/drawing/2014/main" id="{ED642E8A-B009-EA15-067A-338517CBF719}"/>
                    </a:ext>
                  </a:extLst>
                </p:cNvPr>
                <p:cNvSpPr/>
                <p:nvPr/>
              </p:nvSpPr>
              <p:spPr>
                <a:xfrm>
                  <a:off x="-2008975" y="2855525"/>
                  <a:ext cx="189050" cy="8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3380" extrusionOk="0">
                      <a:moveTo>
                        <a:pt x="6553" y="0"/>
                      </a:moveTo>
                      <a:cubicBezTo>
                        <a:pt x="6144" y="0"/>
                        <a:pt x="6081" y="504"/>
                        <a:pt x="6427" y="662"/>
                      </a:cubicBezTo>
                      <a:lnTo>
                        <a:pt x="4474" y="2584"/>
                      </a:lnTo>
                      <a:lnTo>
                        <a:pt x="2647" y="788"/>
                      </a:lnTo>
                      <a:cubicBezTo>
                        <a:pt x="2584" y="725"/>
                        <a:pt x="2497" y="693"/>
                        <a:pt x="2410" y="693"/>
                      </a:cubicBezTo>
                      <a:cubicBezTo>
                        <a:pt x="2324" y="693"/>
                        <a:pt x="2237" y="725"/>
                        <a:pt x="2174" y="788"/>
                      </a:cubicBezTo>
                      <a:lnTo>
                        <a:pt x="126" y="2836"/>
                      </a:lnTo>
                      <a:cubicBezTo>
                        <a:pt x="0" y="2930"/>
                        <a:pt x="0" y="3182"/>
                        <a:pt x="126" y="3308"/>
                      </a:cubicBezTo>
                      <a:cubicBezTo>
                        <a:pt x="189" y="3356"/>
                        <a:pt x="276" y="3379"/>
                        <a:pt x="363" y="3379"/>
                      </a:cubicBezTo>
                      <a:cubicBezTo>
                        <a:pt x="449" y="3379"/>
                        <a:pt x="536" y="3356"/>
                        <a:pt x="599" y="3308"/>
                      </a:cubicBezTo>
                      <a:lnTo>
                        <a:pt x="2426" y="1481"/>
                      </a:lnTo>
                      <a:lnTo>
                        <a:pt x="4222" y="3308"/>
                      </a:lnTo>
                      <a:cubicBezTo>
                        <a:pt x="4285" y="3356"/>
                        <a:pt x="4372" y="3379"/>
                        <a:pt x="4458" y="3379"/>
                      </a:cubicBezTo>
                      <a:cubicBezTo>
                        <a:pt x="4545" y="3379"/>
                        <a:pt x="4632" y="3356"/>
                        <a:pt x="4695" y="3308"/>
                      </a:cubicBezTo>
                      <a:lnTo>
                        <a:pt x="6900" y="1134"/>
                      </a:lnTo>
                      <a:cubicBezTo>
                        <a:pt x="6931" y="1260"/>
                        <a:pt x="7057" y="1355"/>
                        <a:pt x="7215" y="1355"/>
                      </a:cubicBezTo>
                      <a:cubicBezTo>
                        <a:pt x="7404" y="1355"/>
                        <a:pt x="7562" y="1197"/>
                        <a:pt x="7562" y="1008"/>
                      </a:cubicBezTo>
                      <a:lnTo>
                        <a:pt x="7562" y="347"/>
                      </a:lnTo>
                      <a:cubicBezTo>
                        <a:pt x="7562" y="158"/>
                        <a:pt x="7467" y="0"/>
                        <a:pt x="724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sp>
            <p:nvSpPr>
              <p:cNvPr id="18016" name="Google Shape;12566;p89">
                <a:extLst>
                  <a:ext uri="{FF2B5EF4-FFF2-40B4-BE49-F238E27FC236}">
                    <a16:creationId xmlns:a16="http://schemas.microsoft.com/office/drawing/2014/main" id="{ADB5BE7C-71C7-CEAD-74BE-A216916C6B80}"/>
                  </a:ext>
                </a:extLst>
              </p:cNvPr>
              <p:cNvSpPr/>
              <p:nvPr/>
            </p:nvSpPr>
            <p:spPr>
              <a:xfrm>
                <a:off x="3729407" y="3454999"/>
                <a:ext cx="642992" cy="641232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57" extrusionOk="0">
                    <a:moveTo>
                      <a:pt x="5797" y="2111"/>
                    </a:moveTo>
                    <a:cubicBezTo>
                      <a:pt x="6175" y="2111"/>
                      <a:pt x="6459" y="2426"/>
                      <a:pt x="6459" y="2773"/>
                    </a:cubicBezTo>
                    <a:cubicBezTo>
                      <a:pt x="6459" y="3151"/>
                      <a:pt x="6175" y="3466"/>
                      <a:pt x="5797" y="3466"/>
                    </a:cubicBezTo>
                    <a:cubicBezTo>
                      <a:pt x="5388" y="3466"/>
                      <a:pt x="5104" y="3151"/>
                      <a:pt x="5104" y="2773"/>
                    </a:cubicBezTo>
                    <a:cubicBezTo>
                      <a:pt x="5104" y="2426"/>
                      <a:pt x="5419" y="2111"/>
                      <a:pt x="5797" y="2111"/>
                    </a:cubicBezTo>
                    <a:close/>
                    <a:moveTo>
                      <a:pt x="6112" y="4159"/>
                    </a:moveTo>
                    <a:cubicBezTo>
                      <a:pt x="6648" y="4159"/>
                      <a:pt x="7120" y="4631"/>
                      <a:pt x="7120" y="5198"/>
                    </a:cubicBezTo>
                    <a:lnTo>
                      <a:pt x="7120" y="5545"/>
                    </a:lnTo>
                    <a:lnTo>
                      <a:pt x="4379" y="5545"/>
                    </a:lnTo>
                    <a:lnTo>
                      <a:pt x="4379" y="5198"/>
                    </a:lnTo>
                    <a:cubicBezTo>
                      <a:pt x="4411" y="4600"/>
                      <a:pt x="4884" y="4159"/>
                      <a:pt x="5419" y="4159"/>
                    </a:cubicBezTo>
                    <a:close/>
                    <a:moveTo>
                      <a:pt x="10586" y="662"/>
                    </a:moveTo>
                    <a:cubicBezTo>
                      <a:pt x="10775" y="662"/>
                      <a:pt x="10932" y="819"/>
                      <a:pt x="10932" y="1008"/>
                    </a:cubicBezTo>
                    <a:lnTo>
                      <a:pt x="10932" y="5860"/>
                    </a:lnTo>
                    <a:lnTo>
                      <a:pt x="10996" y="5860"/>
                    </a:lnTo>
                    <a:cubicBezTo>
                      <a:pt x="10996" y="6049"/>
                      <a:pt x="10838" y="6207"/>
                      <a:pt x="10617" y="6207"/>
                    </a:cubicBezTo>
                    <a:lnTo>
                      <a:pt x="9483" y="6207"/>
                    </a:lnTo>
                    <a:cubicBezTo>
                      <a:pt x="9326" y="5829"/>
                      <a:pt x="8979" y="5545"/>
                      <a:pt x="8507" y="5545"/>
                    </a:cubicBezTo>
                    <a:lnTo>
                      <a:pt x="7845" y="5545"/>
                    </a:lnTo>
                    <a:lnTo>
                      <a:pt x="7845" y="5198"/>
                    </a:lnTo>
                    <a:cubicBezTo>
                      <a:pt x="7845" y="4505"/>
                      <a:pt x="7435" y="3938"/>
                      <a:pt x="6837" y="3655"/>
                    </a:cubicBezTo>
                    <a:cubicBezTo>
                      <a:pt x="7057" y="3403"/>
                      <a:pt x="7152" y="3151"/>
                      <a:pt x="7152" y="2773"/>
                    </a:cubicBezTo>
                    <a:cubicBezTo>
                      <a:pt x="7152" y="2048"/>
                      <a:pt x="6522" y="1418"/>
                      <a:pt x="5797" y="1418"/>
                    </a:cubicBezTo>
                    <a:cubicBezTo>
                      <a:pt x="5041" y="1418"/>
                      <a:pt x="4411" y="2048"/>
                      <a:pt x="4411" y="2773"/>
                    </a:cubicBezTo>
                    <a:cubicBezTo>
                      <a:pt x="4411" y="3088"/>
                      <a:pt x="4537" y="3403"/>
                      <a:pt x="4726" y="3655"/>
                    </a:cubicBezTo>
                    <a:cubicBezTo>
                      <a:pt x="4127" y="3938"/>
                      <a:pt x="3749" y="4505"/>
                      <a:pt x="3749" y="5198"/>
                    </a:cubicBezTo>
                    <a:lnTo>
                      <a:pt x="3749" y="5545"/>
                    </a:lnTo>
                    <a:lnTo>
                      <a:pt x="3056" y="5545"/>
                    </a:lnTo>
                    <a:cubicBezTo>
                      <a:pt x="2647" y="5545"/>
                      <a:pt x="2237" y="5829"/>
                      <a:pt x="2080" y="6207"/>
                    </a:cubicBezTo>
                    <a:lnTo>
                      <a:pt x="977" y="6207"/>
                    </a:lnTo>
                    <a:cubicBezTo>
                      <a:pt x="788" y="6207"/>
                      <a:pt x="630" y="6049"/>
                      <a:pt x="630" y="5860"/>
                    </a:cubicBezTo>
                    <a:lnTo>
                      <a:pt x="630" y="1008"/>
                    </a:lnTo>
                    <a:cubicBezTo>
                      <a:pt x="630" y="819"/>
                      <a:pt x="788" y="662"/>
                      <a:pt x="977" y="662"/>
                    </a:cubicBezTo>
                    <a:close/>
                    <a:moveTo>
                      <a:pt x="8538" y="6175"/>
                    </a:moveTo>
                    <a:cubicBezTo>
                      <a:pt x="8759" y="6175"/>
                      <a:pt x="8916" y="6333"/>
                      <a:pt x="8916" y="6522"/>
                    </a:cubicBezTo>
                    <a:cubicBezTo>
                      <a:pt x="8853" y="6711"/>
                      <a:pt x="8696" y="6868"/>
                      <a:pt x="8538" y="6868"/>
                    </a:cubicBezTo>
                    <a:lnTo>
                      <a:pt x="3088" y="6868"/>
                    </a:lnTo>
                    <a:cubicBezTo>
                      <a:pt x="2867" y="6868"/>
                      <a:pt x="2710" y="6711"/>
                      <a:pt x="2710" y="6522"/>
                    </a:cubicBezTo>
                    <a:cubicBezTo>
                      <a:pt x="2710" y="6333"/>
                      <a:pt x="2867" y="6175"/>
                      <a:pt x="3088" y="6175"/>
                    </a:cubicBezTo>
                    <a:close/>
                    <a:moveTo>
                      <a:pt x="8160" y="7593"/>
                    </a:moveTo>
                    <a:lnTo>
                      <a:pt x="7561" y="11027"/>
                    </a:lnTo>
                    <a:lnTo>
                      <a:pt x="4033" y="11027"/>
                    </a:lnTo>
                    <a:lnTo>
                      <a:pt x="3466" y="7593"/>
                    </a:ln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08"/>
                    </a:cubicBezTo>
                    <a:lnTo>
                      <a:pt x="0" y="5860"/>
                    </a:lnTo>
                    <a:cubicBezTo>
                      <a:pt x="0" y="6396"/>
                      <a:pt x="473" y="6868"/>
                      <a:pt x="1008" y="6868"/>
                    </a:cubicBezTo>
                    <a:lnTo>
                      <a:pt x="2111" y="6868"/>
                    </a:lnTo>
                    <a:cubicBezTo>
                      <a:pt x="2237" y="7183"/>
                      <a:pt x="2489" y="7435"/>
                      <a:pt x="2804" y="7498"/>
                    </a:cubicBezTo>
                    <a:lnTo>
                      <a:pt x="3434" y="11373"/>
                    </a:lnTo>
                    <a:cubicBezTo>
                      <a:pt x="3466" y="11531"/>
                      <a:pt x="3592" y="11657"/>
                      <a:pt x="3781" y="11657"/>
                    </a:cubicBezTo>
                    <a:lnTo>
                      <a:pt x="7877" y="11657"/>
                    </a:lnTo>
                    <a:cubicBezTo>
                      <a:pt x="8034" y="11657"/>
                      <a:pt x="8192" y="11531"/>
                      <a:pt x="8223" y="11373"/>
                    </a:cubicBezTo>
                    <a:lnTo>
                      <a:pt x="8853" y="7498"/>
                    </a:lnTo>
                    <a:cubicBezTo>
                      <a:pt x="9168" y="7435"/>
                      <a:pt x="9420" y="7183"/>
                      <a:pt x="9546" y="6868"/>
                    </a:cubicBezTo>
                    <a:lnTo>
                      <a:pt x="10680" y="6868"/>
                    </a:lnTo>
                    <a:cubicBezTo>
                      <a:pt x="11216" y="6868"/>
                      <a:pt x="11689" y="6396"/>
                      <a:pt x="11689" y="5860"/>
                    </a:cubicBezTo>
                    <a:lnTo>
                      <a:pt x="11689" y="1008"/>
                    </a:lnTo>
                    <a:cubicBezTo>
                      <a:pt x="11657" y="473"/>
                      <a:pt x="11185" y="0"/>
                      <a:pt x="1061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354">
                  <a:defRPr/>
                </a:pPr>
                <a:endParaRPr sz="2400" dirty="0">
                  <a:solidFill>
                    <a:srgbClr val="000000"/>
                  </a:solidFill>
                  <a:latin typeface="Lora" pitchFamily="2" charset="0"/>
                </a:endParaRPr>
              </a:p>
            </p:txBody>
          </p:sp>
          <p:grpSp>
            <p:nvGrpSpPr>
              <p:cNvPr id="18017" name="Google Shape;12580;p89">
                <a:extLst>
                  <a:ext uri="{FF2B5EF4-FFF2-40B4-BE49-F238E27FC236}">
                    <a16:creationId xmlns:a16="http://schemas.microsoft.com/office/drawing/2014/main" id="{E237E88E-10C2-C5C1-F910-EEAC28D2EA77}"/>
                  </a:ext>
                </a:extLst>
              </p:cNvPr>
              <p:cNvGrpSpPr/>
              <p:nvPr/>
            </p:nvGrpSpPr>
            <p:grpSpPr>
              <a:xfrm>
                <a:off x="7973122" y="3454376"/>
                <a:ext cx="414267" cy="642992"/>
                <a:chOff x="-3443250" y="2765725"/>
                <a:chExt cx="188275" cy="292225"/>
              </a:xfrm>
              <a:grpFill/>
            </p:grpSpPr>
            <p:sp>
              <p:nvSpPr>
                <p:cNvPr id="18018" name="Google Shape;12581;p89">
                  <a:extLst>
                    <a:ext uri="{FF2B5EF4-FFF2-40B4-BE49-F238E27FC236}">
                      <a16:creationId xmlns:a16="http://schemas.microsoft.com/office/drawing/2014/main" id="{FFBA6400-A6DD-E966-C7A1-70CE2B4AA8C7}"/>
                    </a:ext>
                  </a:extLst>
                </p:cNvPr>
                <p:cNvSpPr/>
                <p:nvPr/>
              </p:nvSpPr>
              <p:spPr>
                <a:xfrm>
                  <a:off x="-3443250" y="2765725"/>
                  <a:ext cx="188275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1" h="11689" extrusionOk="0">
                      <a:moveTo>
                        <a:pt x="6491" y="662"/>
                      </a:moveTo>
                      <a:cubicBezTo>
                        <a:pt x="6711" y="662"/>
                        <a:pt x="6869" y="820"/>
                        <a:pt x="6869" y="1009"/>
                      </a:cubicBezTo>
                      <a:lnTo>
                        <a:pt x="6869" y="7908"/>
                      </a:lnTo>
                      <a:cubicBezTo>
                        <a:pt x="6869" y="8097"/>
                        <a:pt x="6711" y="8255"/>
                        <a:pt x="6491" y="8255"/>
                      </a:cubicBezTo>
                      <a:lnTo>
                        <a:pt x="1040" y="8255"/>
                      </a:lnTo>
                      <a:cubicBezTo>
                        <a:pt x="851" y="8255"/>
                        <a:pt x="694" y="8097"/>
                        <a:pt x="694" y="7908"/>
                      </a:cubicBezTo>
                      <a:lnTo>
                        <a:pt x="694" y="1009"/>
                      </a:lnTo>
                      <a:cubicBezTo>
                        <a:pt x="694" y="820"/>
                        <a:pt x="851" y="662"/>
                        <a:pt x="1040" y="662"/>
                      </a:cubicBezTo>
                      <a:close/>
                      <a:moveTo>
                        <a:pt x="4821" y="8948"/>
                      </a:moveTo>
                      <a:lnTo>
                        <a:pt x="4821" y="10996"/>
                      </a:lnTo>
                      <a:lnTo>
                        <a:pt x="2773" y="10996"/>
                      </a:lnTo>
                      <a:lnTo>
                        <a:pt x="2773" y="8948"/>
                      </a:lnTo>
                      <a:close/>
                      <a:moveTo>
                        <a:pt x="1040" y="1"/>
                      </a:moveTo>
                      <a:cubicBezTo>
                        <a:pt x="473" y="1"/>
                        <a:pt x="1" y="473"/>
                        <a:pt x="1" y="1009"/>
                      </a:cubicBezTo>
                      <a:lnTo>
                        <a:pt x="1" y="7908"/>
                      </a:lnTo>
                      <a:cubicBezTo>
                        <a:pt x="1" y="8475"/>
                        <a:pt x="473" y="8917"/>
                        <a:pt x="1040" y="8917"/>
                      </a:cubicBezTo>
                      <a:lnTo>
                        <a:pt x="2049" y="8917"/>
                      </a:lnTo>
                      <a:lnTo>
                        <a:pt x="2049" y="10964"/>
                      </a:lnTo>
                      <a:lnTo>
                        <a:pt x="1040" y="10964"/>
                      </a:lnTo>
                      <a:cubicBezTo>
                        <a:pt x="851" y="10964"/>
                        <a:pt x="694" y="11122"/>
                        <a:pt x="694" y="11342"/>
                      </a:cubicBezTo>
                      <a:cubicBezTo>
                        <a:pt x="694" y="11531"/>
                        <a:pt x="851" y="11689"/>
                        <a:pt x="1040" y="11689"/>
                      </a:cubicBezTo>
                      <a:lnTo>
                        <a:pt x="6491" y="11689"/>
                      </a:lnTo>
                      <a:cubicBezTo>
                        <a:pt x="6711" y="11689"/>
                        <a:pt x="6869" y="11531"/>
                        <a:pt x="6869" y="11342"/>
                      </a:cubicBezTo>
                      <a:cubicBezTo>
                        <a:pt x="6869" y="11122"/>
                        <a:pt x="6711" y="10964"/>
                        <a:pt x="6491" y="10964"/>
                      </a:cubicBezTo>
                      <a:lnTo>
                        <a:pt x="5483" y="10964"/>
                      </a:lnTo>
                      <a:lnTo>
                        <a:pt x="5483" y="8917"/>
                      </a:lnTo>
                      <a:lnTo>
                        <a:pt x="6491" y="8917"/>
                      </a:lnTo>
                      <a:cubicBezTo>
                        <a:pt x="7058" y="8917"/>
                        <a:pt x="7531" y="8475"/>
                        <a:pt x="7531" y="7908"/>
                      </a:cubicBezTo>
                      <a:lnTo>
                        <a:pt x="7531" y="1009"/>
                      </a:lnTo>
                      <a:cubicBezTo>
                        <a:pt x="7531" y="442"/>
                        <a:pt x="7089" y="1"/>
                        <a:pt x="64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8019" name="Google Shape;12582;p89">
                  <a:extLst>
                    <a:ext uri="{FF2B5EF4-FFF2-40B4-BE49-F238E27FC236}">
                      <a16:creationId xmlns:a16="http://schemas.microsoft.com/office/drawing/2014/main" id="{7F6E0AEA-DDC7-1B87-0D26-266E64857D46}"/>
                    </a:ext>
                  </a:extLst>
                </p:cNvPr>
                <p:cNvSpPr/>
                <p:nvPr/>
              </p:nvSpPr>
              <p:spPr>
                <a:xfrm>
                  <a:off x="-3411725" y="2799375"/>
                  <a:ext cx="1244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8" h="3444" extrusionOk="0">
                      <a:moveTo>
                        <a:pt x="1859" y="1144"/>
                      </a:moveTo>
                      <a:lnTo>
                        <a:pt x="2678" y="2750"/>
                      </a:lnTo>
                      <a:lnTo>
                        <a:pt x="1040" y="2750"/>
                      </a:lnTo>
                      <a:lnTo>
                        <a:pt x="1859" y="1144"/>
                      </a:lnTo>
                      <a:close/>
                      <a:moveTo>
                        <a:pt x="3151" y="1049"/>
                      </a:moveTo>
                      <a:lnTo>
                        <a:pt x="4033" y="2782"/>
                      </a:lnTo>
                      <a:lnTo>
                        <a:pt x="3403" y="2782"/>
                      </a:lnTo>
                      <a:lnTo>
                        <a:pt x="3403" y="2750"/>
                      </a:lnTo>
                      <a:lnTo>
                        <a:pt x="2804" y="1553"/>
                      </a:lnTo>
                      <a:lnTo>
                        <a:pt x="3151" y="1049"/>
                      </a:lnTo>
                      <a:close/>
                      <a:moveTo>
                        <a:pt x="3213" y="1"/>
                      </a:moveTo>
                      <a:cubicBezTo>
                        <a:pt x="3110" y="1"/>
                        <a:pt x="3003" y="48"/>
                        <a:pt x="2930" y="135"/>
                      </a:cubicBezTo>
                      <a:lnTo>
                        <a:pt x="2457" y="829"/>
                      </a:lnTo>
                      <a:lnTo>
                        <a:pt x="2142" y="198"/>
                      </a:lnTo>
                      <a:cubicBezTo>
                        <a:pt x="2079" y="72"/>
                        <a:pt x="1961" y="9"/>
                        <a:pt x="1839" y="9"/>
                      </a:cubicBezTo>
                      <a:cubicBezTo>
                        <a:pt x="1717" y="9"/>
                        <a:pt x="1591" y="72"/>
                        <a:pt x="1512" y="198"/>
                      </a:cubicBezTo>
                      <a:lnTo>
                        <a:pt x="126" y="2939"/>
                      </a:lnTo>
                      <a:cubicBezTo>
                        <a:pt x="0" y="3191"/>
                        <a:pt x="158" y="3443"/>
                        <a:pt x="441" y="3443"/>
                      </a:cubicBezTo>
                      <a:lnTo>
                        <a:pt x="4537" y="3443"/>
                      </a:lnTo>
                      <a:cubicBezTo>
                        <a:pt x="4757" y="3443"/>
                        <a:pt x="4978" y="3191"/>
                        <a:pt x="4852" y="2939"/>
                      </a:cubicBezTo>
                      <a:lnTo>
                        <a:pt x="3497" y="198"/>
                      </a:lnTo>
                      <a:cubicBezTo>
                        <a:pt x="3446" y="63"/>
                        <a:pt x="3332" y="1"/>
                        <a:pt x="32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8020" name="Google Shape;12583;p89">
                  <a:extLst>
                    <a:ext uri="{FF2B5EF4-FFF2-40B4-BE49-F238E27FC236}">
                      <a16:creationId xmlns:a16="http://schemas.microsoft.com/office/drawing/2014/main" id="{13F50F80-E548-EC15-FE52-1FA4CAA0B01B}"/>
                    </a:ext>
                  </a:extLst>
                </p:cNvPr>
                <p:cNvSpPr/>
                <p:nvPr/>
              </p:nvSpPr>
              <p:spPr>
                <a:xfrm>
                  <a:off x="-3392825" y="2903575"/>
                  <a:ext cx="866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119" y="693"/>
                      </a:lnTo>
                      <a:cubicBezTo>
                        <a:pt x="3308" y="693"/>
                        <a:pt x="3466" y="536"/>
                        <a:pt x="3466" y="347"/>
                      </a:cubicBezTo>
                      <a:cubicBezTo>
                        <a:pt x="3466" y="158"/>
                        <a:pt x="3308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8021" name="Google Shape;12584;p89">
                  <a:extLst>
                    <a:ext uri="{FF2B5EF4-FFF2-40B4-BE49-F238E27FC236}">
                      <a16:creationId xmlns:a16="http://schemas.microsoft.com/office/drawing/2014/main" id="{5B48A40C-A1C0-572C-B7DF-8505611F765B}"/>
                    </a:ext>
                  </a:extLst>
                </p:cNvPr>
                <p:cNvSpPr/>
                <p:nvPr/>
              </p:nvSpPr>
              <p:spPr>
                <a:xfrm>
                  <a:off x="-3392825" y="2938225"/>
                  <a:ext cx="866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119" y="693"/>
                      </a:lnTo>
                      <a:cubicBezTo>
                        <a:pt x="3308" y="693"/>
                        <a:pt x="3466" y="536"/>
                        <a:pt x="3466" y="347"/>
                      </a:cubicBezTo>
                      <a:cubicBezTo>
                        <a:pt x="3466" y="158"/>
                        <a:pt x="3308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0A99978-D673-3A96-50A8-C251DC983E50}"/>
                </a:ext>
              </a:extLst>
            </p:cNvPr>
            <p:cNvGrpSpPr/>
            <p:nvPr/>
          </p:nvGrpSpPr>
          <p:grpSpPr>
            <a:xfrm>
              <a:off x="397192" y="1548962"/>
              <a:ext cx="11397616" cy="650754"/>
              <a:chOff x="397192" y="1883391"/>
              <a:chExt cx="11397616" cy="650754"/>
            </a:xfrm>
            <a:grpFill/>
          </p:grpSpPr>
          <p:sp>
            <p:nvSpPr>
              <p:cNvPr id="17962" name="Google Shape;12422;p89">
                <a:extLst>
                  <a:ext uri="{FF2B5EF4-FFF2-40B4-BE49-F238E27FC236}">
                    <a16:creationId xmlns:a16="http://schemas.microsoft.com/office/drawing/2014/main" id="{9636D8FA-1C7F-6C07-01DF-D25295DD78FF}"/>
                  </a:ext>
                </a:extLst>
              </p:cNvPr>
              <p:cNvSpPr/>
              <p:nvPr/>
            </p:nvSpPr>
            <p:spPr>
              <a:xfrm>
                <a:off x="397192" y="1884273"/>
                <a:ext cx="660320" cy="644314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11713" extrusionOk="0">
                    <a:moveTo>
                      <a:pt x="8633" y="2088"/>
                    </a:moveTo>
                    <a:cubicBezTo>
                      <a:pt x="8900" y="2088"/>
                      <a:pt x="9168" y="2182"/>
                      <a:pt x="9357" y="2371"/>
                    </a:cubicBezTo>
                    <a:cubicBezTo>
                      <a:pt x="9767" y="2781"/>
                      <a:pt x="9767" y="3442"/>
                      <a:pt x="9357" y="3820"/>
                    </a:cubicBezTo>
                    <a:lnTo>
                      <a:pt x="8128" y="5018"/>
                    </a:lnTo>
                    <a:cubicBezTo>
                      <a:pt x="7939" y="4702"/>
                      <a:pt x="7750" y="4419"/>
                      <a:pt x="7498" y="4135"/>
                    </a:cubicBezTo>
                    <a:cubicBezTo>
                      <a:pt x="7278" y="3915"/>
                      <a:pt x="6994" y="3726"/>
                      <a:pt x="6679" y="3568"/>
                    </a:cubicBezTo>
                    <a:lnTo>
                      <a:pt x="7908" y="2371"/>
                    </a:lnTo>
                    <a:cubicBezTo>
                      <a:pt x="8097" y="2182"/>
                      <a:pt x="8365" y="2088"/>
                      <a:pt x="8633" y="2088"/>
                    </a:cubicBezTo>
                    <a:close/>
                    <a:moveTo>
                      <a:pt x="5230" y="5333"/>
                    </a:moveTo>
                    <a:cubicBezTo>
                      <a:pt x="5514" y="5333"/>
                      <a:pt x="5829" y="5396"/>
                      <a:pt x="6018" y="5648"/>
                    </a:cubicBezTo>
                    <a:cubicBezTo>
                      <a:pt x="6207" y="5837"/>
                      <a:pt x="6333" y="6120"/>
                      <a:pt x="6333" y="6435"/>
                    </a:cubicBezTo>
                    <a:cubicBezTo>
                      <a:pt x="6049" y="6435"/>
                      <a:pt x="5766" y="6309"/>
                      <a:pt x="5545" y="6120"/>
                    </a:cubicBezTo>
                    <a:cubicBezTo>
                      <a:pt x="5356" y="5931"/>
                      <a:pt x="5230" y="5648"/>
                      <a:pt x="5230" y="5333"/>
                    </a:cubicBezTo>
                    <a:close/>
                    <a:moveTo>
                      <a:pt x="8617" y="717"/>
                    </a:moveTo>
                    <a:cubicBezTo>
                      <a:pt x="9223" y="717"/>
                      <a:pt x="9830" y="953"/>
                      <a:pt x="10302" y="1426"/>
                    </a:cubicBezTo>
                    <a:cubicBezTo>
                      <a:pt x="11247" y="2340"/>
                      <a:pt x="11247" y="3883"/>
                      <a:pt x="10302" y="4828"/>
                    </a:cubicBezTo>
                    <a:lnTo>
                      <a:pt x="8381" y="6719"/>
                    </a:lnTo>
                    <a:cubicBezTo>
                      <a:pt x="8412" y="6404"/>
                      <a:pt x="8412" y="6089"/>
                      <a:pt x="8349" y="5774"/>
                    </a:cubicBezTo>
                    <a:lnTo>
                      <a:pt x="9798" y="4356"/>
                    </a:lnTo>
                    <a:cubicBezTo>
                      <a:pt x="10460" y="3663"/>
                      <a:pt x="10460" y="2560"/>
                      <a:pt x="9798" y="1930"/>
                    </a:cubicBezTo>
                    <a:cubicBezTo>
                      <a:pt x="9467" y="1599"/>
                      <a:pt x="9034" y="1434"/>
                      <a:pt x="8601" y="1434"/>
                    </a:cubicBezTo>
                    <a:cubicBezTo>
                      <a:pt x="8168" y="1434"/>
                      <a:pt x="7735" y="1599"/>
                      <a:pt x="7404" y="1930"/>
                    </a:cubicBezTo>
                    <a:cubicBezTo>
                      <a:pt x="7309" y="2025"/>
                      <a:pt x="5356" y="3946"/>
                      <a:pt x="5073" y="4230"/>
                    </a:cubicBezTo>
                    <a:cubicBezTo>
                      <a:pt x="4411" y="4892"/>
                      <a:pt x="4411" y="5963"/>
                      <a:pt x="5073" y="6624"/>
                    </a:cubicBezTo>
                    <a:cubicBezTo>
                      <a:pt x="5356" y="6908"/>
                      <a:pt x="5671" y="7065"/>
                      <a:pt x="6049" y="7097"/>
                    </a:cubicBezTo>
                    <a:lnTo>
                      <a:pt x="5514" y="7664"/>
                    </a:lnTo>
                    <a:cubicBezTo>
                      <a:pt x="5167" y="7538"/>
                      <a:pt x="4883" y="7349"/>
                      <a:pt x="4600" y="7097"/>
                    </a:cubicBezTo>
                    <a:cubicBezTo>
                      <a:pt x="3655" y="6152"/>
                      <a:pt x="3655" y="4671"/>
                      <a:pt x="4600" y="3726"/>
                    </a:cubicBezTo>
                    <a:lnTo>
                      <a:pt x="6931" y="1426"/>
                    </a:lnTo>
                    <a:cubicBezTo>
                      <a:pt x="7404" y="953"/>
                      <a:pt x="8010" y="717"/>
                      <a:pt x="8617" y="717"/>
                    </a:cubicBezTo>
                    <a:close/>
                    <a:moveTo>
                      <a:pt x="3497" y="6719"/>
                    </a:moveTo>
                    <a:cubicBezTo>
                      <a:pt x="3655" y="7034"/>
                      <a:pt x="3844" y="7286"/>
                      <a:pt x="4127" y="7569"/>
                    </a:cubicBezTo>
                    <a:cubicBezTo>
                      <a:pt x="4348" y="7821"/>
                      <a:pt x="4663" y="8042"/>
                      <a:pt x="4978" y="8168"/>
                    </a:cubicBezTo>
                    <a:lnTo>
                      <a:pt x="3812" y="9334"/>
                    </a:lnTo>
                    <a:cubicBezTo>
                      <a:pt x="3608" y="9538"/>
                      <a:pt x="3340" y="9641"/>
                      <a:pt x="3076" y="9641"/>
                    </a:cubicBezTo>
                    <a:cubicBezTo>
                      <a:pt x="2812" y="9641"/>
                      <a:pt x="2552" y="9538"/>
                      <a:pt x="2363" y="9334"/>
                    </a:cubicBezTo>
                    <a:cubicBezTo>
                      <a:pt x="1954" y="8956"/>
                      <a:pt x="1954" y="8294"/>
                      <a:pt x="2363" y="7884"/>
                    </a:cubicBezTo>
                    <a:lnTo>
                      <a:pt x="3497" y="6719"/>
                    </a:lnTo>
                    <a:close/>
                    <a:moveTo>
                      <a:pt x="6112" y="4135"/>
                    </a:moveTo>
                    <a:cubicBezTo>
                      <a:pt x="6396" y="4261"/>
                      <a:pt x="6742" y="4450"/>
                      <a:pt x="6963" y="4702"/>
                    </a:cubicBezTo>
                    <a:cubicBezTo>
                      <a:pt x="7908" y="5648"/>
                      <a:pt x="7908" y="7128"/>
                      <a:pt x="6963" y="8073"/>
                    </a:cubicBezTo>
                    <a:lnTo>
                      <a:pt x="4757" y="10342"/>
                    </a:lnTo>
                    <a:cubicBezTo>
                      <a:pt x="4285" y="10814"/>
                      <a:pt x="3671" y="11051"/>
                      <a:pt x="3056" y="11051"/>
                    </a:cubicBezTo>
                    <a:cubicBezTo>
                      <a:pt x="2442" y="11051"/>
                      <a:pt x="1828" y="10814"/>
                      <a:pt x="1355" y="10342"/>
                    </a:cubicBezTo>
                    <a:cubicBezTo>
                      <a:pt x="945" y="9901"/>
                      <a:pt x="662" y="9271"/>
                      <a:pt x="662" y="8641"/>
                    </a:cubicBezTo>
                    <a:cubicBezTo>
                      <a:pt x="662" y="8010"/>
                      <a:pt x="882" y="7380"/>
                      <a:pt x="1355" y="6939"/>
                    </a:cubicBezTo>
                    <a:lnTo>
                      <a:pt x="3214" y="5081"/>
                    </a:lnTo>
                    <a:lnTo>
                      <a:pt x="3214" y="5081"/>
                    </a:lnTo>
                    <a:cubicBezTo>
                      <a:pt x="3182" y="5396"/>
                      <a:pt x="3214" y="5679"/>
                      <a:pt x="3245" y="5994"/>
                    </a:cubicBezTo>
                    <a:lnTo>
                      <a:pt x="1828" y="7443"/>
                    </a:lnTo>
                    <a:cubicBezTo>
                      <a:pt x="1166" y="8105"/>
                      <a:pt x="1166" y="9176"/>
                      <a:pt x="1828" y="9838"/>
                    </a:cubicBezTo>
                    <a:cubicBezTo>
                      <a:pt x="2174" y="10184"/>
                      <a:pt x="2623" y="10358"/>
                      <a:pt x="3064" y="10358"/>
                    </a:cubicBezTo>
                    <a:cubicBezTo>
                      <a:pt x="3505" y="10358"/>
                      <a:pt x="3938" y="10184"/>
                      <a:pt x="4253" y="9838"/>
                    </a:cubicBezTo>
                    <a:lnTo>
                      <a:pt x="6490" y="7569"/>
                    </a:lnTo>
                    <a:cubicBezTo>
                      <a:pt x="7152" y="6908"/>
                      <a:pt x="7152" y="5837"/>
                      <a:pt x="6490" y="5175"/>
                    </a:cubicBezTo>
                    <a:cubicBezTo>
                      <a:pt x="6207" y="4892"/>
                      <a:pt x="5892" y="4734"/>
                      <a:pt x="5514" y="4702"/>
                    </a:cubicBezTo>
                    <a:lnTo>
                      <a:pt x="6112" y="4135"/>
                    </a:lnTo>
                    <a:close/>
                    <a:moveTo>
                      <a:pt x="8585" y="0"/>
                    </a:moveTo>
                    <a:cubicBezTo>
                      <a:pt x="7798" y="0"/>
                      <a:pt x="7010" y="308"/>
                      <a:pt x="6396" y="922"/>
                    </a:cubicBezTo>
                    <a:lnTo>
                      <a:pt x="4096" y="3190"/>
                    </a:lnTo>
                    <a:lnTo>
                      <a:pt x="882" y="6467"/>
                    </a:lnTo>
                    <a:cubicBezTo>
                      <a:pt x="315" y="7065"/>
                      <a:pt x="0" y="7821"/>
                      <a:pt x="0" y="8641"/>
                    </a:cubicBezTo>
                    <a:cubicBezTo>
                      <a:pt x="0" y="9460"/>
                      <a:pt x="315" y="10247"/>
                      <a:pt x="882" y="10814"/>
                    </a:cubicBezTo>
                    <a:cubicBezTo>
                      <a:pt x="1497" y="11413"/>
                      <a:pt x="2284" y="11712"/>
                      <a:pt x="3072" y="11712"/>
                    </a:cubicBezTo>
                    <a:cubicBezTo>
                      <a:pt x="3860" y="11712"/>
                      <a:pt x="4647" y="11413"/>
                      <a:pt x="5262" y="10814"/>
                    </a:cubicBezTo>
                    <a:cubicBezTo>
                      <a:pt x="8034" y="8010"/>
                      <a:pt x="6837" y="9145"/>
                      <a:pt x="10775" y="5301"/>
                    </a:cubicBezTo>
                    <a:cubicBezTo>
                      <a:pt x="12004" y="4072"/>
                      <a:pt x="12004" y="2151"/>
                      <a:pt x="10775" y="922"/>
                    </a:cubicBezTo>
                    <a:cubicBezTo>
                      <a:pt x="10161" y="308"/>
                      <a:pt x="9373" y="0"/>
                      <a:pt x="85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354">
                  <a:defRPr/>
                </a:pPr>
                <a:endParaRPr sz="2400" dirty="0">
                  <a:solidFill>
                    <a:srgbClr val="000000"/>
                  </a:solidFill>
                  <a:latin typeface="Lora" pitchFamily="2" charset="0"/>
                </a:endParaRPr>
              </a:p>
            </p:txBody>
          </p:sp>
          <p:grpSp>
            <p:nvGrpSpPr>
              <p:cNvPr id="17963" name="Google Shape;12427;p89">
                <a:extLst>
                  <a:ext uri="{FF2B5EF4-FFF2-40B4-BE49-F238E27FC236}">
                    <a16:creationId xmlns:a16="http://schemas.microsoft.com/office/drawing/2014/main" id="{0619430C-B5A8-493B-CFF5-7596EFB33DEE}"/>
                  </a:ext>
                </a:extLst>
              </p:cNvPr>
              <p:cNvGrpSpPr/>
              <p:nvPr/>
            </p:nvGrpSpPr>
            <p:grpSpPr>
              <a:xfrm>
                <a:off x="4523765" y="1886197"/>
                <a:ext cx="644752" cy="640848"/>
                <a:chOff x="-4932650" y="2046625"/>
                <a:chExt cx="293025" cy="291250"/>
              </a:xfrm>
              <a:grpFill/>
            </p:grpSpPr>
            <p:sp>
              <p:nvSpPr>
                <p:cNvPr id="18002" name="Google Shape;12428;p89">
                  <a:extLst>
                    <a:ext uri="{FF2B5EF4-FFF2-40B4-BE49-F238E27FC236}">
                      <a16:creationId xmlns:a16="http://schemas.microsoft.com/office/drawing/2014/main" id="{63D810C6-38C2-435C-F3A9-622C5793C54F}"/>
                    </a:ext>
                  </a:extLst>
                </p:cNvPr>
                <p:cNvSpPr/>
                <p:nvPr/>
              </p:nvSpPr>
              <p:spPr>
                <a:xfrm>
                  <a:off x="-4932650" y="2046625"/>
                  <a:ext cx="293025" cy="29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0" extrusionOk="0">
                      <a:moveTo>
                        <a:pt x="7625" y="694"/>
                      </a:moveTo>
                      <a:cubicBezTo>
                        <a:pt x="9515" y="694"/>
                        <a:pt x="11059" y="2206"/>
                        <a:pt x="11059" y="4096"/>
                      </a:cubicBezTo>
                      <a:cubicBezTo>
                        <a:pt x="11059" y="5987"/>
                        <a:pt x="9515" y="7530"/>
                        <a:pt x="7625" y="7530"/>
                      </a:cubicBezTo>
                      <a:cubicBezTo>
                        <a:pt x="5735" y="7530"/>
                        <a:pt x="4223" y="5987"/>
                        <a:pt x="4223" y="4096"/>
                      </a:cubicBezTo>
                      <a:cubicBezTo>
                        <a:pt x="4223" y="2206"/>
                        <a:pt x="5735" y="694"/>
                        <a:pt x="7625" y="694"/>
                      </a:cubicBezTo>
                      <a:close/>
                      <a:moveTo>
                        <a:pt x="3344" y="8066"/>
                      </a:moveTo>
                      <a:cubicBezTo>
                        <a:pt x="3435" y="8066"/>
                        <a:pt x="3529" y="8098"/>
                        <a:pt x="3593" y="8161"/>
                      </a:cubicBezTo>
                      <a:cubicBezTo>
                        <a:pt x="3719" y="8287"/>
                        <a:pt x="3719" y="8507"/>
                        <a:pt x="3593" y="8633"/>
                      </a:cubicBezTo>
                      <a:lnTo>
                        <a:pt x="1324" y="10870"/>
                      </a:lnTo>
                      <a:cubicBezTo>
                        <a:pt x="1277" y="10933"/>
                        <a:pt x="1190" y="10964"/>
                        <a:pt x="1100" y="10964"/>
                      </a:cubicBezTo>
                      <a:cubicBezTo>
                        <a:pt x="1009" y="10964"/>
                        <a:pt x="915" y="10933"/>
                        <a:pt x="852" y="10870"/>
                      </a:cubicBezTo>
                      <a:cubicBezTo>
                        <a:pt x="757" y="10744"/>
                        <a:pt x="757" y="10523"/>
                        <a:pt x="852" y="10397"/>
                      </a:cubicBezTo>
                      <a:lnTo>
                        <a:pt x="3120" y="8161"/>
                      </a:lnTo>
                      <a:cubicBezTo>
                        <a:pt x="3167" y="8098"/>
                        <a:pt x="3254" y="8066"/>
                        <a:pt x="3344" y="8066"/>
                      </a:cubicBezTo>
                      <a:close/>
                      <a:moveTo>
                        <a:pt x="7625" y="1"/>
                      </a:moveTo>
                      <a:cubicBezTo>
                        <a:pt x="5357" y="1"/>
                        <a:pt x="3529" y="1860"/>
                        <a:pt x="3529" y="4096"/>
                      </a:cubicBezTo>
                      <a:cubicBezTo>
                        <a:pt x="3529" y="5136"/>
                        <a:pt x="3908" y="6050"/>
                        <a:pt x="4538" y="6743"/>
                      </a:cubicBezTo>
                      <a:lnTo>
                        <a:pt x="3813" y="7467"/>
                      </a:lnTo>
                      <a:cubicBezTo>
                        <a:pt x="3673" y="7386"/>
                        <a:pt x="3520" y="7347"/>
                        <a:pt x="3367" y="7347"/>
                      </a:cubicBezTo>
                      <a:cubicBezTo>
                        <a:pt x="3106" y="7347"/>
                        <a:pt x="2846" y="7458"/>
                        <a:pt x="2647" y="7656"/>
                      </a:cubicBezTo>
                      <a:lnTo>
                        <a:pt x="379" y="9893"/>
                      </a:lnTo>
                      <a:cubicBezTo>
                        <a:pt x="1" y="10271"/>
                        <a:pt x="1" y="10964"/>
                        <a:pt x="379" y="11343"/>
                      </a:cubicBezTo>
                      <a:cubicBezTo>
                        <a:pt x="584" y="11547"/>
                        <a:pt x="852" y="11650"/>
                        <a:pt x="1119" y="11650"/>
                      </a:cubicBezTo>
                      <a:cubicBezTo>
                        <a:pt x="1387" y="11650"/>
                        <a:pt x="1655" y="11547"/>
                        <a:pt x="1860" y="11343"/>
                      </a:cubicBezTo>
                      <a:lnTo>
                        <a:pt x="4097" y="9106"/>
                      </a:lnTo>
                      <a:cubicBezTo>
                        <a:pt x="4412" y="8791"/>
                        <a:pt x="4506" y="8318"/>
                        <a:pt x="4286" y="7909"/>
                      </a:cubicBezTo>
                      <a:lnTo>
                        <a:pt x="5010" y="7215"/>
                      </a:lnTo>
                      <a:cubicBezTo>
                        <a:pt x="5703" y="7814"/>
                        <a:pt x="6648" y="8192"/>
                        <a:pt x="7625" y="8192"/>
                      </a:cubicBezTo>
                      <a:cubicBezTo>
                        <a:pt x="9925" y="8192"/>
                        <a:pt x="11721" y="6333"/>
                        <a:pt x="11721" y="4096"/>
                      </a:cubicBezTo>
                      <a:cubicBezTo>
                        <a:pt x="11721" y="1828"/>
                        <a:pt x="9893" y="1"/>
                        <a:pt x="76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8003" name="Google Shape;12429;p89">
                  <a:extLst>
                    <a:ext uri="{FF2B5EF4-FFF2-40B4-BE49-F238E27FC236}">
                      <a16:creationId xmlns:a16="http://schemas.microsoft.com/office/drawing/2014/main" id="{EC5FB6FC-1AA1-236A-6098-4C930B905704}"/>
                    </a:ext>
                  </a:extLst>
                </p:cNvPr>
                <p:cNvSpPr/>
                <p:nvPr/>
              </p:nvSpPr>
              <p:spPr>
                <a:xfrm>
                  <a:off x="-4802675" y="2115050"/>
                  <a:ext cx="122100" cy="8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3443" extrusionOk="0">
                      <a:moveTo>
                        <a:pt x="2428" y="1"/>
                      </a:moveTo>
                      <a:cubicBezTo>
                        <a:pt x="2301" y="1"/>
                        <a:pt x="2172" y="72"/>
                        <a:pt x="2111" y="225"/>
                      </a:cubicBezTo>
                      <a:lnTo>
                        <a:pt x="1418" y="2116"/>
                      </a:lnTo>
                      <a:lnTo>
                        <a:pt x="693" y="225"/>
                      </a:lnTo>
                      <a:cubicBezTo>
                        <a:pt x="645" y="105"/>
                        <a:pt x="524" y="4"/>
                        <a:pt x="400" y="4"/>
                      </a:cubicBezTo>
                      <a:cubicBezTo>
                        <a:pt x="361" y="4"/>
                        <a:pt x="321" y="14"/>
                        <a:pt x="284" y="36"/>
                      </a:cubicBezTo>
                      <a:cubicBezTo>
                        <a:pt x="126" y="99"/>
                        <a:pt x="0" y="288"/>
                        <a:pt x="63" y="446"/>
                      </a:cubicBezTo>
                      <a:lnTo>
                        <a:pt x="1103" y="3218"/>
                      </a:lnTo>
                      <a:cubicBezTo>
                        <a:pt x="1168" y="3364"/>
                        <a:pt x="1299" y="3443"/>
                        <a:pt x="1428" y="3443"/>
                      </a:cubicBezTo>
                      <a:cubicBezTo>
                        <a:pt x="1551" y="3443"/>
                        <a:pt x="1672" y="3372"/>
                        <a:pt x="1733" y="3218"/>
                      </a:cubicBezTo>
                      <a:lnTo>
                        <a:pt x="2426" y="1328"/>
                      </a:lnTo>
                      <a:lnTo>
                        <a:pt x="3151" y="3218"/>
                      </a:lnTo>
                      <a:cubicBezTo>
                        <a:pt x="3215" y="3364"/>
                        <a:pt x="3346" y="3443"/>
                        <a:pt x="3476" y="3443"/>
                      </a:cubicBezTo>
                      <a:cubicBezTo>
                        <a:pt x="3598" y="3443"/>
                        <a:pt x="3719" y="3372"/>
                        <a:pt x="3781" y="3218"/>
                      </a:cubicBezTo>
                      <a:lnTo>
                        <a:pt x="4789" y="446"/>
                      </a:lnTo>
                      <a:cubicBezTo>
                        <a:pt x="4884" y="257"/>
                        <a:pt x="4789" y="68"/>
                        <a:pt x="4600" y="36"/>
                      </a:cubicBezTo>
                      <a:cubicBezTo>
                        <a:pt x="4562" y="14"/>
                        <a:pt x="4521" y="4"/>
                        <a:pt x="4479" y="4"/>
                      </a:cubicBezTo>
                      <a:cubicBezTo>
                        <a:pt x="4346" y="4"/>
                        <a:pt x="4207" y="105"/>
                        <a:pt x="4159" y="225"/>
                      </a:cubicBezTo>
                      <a:lnTo>
                        <a:pt x="3466" y="2116"/>
                      </a:lnTo>
                      <a:lnTo>
                        <a:pt x="2741" y="225"/>
                      </a:lnTo>
                      <a:cubicBezTo>
                        <a:pt x="2693" y="80"/>
                        <a:pt x="2561" y="1"/>
                        <a:pt x="242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964" name="Google Shape;12434;p89">
                <a:extLst>
                  <a:ext uri="{FF2B5EF4-FFF2-40B4-BE49-F238E27FC236}">
                    <a16:creationId xmlns:a16="http://schemas.microsoft.com/office/drawing/2014/main" id="{E78FBC4E-F3F4-2471-A124-01831244C7EC}"/>
                  </a:ext>
                </a:extLst>
              </p:cNvPr>
              <p:cNvGrpSpPr/>
              <p:nvPr/>
            </p:nvGrpSpPr>
            <p:grpSpPr>
              <a:xfrm>
                <a:off x="8665202" y="1924126"/>
                <a:ext cx="641288" cy="564991"/>
                <a:chOff x="-3137650" y="2067900"/>
                <a:chExt cx="291450" cy="256775"/>
              </a:xfrm>
              <a:grpFill/>
            </p:grpSpPr>
            <p:sp>
              <p:nvSpPr>
                <p:cNvPr id="17999" name="Google Shape;12435;p89">
                  <a:extLst>
                    <a:ext uri="{FF2B5EF4-FFF2-40B4-BE49-F238E27FC236}">
                      <a16:creationId xmlns:a16="http://schemas.microsoft.com/office/drawing/2014/main" id="{8942F43C-B2F0-5FE8-2427-F9B9FDB9B29D}"/>
                    </a:ext>
                  </a:extLst>
                </p:cNvPr>
                <p:cNvSpPr/>
                <p:nvPr/>
              </p:nvSpPr>
              <p:spPr>
                <a:xfrm>
                  <a:off x="-3137650" y="2067900"/>
                  <a:ext cx="291450" cy="18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7499" extrusionOk="0">
                      <a:moveTo>
                        <a:pt x="10618" y="694"/>
                      </a:moveTo>
                      <a:cubicBezTo>
                        <a:pt x="10838" y="694"/>
                        <a:pt x="10964" y="851"/>
                        <a:pt x="10964" y="1040"/>
                      </a:cubicBezTo>
                      <a:lnTo>
                        <a:pt x="10964" y="6522"/>
                      </a:lnTo>
                      <a:cubicBezTo>
                        <a:pt x="10964" y="6711"/>
                        <a:pt x="10838" y="6868"/>
                        <a:pt x="10618" y="6868"/>
                      </a:cubicBezTo>
                      <a:lnTo>
                        <a:pt x="1009" y="6868"/>
                      </a:lnTo>
                      <a:cubicBezTo>
                        <a:pt x="820" y="6868"/>
                        <a:pt x="662" y="6711"/>
                        <a:pt x="662" y="6522"/>
                      </a:cubicBezTo>
                      <a:lnTo>
                        <a:pt x="662" y="1040"/>
                      </a:lnTo>
                      <a:cubicBezTo>
                        <a:pt x="662" y="851"/>
                        <a:pt x="820" y="694"/>
                        <a:pt x="1009" y="694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09"/>
                      </a:cubicBezTo>
                      <a:lnTo>
                        <a:pt x="1" y="6490"/>
                      </a:lnTo>
                      <a:cubicBezTo>
                        <a:pt x="1" y="7026"/>
                        <a:pt x="473" y="7499"/>
                        <a:pt x="1009" y="7499"/>
                      </a:cubicBezTo>
                      <a:lnTo>
                        <a:pt x="10618" y="7499"/>
                      </a:lnTo>
                      <a:cubicBezTo>
                        <a:pt x="11185" y="7499"/>
                        <a:pt x="11658" y="7026"/>
                        <a:pt x="11658" y="6490"/>
                      </a:cubicBezTo>
                      <a:lnTo>
                        <a:pt x="11658" y="1009"/>
                      </a:lnTo>
                      <a:cubicBezTo>
                        <a:pt x="11658" y="473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8000" name="Google Shape;12436;p89">
                  <a:extLst>
                    <a:ext uri="{FF2B5EF4-FFF2-40B4-BE49-F238E27FC236}">
                      <a16:creationId xmlns:a16="http://schemas.microsoft.com/office/drawing/2014/main" id="{5E5238B5-0666-2EDE-D466-108CDA42A73B}"/>
                    </a:ext>
                  </a:extLst>
                </p:cNvPr>
                <p:cNvSpPr/>
                <p:nvPr/>
              </p:nvSpPr>
              <p:spPr>
                <a:xfrm>
                  <a:off x="-3137650" y="2273475"/>
                  <a:ext cx="291450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2048" extrusionOk="0">
                      <a:moveTo>
                        <a:pt x="10618" y="662"/>
                      </a:moveTo>
                      <a:cubicBezTo>
                        <a:pt x="10838" y="662"/>
                        <a:pt x="10964" y="819"/>
                        <a:pt x="10964" y="1008"/>
                      </a:cubicBezTo>
                      <a:cubicBezTo>
                        <a:pt x="10964" y="1197"/>
                        <a:pt x="10838" y="1355"/>
                        <a:pt x="10618" y="1355"/>
                      </a:cubicBezTo>
                      <a:lnTo>
                        <a:pt x="6050" y="1355"/>
                      </a:lnTo>
                      <a:cubicBezTo>
                        <a:pt x="6113" y="1260"/>
                        <a:pt x="6113" y="1134"/>
                        <a:pt x="6113" y="1008"/>
                      </a:cubicBezTo>
                      <a:cubicBezTo>
                        <a:pt x="6113" y="882"/>
                        <a:pt x="6050" y="788"/>
                        <a:pt x="6050" y="662"/>
                      </a:cubicBezTo>
                      <a:close/>
                      <a:moveTo>
                        <a:pt x="5105" y="662"/>
                      </a:moveTo>
                      <a:cubicBezTo>
                        <a:pt x="5294" y="662"/>
                        <a:pt x="5451" y="819"/>
                        <a:pt x="5451" y="1008"/>
                      </a:cubicBezTo>
                      <a:cubicBezTo>
                        <a:pt x="5451" y="1229"/>
                        <a:pt x="5294" y="1386"/>
                        <a:pt x="5105" y="1386"/>
                      </a:cubicBezTo>
                      <a:lnTo>
                        <a:pt x="1009" y="1386"/>
                      </a:lnTo>
                      <a:cubicBezTo>
                        <a:pt x="820" y="1355"/>
                        <a:pt x="662" y="1229"/>
                        <a:pt x="662" y="1008"/>
                      </a:cubicBezTo>
                      <a:cubicBezTo>
                        <a:pt x="662" y="819"/>
                        <a:pt x="820" y="662"/>
                        <a:pt x="1009" y="662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08"/>
                      </a:cubicBezTo>
                      <a:cubicBezTo>
                        <a:pt x="1" y="1575"/>
                        <a:pt x="473" y="2048"/>
                        <a:pt x="1009" y="2048"/>
                      </a:cubicBezTo>
                      <a:lnTo>
                        <a:pt x="10618" y="2048"/>
                      </a:lnTo>
                      <a:cubicBezTo>
                        <a:pt x="11185" y="2048"/>
                        <a:pt x="11658" y="1575"/>
                        <a:pt x="11658" y="1008"/>
                      </a:cubicBezTo>
                      <a:cubicBezTo>
                        <a:pt x="11658" y="473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8001" name="Google Shape;12437;p89">
                  <a:extLst>
                    <a:ext uri="{FF2B5EF4-FFF2-40B4-BE49-F238E27FC236}">
                      <a16:creationId xmlns:a16="http://schemas.microsoft.com/office/drawing/2014/main" id="{B740A7CB-B335-728F-C77D-E89B3B5E0F3E}"/>
                    </a:ext>
                  </a:extLst>
                </p:cNvPr>
                <p:cNvSpPr/>
                <p:nvPr/>
              </p:nvSpPr>
              <p:spPr>
                <a:xfrm>
                  <a:off x="-3035250" y="2103000"/>
                  <a:ext cx="104000" cy="11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4740" extrusionOk="0">
                      <a:moveTo>
                        <a:pt x="662" y="896"/>
                      </a:moveTo>
                      <a:lnTo>
                        <a:pt x="3056" y="2346"/>
                      </a:lnTo>
                      <a:lnTo>
                        <a:pt x="662" y="3826"/>
                      </a:lnTo>
                      <a:lnTo>
                        <a:pt x="662" y="896"/>
                      </a:lnTo>
                      <a:close/>
                      <a:moveTo>
                        <a:pt x="322" y="1"/>
                      </a:moveTo>
                      <a:cubicBezTo>
                        <a:pt x="144" y="1"/>
                        <a:pt x="0" y="131"/>
                        <a:pt x="0" y="298"/>
                      </a:cubicBezTo>
                      <a:lnTo>
                        <a:pt x="0" y="4425"/>
                      </a:lnTo>
                      <a:cubicBezTo>
                        <a:pt x="0" y="4607"/>
                        <a:pt x="132" y="4740"/>
                        <a:pt x="301" y="4740"/>
                      </a:cubicBezTo>
                      <a:cubicBezTo>
                        <a:pt x="365" y="4740"/>
                        <a:pt x="435" y="4720"/>
                        <a:pt x="504" y="4677"/>
                      </a:cubicBezTo>
                      <a:lnTo>
                        <a:pt x="3939" y="2629"/>
                      </a:lnTo>
                      <a:cubicBezTo>
                        <a:pt x="4159" y="2535"/>
                        <a:pt x="4159" y="2219"/>
                        <a:pt x="3939" y="2093"/>
                      </a:cubicBezTo>
                      <a:lnTo>
                        <a:pt x="504" y="46"/>
                      </a:lnTo>
                      <a:cubicBezTo>
                        <a:pt x="443" y="15"/>
                        <a:pt x="381" y="1"/>
                        <a:pt x="32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sp>
            <p:nvSpPr>
              <p:cNvPr id="17965" name="Google Shape;12454;p89">
                <a:extLst>
                  <a:ext uri="{FF2B5EF4-FFF2-40B4-BE49-F238E27FC236}">
                    <a16:creationId xmlns:a16="http://schemas.microsoft.com/office/drawing/2014/main" id="{124B4D58-9924-AAFC-2F31-CB2234489B5A}"/>
                  </a:ext>
                </a:extLst>
              </p:cNvPr>
              <p:cNvSpPr/>
              <p:nvPr/>
            </p:nvSpPr>
            <p:spPr>
              <a:xfrm>
                <a:off x="1225976" y="1884797"/>
                <a:ext cx="642992" cy="643268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94" extrusionOk="0">
                    <a:moveTo>
                      <a:pt x="5829" y="2048"/>
                    </a:moveTo>
                    <a:cubicBezTo>
                      <a:pt x="6018" y="2048"/>
                      <a:pt x="6175" y="2206"/>
                      <a:pt x="6175" y="2395"/>
                    </a:cubicBezTo>
                    <a:cubicBezTo>
                      <a:pt x="6175" y="2615"/>
                      <a:pt x="6018" y="2804"/>
                      <a:pt x="5829" y="2804"/>
                    </a:cubicBezTo>
                    <a:cubicBezTo>
                      <a:pt x="5640" y="2804"/>
                      <a:pt x="5482" y="2615"/>
                      <a:pt x="5482" y="2395"/>
                    </a:cubicBezTo>
                    <a:cubicBezTo>
                      <a:pt x="5482" y="2206"/>
                      <a:pt x="5640" y="2048"/>
                      <a:pt x="5829" y="2048"/>
                    </a:cubicBezTo>
                    <a:close/>
                    <a:moveTo>
                      <a:pt x="5829" y="725"/>
                    </a:moveTo>
                    <a:cubicBezTo>
                      <a:pt x="6774" y="725"/>
                      <a:pt x="7530" y="1449"/>
                      <a:pt x="7530" y="2395"/>
                    </a:cubicBezTo>
                    <a:cubicBezTo>
                      <a:pt x="7530" y="2521"/>
                      <a:pt x="7530" y="2678"/>
                      <a:pt x="7467" y="2804"/>
                    </a:cubicBezTo>
                    <a:lnTo>
                      <a:pt x="6774" y="2804"/>
                    </a:lnTo>
                    <a:cubicBezTo>
                      <a:pt x="6806" y="2678"/>
                      <a:pt x="6837" y="2552"/>
                      <a:pt x="6837" y="2395"/>
                    </a:cubicBezTo>
                    <a:cubicBezTo>
                      <a:pt x="6837" y="1859"/>
                      <a:pt x="6364" y="1386"/>
                      <a:pt x="5829" y="1386"/>
                    </a:cubicBezTo>
                    <a:cubicBezTo>
                      <a:pt x="5262" y="1386"/>
                      <a:pt x="4789" y="1859"/>
                      <a:pt x="4789" y="2395"/>
                    </a:cubicBezTo>
                    <a:cubicBezTo>
                      <a:pt x="4789" y="2521"/>
                      <a:pt x="4852" y="2678"/>
                      <a:pt x="4884" y="2804"/>
                    </a:cubicBezTo>
                    <a:lnTo>
                      <a:pt x="4159" y="2804"/>
                    </a:lnTo>
                    <a:cubicBezTo>
                      <a:pt x="4128" y="2678"/>
                      <a:pt x="4128" y="2521"/>
                      <a:pt x="4128" y="2395"/>
                    </a:cubicBezTo>
                    <a:cubicBezTo>
                      <a:pt x="4128" y="1449"/>
                      <a:pt x="4884" y="725"/>
                      <a:pt x="5829" y="725"/>
                    </a:cubicBezTo>
                    <a:close/>
                    <a:moveTo>
                      <a:pt x="10681" y="3466"/>
                    </a:moveTo>
                    <a:cubicBezTo>
                      <a:pt x="10870" y="3466"/>
                      <a:pt x="11027" y="3623"/>
                      <a:pt x="11027" y="3812"/>
                    </a:cubicBezTo>
                    <a:cubicBezTo>
                      <a:pt x="11027" y="4033"/>
                      <a:pt x="10870" y="4190"/>
                      <a:pt x="10681" y="4190"/>
                    </a:cubicBezTo>
                    <a:lnTo>
                      <a:pt x="1009" y="4190"/>
                    </a:lnTo>
                    <a:cubicBezTo>
                      <a:pt x="820" y="4190"/>
                      <a:pt x="662" y="4033"/>
                      <a:pt x="662" y="3812"/>
                    </a:cubicBezTo>
                    <a:cubicBezTo>
                      <a:pt x="662" y="3623"/>
                      <a:pt x="851" y="3466"/>
                      <a:pt x="1009" y="3466"/>
                    </a:cubicBezTo>
                    <a:close/>
                    <a:moveTo>
                      <a:pt x="9799" y="4852"/>
                    </a:moveTo>
                    <a:lnTo>
                      <a:pt x="7058" y="7593"/>
                    </a:lnTo>
                    <a:lnTo>
                      <a:pt x="4600" y="7593"/>
                    </a:lnTo>
                    <a:lnTo>
                      <a:pt x="1859" y="4852"/>
                    </a:lnTo>
                    <a:close/>
                    <a:moveTo>
                      <a:pt x="6869" y="8255"/>
                    </a:moveTo>
                    <a:lnTo>
                      <a:pt x="6869" y="9767"/>
                    </a:lnTo>
                    <a:lnTo>
                      <a:pt x="4789" y="10775"/>
                    </a:lnTo>
                    <a:lnTo>
                      <a:pt x="4789" y="8255"/>
                    </a:lnTo>
                    <a:close/>
                    <a:moveTo>
                      <a:pt x="5829" y="0"/>
                    </a:moveTo>
                    <a:cubicBezTo>
                      <a:pt x="4474" y="0"/>
                      <a:pt x="3435" y="1071"/>
                      <a:pt x="3435" y="2395"/>
                    </a:cubicBezTo>
                    <a:cubicBezTo>
                      <a:pt x="3435" y="2521"/>
                      <a:pt x="3435" y="2678"/>
                      <a:pt x="3466" y="2804"/>
                    </a:cubicBezTo>
                    <a:lnTo>
                      <a:pt x="1009" y="2804"/>
                    </a:lnTo>
                    <a:cubicBezTo>
                      <a:pt x="473" y="2804"/>
                      <a:pt x="0" y="3277"/>
                      <a:pt x="0" y="3812"/>
                    </a:cubicBezTo>
                    <a:cubicBezTo>
                      <a:pt x="0" y="4348"/>
                      <a:pt x="379" y="4757"/>
                      <a:pt x="851" y="4852"/>
                    </a:cubicBezTo>
                    <a:lnTo>
                      <a:pt x="4096" y="8065"/>
                    </a:lnTo>
                    <a:lnTo>
                      <a:pt x="4096" y="11342"/>
                    </a:lnTo>
                    <a:cubicBezTo>
                      <a:pt x="4096" y="11518"/>
                      <a:pt x="4277" y="11694"/>
                      <a:pt x="4462" y="11694"/>
                    </a:cubicBezTo>
                    <a:cubicBezTo>
                      <a:pt x="4508" y="11694"/>
                      <a:pt x="4556" y="11683"/>
                      <a:pt x="4600" y="11657"/>
                    </a:cubicBezTo>
                    <a:lnTo>
                      <a:pt x="7373" y="10271"/>
                    </a:lnTo>
                    <a:cubicBezTo>
                      <a:pt x="7467" y="10239"/>
                      <a:pt x="7562" y="10113"/>
                      <a:pt x="7562" y="9956"/>
                    </a:cubicBezTo>
                    <a:lnTo>
                      <a:pt x="7562" y="8034"/>
                    </a:lnTo>
                    <a:lnTo>
                      <a:pt x="10838" y="4820"/>
                    </a:lnTo>
                    <a:cubicBezTo>
                      <a:pt x="11311" y="4757"/>
                      <a:pt x="11689" y="4348"/>
                      <a:pt x="11689" y="3812"/>
                    </a:cubicBezTo>
                    <a:cubicBezTo>
                      <a:pt x="11689" y="3277"/>
                      <a:pt x="11216" y="2804"/>
                      <a:pt x="10681" y="2804"/>
                    </a:cubicBezTo>
                    <a:lnTo>
                      <a:pt x="8192" y="2804"/>
                    </a:lnTo>
                    <a:cubicBezTo>
                      <a:pt x="8192" y="2678"/>
                      <a:pt x="8223" y="2521"/>
                      <a:pt x="8223" y="2395"/>
                    </a:cubicBezTo>
                    <a:cubicBezTo>
                      <a:pt x="8223" y="1071"/>
                      <a:pt x="7152" y="0"/>
                      <a:pt x="58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354">
                  <a:defRPr/>
                </a:pPr>
                <a:endParaRPr sz="2400" dirty="0">
                  <a:solidFill>
                    <a:srgbClr val="000000"/>
                  </a:solidFill>
                  <a:latin typeface="Lora" pitchFamily="2" charset="0"/>
                </a:endParaRPr>
              </a:p>
            </p:txBody>
          </p:sp>
          <p:grpSp>
            <p:nvGrpSpPr>
              <p:cNvPr id="17966" name="Google Shape;12461;p89">
                <a:extLst>
                  <a:ext uri="{FF2B5EF4-FFF2-40B4-BE49-F238E27FC236}">
                    <a16:creationId xmlns:a16="http://schemas.microsoft.com/office/drawing/2014/main" id="{89BF3148-715D-DDBB-3A44-930833B9BB57}"/>
                  </a:ext>
                </a:extLst>
              </p:cNvPr>
              <p:cNvGrpSpPr/>
              <p:nvPr/>
            </p:nvGrpSpPr>
            <p:grpSpPr>
              <a:xfrm>
                <a:off x="5349172" y="1883391"/>
                <a:ext cx="646458" cy="646458"/>
                <a:chOff x="-4573475" y="2045850"/>
                <a:chExt cx="293800" cy="293800"/>
              </a:xfrm>
              <a:grpFill/>
            </p:grpSpPr>
            <p:sp>
              <p:nvSpPr>
                <p:cNvPr id="17997" name="Google Shape;12462;p89">
                  <a:extLst>
                    <a:ext uri="{FF2B5EF4-FFF2-40B4-BE49-F238E27FC236}">
                      <a16:creationId xmlns:a16="http://schemas.microsoft.com/office/drawing/2014/main" id="{EB7F5B95-3715-280C-398C-F0955EA6B8C7}"/>
                    </a:ext>
                  </a:extLst>
                </p:cNvPr>
                <p:cNvSpPr/>
                <p:nvPr/>
              </p:nvSpPr>
              <p:spPr>
                <a:xfrm>
                  <a:off x="-4573475" y="2045850"/>
                  <a:ext cx="293800" cy="2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2" h="11752" extrusionOk="0">
                      <a:moveTo>
                        <a:pt x="6333" y="756"/>
                      </a:moveTo>
                      <a:lnTo>
                        <a:pt x="6459" y="1292"/>
                      </a:lnTo>
                      <a:cubicBezTo>
                        <a:pt x="6490" y="1418"/>
                        <a:pt x="6585" y="1544"/>
                        <a:pt x="6742" y="1576"/>
                      </a:cubicBezTo>
                      <a:cubicBezTo>
                        <a:pt x="7372" y="1702"/>
                        <a:pt x="7908" y="1922"/>
                        <a:pt x="8444" y="2300"/>
                      </a:cubicBezTo>
                      <a:cubicBezTo>
                        <a:pt x="8491" y="2332"/>
                        <a:pt x="8546" y="2347"/>
                        <a:pt x="8605" y="2347"/>
                      </a:cubicBezTo>
                      <a:cubicBezTo>
                        <a:pt x="8664" y="2347"/>
                        <a:pt x="8727" y="2332"/>
                        <a:pt x="8790" y="2300"/>
                      </a:cubicBezTo>
                      <a:lnTo>
                        <a:pt x="9231" y="2017"/>
                      </a:lnTo>
                      <a:lnTo>
                        <a:pt x="9798" y="2584"/>
                      </a:lnTo>
                      <a:lnTo>
                        <a:pt x="9546" y="3025"/>
                      </a:lnTo>
                      <a:cubicBezTo>
                        <a:pt x="9452" y="3151"/>
                        <a:pt x="9452" y="3308"/>
                        <a:pt x="9546" y="3371"/>
                      </a:cubicBezTo>
                      <a:cubicBezTo>
                        <a:pt x="9893" y="3907"/>
                        <a:pt x="10113" y="4505"/>
                        <a:pt x="10239" y="5073"/>
                      </a:cubicBezTo>
                      <a:cubicBezTo>
                        <a:pt x="10271" y="5199"/>
                        <a:pt x="10365" y="5325"/>
                        <a:pt x="10523" y="5356"/>
                      </a:cubicBezTo>
                      <a:lnTo>
                        <a:pt x="11058" y="5482"/>
                      </a:lnTo>
                      <a:lnTo>
                        <a:pt x="11058" y="6301"/>
                      </a:lnTo>
                      <a:lnTo>
                        <a:pt x="10523" y="6427"/>
                      </a:lnTo>
                      <a:cubicBezTo>
                        <a:pt x="10397" y="6459"/>
                        <a:pt x="10271" y="6553"/>
                        <a:pt x="10239" y="6711"/>
                      </a:cubicBezTo>
                      <a:cubicBezTo>
                        <a:pt x="10113" y="7309"/>
                        <a:pt x="9893" y="7877"/>
                        <a:pt x="9546" y="8381"/>
                      </a:cubicBezTo>
                      <a:cubicBezTo>
                        <a:pt x="9452" y="8507"/>
                        <a:pt x="9452" y="8633"/>
                        <a:pt x="9546" y="8759"/>
                      </a:cubicBezTo>
                      <a:lnTo>
                        <a:pt x="9798" y="9168"/>
                      </a:lnTo>
                      <a:lnTo>
                        <a:pt x="9231" y="9767"/>
                      </a:lnTo>
                      <a:lnTo>
                        <a:pt x="8790" y="9483"/>
                      </a:lnTo>
                      <a:cubicBezTo>
                        <a:pt x="8727" y="9452"/>
                        <a:pt x="8656" y="9436"/>
                        <a:pt x="8593" y="9436"/>
                      </a:cubicBezTo>
                      <a:cubicBezTo>
                        <a:pt x="8530" y="9436"/>
                        <a:pt x="8475" y="9452"/>
                        <a:pt x="8444" y="9483"/>
                      </a:cubicBezTo>
                      <a:cubicBezTo>
                        <a:pt x="7908" y="9861"/>
                        <a:pt x="7341" y="10082"/>
                        <a:pt x="6742" y="10208"/>
                      </a:cubicBezTo>
                      <a:cubicBezTo>
                        <a:pt x="6616" y="10239"/>
                        <a:pt x="6490" y="10334"/>
                        <a:pt x="6459" y="10428"/>
                      </a:cubicBezTo>
                      <a:lnTo>
                        <a:pt x="6333" y="10964"/>
                      </a:lnTo>
                      <a:lnTo>
                        <a:pt x="5514" y="10964"/>
                      </a:lnTo>
                      <a:lnTo>
                        <a:pt x="5388" y="10428"/>
                      </a:lnTo>
                      <a:cubicBezTo>
                        <a:pt x="5356" y="10334"/>
                        <a:pt x="5230" y="10208"/>
                        <a:pt x="5136" y="10208"/>
                      </a:cubicBezTo>
                      <a:cubicBezTo>
                        <a:pt x="4505" y="10082"/>
                        <a:pt x="3938" y="9861"/>
                        <a:pt x="3434" y="9483"/>
                      </a:cubicBezTo>
                      <a:cubicBezTo>
                        <a:pt x="3371" y="9452"/>
                        <a:pt x="3308" y="9436"/>
                        <a:pt x="3249" y="9436"/>
                      </a:cubicBezTo>
                      <a:cubicBezTo>
                        <a:pt x="3190" y="9436"/>
                        <a:pt x="3135" y="9452"/>
                        <a:pt x="3088" y="9483"/>
                      </a:cubicBezTo>
                      <a:lnTo>
                        <a:pt x="2647" y="9767"/>
                      </a:lnTo>
                      <a:lnTo>
                        <a:pt x="2048" y="9168"/>
                      </a:lnTo>
                      <a:lnTo>
                        <a:pt x="2332" y="8759"/>
                      </a:lnTo>
                      <a:cubicBezTo>
                        <a:pt x="2395" y="8633"/>
                        <a:pt x="2395" y="8475"/>
                        <a:pt x="2332" y="8381"/>
                      </a:cubicBezTo>
                      <a:cubicBezTo>
                        <a:pt x="1985" y="7877"/>
                        <a:pt x="1733" y="7278"/>
                        <a:pt x="1607" y="6711"/>
                      </a:cubicBezTo>
                      <a:cubicBezTo>
                        <a:pt x="1575" y="6585"/>
                        <a:pt x="1512" y="6459"/>
                        <a:pt x="1386" y="6427"/>
                      </a:cubicBezTo>
                      <a:lnTo>
                        <a:pt x="882" y="6301"/>
                      </a:lnTo>
                      <a:lnTo>
                        <a:pt x="882" y="5482"/>
                      </a:lnTo>
                      <a:lnTo>
                        <a:pt x="1386" y="5356"/>
                      </a:lnTo>
                      <a:cubicBezTo>
                        <a:pt x="1512" y="5325"/>
                        <a:pt x="1607" y="5199"/>
                        <a:pt x="1607" y="5073"/>
                      </a:cubicBezTo>
                      <a:cubicBezTo>
                        <a:pt x="1733" y="4442"/>
                        <a:pt x="1985" y="3907"/>
                        <a:pt x="2332" y="3371"/>
                      </a:cubicBezTo>
                      <a:cubicBezTo>
                        <a:pt x="2395" y="3277"/>
                        <a:pt x="2395" y="3151"/>
                        <a:pt x="2332" y="3025"/>
                      </a:cubicBezTo>
                      <a:lnTo>
                        <a:pt x="2048" y="2584"/>
                      </a:lnTo>
                      <a:lnTo>
                        <a:pt x="2647" y="2017"/>
                      </a:lnTo>
                      <a:lnTo>
                        <a:pt x="3088" y="2300"/>
                      </a:lnTo>
                      <a:cubicBezTo>
                        <a:pt x="3135" y="2332"/>
                        <a:pt x="3198" y="2347"/>
                        <a:pt x="3261" y="2347"/>
                      </a:cubicBezTo>
                      <a:cubicBezTo>
                        <a:pt x="3324" y="2347"/>
                        <a:pt x="3387" y="2332"/>
                        <a:pt x="3434" y="2300"/>
                      </a:cubicBezTo>
                      <a:cubicBezTo>
                        <a:pt x="3938" y="1922"/>
                        <a:pt x="4537" y="1702"/>
                        <a:pt x="5136" y="1576"/>
                      </a:cubicBezTo>
                      <a:cubicBezTo>
                        <a:pt x="5230" y="1544"/>
                        <a:pt x="5356" y="1450"/>
                        <a:pt x="5388" y="1292"/>
                      </a:cubicBezTo>
                      <a:lnTo>
                        <a:pt x="5514" y="756"/>
                      </a:lnTo>
                      <a:close/>
                      <a:moveTo>
                        <a:pt x="5167" y="0"/>
                      </a:moveTo>
                      <a:cubicBezTo>
                        <a:pt x="5009" y="0"/>
                        <a:pt x="4852" y="126"/>
                        <a:pt x="4852" y="284"/>
                      </a:cubicBezTo>
                      <a:lnTo>
                        <a:pt x="4694" y="882"/>
                      </a:lnTo>
                      <a:cubicBezTo>
                        <a:pt x="4127" y="977"/>
                        <a:pt x="3623" y="1229"/>
                        <a:pt x="3119" y="1513"/>
                      </a:cubicBezTo>
                      <a:lnTo>
                        <a:pt x="2615" y="1197"/>
                      </a:lnTo>
                      <a:cubicBezTo>
                        <a:pt x="2557" y="1154"/>
                        <a:pt x="2485" y="1130"/>
                        <a:pt x="2412" y="1130"/>
                      </a:cubicBezTo>
                      <a:cubicBezTo>
                        <a:pt x="2327" y="1130"/>
                        <a:pt x="2242" y="1161"/>
                        <a:pt x="2174" y="1229"/>
                      </a:cubicBezTo>
                      <a:lnTo>
                        <a:pt x="1197" y="2206"/>
                      </a:lnTo>
                      <a:cubicBezTo>
                        <a:pt x="1071" y="2332"/>
                        <a:pt x="1071" y="2489"/>
                        <a:pt x="1134" y="2647"/>
                      </a:cubicBezTo>
                      <a:lnTo>
                        <a:pt x="1449" y="3151"/>
                      </a:lnTo>
                      <a:cubicBezTo>
                        <a:pt x="1134" y="3623"/>
                        <a:pt x="945" y="4159"/>
                        <a:pt x="819" y="4726"/>
                      </a:cubicBezTo>
                      <a:lnTo>
                        <a:pt x="284" y="4884"/>
                      </a:lnTo>
                      <a:cubicBezTo>
                        <a:pt x="126" y="4915"/>
                        <a:pt x="0" y="5041"/>
                        <a:pt x="0" y="5199"/>
                      </a:cubicBezTo>
                      <a:lnTo>
                        <a:pt x="0" y="6585"/>
                      </a:lnTo>
                      <a:cubicBezTo>
                        <a:pt x="0" y="6742"/>
                        <a:pt x="126" y="6868"/>
                        <a:pt x="284" y="6900"/>
                      </a:cubicBezTo>
                      <a:lnTo>
                        <a:pt x="819" y="7057"/>
                      </a:lnTo>
                      <a:cubicBezTo>
                        <a:pt x="945" y="7593"/>
                        <a:pt x="1197" y="8129"/>
                        <a:pt x="1449" y="8633"/>
                      </a:cubicBezTo>
                      <a:lnTo>
                        <a:pt x="1134" y="9137"/>
                      </a:lnTo>
                      <a:cubicBezTo>
                        <a:pt x="1071" y="9263"/>
                        <a:pt x="1071" y="9452"/>
                        <a:pt x="1197" y="9578"/>
                      </a:cubicBezTo>
                      <a:lnTo>
                        <a:pt x="2174" y="10554"/>
                      </a:lnTo>
                      <a:cubicBezTo>
                        <a:pt x="2242" y="10622"/>
                        <a:pt x="2318" y="10653"/>
                        <a:pt x="2399" y="10653"/>
                      </a:cubicBezTo>
                      <a:cubicBezTo>
                        <a:pt x="2469" y="10653"/>
                        <a:pt x="2542" y="10630"/>
                        <a:pt x="2615" y="10586"/>
                      </a:cubicBezTo>
                      <a:lnTo>
                        <a:pt x="3119" y="10271"/>
                      </a:lnTo>
                      <a:cubicBezTo>
                        <a:pt x="3592" y="10586"/>
                        <a:pt x="4127" y="10806"/>
                        <a:pt x="4694" y="10901"/>
                      </a:cubicBezTo>
                      <a:lnTo>
                        <a:pt x="4852" y="11468"/>
                      </a:lnTo>
                      <a:cubicBezTo>
                        <a:pt x="4883" y="11626"/>
                        <a:pt x="5009" y="11752"/>
                        <a:pt x="5167" y="11752"/>
                      </a:cubicBezTo>
                      <a:lnTo>
                        <a:pt x="6553" y="11752"/>
                      </a:lnTo>
                      <a:cubicBezTo>
                        <a:pt x="6711" y="11752"/>
                        <a:pt x="6805" y="11626"/>
                        <a:pt x="6868" y="11468"/>
                      </a:cubicBezTo>
                      <a:lnTo>
                        <a:pt x="7026" y="10901"/>
                      </a:lnTo>
                      <a:cubicBezTo>
                        <a:pt x="7561" y="10806"/>
                        <a:pt x="8065" y="10554"/>
                        <a:pt x="8601" y="10271"/>
                      </a:cubicBezTo>
                      <a:lnTo>
                        <a:pt x="9105" y="10586"/>
                      </a:lnTo>
                      <a:cubicBezTo>
                        <a:pt x="9164" y="10630"/>
                        <a:pt x="9236" y="10653"/>
                        <a:pt x="9309" y="10653"/>
                      </a:cubicBezTo>
                      <a:cubicBezTo>
                        <a:pt x="9393" y="10653"/>
                        <a:pt x="9479" y="10622"/>
                        <a:pt x="9546" y="10554"/>
                      </a:cubicBezTo>
                      <a:lnTo>
                        <a:pt x="10523" y="9578"/>
                      </a:lnTo>
                      <a:cubicBezTo>
                        <a:pt x="10649" y="9452"/>
                        <a:pt x="10649" y="9294"/>
                        <a:pt x="10554" y="9137"/>
                      </a:cubicBezTo>
                      <a:lnTo>
                        <a:pt x="10239" y="8633"/>
                      </a:lnTo>
                      <a:cubicBezTo>
                        <a:pt x="10554" y="8160"/>
                        <a:pt x="10743" y="7656"/>
                        <a:pt x="10869" y="7057"/>
                      </a:cubicBezTo>
                      <a:lnTo>
                        <a:pt x="11468" y="6900"/>
                      </a:lnTo>
                      <a:cubicBezTo>
                        <a:pt x="11626" y="6868"/>
                        <a:pt x="11752" y="6742"/>
                        <a:pt x="11752" y="6585"/>
                      </a:cubicBezTo>
                      <a:lnTo>
                        <a:pt x="11752" y="5199"/>
                      </a:lnTo>
                      <a:cubicBezTo>
                        <a:pt x="11752" y="5041"/>
                        <a:pt x="11626" y="4915"/>
                        <a:pt x="11468" y="4884"/>
                      </a:cubicBezTo>
                      <a:lnTo>
                        <a:pt x="10869" y="4726"/>
                      </a:lnTo>
                      <a:cubicBezTo>
                        <a:pt x="10743" y="4159"/>
                        <a:pt x="10523" y="3655"/>
                        <a:pt x="10239" y="3151"/>
                      </a:cubicBezTo>
                      <a:lnTo>
                        <a:pt x="10554" y="2647"/>
                      </a:lnTo>
                      <a:cubicBezTo>
                        <a:pt x="10649" y="2521"/>
                        <a:pt x="10649" y="2332"/>
                        <a:pt x="10523" y="2206"/>
                      </a:cubicBezTo>
                      <a:lnTo>
                        <a:pt x="9546" y="1229"/>
                      </a:lnTo>
                      <a:cubicBezTo>
                        <a:pt x="9479" y="1161"/>
                        <a:pt x="9402" y="1130"/>
                        <a:pt x="9321" y="1130"/>
                      </a:cubicBezTo>
                      <a:cubicBezTo>
                        <a:pt x="9251" y="1130"/>
                        <a:pt x="9178" y="1154"/>
                        <a:pt x="9105" y="1197"/>
                      </a:cubicBezTo>
                      <a:lnTo>
                        <a:pt x="8601" y="1513"/>
                      </a:lnTo>
                      <a:cubicBezTo>
                        <a:pt x="8128" y="1197"/>
                        <a:pt x="7593" y="977"/>
                        <a:pt x="7026" y="882"/>
                      </a:cubicBezTo>
                      <a:lnTo>
                        <a:pt x="6868" y="284"/>
                      </a:lnTo>
                      <a:cubicBezTo>
                        <a:pt x="6805" y="126"/>
                        <a:pt x="6711" y="0"/>
                        <a:pt x="65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98" name="Google Shape;12463;p89">
                  <a:extLst>
                    <a:ext uri="{FF2B5EF4-FFF2-40B4-BE49-F238E27FC236}">
                      <a16:creationId xmlns:a16="http://schemas.microsoft.com/office/drawing/2014/main" id="{885C0094-404D-3996-9CDD-0A2C1B7C6A73}"/>
                    </a:ext>
                  </a:extLst>
                </p:cNvPr>
                <p:cNvSpPr/>
                <p:nvPr/>
              </p:nvSpPr>
              <p:spPr>
                <a:xfrm>
                  <a:off x="-4521500" y="2099400"/>
                  <a:ext cx="189050" cy="18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7531" extrusionOk="0">
                      <a:moveTo>
                        <a:pt x="3750" y="662"/>
                      </a:moveTo>
                      <a:cubicBezTo>
                        <a:pt x="5451" y="662"/>
                        <a:pt x="6837" y="2017"/>
                        <a:pt x="6837" y="3718"/>
                      </a:cubicBezTo>
                      <a:cubicBezTo>
                        <a:pt x="6869" y="5104"/>
                        <a:pt x="6049" y="6239"/>
                        <a:pt x="4821" y="6648"/>
                      </a:cubicBezTo>
                      <a:lnTo>
                        <a:pt x="4821" y="5892"/>
                      </a:lnTo>
                      <a:cubicBezTo>
                        <a:pt x="5640" y="5514"/>
                        <a:pt x="6207" y="4663"/>
                        <a:pt x="6207" y="3718"/>
                      </a:cubicBezTo>
                      <a:cubicBezTo>
                        <a:pt x="6207" y="2710"/>
                        <a:pt x="5577" y="1796"/>
                        <a:pt x="4569" y="1481"/>
                      </a:cubicBezTo>
                      <a:cubicBezTo>
                        <a:pt x="4535" y="1472"/>
                        <a:pt x="4501" y="1467"/>
                        <a:pt x="4468" y="1467"/>
                      </a:cubicBezTo>
                      <a:cubicBezTo>
                        <a:pt x="4278" y="1467"/>
                        <a:pt x="4096" y="1609"/>
                        <a:pt x="4096" y="1796"/>
                      </a:cubicBezTo>
                      <a:lnTo>
                        <a:pt x="4096" y="3372"/>
                      </a:lnTo>
                      <a:lnTo>
                        <a:pt x="3435" y="3372"/>
                      </a:lnTo>
                      <a:lnTo>
                        <a:pt x="3435" y="1796"/>
                      </a:lnTo>
                      <a:cubicBezTo>
                        <a:pt x="3435" y="1609"/>
                        <a:pt x="3276" y="1467"/>
                        <a:pt x="3073" y="1467"/>
                      </a:cubicBezTo>
                      <a:cubicBezTo>
                        <a:pt x="3037" y="1467"/>
                        <a:pt x="3000" y="1472"/>
                        <a:pt x="2962" y="1481"/>
                      </a:cubicBezTo>
                      <a:cubicBezTo>
                        <a:pt x="2017" y="1828"/>
                        <a:pt x="1355" y="2742"/>
                        <a:pt x="1355" y="3718"/>
                      </a:cubicBezTo>
                      <a:cubicBezTo>
                        <a:pt x="1355" y="4663"/>
                        <a:pt x="1891" y="5514"/>
                        <a:pt x="2741" y="5892"/>
                      </a:cubicBezTo>
                      <a:lnTo>
                        <a:pt x="2741" y="6648"/>
                      </a:lnTo>
                      <a:cubicBezTo>
                        <a:pt x="1544" y="6207"/>
                        <a:pt x="694" y="5073"/>
                        <a:pt x="694" y="3718"/>
                      </a:cubicBezTo>
                      <a:cubicBezTo>
                        <a:pt x="694" y="2017"/>
                        <a:pt x="2048" y="662"/>
                        <a:pt x="3750" y="662"/>
                      </a:cubicBezTo>
                      <a:close/>
                      <a:moveTo>
                        <a:pt x="4852" y="2363"/>
                      </a:moveTo>
                      <a:cubicBezTo>
                        <a:pt x="5293" y="2679"/>
                        <a:pt x="5514" y="3183"/>
                        <a:pt x="5514" y="3718"/>
                      </a:cubicBezTo>
                      <a:cubicBezTo>
                        <a:pt x="5514" y="4443"/>
                        <a:pt x="5041" y="5104"/>
                        <a:pt x="4380" y="5356"/>
                      </a:cubicBezTo>
                      <a:cubicBezTo>
                        <a:pt x="4254" y="5388"/>
                        <a:pt x="4159" y="5545"/>
                        <a:pt x="4159" y="5671"/>
                      </a:cubicBezTo>
                      <a:lnTo>
                        <a:pt x="4159" y="6806"/>
                      </a:lnTo>
                      <a:lnTo>
                        <a:pt x="3781" y="6806"/>
                      </a:lnTo>
                      <a:cubicBezTo>
                        <a:pt x="3734" y="6821"/>
                        <a:pt x="3679" y="6829"/>
                        <a:pt x="3624" y="6829"/>
                      </a:cubicBezTo>
                      <a:cubicBezTo>
                        <a:pt x="3568" y="6829"/>
                        <a:pt x="3513" y="6821"/>
                        <a:pt x="3466" y="6806"/>
                      </a:cubicBezTo>
                      <a:lnTo>
                        <a:pt x="3466" y="5671"/>
                      </a:lnTo>
                      <a:cubicBezTo>
                        <a:pt x="3466" y="5514"/>
                        <a:pt x="3403" y="5388"/>
                        <a:pt x="3246" y="5356"/>
                      </a:cubicBezTo>
                      <a:cubicBezTo>
                        <a:pt x="2584" y="5104"/>
                        <a:pt x="2111" y="4443"/>
                        <a:pt x="2111" y="3718"/>
                      </a:cubicBezTo>
                      <a:cubicBezTo>
                        <a:pt x="2111" y="3183"/>
                        <a:pt x="2363" y="2679"/>
                        <a:pt x="2773" y="2363"/>
                      </a:cubicBezTo>
                      <a:lnTo>
                        <a:pt x="2773" y="3718"/>
                      </a:lnTo>
                      <a:cubicBezTo>
                        <a:pt x="2773" y="3939"/>
                        <a:pt x="2930" y="4096"/>
                        <a:pt x="3120" y="4096"/>
                      </a:cubicBezTo>
                      <a:lnTo>
                        <a:pt x="4506" y="4096"/>
                      </a:lnTo>
                      <a:cubicBezTo>
                        <a:pt x="4695" y="4096"/>
                        <a:pt x="4852" y="3939"/>
                        <a:pt x="4852" y="3718"/>
                      </a:cubicBezTo>
                      <a:lnTo>
                        <a:pt x="4852" y="2363"/>
                      </a:lnTo>
                      <a:close/>
                      <a:moveTo>
                        <a:pt x="3781" y="1"/>
                      </a:moveTo>
                      <a:cubicBezTo>
                        <a:pt x="1702" y="1"/>
                        <a:pt x="1" y="1670"/>
                        <a:pt x="1" y="3781"/>
                      </a:cubicBezTo>
                      <a:cubicBezTo>
                        <a:pt x="1" y="5861"/>
                        <a:pt x="1702" y="7530"/>
                        <a:pt x="3781" y="7530"/>
                      </a:cubicBezTo>
                      <a:cubicBezTo>
                        <a:pt x="5892" y="7530"/>
                        <a:pt x="7562" y="5861"/>
                        <a:pt x="7562" y="3781"/>
                      </a:cubicBezTo>
                      <a:cubicBezTo>
                        <a:pt x="7562" y="1670"/>
                        <a:pt x="5892" y="1"/>
                        <a:pt x="378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967" name="Google Shape;12473;p89">
                <a:extLst>
                  <a:ext uri="{FF2B5EF4-FFF2-40B4-BE49-F238E27FC236}">
                    <a16:creationId xmlns:a16="http://schemas.microsoft.com/office/drawing/2014/main" id="{DA894677-7B87-9FC3-C1F6-BCE105E09FD7}"/>
                  </a:ext>
                </a:extLst>
              </p:cNvPr>
              <p:cNvGrpSpPr/>
              <p:nvPr/>
            </p:nvGrpSpPr>
            <p:grpSpPr>
              <a:xfrm>
                <a:off x="9511570" y="1885950"/>
                <a:ext cx="632212" cy="641343"/>
                <a:chOff x="-2777700" y="2049775"/>
                <a:chExt cx="287325" cy="291475"/>
              </a:xfrm>
              <a:grpFill/>
            </p:grpSpPr>
            <p:sp>
              <p:nvSpPr>
                <p:cNvPr id="17994" name="Google Shape;12474;p89">
                  <a:extLst>
                    <a:ext uri="{FF2B5EF4-FFF2-40B4-BE49-F238E27FC236}">
                      <a16:creationId xmlns:a16="http://schemas.microsoft.com/office/drawing/2014/main" id="{EBB53317-8F2B-C961-8167-A3D69F910016}"/>
                    </a:ext>
                  </a:extLst>
                </p:cNvPr>
                <p:cNvSpPr/>
                <p:nvPr/>
              </p:nvSpPr>
              <p:spPr>
                <a:xfrm>
                  <a:off x="-2777700" y="2049775"/>
                  <a:ext cx="287325" cy="29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93" h="11659" extrusionOk="0">
                      <a:moveTo>
                        <a:pt x="7121" y="662"/>
                      </a:moveTo>
                      <a:cubicBezTo>
                        <a:pt x="7341" y="662"/>
                        <a:pt x="7499" y="820"/>
                        <a:pt x="7499" y="1040"/>
                      </a:cubicBezTo>
                      <a:cubicBezTo>
                        <a:pt x="7499" y="1230"/>
                        <a:pt x="7341" y="1387"/>
                        <a:pt x="7121" y="1387"/>
                      </a:cubicBezTo>
                      <a:lnTo>
                        <a:pt x="4380" y="1387"/>
                      </a:lnTo>
                      <a:cubicBezTo>
                        <a:pt x="4191" y="1387"/>
                        <a:pt x="4033" y="1230"/>
                        <a:pt x="4033" y="1040"/>
                      </a:cubicBezTo>
                      <a:cubicBezTo>
                        <a:pt x="4033" y="820"/>
                        <a:pt x="4191" y="662"/>
                        <a:pt x="4380" y="662"/>
                      </a:cubicBezTo>
                      <a:close/>
                      <a:moveTo>
                        <a:pt x="6774" y="2049"/>
                      </a:moveTo>
                      <a:lnTo>
                        <a:pt x="6774" y="4285"/>
                      </a:lnTo>
                      <a:cubicBezTo>
                        <a:pt x="6774" y="4412"/>
                        <a:pt x="6774" y="4443"/>
                        <a:pt x="7499" y="5514"/>
                      </a:cubicBezTo>
                      <a:lnTo>
                        <a:pt x="3970" y="5514"/>
                      </a:lnTo>
                      <a:cubicBezTo>
                        <a:pt x="4758" y="4412"/>
                        <a:pt x="4726" y="4443"/>
                        <a:pt x="4726" y="4348"/>
                      </a:cubicBezTo>
                      <a:lnTo>
                        <a:pt x="4726" y="2049"/>
                      </a:lnTo>
                      <a:close/>
                      <a:moveTo>
                        <a:pt x="8003" y="6176"/>
                      </a:moveTo>
                      <a:cubicBezTo>
                        <a:pt x="8696" y="7215"/>
                        <a:pt x="9578" y="8507"/>
                        <a:pt x="10177" y="9389"/>
                      </a:cubicBezTo>
                      <a:cubicBezTo>
                        <a:pt x="10649" y="10082"/>
                        <a:pt x="10177" y="10996"/>
                        <a:pt x="9294" y="10996"/>
                      </a:cubicBezTo>
                      <a:lnTo>
                        <a:pt x="2206" y="10996"/>
                      </a:lnTo>
                      <a:cubicBezTo>
                        <a:pt x="1387" y="10996"/>
                        <a:pt x="914" y="10051"/>
                        <a:pt x="1387" y="9389"/>
                      </a:cubicBezTo>
                      <a:cubicBezTo>
                        <a:pt x="1859" y="8665"/>
                        <a:pt x="2804" y="7341"/>
                        <a:pt x="3561" y="6176"/>
                      </a:cubicBezTo>
                      <a:close/>
                      <a:moveTo>
                        <a:pt x="4380" y="1"/>
                      </a:moveTo>
                      <a:cubicBezTo>
                        <a:pt x="3813" y="1"/>
                        <a:pt x="3340" y="473"/>
                        <a:pt x="3340" y="1040"/>
                      </a:cubicBezTo>
                      <a:cubicBezTo>
                        <a:pt x="3340" y="1513"/>
                        <a:pt x="3655" y="1860"/>
                        <a:pt x="4065" y="2017"/>
                      </a:cubicBezTo>
                      <a:lnTo>
                        <a:pt x="4065" y="4222"/>
                      </a:lnTo>
                      <a:cubicBezTo>
                        <a:pt x="3718" y="4790"/>
                        <a:pt x="1198" y="8413"/>
                        <a:pt x="788" y="8980"/>
                      </a:cubicBezTo>
                      <a:cubicBezTo>
                        <a:pt x="1" y="10114"/>
                        <a:pt x="820" y="11658"/>
                        <a:pt x="2206" y="11658"/>
                      </a:cubicBezTo>
                      <a:lnTo>
                        <a:pt x="9294" y="11658"/>
                      </a:lnTo>
                      <a:cubicBezTo>
                        <a:pt x="9308" y="11658"/>
                        <a:pt x="9322" y="11658"/>
                        <a:pt x="9335" y="11658"/>
                      </a:cubicBezTo>
                      <a:cubicBezTo>
                        <a:pt x="10697" y="11658"/>
                        <a:pt x="11492" y="10103"/>
                        <a:pt x="10712" y="9011"/>
                      </a:cubicBezTo>
                      <a:cubicBezTo>
                        <a:pt x="10271" y="8444"/>
                        <a:pt x="7845" y="4853"/>
                        <a:pt x="7499" y="4254"/>
                      </a:cubicBezTo>
                      <a:lnTo>
                        <a:pt x="7499" y="1986"/>
                      </a:lnTo>
                      <a:cubicBezTo>
                        <a:pt x="7877" y="1828"/>
                        <a:pt x="8160" y="1450"/>
                        <a:pt x="8160" y="1040"/>
                      </a:cubicBezTo>
                      <a:cubicBezTo>
                        <a:pt x="8160" y="473"/>
                        <a:pt x="7688" y="1"/>
                        <a:pt x="712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95" name="Google Shape;12475;p89">
                  <a:extLst>
                    <a:ext uri="{FF2B5EF4-FFF2-40B4-BE49-F238E27FC236}">
                      <a16:creationId xmlns:a16="http://schemas.microsoft.com/office/drawing/2014/main" id="{4F9C2A7A-93BB-AA19-0812-64B5CFEBC3F4}"/>
                    </a:ext>
                  </a:extLst>
                </p:cNvPr>
                <p:cNvSpPr/>
                <p:nvPr/>
              </p:nvSpPr>
              <p:spPr>
                <a:xfrm>
                  <a:off x="-2694200" y="2221475"/>
                  <a:ext cx="693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3" h="2742" extrusionOk="0">
                      <a:moveTo>
                        <a:pt x="1386" y="694"/>
                      </a:moveTo>
                      <a:cubicBezTo>
                        <a:pt x="1733" y="694"/>
                        <a:pt x="2048" y="1009"/>
                        <a:pt x="2048" y="1356"/>
                      </a:cubicBezTo>
                      <a:cubicBezTo>
                        <a:pt x="2048" y="1765"/>
                        <a:pt x="1764" y="2049"/>
                        <a:pt x="1386" y="2049"/>
                      </a:cubicBezTo>
                      <a:cubicBezTo>
                        <a:pt x="1008" y="2049"/>
                        <a:pt x="725" y="1702"/>
                        <a:pt x="725" y="1356"/>
                      </a:cubicBezTo>
                      <a:cubicBezTo>
                        <a:pt x="725" y="978"/>
                        <a:pt x="1040" y="694"/>
                        <a:pt x="1386" y="694"/>
                      </a:cubicBezTo>
                      <a:close/>
                      <a:moveTo>
                        <a:pt x="1386" y="1"/>
                      </a:moveTo>
                      <a:cubicBezTo>
                        <a:pt x="630" y="1"/>
                        <a:pt x="0" y="631"/>
                        <a:pt x="0" y="1356"/>
                      </a:cubicBezTo>
                      <a:cubicBezTo>
                        <a:pt x="0" y="2112"/>
                        <a:pt x="630" y="2742"/>
                        <a:pt x="1386" y="2742"/>
                      </a:cubicBezTo>
                      <a:cubicBezTo>
                        <a:pt x="2142" y="2742"/>
                        <a:pt x="2772" y="2112"/>
                        <a:pt x="2772" y="1356"/>
                      </a:cubicBezTo>
                      <a:cubicBezTo>
                        <a:pt x="2772" y="631"/>
                        <a:pt x="2142" y="1"/>
                        <a:pt x="138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96" name="Google Shape;12476;p89">
                  <a:extLst>
                    <a:ext uri="{FF2B5EF4-FFF2-40B4-BE49-F238E27FC236}">
                      <a16:creationId xmlns:a16="http://schemas.microsoft.com/office/drawing/2014/main" id="{86DF9ECB-8FF4-2B82-B30E-5A97A1CA4FA1}"/>
                    </a:ext>
                  </a:extLst>
                </p:cNvPr>
                <p:cNvSpPr/>
                <p:nvPr/>
              </p:nvSpPr>
              <p:spPr>
                <a:xfrm>
                  <a:off x="-2608350" y="2255350"/>
                  <a:ext cx="512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2049" extrusionOk="0">
                      <a:moveTo>
                        <a:pt x="1040" y="694"/>
                      </a:moveTo>
                      <a:cubicBezTo>
                        <a:pt x="1229" y="694"/>
                        <a:pt x="1386" y="851"/>
                        <a:pt x="1386" y="1040"/>
                      </a:cubicBezTo>
                      <a:cubicBezTo>
                        <a:pt x="1386" y="1229"/>
                        <a:pt x="1229" y="1387"/>
                        <a:pt x="1040" y="1387"/>
                      </a:cubicBezTo>
                      <a:cubicBezTo>
                        <a:pt x="819" y="1387"/>
                        <a:pt x="693" y="1229"/>
                        <a:pt x="693" y="1040"/>
                      </a:cubicBezTo>
                      <a:cubicBezTo>
                        <a:pt x="693" y="851"/>
                        <a:pt x="819" y="694"/>
                        <a:pt x="1040" y="694"/>
                      </a:cubicBezTo>
                      <a:close/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40" y="2048"/>
                      </a:cubicBezTo>
                      <a:cubicBezTo>
                        <a:pt x="1575" y="2048"/>
                        <a:pt x="2048" y="1576"/>
                        <a:pt x="2048" y="1040"/>
                      </a:cubicBezTo>
                      <a:cubicBezTo>
                        <a:pt x="2048" y="473"/>
                        <a:pt x="1575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968" name="Google Shape;12508;p89">
                <a:extLst>
                  <a:ext uri="{FF2B5EF4-FFF2-40B4-BE49-F238E27FC236}">
                    <a16:creationId xmlns:a16="http://schemas.microsoft.com/office/drawing/2014/main" id="{0F44B8FD-FB2F-D2D3-8F5A-D3E9B0DB723F}"/>
                  </a:ext>
                </a:extLst>
              </p:cNvPr>
              <p:cNvGrpSpPr/>
              <p:nvPr/>
            </p:nvGrpSpPr>
            <p:grpSpPr>
              <a:xfrm>
                <a:off x="6173618" y="1886830"/>
                <a:ext cx="643048" cy="639583"/>
                <a:chOff x="-4211975" y="2046625"/>
                <a:chExt cx="292250" cy="290675"/>
              </a:xfrm>
              <a:grpFill/>
            </p:grpSpPr>
            <p:sp>
              <p:nvSpPr>
                <p:cNvPr id="17992" name="Google Shape;12509;p89">
                  <a:extLst>
                    <a:ext uri="{FF2B5EF4-FFF2-40B4-BE49-F238E27FC236}">
                      <a16:creationId xmlns:a16="http://schemas.microsoft.com/office/drawing/2014/main" id="{AE89C19B-810A-5A63-83FF-619012D0CB1E}"/>
                    </a:ext>
                  </a:extLst>
                </p:cNvPr>
                <p:cNvSpPr/>
                <p:nvPr/>
              </p:nvSpPr>
              <p:spPr>
                <a:xfrm>
                  <a:off x="-4211975" y="2081300"/>
                  <a:ext cx="256025" cy="25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1" h="10240" extrusionOk="0">
                      <a:moveTo>
                        <a:pt x="4758" y="693"/>
                      </a:moveTo>
                      <a:lnTo>
                        <a:pt x="4758" y="5167"/>
                      </a:lnTo>
                      <a:cubicBezTo>
                        <a:pt x="4758" y="5356"/>
                        <a:pt x="4916" y="5513"/>
                        <a:pt x="5105" y="5513"/>
                      </a:cubicBezTo>
                      <a:lnTo>
                        <a:pt x="9578" y="5513"/>
                      </a:lnTo>
                      <a:cubicBezTo>
                        <a:pt x="9358" y="7813"/>
                        <a:pt x="7436" y="9609"/>
                        <a:pt x="5105" y="9609"/>
                      </a:cubicBezTo>
                      <a:cubicBezTo>
                        <a:pt x="2679" y="9609"/>
                        <a:pt x="663" y="7593"/>
                        <a:pt x="663" y="5167"/>
                      </a:cubicBezTo>
                      <a:cubicBezTo>
                        <a:pt x="663" y="2835"/>
                        <a:pt x="2490" y="914"/>
                        <a:pt x="4758" y="693"/>
                      </a:cubicBezTo>
                      <a:close/>
                      <a:moveTo>
                        <a:pt x="5105" y="0"/>
                      </a:moveTo>
                      <a:cubicBezTo>
                        <a:pt x="2269" y="0"/>
                        <a:pt x="1" y="2300"/>
                        <a:pt x="1" y="5104"/>
                      </a:cubicBezTo>
                      <a:cubicBezTo>
                        <a:pt x="1" y="7939"/>
                        <a:pt x="2269" y="10239"/>
                        <a:pt x="5105" y="10239"/>
                      </a:cubicBezTo>
                      <a:cubicBezTo>
                        <a:pt x="7940" y="10239"/>
                        <a:pt x="10240" y="7939"/>
                        <a:pt x="10240" y="5104"/>
                      </a:cubicBezTo>
                      <a:cubicBezTo>
                        <a:pt x="10240" y="4978"/>
                        <a:pt x="10083" y="4820"/>
                        <a:pt x="9925" y="4820"/>
                      </a:cubicBezTo>
                      <a:lnTo>
                        <a:pt x="5483" y="4820"/>
                      </a:lnTo>
                      <a:lnTo>
                        <a:pt x="5483" y="347"/>
                      </a:lnTo>
                      <a:cubicBezTo>
                        <a:pt x="5483" y="158"/>
                        <a:pt x="5325" y="0"/>
                        <a:pt x="51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93" name="Google Shape;12510;p89">
                  <a:extLst>
                    <a:ext uri="{FF2B5EF4-FFF2-40B4-BE49-F238E27FC236}">
                      <a16:creationId xmlns:a16="http://schemas.microsoft.com/office/drawing/2014/main" id="{7B5680EF-2AD7-2C69-8AD4-58C2ACB72F1C}"/>
                    </a:ext>
                  </a:extLst>
                </p:cNvPr>
                <p:cNvSpPr/>
                <p:nvPr/>
              </p:nvSpPr>
              <p:spPr>
                <a:xfrm>
                  <a:off x="-4057600" y="2046625"/>
                  <a:ext cx="137875" cy="1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5" h="5515" extrusionOk="0">
                      <a:moveTo>
                        <a:pt x="663" y="694"/>
                      </a:moveTo>
                      <a:cubicBezTo>
                        <a:pt x="2836" y="851"/>
                        <a:pt x="4601" y="2616"/>
                        <a:pt x="4758" y="4790"/>
                      </a:cubicBezTo>
                      <a:lnTo>
                        <a:pt x="663" y="4790"/>
                      </a:lnTo>
                      <a:lnTo>
                        <a:pt x="663" y="694"/>
                      </a:lnTo>
                      <a:close/>
                      <a:moveTo>
                        <a:pt x="348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lnTo>
                        <a:pt x="1" y="5168"/>
                      </a:lnTo>
                      <a:cubicBezTo>
                        <a:pt x="1" y="5357"/>
                        <a:pt x="158" y="5514"/>
                        <a:pt x="348" y="5514"/>
                      </a:cubicBezTo>
                      <a:lnTo>
                        <a:pt x="5168" y="5514"/>
                      </a:lnTo>
                      <a:cubicBezTo>
                        <a:pt x="5357" y="5514"/>
                        <a:pt x="5514" y="5357"/>
                        <a:pt x="5514" y="5168"/>
                      </a:cubicBezTo>
                      <a:cubicBezTo>
                        <a:pt x="5483" y="3750"/>
                        <a:pt x="4979" y="2490"/>
                        <a:pt x="3971" y="1513"/>
                      </a:cubicBezTo>
                      <a:cubicBezTo>
                        <a:pt x="2994" y="536"/>
                        <a:pt x="1734" y="1"/>
                        <a:pt x="3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sp>
            <p:nvSpPr>
              <p:cNvPr id="17969" name="Google Shape;12519;p89">
                <a:extLst>
                  <a:ext uri="{FF2B5EF4-FFF2-40B4-BE49-F238E27FC236}">
                    <a16:creationId xmlns:a16="http://schemas.microsoft.com/office/drawing/2014/main" id="{478C0741-70E8-9CBC-1EB2-3D78E0187C82}"/>
                  </a:ext>
                </a:extLst>
              </p:cNvPr>
              <p:cNvSpPr/>
              <p:nvPr/>
            </p:nvSpPr>
            <p:spPr>
              <a:xfrm>
                <a:off x="10331675" y="1884054"/>
                <a:ext cx="608338" cy="644753"/>
              </a:xfrm>
              <a:custGeom>
                <a:avLst/>
                <a:gdLst/>
                <a:ahLst/>
                <a:cxnLst/>
                <a:rect l="l" t="t" r="r" b="b"/>
                <a:pathLst>
                  <a:path w="11059" h="11721" extrusionOk="0">
                    <a:moveTo>
                      <a:pt x="1418" y="693"/>
                    </a:moveTo>
                    <a:lnTo>
                      <a:pt x="1418" y="1387"/>
                    </a:lnTo>
                    <a:lnTo>
                      <a:pt x="725" y="1387"/>
                    </a:lnTo>
                    <a:lnTo>
                      <a:pt x="725" y="693"/>
                    </a:lnTo>
                    <a:close/>
                    <a:moveTo>
                      <a:pt x="9011" y="693"/>
                    </a:moveTo>
                    <a:lnTo>
                      <a:pt x="9011" y="1387"/>
                    </a:lnTo>
                    <a:lnTo>
                      <a:pt x="8349" y="1387"/>
                    </a:lnTo>
                    <a:lnTo>
                      <a:pt x="8349" y="693"/>
                    </a:lnTo>
                    <a:close/>
                    <a:moveTo>
                      <a:pt x="7656" y="1324"/>
                    </a:moveTo>
                    <a:lnTo>
                      <a:pt x="7656" y="1670"/>
                    </a:lnTo>
                    <a:cubicBezTo>
                      <a:pt x="7656" y="1891"/>
                      <a:pt x="7813" y="2048"/>
                      <a:pt x="8034" y="2048"/>
                    </a:cubicBezTo>
                    <a:lnTo>
                      <a:pt x="8381" y="2048"/>
                    </a:lnTo>
                    <a:lnTo>
                      <a:pt x="8381" y="4222"/>
                    </a:lnTo>
                    <a:cubicBezTo>
                      <a:pt x="8255" y="4253"/>
                      <a:pt x="8160" y="4316"/>
                      <a:pt x="8034" y="4411"/>
                    </a:cubicBezTo>
                    <a:cubicBezTo>
                      <a:pt x="7845" y="4243"/>
                      <a:pt x="7614" y="4159"/>
                      <a:pt x="7369" y="4159"/>
                    </a:cubicBezTo>
                    <a:cubicBezTo>
                      <a:pt x="7246" y="4159"/>
                      <a:pt x="7120" y="4180"/>
                      <a:pt x="6994" y="4222"/>
                    </a:cubicBezTo>
                    <a:lnTo>
                      <a:pt x="6994" y="3088"/>
                    </a:lnTo>
                    <a:cubicBezTo>
                      <a:pt x="6994" y="2552"/>
                      <a:pt x="6522" y="2080"/>
                      <a:pt x="5986" y="2080"/>
                    </a:cubicBezTo>
                    <a:cubicBezTo>
                      <a:pt x="5419" y="2080"/>
                      <a:pt x="4947" y="2552"/>
                      <a:pt x="4947" y="3088"/>
                    </a:cubicBezTo>
                    <a:lnTo>
                      <a:pt x="4947" y="6459"/>
                    </a:lnTo>
                    <a:lnTo>
                      <a:pt x="4789" y="6301"/>
                    </a:lnTo>
                    <a:cubicBezTo>
                      <a:pt x="4600" y="6097"/>
                      <a:pt x="4340" y="5994"/>
                      <a:pt x="4076" y="5994"/>
                    </a:cubicBezTo>
                    <a:cubicBezTo>
                      <a:pt x="3812" y="5994"/>
                      <a:pt x="3545" y="6097"/>
                      <a:pt x="3340" y="6301"/>
                    </a:cubicBezTo>
                    <a:cubicBezTo>
                      <a:pt x="2962" y="6679"/>
                      <a:pt x="2962" y="7341"/>
                      <a:pt x="3340" y="7751"/>
                    </a:cubicBezTo>
                    <a:lnTo>
                      <a:pt x="3812" y="8223"/>
                    </a:lnTo>
                    <a:lnTo>
                      <a:pt x="2111" y="8223"/>
                    </a:lnTo>
                    <a:lnTo>
                      <a:pt x="2111" y="7908"/>
                    </a:lnTo>
                    <a:cubicBezTo>
                      <a:pt x="2111" y="7719"/>
                      <a:pt x="1954" y="7561"/>
                      <a:pt x="1765" y="7561"/>
                    </a:cubicBezTo>
                    <a:lnTo>
                      <a:pt x="1418" y="7561"/>
                    </a:lnTo>
                    <a:lnTo>
                      <a:pt x="1418" y="2048"/>
                    </a:lnTo>
                    <a:lnTo>
                      <a:pt x="1765" y="2048"/>
                    </a:lnTo>
                    <a:cubicBezTo>
                      <a:pt x="1954" y="2048"/>
                      <a:pt x="2111" y="1891"/>
                      <a:pt x="2111" y="1670"/>
                    </a:cubicBezTo>
                    <a:lnTo>
                      <a:pt x="2111" y="1324"/>
                    </a:lnTo>
                    <a:close/>
                    <a:moveTo>
                      <a:pt x="1418" y="8255"/>
                    </a:moveTo>
                    <a:lnTo>
                      <a:pt x="1418" y="8948"/>
                    </a:lnTo>
                    <a:lnTo>
                      <a:pt x="725" y="8948"/>
                    </a:lnTo>
                    <a:lnTo>
                      <a:pt x="725" y="8255"/>
                    </a:lnTo>
                    <a:close/>
                    <a:moveTo>
                      <a:pt x="5955" y="2836"/>
                    </a:moveTo>
                    <a:cubicBezTo>
                      <a:pt x="6144" y="2836"/>
                      <a:pt x="6301" y="2993"/>
                      <a:pt x="6301" y="3182"/>
                    </a:cubicBezTo>
                    <a:lnTo>
                      <a:pt x="6301" y="6616"/>
                    </a:lnTo>
                    <a:cubicBezTo>
                      <a:pt x="6301" y="6805"/>
                      <a:pt x="6459" y="6963"/>
                      <a:pt x="6648" y="6963"/>
                    </a:cubicBezTo>
                    <a:cubicBezTo>
                      <a:pt x="6837" y="6963"/>
                      <a:pt x="6994" y="6805"/>
                      <a:pt x="6994" y="6616"/>
                    </a:cubicBezTo>
                    <a:lnTo>
                      <a:pt x="6994" y="5230"/>
                    </a:lnTo>
                    <a:cubicBezTo>
                      <a:pt x="6994" y="5041"/>
                      <a:pt x="7152" y="4884"/>
                      <a:pt x="7372" y="4884"/>
                    </a:cubicBezTo>
                    <a:cubicBezTo>
                      <a:pt x="7561" y="4884"/>
                      <a:pt x="7719" y="5041"/>
                      <a:pt x="7719" y="5230"/>
                    </a:cubicBezTo>
                    <a:lnTo>
                      <a:pt x="7719" y="6616"/>
                    </a:lnTo>
                    <a:cubicBezTo>
                      <a:pt x="7719" y="6805"/>
                      <a:pt x="7876" y="6963"/>
                      <a:pt x="8066" y="6963"/>
                    </a:cubicBezTo>
                    <a:cubicBezTo>
                      <a:pt x="8255" y="6963"/>
                      <a:pt x="8412" y="6805"/>
                      <a:pt x="8412" y="6616"/>
                    </a:cubicBezTo>
                    <a:lnTo>
                      <a:pt x="8412" y="5230"/>
                    </a:lnTo>
                    <a:cubicBezTo>
                      <a:pt x="8412" y="5041"/>
                      <a:pt x="8570" y="4884"/>
                      <a:pt x="8790" y="4884"/>
                    </a:cubicBezTo>
                    <a:cubicBezTo>
                      <a:pt x="8979" y="4884"/>
                      <a:pt x="9137" y="5041"/>
                      <a:pt x="9137" y="5230"/>
                    </a:cubicBezTo>
                    <a:lnTo>
                      <a:pt x="9137" y="6616"/>
                    </a:lnTo>
                    <a:cubicBezTo>
                      <a:pt x="9137" y="6805"/>
                      <a:pt x="9294" y="6963"/>
                      <a:pt x="9483" y="6963"/>
                    </a:cubicBezTo>
                    <a:cubicBezTo>
                      <a:pt x="9672" y="6963"/>
                      <a:pt x="9830" y="6805"/>
                      <a:pt x="9830" y="6616"/>
                    </a:cubicBezTo>
                    <a:lnTo>
                      <a:pt x="9830" y="5955"/>
                    </a:lnTo>
                    <a:cubicBezTo>
                      <a:pt x="9704" y="5703"/>
                      <a:pt x="9861" y="5545"/>
                      <a:pt x="10019" y="5545"/>
                    </a:cubicBezTo>
                    <a:cubicBezTo>
                      <a:pt x="10239" y="5545"/>
                      <a:pt x="10397" y="5703"/>
                      <a:pt x="10397" y="5892"/>
                    </a:cubicBezTo>
                    <a:lnTo>
                      <a:pt x="10397" y="7057"/>
                    </a:lnTo>
                    <a:cubicBezTo>
                      <a:pt x="10397" y="8003"/>
                      <a:pt x="10176" y="8885"/>
                      <a:pt x="9830" y="9672"/>
                    </a:cubicBezTo>
                    <a:lnTo>
                      <a:pt x="6144" y="9672"/>
                    </a:lnTo>
                    <a:lnTo>
                      <a:pt x="3812" y="7372"/>
                    </a:lnTo>
                    <a:cubicBezTo>
                      <a:pt x="3686" y="7246"/>
                      <a:pt x="3686" y="6994"/>
                      <a:pt x="3812" y="6900"/>
                    </a:cubicBezTo>
                    <a:cubicBezTo>
                      <a:pt x="3875" y="6837"/>
                      <a:pt x="3962" y="6805"/>
                      <a:pt x="4049" y="6805"/>
                    </a:cubicBezTo>
                    <a:cubicBezTo>
                      <a:pt x="4135" y="6805"/>
                      <a:pt x="4222" y="6837"/>
                      <a:pt x="4285" y="6900"/>
                    </a:cubicBezTo>
                    <a:lnTo>
                      <a:pt x="5010" y="7593"/>
                    </a:lnTo>
                    <a:cubicBezTo>
                      <a:pt x="5075" y="7659"/>
                      <a:pt x="5163" y="7690"/>
                      <a:pt x="5251" y="7690"/>
                    </a:cubicBezTo>
                    <a:cubicBezTo>
                      <a:pt x="5415" y="7690"/>
                      <a:pt x="5577" y="7578"/>
                      <a:pt x="5577" y="7372"/>
                    </a:cubicBezTo>
                    <a:lnTo>
                      <a:pt x="5577" y="3182"/>
                    </a:lnTo>
                    <a:cubicBezTo>
                      <a:pt x="5577" y="2993"/>
                      <a:pt x="5734" y="2836"/>
                      <a:pt x="5955" y="2836"/>
                    </a:cubicBezTo>
                    <a:close/>
                    <a:moveTo>
                      <a:pt x="9672" y="10302"/>
                    </a:moveTo>
                    <a:lnTo>
                      <a:pt x="9672" y="10680"/>
                    </a:lnTo>
                    <a:cubicBezTo>
                      <a:pt x="9704" y="10869"/>
                      <a:pt x="9546" y="11027"/>
                      <a:pt x="9357" y="11027"/>
                    </a:cubicBezTo>
                    <a:lnTo>
                      <a:pt x="6616" y="11027"/>
                    </a:lnTo>
                    <a:cubicBezTo>
                      <a:pt x="6396" y="11027"/>
                      <a:pt x="6238" y="10869"/>
                      <a:pt x="6238" y="10680"/>
                    </a:cubicBezTo>
                    <a:lnTo>
                      <a:pt x="6238" y="10302"/>
                    </a:lnTo>
                    <a:close/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1733"/>
                    </a:lnTo>
                    <a:cubicBezTo>
                      <a:pt x="0" y="1922"/>
                      <a:pt x="158" y="2080"/>
                      <a:pt x="347" y="2080"/>
                    </a:cubicBezTo>
                    <a:lnTo>
                      <a:pt x="693" y="2080"/>
                    </a:lnTo>
                    <a:lnTo>
                      <a:pt x="693" y="7593"/>
                    </a:lnTo>
                    <a:lnTo>
                      <a:pt x="347" y="7593"/>
                    </a:lnTo>
                    <a:cubicBezTo>
                      <a:pt x="158" y="7593"/>
                      <a:pt x="0" y="7751"/>
                      <a:pt x="0" y="7940"/>
                    </a:cubicBezTo>
                    <a:lnTo>
                      <a:pt x="0" y="9326"/>
                    </a:lnTo>
                    <a:cubicBezTo>
                      <a:pt x="0" y="9515"/>
                      <a:pt x="158" y="9672"/>
                      <a:pt x="347" y="9672"/>
                    </a:cubicBezTo>
                    <a:lnTo>
                      <a:pt x="1733" y="9672"/>
                    </a:lnTo>
                    <a:cubicBezTo>
                      <a:pt x="1922" y="9672"/>
                      <a:pt x="2080" y="9515"/>
                      <a:pt x="2080" y="9326"/>
                    </a:cubicBezTo>
                    <a:lnTo>
                      <a:pt x="2080" y="8979"/>
                    </a:lnTo>
                    <a:lnTo>
                      <a:pt x="4442" y="8979"/>
                    </a:lnTo>
                    <a:lnTo>
                      <a:pt x="5577" y="10113"/>
                    </a:lnTo>
                    <a:lnTo>
                      <a:pt x="5577" y="10712"/>
                    </a:lnTo>
                    <a:cubicBezTo>
                      <a:pt x="5577" y="11248"/>
                      <a:pt x="6049" y="11720"/>
                      <a:pt x="6616" y="11720"/>
                    </a:cubicBezTo>
                    <a:lnTo>
                      <a:pt x="9357" y="11720"/>
                    </a:lnTo>
                    <a:cubicBezTo>
                      <a:pt x="9924" y="11720"/>
                      <a:pt x="10397" y="11248"/>
                      <a:pt x="10397" y="10712"/>
                    </a:cubicBezTo>
                    <a:lnTo>
                      <a:pt x="10397" y="10113"/>
                    </a:lnTo>
                    <a:cubicBezTo>
                      <a:pt x="10806" y="9200"/>
                      <a:pt x="11058" y="8160"/>
                      <a:pt x="11058" y="7026"/>
                    </a:cubicBezTo>
                    <a:lnTo>
                      <a:pt x="11058" y="5892"/>
                    </a:lnTo>
                    <a:cubicBezTo>
                      <a:pt x="11058" y="5325"/>
                      <a:pt x="10617" y="4884"/>
                      <a:pt x="10019" y="4884"/>
                    </a:cubicBezTo>
                    <a:cubicBezTo>
                      <a:pt x="9924" y="4884"/>
                      <a:pt x="9767" y="4915"/>
                      <a:pt x="9641" y="4947"/>
                    </a:cubicBezTo>
                    <a:cubicBezTo>
                      <a:pt x="9546" y="4632"/>
                      <a:pt x="9326" y="4379"/>
                      <a:pt x="9011" y="4253"/>
                    </a:cubicBezTo>
                    <a:lnTo>
                      <a:pt x="9011" y="2080"/>
                    </a:lnTo>
                    <a:lnTo>
                      <a:pt x="9357" y="2080"/>
                    </a:lnTo>
                    <a:cubicBezTo>
                      <a:pt x="9546" y="2080"/>
                      <a:pt x="9735" y="1922"/>
                      <a:pt x="9735" y="1733"/>
                    </a:cubicBezTo>
                    <a:lnTo>
                      <a:pt x="9735" y="347"/>
                    </a:lnTo>
                    <a:cubicBezTo>
                      <a:pt x="9735" y="158"/>
                      <a:pt x="9546" y="0"/>
                      <a:pt x="9357" y="0"/>
                    </a:cubicBezTo>
                    <a:lnTo>
                      <a:pt x="7971" y="0"/>
                    </a:lnTo>
                    <a:cubicBezTo>
                      <a:pt x="7782" y="0"/>
                      <a:pt x="7624" y="158"/>
                      <a:pt x="7624" y="347"/>
                    </a:cubicBezTo>
                    <a:lnTo>
                      <a:pt x="7624" y="693"/>
                    </a:lnTo>
                    <a:lnTo>
                      <a:pt x="2080" y="693"/>
                    </a:lnTo>
                    <a:lnTo>
                      <a:pt x="2080" y="347"/>
                    </a:lnTo>
                    <a:cubicBezTo>
                      <a:pt x="2080" y="158"/>
                      <a:pt x="1922" y="0"/>
                      <a:pt x="17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354">
                  <a:defRPr/>
                </a:pPr>
                <a:endParaRPr sz="2400" dirty="0">
                  <a:solidFill>
                    <a:srgbClr val="000000"/>
                  </a:solidFill>
                  <a:latin typeface="Lora" pitchFamily="2" charset="0"/>
                </a:endParaRPr>
              </a:p>
            </p:txBody>
          </p:sp>
          <p:grpSp>
            <p:nvGrpSpPr>
              <p:cNvPr id="17970" name="Google Shape;12532;p89">
                <a:extLst>
                  <a:ext uri="{FF2B5EF4-FFF2-40B4-BE49-F238E27FC236}">
                    <a16:creationId xmlns:a16="http://schemas.microsoft.com/office/drawing/2014/main" id="{36202708-71AF-A3B2-CE09-064DBF19A87D}"/>
                  </a:ext>
                </a:extLst>
              </p:cNvPr>
              <p:cNvGrpSpPr/>
              <p:nvPr/>
            </p:nvGrpSpPr>
            <p:grpSpPr>
              <a:xfrm>
                <a:off x="2875060" y="1885975"/>
                <a:ext cx="644752" cy="641288"/>
                <a:chOff x="-5635200" y="2037975"/>
                <a:chExt cx="293025" cy="291450"/>
              </a:xfrm>
              <a:grpFill/>
            </p:grpSpPr>
            <p:sp>
              <p:nvSpPr>
                <p:cNvPr id="17990" name="Google Shape;12533;p89">
                  <a:extLst>
                    <a:ext uri="{FF2B5EF4-FFF2-40B4-BE49-F238E27FC236}">
                      <a16:creationId xmlns:a16="http://schemas.microsoft.com/office/drawing/2014/main" id="{BB80D8B9-5322-8798-EDCE-84FD391D3C7F}"/>
                    </a:ext>
                  </a:extLst>
                </p:cNvPr>
                <p:cNvSpPr/>
                <p:nvPr/>
              </p:nvSpPr>
              <p:spPr>
                <a:xfrm>
                  <a:off x="-5635200" y="2037975"/>
                  <a:ext cx="29302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8" extrusionOk="0">
                      <a:moveTo>
                        <a:pt x="2395" y="725"/>
                      </a:moveTo>
                      <a:cubicBezTo>
                        <a:pt x="2930" y="725"/>
                        <a:pt x="3403" y="1197"/>
                        <a:pt x="3403" y="1733"/>
                      </a:cubicBezTo>
                      <a:cubicBezTo>
                        <a:pt x="3403" y="2300"/>
                        <a:pt x="2930" y="2773"/>
                        <a:pt x="2395" y="2773"/>
                      </a:cubicBezTo>
                      <a:cubicBezTo>
                        <a:pt x="1828" y="2773"/>
                        <a:pt x="1355" y="2300"/>
                        <a:pt x="1355" y="1733"/>
                      </a:cubicBezTo>
                      <a:cubicBezTo>
                        <a:pt x="1355" y="1197"/>
                        <a:pt x="1828" y="725"/>
                        <a:pt x="2395" y="725"/>
                      </a:cubicBezTo>
                      <a:close/>
                      <a:moveTo>
                        <a:pt x="10303" y="725"/>
                      </a:moveTo>
                      <a:lnTo>
                        <a:pt x="10303" y="6585"/>
                      </a:lnTo>
                      <a:lnTo>
                        <a:pt x="10334" y="6585"/>
                      </a:lnTo>
                      <a:cubicBezTo>
                        <a:pt x="10334" y="6774"/>
                        <a:pt x="10177" y="6931"/>
                        <a:pt x="9988" y="6931"/>
                      </a:cubicBezTo>
                      <a:lnTo>
                        <a:pt x="4789" y="6931"/>
                      </a:lnTo>
                      <a:lnTo>
                        <a:pt x="4789" y="5167"/>
                      </a:lnTo>
                      <a:cubicBezTo>
                        <a:pt x="4789" y="4253"/>
                        <a:pt x="4285" y="3434"/>
                        <a:pt x="3498" y="3025"/>
                      </a:cubicBezTo>
                      <a:cubicBezTo>
                        <a:pt x="3844" y="2710"/>
                        <a:pt x="4096" y="2237"/>
                        <a:pt x="4096" y="1733"/>
                      </a:cubicBezTo>
                      <a:cubicBezTo>
                        <a:pt x="4096" y="1355"/>
                        <a:pt x="3970" y="977"/>
                        <a:pt x="3718" y="725"/>
                      </a:cubicBezTo>
                      <a:close/>
                      <a:moveTo>
                        <a:pt x="2710" y="3466"/>
                      </a:moveTo>
                      <a:cubicBezTo>
                        <a:pt x="3498" y="3623"/>
                        <a:pt x="4096" y="4316"/>
                        <a:pt x="4096" y="5167"/>
                      </a:cubicBezTo>
                      <a:lnTo>
                        <a:pt x="4096" y="7246"/>
                      </a:lnTo>
                      <a:cubicBezTo>
                        <a:pt x="4128" y="7435"/>
                        <a:pt x="3970" y="7593"/>
                        <a:pt x="3750" y="7593"/>
                      </a:cubicBezTo>
                      <a:cubicBezTo>
                        <a:pt x="3561" y="7593"/>
                        <a:pt x="3403" y="7750"/>
                        <a:pt x="3403" y="7971"/>
                      </a:cubicBezTo>
                      <a:lnTo>
                        <a:pt x="3403" y="10712"/>
                      </a:lnTo>
                      <a:cubicBezTo>
                        <a:pt x="3403" y="10901"/>
                        <a:pt x="3246" y="11058"/>
                        <a:pt x="3056" y="11058"/>
                      </a:cubicBezTo>
                      <a:lnTo>
                        <a:pt x="1670" y="11058"/>
                      </a:lnTo>
                      <a:cubicBezTo>
                        <a:pt x="1481" y="11058"/>
                        <a:pt x="1324" y="10901"/>
                        <a:pt x="1324" y="10712"/>
                      </a:cubicBezTo>
                      <a:lnTo>
                        <a:pt x="1324" y="7971"/>
                      </a:lnTo>
                      <a:cubicBezTo>
                        <a:pt x="1324" y="7750"/>
                        <a:pt x="1166" y="7593"/>
                        <a:pt x="977" y="7593"/>
                      </a:cubicBezTo>
                      <a:cubicBezTo>
                        <a:pt x="788" y="7593"/>
                        <a:pt x="631" y="7435"/>
                        <a:pt x="631" y="7246"/>
                      </a:cubicBezTo>
                      <a:lnTo>
                        <a:pt x="631" y="5167"/>
                      </a:lnTo>
                      <a:cubicBezTo>
                        <a:pt x="631" y="4316"/>
                        <a:pt x="1198" y="3623"/>
                        <a:pt x="1985" y="3466"/>
                      </a:cubicBezTo>
                      <a:lnTo>
                        <a:pt x="1985" y="5829"/>
                      </a:lnTo>
                      <a:cubicBezTo>
                        <a:pt x="1985" y="6018"/>
                        <a:pt x="2143" y="6175"/>
                        <a:pt x="2363" y="6175"/>
                      </a:cubicBezTo>
                      <a:cubicBezTo>
                        <a:pt x="2552" y="6175"/>
                        <a:pt x="2710" y="6018"/>
                        <a:pt x="2710" y="5829"/>
                      </a:cubicBezTo>
                      <a:lnTo>
                        <a:pt x="2710" y="3466"/>
                      </a:lnTo>
                      <a:close/>
                      <a:moveTo>
                        <a:pt x="2395" y="0"/>
                      </a:moveTo>
                      <a:cubicBezTo>
                        <a:pt x="1450" y="0"/>
                        <a:pt x="694" y="756"/>
                        <a:pt x="694" y="1702"/>
                      </a:cubicBezTo>
                      <a:cubicBezTo>
                        <a:pt x="694" y="2206"/>
                        <a:pt x="946" y="2678"/>
                        <a:pt x="1292" y="2993"/>
                      </a:cubicBezTo>
                      <a:cubicBezTo>
                        <a:pt x="536" y="3403"/>
                        <a:pt x="1" y="4222"/>
                        <a:pt x="1" y="5136"/>
                      </a:cubicBezTo>
                      <a:lnTo>
                        <a:pt x="1" y="7215"/>
                      </a:lnTo>
                      <a:cubicBezTo>
                        <a:pt x="1" y="7656"/>
                        <a:pt x="253" y="8034"/>
                        <a:pt x="662" y="8192"/>
                      </a:cubicBezTo>
                      <a:lnTo>
                        <a:pt x="662" y="10649"/>
                      </a:lnTo>
                      <a:cubicBezTo>
                        <a:pt x="662" y="11184"/>
                        <a:pt x="1135" y="11657"/>
                        <a:pt x="1670" y="11657"/>
                      </a:cubicBezTo>
                      <a:lnTo>
                        <a:pt x="3056" y="11657"/>
                      </a:lnTo>
                      <a:cubicBezTo>
                        <a:pt x="3624" y="11657"/>
                        <a:pt x="4096" y="11184"/>
                        <a:pt x="4096" y="10649"/>
                      </a:cubicBezTo>
                      <a:lnTo>
                        <a:pt x="4096" y="8192"/>
                      </a:lnTo>
                      <a:cubicBezTo>
                        <a:pt x="4348" y="8065"/>
                        <a:pt x="4600" y="7876"/>
                        <a:pt x="4726" y="7561"/>
                      </a:cubicBezTo>
                      <a:lnTo>
                        <a:pt x="9988" y="7561"/>
                      </a:lnTo>
                      <a:cubicBezTo>
                        <a:pt x="10555" y="7561"/>
                        <a:pt x="11027" y="7089"/>
                        <a:pt x="11027" y="6553"/>
                      </a:cubicBezTo>
                      <a:lnTo>
                        <a:pt x="11027" y="662"/>
                      </a:lnTo>
                      <a:lnTo>
                        <a:pt x="11374" y="662"/>
                      </a:lnTo>
                      <a:cubicBezTo>
                        <a:pt x="11563" y="662"/>
                        <a:pt x="11720" y="504"/>
                        <a:pt x="11720" y="315"/>
                      </a:cubicBezTo>
                      <a:cubicBezTo>
                        <a:pt x="11720" y="158"/>
                        <a:pt x="11563" y="0"/>
                        <a:pt x="113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91" name="Google Shape;12534;p89">
                  <a:extLst>
                    <a:ext uri="{FF2B5EF4-FFF2-40B4-BE49-F238E27FC236}">
                      <a16:creationId xmlns:a16="http://schemas.microsoft.com/office/drawing/2014/main" id="{C04E249A-478F-DF47-01B2-CE31CB8EB43F}"/>
                    </a:ext>
                  </a:extLst>
                </p:cNvPr>
                <p:cNvSpPr/>
                <p:nvPr/>
              </p:nvSpPr>
              <p:spPr>
                <a:xfrm>
                  <a:off x="-5496575" y="2072625"/>
                  <a:ext cx="102425" cy="10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" h="4097" extrusionOk="0">
                      <a:moveTo>
                        <a:pt x="2395" y="725"/>
                      </a:moveTo>
                      <a:cubicBezTo>
                        <a:pt x="2867" y="851"/>
                        <a:pt x="3245" y="1229"/>
                        <a:pt x="3371" y="1733"/>
                      </a:cubicBezTo>
                      <a:lnTo>
                        <a:pt x="2395" y="1733"/>
                      </a:lnTo>
                      <a:lnTo>
                        <a:pt x="2395" y="725"/>
                      </a:lnTo>
                      <a:close/>
                      <a:moveTo>
                        <a:pt x="1733" y="757"/>
                      </a:moveTo>
                      <a:lnTo>
                        <a:pt x="1733" y="2080"/>
                      </a:lnTo>
                      <a:cubicBezTo>
                        <a:pt x="1733" y="2269"/>
                        <a:pt x="1891" y="2426"/>
                        <a:pt x="2080" y="2426"/>
                      </a:cubicBezTo>
                      <a:lnTo>
                        <a:pt x="3403" y="2426"/>
                      </a:lnTo>
                      <a:cubicBezTo>
                        <a:pt x="3245" y="3025"/>
                        <a:pt x="2741" y="3466"/>
                        <a:pt x="2080" y="3466"/>
                      </a:cubicBezTo>
                      <a:cubicBezTo>
                        <a:pt x="1324" y="3466"/>
                        <a:pt x="693" y="2836"/>
                        <a:pt x="693" y="2080"/>
                      </a:cubicBezTo>
                      <a:cubicBezTo>
                        <a:pt x="693" y="1418"/>
                        <a:pt x="1135" y="851"/>
                        <a:pt x="1733" y="757"/>
                      </a:cubicBezTo>
                      <a:close/>
                      <a:moveTo>
                        <a:pt x="2048" y="0"/>
                      </a:moveTo>
                      <a:cubicBezTo>
                        <a:pt x="883" y="0"/>
                        <a:pt x="0" y="914"/>
                        <a:pt x="0" y="2048"/>
                      </a:cubicBezTo>
                      <a:cubicBezTo>
                        <a:pt x="0" y="3182"/>
                        <a:pt x="946" y="4096"/>
                        <a:pt x="2048" y="4096"/>
                      </a:cubicBezTo>
                      <a:cubicBezTo>
                        <a:pt x="3182" y="4096"/>
                        <a:pt x="4096" y="3182"/>
                        <a:pt x="4096" y="2048"/>
                      </a:cubicBezTo>
                      <a:cubicBezTo>
                        <a:pt x="4096" y="914"/>
                        <a:pt x="3182" y="0"/>
                        <a:pt x="20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971" name="Google Shape;12543;p89">
                <a:extLst>
                  <a:ext uri="{FF2B5EF4-FFF2-40B4-BE49-F238E27FC236}">
                    <a16:creationId xmlns:a16="http://schemas.microsoft.com/office/drawing/2014/main" id="{7909E575-4799-3F40-682C-01B96AF230A5}"/>
                  </a:ext>
                </a:extLst>
              </p:cNvPr>
              <p:cNvGrpSpPr/>
              <p:nvPr/>
            </p:nvGrpSpPr>
            <p:grpSpPr>
              <a:xfrm>
                <a:off x="6983557" y="1885975"/>
                <a:ext cx="644752" cy="641288"/>
                <a:chOff x="-3854375" y="2046625"/>
                <a:chExt cx="293025" cy="291450"/>
              </a:xfrm>
              <a:grpFill/>
            </p:grpSpPr>
            <p:sp>
              <p:nvSpPr>
                <p:cNvPr id="17988" name="Google Shape;12544;p89">
                  <a:extLst>
                    <a:ext uri="{FF2B5EF4-FFF2-40B4-BE49-F238E27FC236}">
                      <a16:creationId xmlns:a16="http://schemas.microsoft.com/office/drawing/2014/main" id="{E4689601-FA05-9A75-62AE-059F64414DDA}"/>
                    </a:ext>
                  </a:extLst>
                </p:cNvPr>
                <p:cNvSpPr/>
                <p:nvPr/>
              </p:nvSpPr>
              <p:spPr>
                <a:xfrm>
                  <a:off x="-3854375" y="2046625"/>
                  <a:ext cx="29302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8" extrusionOk="0">
                      <a:moveTo>
                        <a:pt x="7624" y="694"/>
                      </a:moveTo>
                      <a:cubicBezTo>
                        <a:pt x="9515" y="694"/>
                        <a:pt x="11058" y="2206"/>
                        <a:pt x="11058" y="4096"/>
                      </a:cubicBezTo>
                      <a:cubicBezTo>
                        <a:pt x="11058" y="5987"/>
                        <a:pt x="9515" y="7530"/>
                        <a:pt x="7624" y="7530"/>
                      </a:cubicBezTo>
                      <a:cubicBezTo>
                        <a:pt x="5734" y="7530"/>
                        <a:pt x="4190" y="5987"/>
                        <a:pt x="4190" y="4096"/>
                      </a:cubicBezTo>
                      <a:cubicBezTo>
                        <a:pt x="4190" y="2206"/>
                        <a:pt x="5734" y="694"/>
                        <a:pt x="7624" y="694"/>
                      </a:cubicBezTo>
                      <a:close/>
                      <a:moveTo>
                        <a:pt x="3336" y="8066"/>
                      </a:moveTo>
                      <a:cubicBezTo>
                        <a:pt x="3426" y="8066"/>
                        <a:pt x="3513" y="8098"/>
                        <a:pt x="3560" y="8161"/>
                      </a:cubicBezTo>
                      <a:cubicBezTo>
                        <a:pt x="3686" y="8287"/>
                        <a:pt x="3686" y="8507"/>
                        <a:pt x="3560" y="8633"/>
                      </a:cubicBezTo>
                      <a:lnTo>
                        <a:pt x="1323" y="10870"/>
                      </a:lnTo>
                      <a:cubicBezTo>
                        <a:pt x="1260" y="10933"/>
                        <a:pt x="1174" y="10964"/>
                        <a:pt x="1087" y="10964"/>
                      </a:cubicBezTo>
                      <a:cubicBezTo>
                        <a:pt x="1001" y="10964"/>
                        <a:pt x="914" y="10933"/>
                        <a:pt x="851" y="10870"/>
                      </a:cubicBezTo>
                      <a:cubicBezTo>
                        <a:pt x="725" y="10744"/>
                        <a:pt x="725" y="10523"/>
                        <a:pt x="851" y="10397"/>
                      </a:cubicBezTo>
                      <a:lnTo>
                        <a:pt x="3088" y="8161"/>
                      </a:lnTo>
                      <a:cubicBezTo>
                        <a:pt x="3151" y="8098"/>
                        <a:pt x="3245" y="8066"/>
                        <a:pt x="3336" y="8066"/>
                      </a:cubicBezTo>
                      <a:close/>
                      <a:moveTo>
                        <a:pt x="7624" y="1"/>
                      </a:moveTo>
                      <a:cubicBezTo>
                        <a:pt x="5356" y="1"/>
                        <a:pt x="3529" y="1860"/>
                        <a:pt x="3529" y="4096"/>
                      </a:cubicBezTo>
                      <a:cubicBezTo>
                        <a:pt x="3529" y="5136"/>
                        <a:pt x="3875" y="6050"/>
                        <a:pt x="4505" y="6743"/>
                      </a:cubicBezTo>
                      <a:lnTo>
                        <a:pt x="3812" y="7467"/>
                      </a:lnTo>
                      <a:cubicBezTo>
                        <a:pt x="3661" y="7386"/>
                        <a:pt x="3500" y="7347"/>
                        <a:pt x="3342" y="7347"/>
                      </a:cubicBezTo>
                      <a:cubicBezTo>
                        <a:pt x="3074" y="7347"/>
                        <a:pt x="2813" y="7458"/>
                        <a:pt x="2615" y="7656"/>
                      </a:cubicBezTo>
                      <a:lnTo>
                        <a:pt x="378" y="9893"/>
                      </a:lnTo>
                      <a:cubicBezTo>
                        <a:pt x="0" y="10271"/>
                        <a:pt x="0" y="10964"/>
                        <a:pt x="378" y="11343"/>
                      </a:cubicBezTo>
                      <a:cubicBezTo>
                        <a:pt x="567" y="11532"/>
                        <a:pt x="851" y="11658"/>
                        <a:pt x="1103" y="11658"/>
                      </a:cubicBezTo>
                      <a:cubicBezTo>
                        <a:pt x="1355" y="11658"/>
                        <a:pt x="1607" y="11532"/>
                        <a:pt x="1796" y="11343"/>
                      </a:cubicBezTo>
                      <a:lnTo>
                        <a:pt x="4033" y="9106"/>
                      </a:lnTo>
                      <a:cubicBezTo>
                        <a:pt x="4348" y="8791"/>
                        <a:pt x="4442" y="8318"/>
                        <a:pt x="4253" y="7909"/>
                      </a:cubicBezTo>
                      <a:lnTo>
                        <a:pt x="4947" y="7215"/>
                      </a:lnTo>
                      <a:cubicBezTo>
                        <a:pt x="5671" y="7814"/>
                        <a:pt x="6616" y="8192"/>
                        <a:pt x="7593" y="8192"/>
                      </a:cubicBezTo>
                      <a:cubicBezTo>
                        <a:pt x="9861" y="8192"/>
                        <a:pt x="11689" y="6333"/>
                        <a:pt x="11689" y="4096"/>
                      </a:cubicBezTo>
                      <a:cubicBezTo>
                        <a:pt x="11720" y="1828"/>
                        <a:pt x="9861" y="1"/>
                        <a:pt x="76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89" name="Google Shape;12545;p89">
                  <a:extLst>
                    <a:ext uri="{FF2B5EF4-FFF2-40B4-BE49-F238E27FC236}">
                      <a16:creationId xmlns:a16="http://schemas.microsoft.com/office/drawing/2014/main" id="{BE449B4E-D4AE-CAEE-1812-CE7A9C9B30B9}"/>
                    </a:ext>
                  </a:extLst>
                </p:cNvPr>
                <p:cNvSpPr/>
                <p:nvPr/>
              </p:nvSpPr>
              <p:spPr>
                <a:xfrm>
                  <a:off x="-3714975" y="2080500"/>
                  <a:ext cx="103200" cy="11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4790" extrusionOk="0">
                      <a:moveTo>
                        <a:pt x="2048" y="694"/>
                      </a:moveTo>
                      <a:cubicBezTo>
                        <a:pt x="2458" y="694"/>
                        <a:pt x="2710" y="1009"/>
                        <a:pt x="2710" y="1387"/>
                      </a:cubicBezTo>
                      <a:cubicBezTo>
                        <a:pt x="2710" y="1765"/>
                        <a:pt x="2395" y="2048"/>
                        <a:pt x="2048" y="2048"/>
                      </a:cubicBezTo>
                      <a:cubicBezTo>
                        <a:pt x="1702" y="2048"/>
                        <a:pt x="1387" y="1733"/>
                        <a:pt x="1387" y="1387"/>
                      </a:cubicBezTo>
                      <a:cubicBezTo>
                        <a:pt x="1355" y="1009"/>
                        <a:pt x="1670" y="694"/>
                        <a:pt x="2048" y="694"/>
                      </a:cubicBezTo>
                      <a:close/>
                      <a:moveTo>
                        <a:pt x="2363" y="2741"/>
                      </a:moveTo>
                      <a:cubicBezTo>
                        <a:pt x="2931" y="2741"/>
                        <a:pt x="3403" y="3214"/>
                        <a:pt x="3403" y="3781"/>
                      </a:cubicBezTo>
                      <a:lnTo>
                        <a:pt x="3403" y="4128"/>
                      </a:lnTo>
                      <a:lnTo>
                        <a:pt x="662" y="4128"/>
                      </a:lnTo>
                      <a:lnTo>
                        <a:pt x="662" y="3781"/>
                      </a:lnTo>
                      <a:cubicBezTo>
                        <a:pt x="662" y="3214"/>
                        <a:pt x="1135" y="2741"/>
                        <a:pt x="1702" y="2741"/>
                      </a:cubicBezTo>
                      <a:close/>
                      <a:moveTo>
                        <a:pt x="2048" y="1"/>
                      </a:moveTo>
                      <a:cubicBezTo>
                        <a:pt x="1292" y="1"/>
                        <a:pt x="662" y="631"/>
                        <a:pt x="662" y="1387"/>
                      </a:cubicBezTo>
                      <a:cubicBezTo>
                        <a:pt x="662" y="1702"/>
                        <a:pt x="788" y="2017"/>
                        <a:pt x="977" y="2237"/>
                      </a:cubicBezTo>
                      <a:cubicBezTo>
                        <a:pt x="410" y="2521"/>
                        <a:pt x="1" y="3119"/>
                        <a:pt x="1" y="3781"/>
                      </a:cubicBezTo>
                      <a:lnTo>
                        <a:pt x="1" y="4443"/>
                      </a:lnTo>
                      <a:cubicBezTo>
                        <a:pt x="1" y="4632"/>
                        <a:pt x="158" y="4789"/>
                        <a:pt x="347" y="4789"/>
                      </a:cubicBezTo>
                      <a:lnTo>
                        <a:pt x="3781" y="4789"/>
                      </a:lnTo>
                      <a:cubicBezTo>
                        <a:pt x="3970" y="4789"/>
                        <a:pt x="4128" y="4632"/>
                        <a:pt x="4128" y="4443"/>
                      </a:cubicBezTo>
                      <a:lnTo>
                        <a:pt x="4128" y="3781"/>
                      </a:lnTo>
                      <a:cubicBezTo>
                        <a:pt x="4096" y="3119"/>
                        <a:pt x="3718" y="2521"/>
                        <a:pt x="3120" y="2237"/>
                      </a:cubicBezTo>
                      <a:cubicBezTo>
                        <a:pt x="3309" y="2017"/>
                        <a:pt x="3435" y="1733"/>
                        <a:pt x="3435" y="1387"/>
                      </a:cubicBezTo>
                      <a:cubicBezTo>
                        <a:pt x="3435" y="631"/>
                        <a:pt x="2805" y="1"/>
                        <a:pt x="20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sp>
            <p:nvSpPr>
              <p:cNvPr id="17972" name="Google Shape;12552;p89">
                <a:extLst>
                  <a:ext uri="{FF2B5EF4-FFF2-40B4-BE49-F238E27FC236}">
                    <a16:creationId xmlns:a16="http://schemas.microsoft.com/office/drawing/2014/main" id="{13886317-5D42-3B97-8676-54241CB954F7}"/>
                  </a:ext>
                </a:extLst>
              </p:cNvPr>
              <p:cNvSpPr/>
              <p:nvPr/>
            </p:nvSpPr>
            <p:spPr>
              <a:xfrm>
                <a:off x="11151816" y="1962933"/>
                <a:ext cx="642992" cy="486989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8853" extrusionOk="0">
                    <a:moveTo>
                      <a:pt x="1040" y="2709"/>
                    </a:moveTo>
                    <a:cubicBezTo>
                      <a:pt x="1229" y="2709"/>
                      <a:pt x="1386" y="2867"/>
                      <a:pt x="1386" y="3056"/>
                    </a:cubicBezTo>
                    <a:lnTo>
                      <a:pt x="1386" y="5828"/>
                    </a:lnTo>
                    <a:cubicBezTo>
                      <a:pt x="1386" y="6017"/>
                      <a:pt x="1229" y="6175"/>
                      <a:pt x="1040" y="6175"/>
                    </a:cubicBezTo>
                    <a:cubicBezTo>
                      <a:pt x="819" y="6175"/>
                      <a:pt x="662" y="6017"/>
                      <a:pt x="662" y="5828"/>
                    </a:cubicBezTo>
                    <a:lnTo>
                      <a:pt x="662" y="3056"/>
                    </a:lnTo>
                    <a:cubicBezTo>
                      <a:pt x="662" y="2867"/>
                      <a:pt x="819" y="2709"/>
                      <a:pt x="1040" y="2709"/>
                    </a:cubicBezTo>
                    <a:close/>
                    <a:moveTo>
                      <a:pt x="9641" y="1449"/>
                    </a:moveTo>
                    <a:lnTo>
                      <a:pt x="9641" y="7435"/>
                    </a:lnTo>
                    <a:lnTo>
                      <a:pt x="2079" y="5545"/>
                    </a:lnTo>
                    <a:lnTo>
                      <a:pt x="2079" y="3340"/>
                    </a:lnTo>
                    <a:lnTo>
                      <a:pt x="9641" y="1449"/>
                    </a:lnTo>
                    <a:close/>
                    <a:moveTo>
                      <a:pt x="3466" y="6616"/>
                    </a:moveTo>
                    <a:lnTo>
                      <a:pt x="6112" y="7278"/>
                    </a:lnTo>
                    <a:cubicBezTo>
                      <a:pt x="5954" y="7845"/>
                      <a:pt x="5450" y="8223"/>
                      <a:pt x="4820" y="8223"/>
                    </a:cubicBezTo>
                    <a:cubicBezTo>
                      <a:pt x="4064" y="8223"/>
                      <a:pt x="3434" y="7593"/>
                      <a:pt x="3434" y="6837"/>
                    </a:cubicBezTo>
                    <a:cubicBezTo>
                      <a:pt x="3434" y="6774"/>
                      <a:pt x="3434" y="6679"/>
                      <a:pt x="3466" y="6616"/>
                    </a:cubicBezTo>
                    <a:close/>
                    <a:moveTo>
                      <a:pt x="10680" y="662"/>
                    </a:moveTo>
                    <a:cubicBezTo>
                      <a:pt x="10869" y="662"/>
                      <a:pt x="11027" y="819"/>
                      <a:pt x="11027" y="1008"/>
                    </a:cubicBezTo>
                    <a:lnTo>
                      <a:pt x="11027" y="7876"/>
                    </a:lnTo>
                    <a:cubicBezTo>
                      <a:pt x="11027" y="8065"/>
                      <a:pt x="10869" y="8223"/>
                      <a:pt x="10680" y="8223"/>
                    </a:cubicBezTo>
                    <a:cubicBezTo>
                      <a:pt x="10491" y="8223"/>
                      <a:pt x="10334" y="8065"/>
                      <a:pt x="10334" y="7876"/>
                    </a:cubicBezTo>
                    <a:lnTo>
                      <a:pt x="10334" y="1008"/>
                    </a:lnTo>
                    <a:cubicBezTo>
                      <a:pt x="10334" y="819"/>
                      <a:pt x="10491" y="662"/>
                      <a:pt x="10680" y="662"/>
                    </a:cubicBezTo>
                    <a:close/>
                    <a:moveTo>
                      <a:pt x="10680" y="0"/>
                    </a:moveTo>
                    <a:cubicBezTo>
                      <a:pt x="10208" y="0"/>
                      <a:pt x="9798" y="315"/>
                      <a:pt x="9704" y="756"/>
                    </a:cubicBezTo>
                    <a:lnTo>
                      <a:pt x="1985" y="2678"/>
                    </a:lnTo>
                    <a:cubicBezTo>
                      <a:pt x="1827" y="2331"/>
                      <a:pt x="1449" y="2048"/>
                      <a:pt x="1040" y="2048"/>
                    </a:cubicBezTo>
                    <a:cubicBezTo>
                      <a:pt x="473" y="2048"/>
                      <a:pt x="0" y="2520"/>
                      <a:pt x="0" y="3056"/>
                    </a:cubicBezTo>
                    <a:lnTo>
                      <a:pt x="0" y="5828"/>
                    </a:lnTo>
                    <a:cubicBezTo>
                      <a:pt x="0" y="6364"/>
                      <a:pt x="473" y="6837"/>
                      <a:pt x="1040" y="6837"/>
                    </a:cubicBezTo>
                    <a:cubicBezTo>
                      <a:pt x="1449" y="6837"/>
                      <a:pt x="1827" y="6616"/>
                      <a:pt x="1985" y="6206"/>
                    </a:cubicBezTo>
                    <a:lnTo>
                      <a:pt x="2804" y="6427"/>
                    </a:lnTo>
                    <a:cubicBezTo>
                      <a:pt x="2772" y="6522"/>
                      <a:pt x="2772" y="6679"/>
                      <a:pt x="2772" y="6805"/>
                    </a:cubicBezTo>
                    <a:cubicBezTo>
                      <a:pt x="2772" y="7939"/>
                      <a:pt x="3655" y="8853"/>
                      <a:pt x="4820" y="8853"/>
                    </a:cubicBezTo>
                    <a:cubicBezTo>
                      <a:pt x="5324" y="8853"/>
                      <a:pt x="5828" y="8664"/>
                      <a:pt x="6175" y="8317"/>
                    </a:cubicBezTo>
                    <a:cubicBezTo>
                      <a:pt x="6459" y="8065"/>
                      <a:pt x="6648" y="7719"/>
                      <a:pt x="6774" y="7341"/>
                    </a:cubicBezTo>
                    <a:lnTo>
                      <a:pt x="9704" y="8065"/>
                    </a:lnTo>
                    <a:cubicBezTo>
                      <a:pt x="9798" y="8506"/>
                      <a:pt x="10208" y="8821"/>
                      <a:pt x="10680" y="8821"/>
                    </a:cubicBezTo>
                    <a:cubicBezTo>
                      <a:pt x="11216" y="8821"/>
                      <a:pt x="11688" y="8349"/>
                      <a:pt x="11688" y="7782"/>
                    </a:cubicBezTo>
                    <a:lnTo>
                      <a:pt x="11688" y="945"/>
                    </a:lnTo>
                    <a:cubicBezTo>
                      <a:pt x="11688" y="473"/>
                      <a:pt x="11279" y="0"/>
                      <a:pt x="1068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354">
                  <a:defRPr/>
                </a:pPr>
                <a:endParaRPr sz="2400" dirty="0">
                  <a:solidFill>
                    <a:srgbClr val="000000"/>
                  </a:solidFill>
                  <a:latin typeface="Lora" pitchFamily="2" charset="0"/>
                </a:endParaRPr>
              </a:p>
            </p:txBody>
          </p:sp>
          <p:grpSp>
            <p:nvGrpSpPr>
              <p:cNvPr id="17973" name="Google Shape;12561;p89">
                <a:extLst>
                  <a:ext uri="{FF2B5EF4-FFF2-40B4-BE49-F238E27FC236}">
                    <a16:creationId xmlns:a16="http://schemas.microsoft.com/office/drawing/2014/main" id="{C00FDAAE-69D3-E24C-E469-6CD49F8C387C}"/>
                  </a:ext>
                </a:extLst>
              </p:cNvPr>
              <p:cNvGrpSpPr/>
              <p:nvPr/>
            </p:nvGrpSpPr>
            <p:grpSpPr>
              <a:xfrm>
                <a:off x="3710685" y="1885124"/>
                <a:ext cx="643048" cy="642992"/>
                <a:chOff x="-5276050" y="2037975"/>
                <a:chExt cx="292250" cy="292225"/>
              </a:xfrm>
              <a:grpFill/>
            </p:grpSpPr>
            <p:sp>
              <p:nvSpPr>
                <p:cNvPr id="17985" name="Google Shape;12562;p89">
                  <a:extLst>
                    <a:ext uri="{FF2B5EF4-FFF2-40B4-BE49-F238E27FC236}">
                      <a16:creationId xmlns:a16="http://schemas.microsoft.com/office/drawing/2014/main" id="{A5DD58D6-EABE-20F5-E8C5-D2838623B304}"/>
                    </a:ext>
                  </a:extLst>
                </p:cNvPr>
                <p:cNvSpPr/>
                <p:nvPr/>
              </p:nvSpPr>
              <p:spPr>
                <a:xfrm>
                  <a:off x="-5102775" y="2211250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43" y="0"/>
                      </a:moveTo>
                      <a:cubicBezTo>
                        <a:pt x="253" y="0"/>
                        <a:pt x="158" y="32"/>
                        <a:pt x="95" y="95"/>
                      </a:cubicBezTo>
                      <a:cubicBezTo>
                        <a:pt x="1" y="189"/>
                        <a:pt x="1" y="441"/>
                        <a:pt x="95" y="536"/>
                      </a:cubicBezTo>
                      <a:lnTo>
                        <a:pt x="536" y="977"/>
                      </a:lnTo>
                      <a:lnTo>
                        <a:pt x="95" y="1418"/>
                      </a:lnTo>
                      <a:cubicBezTo>
                        <a:pt x="1" y="1544"/>
                        <a:pt x="1" y="1765"/>
                        <a:pt x="95" y="1891"/>
                      </a:cubicBezTo>
                      <a:cubicBezTo>
                        <a:pt x="158" y="1954"/>
                        <a:pt x="253" y="1985"/>
                        <a:pt x="343" y="1985"/>
                      </a:cubicBezTo>
                      <a:cubicBezTo>
                        <a:pt x="434" y="1985"/>
                        <a:pt x="521" y="1954"/>
                        <a:pt x="568" y="1891"/>
                      </a:cubicBezTo>
                      <a:lnTo>
                        <a:pt x="1009" y="1450"/>
                      </a:lnTo>
                      <a:lnTo>
                        <a:pt x="1450" y="1891"/>
                      </a:lnTo>
                      <a:cubicBezTo>
                        <a:pt x="1513" y="1954"/>
                        <a:pt x="1600" y="1985"/>
                        <a:pt x="1686" y="1985"/>
                      </a:cubicBezTo>
                      <a:cubicBezTo>
                        <a:pt x="1773" y="1985"/>
                        <a:pt x="1860" y="1954"/>
                        <a:pt x="1923" y="1891"/>
                      </a:cubicBezTo>
                      <a:cubicBezTo>
                        <a:pt x="2049" y="1765"/>
                        <a:pt x="2049" y="1544"/>
                        <a:pt x="1923" y="1418"/>
                      </a:cubicBezTo>
                      <a:lnTo>
                        <a:pt x="1482" y="977"/>
                      </a:lnTo>
                      <a:lnTo>
                        <a:pt x="1923" y="536"/>
                      </a:lnTo>
                      <a:cubicBezTo>
                        <a:pt x="2049" y="441"/>
                        <a:pt x="2049" y="189"/>
                        <a:pt x="1923" y="95"/>
                      </a:cubicBezTo>
                      <a:cubicBezTo>
                        <a:pt x="1860" y="32"/>
                        <a:pt x="1773" y="0"/>
                        <a:pt x="1686" y="0"/>
                      </a:cubicBezTo>
                      <a:cubicBezTo>
                        <a:pt x="1600" y="0"/>
                        <a:pt x="1513" y="32"/>
                        <a:pt x="1450" y="95"/>
                      </a:cubicBezTo>
                      <a:lnTo>
                        <a:pt x="1009" y="504"/>
                      </a:lnTo>
                      <a:lnTo>
                        <a:pt x="568" y="95"/>
                      </a:lnTo>
                      <a:cubicBezTo>
                        <a:pt x="521" y="32"/>
                        <a:pt x="434" y="0"/>
                        <a:pt x="3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86" name="Google Shape;12563;p89">
                  <a:extLst>
                    <a:ext uri="{FF2B5EF4-FFF2-40B4-BE49-F238E27FC236}">
                      <a16:creationId xmlns:a16="http://schemas.microsoft.com/office/drawing/2014/main" id="{CEF76C97-E780-392A-60A8-F452C2A66250}"/>
                    </a:ext>
                  </a:extLst>
                </p:cNvPr>
                <p:cNvSpPr/>
                <p:nvPr/>
              </p:nvSpPr>
              <p:spPr>
                <a:xfrm>
                  <a:off x="-5224050" y="2107875"/>
                  <a:ext cx="51200" cy="4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1993" extrusionOk="0">
                      <a:moveTo>
                        <a:pt x="351" y="0"/>
                      </a:moveTo>
                      <a:cubicBezTo>
                        <a:pt x="260" y="0"/>
                        <a:pt x="173" y="24"/>
                        <a:pt x="126" y="71"/>
                      </a:cubicBezTo>
                      <a:cubicBezTo>
                        <a:pt x="0" y="197"/>
                        <a:pt x="0" y="449"/>
                        <a:pt x="126" y="544"/>
                      </a:cubicBezTo>
                      <a:lnTo>
                        <a:pt x="536" y="985"/>
                      </a:lnTo>
                      <a:lnTo>
                        <a:pt x="126" y="1426"/>
                      </a:lnTo>
                      <a:cubicBezTo>
                        <a:pt x="0" y="1552"/>
                        <a:pt x="0" y="1772"/>
                        <a:pt x="126" y="1898"/>
                      </a:cubicBezTo>
                      <a:cubicBezTo>
                        <a:pt x="173" y="1961"/>
                        <a:pt x="260" y="1993"/>
                        <a:pt x="351" y="1993"/>
                      </a:cubicBezTo>
                      <a:cubicBezTo>
                        <a:pt x="441" y="1993"/>
                        <a:pt x="536" y="1961"/>
                        <a:pt x="599" y="1898"/>
                      </a:cubicBezTo>
                      <a:lnTo>
                        <a:pt x="1008" y="1457"/>
                      </a:lnTo>
                      <a:lnTo>
                        <a:pt x="1449" y="1898"/>
                      </a:lnTo>
                      <a:cubicBezTo>
                        <a:pt x="1512" y="1961"/>
                        <a:pt x="1599" y="1993"/>
                        <a:pt x="1686" y="1993"/>
                      </a:cubicBezTo>
                      <a:cubicBezTo>
                        <a:pt x="1772" y="1993"/>
                        <a:pt x="1859" y="1961"/>
                        <a:pt x="1922" y="1898"/>
                      </a:cubicBezTo>
                      <a:cubicBezTo>
                        <a:pt x="2048" y="1772"/>
                        <a:pt x="2048" y="1520"/>
                        <a:pt x="1922" y="1426"/>
                      </a:cubicBezTo>
                      <a:lnTo>
                        <a:pt x="1481" y="985"/>
                      </a:lnTo>
                      <a:lnTo>
                        <a:pt x="1922" y="544"/>
                      </a:lnTo>
                      <a:cubicBezTo>
                        <a:pt x="2048" y="449"/>
                        <a:pt x="2048" y="197"/>
                        <a:pt x="1922" y="71"/>
                      </a:cubicBezTo>
                      <a:cubicBezTo>
                        <a:pt x="1875" y="24"/>
                        <a:pt x="1788" y="0"/>
                        <a:pt x="1697" y="0"/>
                      </a:cubicBezTo>
                      <a:cubicBezTo>
                        <a:pt x="1607" y="0"/>
                        <a:pt x="1512" y="24"/>
                        <a:pt x="1449" y="71"/>
                      </a:cubicBezTo>
                      <a:lnTo>
                        <a:pt x="1008" y="512"/>
                      </a:lnTo>
                      <a:lnTo>
                        <a:pt x="599" y="71"/>
                      </a:lnTo>
                      <a:cubicBezTo>
                        <a:pt x="536" y="24"/>
                        <a:pt x="441" y="0"/>
                        <a:pt x="3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87" name="Google Shape;12564;p89">
                  <a:extLst>
                    <a:ext uri="{FF2B5EF4-FFF2-40B4-BE49-F238E27FC236}">
                      <a16:creationId xmlns:a16="http://schemas.microsoft.com/office/drawing/2014/main" id="{8532E8DF-0A44-FE37-CC51-737ACDC46DF6}"/>
                    </a:ext>
                  </a:extLst>
                </p:cNvPr>
                <p:cNvSpPr/>
                <p:nvPr/>
              </p:nvSpPr>
              <p:spPr>
                <a:xfrm>
                  <a:off x="-5276050" y="2037975"/>
                  <a:ext cx="2922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0" h="11689" extrusionOk="0">
                      <a:moveTo>
                        <a:pt x="10334" y="3119"/>
                      </a:moveTo>
                      <a:cubicBezTo>
                        <a:pt x="10712" y="3119"/>
                        <a:pt x="11028" y="3403"/>
                        <a:pt x="11028" y="3781"/>
                      </a:cubicBezTo>
                      <a:cubicBezTo>
                        <a:pt x="11028" y="4190"/>
                        <a:pt x="10712" y="4442"/>
                        <a:pt x="10334" y="4442"/>
                      </a:cubicBezTo>
                      <a:cubicBezTo>
                        <a:pt x="9956" y="4442"/>
                        <a:pt x="9673" y="4127"/>
                        <a:pt x="9673" y="3781"/>
                      </a:cubicBezTo>
                      <a:cubicBezTo>
                        <a:pt x="9673" y="3403"/>
                        <a:pt x="9988" y="3119"/>
                        <a:pt x="10334" y="3119"/>
                      </a:cubicBezTo>
                      <a:close/>
                      <a:moveTo>
                        <a:pt x="4443" y="7593"/>
                      </a:moveTo>
                      <a:cubicBezTo>
                        <a:pt x="4853" y="7593"/>
                        <a:pt x="5105" y="7908"/>
                        <a:pt x="5105" y="8255"/>
                      </a:cubicBezTo>
                      <a:cubicBezTo>
                        <a:pt x="5105" y="8664"/>
                        <a:pt x="4790" y="8948"/>
                        <a:pt x="4443" y="8948"/>
                      </a:cubicBezTo>
                      <a:cubicBezTo>
                        <a:pt x="4065" y="8948"/>
                        <a:pt x="3781" y="8633"/>
                        <a:pt x="3781" y="8255"/>
                      </a:cubicBezTo>
                      <a:cubicBezTo>
                        <a:pt x="3781" y="7876"/>
                        <a:pt x="4096" y="7593"/>
                        <a:pt x="4443" y="7593"/>
                      </a:cubicBezTo>
                      <a:close/>
                      <a:moveTo>
                        <a:pt x="5829" y="725"/>
                      </a:moveTo>
                      <a:cubicBezTo>
                        <a:pt x="7341" y="725"/>
                        <a:pt x="8822" y="1386"/>
                        <a:pt x="9799" y="2521"/>
                      </a:cubicBezTo>
                      <a:cubicBezTo>
                        <a:pt x="9326" y="2710"/>
                        <a:pt x="8980" y="3245"/>
                        <a:pt x="8980" y="3781"/>
                      </a:cubicBezTo>
                      <a:cubicBezTo>
                        <a:pt x="8980" y="3718"/>
                        <a:pt x="8917" y="3623"/>
                        <a:pt x="8885" y="3560"/>
                      </a:cubicBezTo>
                      <a:lnTo>
                        <a:pt x="8854" y="3497"/>
                      </a:lnTo>
                      <a:lnTo>
                        <a:pt x="8192" y="2836"/>
                      </a:lnTo>
                      <a:cubicBezTo>
                        <a:pt x="8129" y="2773"/>
                        <a:pt x="8035" y="2741"/>
                        <a:pt x="7944" y="2741"/>
                      </a:cubicBezTo>
                      <a:cubicBezTo>
                        <a:pt x="7853" y="2741"/>
                        <a:pt x="7767" y="2773"/>
                        <a:pt x="7719" y="2836"/>
                      </a:cubicBezTo>
                      <a:cubicBezTo>
                        <a:pt x="7593" y="2962"/>
                        <a:pt x="7593" y="3182"/>
                        <a:pt x="7719" y="3308"/>
                      </a:cubicBezTo>
                      <a:lnTo>
                        <a:pt x="7814" y="3434"/>
                      </a:lnTo>
                      <a:cubicBezTo>
                        <a:pt x="6869" y="3466"/>
                        <a:pt x="5987" y="3875"/>
                        <a:pt x="5262" y="4568"/>
                      </a:cubicBezTo>
                      <a:cubicBezTo>
                        <a:pt x="4600" y="5230"/>
                        <a:pt x="4254" y="6081"/>
                        <a:pt x="4159" y="6963"/>
                      </a:cubicBezTo>
                      <a:cubicBezTo>
                        <a:pt x="3561" y="7120"/>
                        <a:pt x="3151" y="7656"/>
                        <a:pt x="3151" y="8318"/>
                      </a:cubicBezTo>
                      <a:cubicBezTo>
                        <a:pt x="3151" y="9074"/>
                        <a:pt x="3781" y="9704"/>
                        <a:pt x="4506" y="9704"/>
                      </a:cubicBezTo>
                      <a:cubicBezTo>
                        <a:pt x="5262" y="9704"/>
                        <a:pt x="5892" y="9074"/>
                        <a:pt x="5892" y="8318"/>
                      </a:cubicBezTo>
                      <a:cubicBezTo>
                        <a:pt x="5892" y="7687"/>
                        <a:pt x="5451" y="7120"/>
                        <a:pt x="4884" y="6963"/>
                      </a:cubicBezTo>
                      <a:cubicBezTo>
                        <a:pt x="5042" y="5482"/>
                        <a:pt x="6302" y="4222"/>
                        <a:pt x="7814" y="4127"/>
                      </a:cubicBezTo>
                      <a:lnTo>
                        <a:pt x="7814" y="4127"/>
                      </a:lnTo>
                      <a:lnTo>
                        <a:pt x="7751" y="4222"/>
                      </a:lnTo>
                      <a:cubicBezTo>
                        <a:pt x="7625" y="4348"/>
                        <a:pt x="7625" y="4568"/>
                        <a:pt x="7751" y="4694"/>
                      </a:cubicBezTo>
                      <a:cubicBezTo>
                        <a:pt x="7814" y="4757"/>
                        <a:pt x="7901" y="4789"/>
                        <a:pt x="7987" y="4789"/>
                      </a:cubicBezTo>
                      <a:cubicBezTo>
                        <a:pt x="8074" y="4789"/>
                        <a:pt x="8161" y="4757"/>
                        <a:pt x="8224" y="4694"/>
                      </a:cubicBezTo>
                      <a:lnTo>
                        <a:pt x="8885" y="4033"/>
                      </a:lnTo>
                      <a:cubicBezTo>
                        <a:pt x="8980" y="3938"/>
                        <a:pt x="9011" y="3875"/>
                        <a:pt x="9011" y="3781"/>
                      </a:cubicBezTo>
                      <a:cubicBezTo>
                        <a:pt x="9011" y="4537"/>
                        <a:pt x="9641" y="5167"/>
                        <a:pt x="10397" y="5167"/>
                      </a:cubicBezTo>
                      <a:cubicBezTo>
                        <a:pt x="10618" y="5167"/>
                        <a:pt x="10807" y="5136"/>
                        <a:pt x="11028" y="5010"/>
                      </a:cubicBezTo>
                      <a:cubicBezTo>
                        <a:pt x="11059" y="5293"/>
                        <a:pt x="11091" y="5545"/>
                        <a:pt x="11091" y="5829"/>
                      </a:cubicBezTo>
                      <a:cubicBezTo>
                        <a:pt x="11028" y="8696"/>
                        <a:pt x="8696" y="11027"/>
                        <a:pt x="5829" y="11027"/>
                      </a:cubicBezTo>
                      <a:cubicBezTo>
                        <a:pt x="2994" y="11027"/>
                        <a:pt x="694" y="8696"/>
                        <a:pt x="694" y="5829"/>
                      </a:cubicBezTo>
                      <a:cubicBezTo>
                        <a:pt x="694" y="2993"/>
                        <a:pt x="2994" y="725"/>
                        <a:pt x="5829" y="725"/>
                      </a:cubicBezTo>
                      <a:close/>
                      <a:moveTo>
                        <a:pt x="5829" y="0"/>
                      </a:moveTo>
                      <a:cubicBezTo>
                        <a:pt x="2584" y="0"/>
                        <a:pt x="1" y="2615"/>
                        <a:pt x="1" y="5829"/>
                      </a:cubicBezTo>
                      <a:cubicBezTo>
                        <a:pt x="1" y="7404"/>
                        <a:pt x="599" y="8853"/>
                        <a:pt x="1702" y="9956"/>
                      </a:cubicBezTo>
                      <a:cubicBezTo>
                        <a:pt x="2773" y="11058"/>
                        <a:pt x="4254" y="11689"/>
                        <a:pt x="5829" y="11689"/>
                      </a:cubicBezTo>
                      <a:cubicBezTo>
                        <a:pt x="6617" y="11689"/>
                        <a:pt x="7341" y="11531"/>
                        <a:pt x="8098" y="11216"/>
                      </a:cubicBezTo>
                      <a:cubicBezTo>
                        <a:pt x="8822" y="10901"/>
                        <a:pt x="9452" y="10523"/>
                        <a:pt x="9956" y="9956"/>
                      </a:cubicBezTo>
                      <a:cubicBezTo>
                        <a:pt x="10492" y="9420"/>
                        <a:pt x="10901" y="8790"/>
                        <a:pt x="11217" y="8128"/>
                      </a:cubicBezTo>
                      <a:cubicBezTo>
                        <a:pt x="11532" y="7404"/>
                        <a:pt x="11689" y="6616"/>
                        <a:pt x="11689" y="5829"/>
                      </a:cubicBezTo>
                      <a:cubicBezTo>
                        <a:pt x="11689" y="5356"/>
                        <a:pt x="11658" y="4884"/>
                        <a:pt x="11532" y="4442"/>
                      </a:cubicBezTo>
                      <a:cubicBezTo>
                        <a:pt x="11595" y="4253"/>
                        <a:pt x="11689" y="4033"/>
                        <a:pt x="11689" y="3781"/>
                      </a:cubicBezTo>
                      <a:cubicBezTo>
                        <a:pt x="11689" y="3119"/>
                        <a:pt x="11217" y="2552"/>
                        <a:pt x="10586" y="2458"/>
                      </a:cubicBezTo>
                      <a:cubicBezTo>
                        <a:pt x="9484" y="945"/>
                        <a:pt x="7719" y="0"/>
                        <a:pt x="58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974" name="Google Shape;12567;p89">
                <a:extLst>
                  <a:ext uri="{FF2B5EF4-FFF2-40B4-BE49-F238E27FC236}">
                    <a16:creationId xmlns:a16="http://schemas.microsoft.com/office/drawing/2014/main" id="{FEBA73E1-421A-E645-DA44-228FBD0AF023}"/>
                  </a:ext>
                </a:extLst>
              </p:cNvPr>
              <p:cNvGrpSpPr/>
              <p:nvPr/>
            </p:nvGrpSpPr>
            <p:grpSpPr>
              <a:xfrm>
                <a:off x="7915085" y="1885975"/>
                <a:ext cx="493975" cy="641288"/>
                <a:chOff x="-3462150" y="2046625"/>
                <a:chExt cx="224500" cy="291450"/>
              </a:xfrm>
              <a:grpFill/>
            </p:grpSpPr>
            <p:sp>
              <p:nvSpPr>
                <p:cNvPr id="17978" name="Google Shape;12568;p89">
                  <a:extLst>
                    <a:ext uri="{FF2B5EF4-FFF2-40B4-BE49-F238E27FC236}">
                      <a16:creationId xmlns:a16="http://schemas.microsoft.com/office/drawing/2014/main" id="{89EE24A4-82FC-2BCF-0164-FDDB7844DFE3}"/>
                    </a:ext>
                  </a:extLst>
                </p:cNvPr>
                <p:cNvSpPr/>
                <p:nvPr/>
              </p:nvSpPr>
              <p:spPr>
                <a:xfrm>
                  <a:off x="-3425125" y="2253000"/>
                  <a:ext cx="51225" cy="5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17" extrusionOk="0">
                      <a:moveTo>
                        <a:pt x="1009" y="662"/>
                      </a:moveTo>
                      <a:cubicBezTo>
                        <a:pt x="1198" y="662"/>
                        <a:pt x="1355" y="819"/>
                        <a:pt x="1355" y="1008"/>
                      </a:cubicBezTo>
                      <a:cubicBezTo>
                        <a:pt x="1355" y="1197"/>
                        <a:pt x="1166" y="1355"/>
                        <a:pt x="1009" y="1355"/>
                      </a:cubicBezTo>
                      <a:cubicBezTo>
                        <a:pt x="820" y="1355"/>
                        <a:pt x="662" y="1197"/>
                        <a:pt x="662" y="1008"/>
                      </a:cubicBezTo>
                      <a:cubicBezTo>
                        <a:pt x="662" y="819"/>
                        <a:pt x="820" y="662"/>
                        <a:pt x="1009" y="662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0" y="441"/>
                        <a:pt x="0" y="1008"/>
                      </a:cubicBezTo>
                      <a:cubicBezTo>
                        <a:pt x="0" y="1575"/>
                        <a:pt x="473" y="2016"/>
                        <a:pt x="1009" y="2016"/>
                      </a:cubicBezTo>
                      <a:cubicBezTo>
                        <a:pt x="1576" y="2016"/>
                        <a:pt x="2048" y="1575"/>
                        <a:pt x="2048" y="1008"/>
                      </a:cubicBezTo>
                      <a:cubicBezTo>
                        <a:pt x="2048" y="441"/>
                        <a:pt x="1576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79" name="Google Shape;12569;p89">
                  <a:extLst>
                    <a:ext uri="{FF2B5EF4-FFF2-40B4-BE49-F238E27FC236}">
                      <a16:creationId xmlns:a16="http://schemas.microsoft.com/office/drawing/2014/main" id="{98D8E98C-6B4F-09E9-B0E1-0C8A6E15025C}"/>
                    </a:ext>
                  </a:extLst>
                </p:cNvPr>
                <p:cNvSpPr/>
                <p:nvPr/>
              </p:nvSpPr>
              <p:spPr>
                <a:xfrm>
                  <a:off x="-3425125" y="2116725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43" y="1"/>
                      </a:moveTo>
                      <a:cubicBezTo>
                        <a:pt x="252" y="1"/>
                        <a:pt x="158" y="32"/>
                        <a:pt x="95" y="95"/>
                      </a:cubicBezTo>
                      <a:cubicBezTo>
                        <a:pt x="0" y="190"/>
                        <a:pt x="0" y="442"/>
                        <a:pt x="95" y="536"/>
                      </a:cubicBezTo>
                      <a:lnTo>
                        <a:pt x="536" y="977"/>
                      </a:lnTo>
                      <a:lnTo>
                        <a:pt x="95" y="1418"/>
                      </a:lnTo>
                      <a:cubicBezTo>
                        <a:pt x="0" y="1544"/>
                        <a:pt x="0" y="1765"/>
                        <a:pt x="95" y="1891"/>
                      </a:cubicBezTo>
                      <a:cubicBezTo>
                        <a:pt x="158" y="1954"/>
                        <a:pt x="252" y="1986"/>
                        <a:pt x="343" y="1986"/>
                      </a:cubicBezTo>
                      <a:cubicBezTo>
                        <a:pt x="434" y="1986"/>
                        <a:pt x="520" y="1954"/>
                        <a:pt x="568" y="1891"/>
                      </a:cubicBezTo>
                      <a:lnTo>
                        <a:pt x="1009" y="1450"/>
                      </a:lnTo>
                      <a:lnTo>
                        <a:pt x="1450" y="1891"/>
                      </a:lnTo>
                      <a:cubicBezTo>
                        <a:pt x="1513" y="1954"/>
                        <a:pt x="1599" y="1986"/>
                        <a:pt x="1686" y="1986"/>
                      </a:cubicBezTo>
                      <a:cubicBezTo>
                        <a:pt x="1773" y="1986"/>
                        <a:pt x="1859" y="1954"/>
                        <a:pt x="1922" y="1891"/>
                      </a:cubicBezTo>
                      <a:cubicBezTo>
                        <a:pt x="2048" y="1765"/>
                        <a:pt x="2048" y="1544"/>
                        <a:pt x="1922" y="1418"/>
                      </a:cubicBezTo>
                      <a:lnTo>
                        <a:pt x="1481" y="977"/>
                      </a:lnTo>
                      <a:lnTo>
                        <a:pt x="1922" y="536"/>
                      </a:lnTo>
                      <a:cubicBezTo>
                        <a:pt x="2048" y="442"/>
                        <a:pt x="2048" y="190"/>
                        <a:pt x="1922" y="95"/>
                      </a:cubicBezTo>
                      <a:cubicBezTo>
                        <a:pt x="1859" y="32"/>
                        <a:pt x="1773" y="1"/>
                        <a:pt x="1686" y="1"/>
                      </a:cubicBezTo>
                      <a:cubicBezTo>
                        <a:pt x="1599" y="1"/>
                        <a:pt x="1513" y="32"/>
                        <a:pt x="1450" y="95"/>
                      </a:cubicBezTo>
                      <a:lnTo>
                        <a:pt x="1009" y="505"/>
                      </a:lnTo>
                      <a:lnTo>
                        <a:pt x="568" y="95"/>
                      </a:lnTo>
                      <a:cubicBezTo>
                        <a:pt x="520" y="32"/>
                        <a:pt x="434" y="1"/>
                        <a:pt x="3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80" name="Google Shape;12570;p89">
                  <a:extLst>
                    <a:ext uri="{FF2B5EF4-FFF2-40B4-BE49-F238E27FC236}">
                      <a16:creationId xmlns:a16="http://schemas.microsoft.com/office/drawing/2014/main" id="{6D922561-6533-8C0B-5611-3A45BE171933}"/>
                    </a:ext>
                  </a:extLst>
                </p:cNvPr>
                <p:cNvSpPr/>
                <p:nvPr/>
              </p:nvSpPr>
              <p:spPr>
                <a:xfrm>
                  <a:off x="-3425125" y="2185250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43" y="1"/>
                      </a:moveTo>
                      <a:cubicBezTo>
                        <a:pt x="252" y="1"/>
                        <a:pt x="158" y="32"/>
                        <a:pt x="95" y="95"/>
                      </a:cubicBezTo>
                      <a:cubicBezTo>
                        <a:pt x="0" y="221"/>
                        <a:pt x="0" y="442"/>
                        <a:pt x="95" y="568"/>
                      </a:cubicBezTo>
                      <a:lnTo>
                        <a:pt x="536" y="1009"/>
                      </a:lnTo>
                      <a:lnTo>
                        <a:pt x="95" y="1418"/>
                      </a:lnTo>
                      <a:cubicBezTo>
                        <a:pt x="0" y="1544"/>
                        <a:pt x="0" y="1796"/>
                        <a:pt x="95" y="1891"/>
                      </a:cubicBezTo>
                      <a:cubicBezTo>
                        <a:pt x="158" y="1954"/>
                        <a:pt x="252" y="1985"/>
                        <a:pt x="343" y="1985"/>
                      </a:cubicBezTo>
                      <a:cubicBezTo>
                        <a:pt x="434" y="1985"/>
                        <a:pt x="520" y="1954"/>
                        <a:pt x="568" y="1891"/>
                      </a:cubicBezTo>
                      <a:lnTo>
                        <a:pt x="1009" y="1481"/>
                      </a:lnTo>
                      <a:lnTo>
                        <a:pt x="1450" y="1891"/>
                      </a:lnTo>
                      <a:cubicBezTo>
                        <a:pt x="1513" y="1954"/>
                        <a:pt x="1599" y="1985"/>
                        <a:pt x="1686" y="1985"/>
                      </a:cubicBezTo>
                      <a:cubicBezTo>
                        <a:pt x="1773" y="1985"/>
                        <a:pt x="1859" y="1954"/>
                        <a:pt x="1922" y="1891"/>
                      </a:cubicBezTo>
                      <a:cubicBezTo>
                        <a:pt x="2048" y="1796"/>
                        <a:pt x="2048" y="1544"/>
                        <a:pt x="1922" y="1418"/>
                      </a:cubicBezTo>
                      <a:lnTo>
                        <a:pt x="1481" y="1009"/>
                      </a:lnTo>
                      <a:lnTo>
                        <a:pt x="1922" y="568"/>
                      </a:lnTo>
                      <a:cubicBezTo>
                        <a:pt x="2048" y="410"/>
                        <a:pt x="2048" y="221"/>
                        <a:pt x="1922" y="95"/>
                      </a:cubicBezTo>
                      <a:cubicBezTo>
                        <a:pt x="1859" y="32"/>
                        <a:pt x="1773" y="1"/>
                        <a:pt x="1686" y="1"/>
                      </a:cubicBezTo>
                      <a:cubicBezTo>
                        <a:pt x="1599" y="1"/>
                        <a:pt x="1513" y="32"/>
                        <a:pt x="1450" y="95"/>
                      </a:cubicBezTo>
                      <a:lnTo>
                        <a:pt x="1009" y="536"/>
                      </a:lnTo>
                      <a:lnTo>
                        <a:pt x="568" y="95"/>
                      </a:lnTo>
                      <a:cubicBezTo>
                        <a:pt x="520" y="32"/>
                        <a:pt x="434" y="1"/>
                        <a:pt x="3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81" name="Google Shape;12571;p89">
                  <a:extLst>
                    <a:ext uri="{FF2B5EF4-FFF2-40B4-BE49-F238E27FC236}">
                      <a16:creationId xmlns:a16="http://schemas.microsoft.com/office/drawing/2014/main" id="{E07FDB09-4E0B-0648-7916-18E6884C6D9C}"/>
                    </a:ext>
                  </a:extLst>
                </p:cNvPr>
                <p:cNvSpPr/>
                <p:nvPr/>
              </p:nvSpPr>
              <p:spPr>
                <a:xfrm>
                  <a:off x="-3462150" y="2046625"/>
                  <a:ext cx="224500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11658" extrusionOk="0">
                      <a:moveTo>
                        <a:pt x="5924" y="694"/>
                      </a:moveTo>
                      <a:cubicBezTo>
                        <a:pt x="6113" y="694"/>
                        <a:pt x="6270" y="851"/>
                        <a:pt x="6270" y="1040"/>
                      </a:cubicBezTo>
                      <a:cubicBezTo>
                        <a:pt x="6270" y="1229"/>
                        <a:pt x="6113" y="1387"/>
                        <a:pt x="5924" y="1387"/>
                      </a:cubicBezTo>
                      <a:lnTo>
                        <a:pt x="3151" y="1387"/>
                      </a:lnTo>
                      <a:cubicBezTo>
                        <a:pt x="2962" y="1387"/>
                        <a:pt x="2805" y="1229"/>
                        <a:pt x="2805" y="1040"/>
                      </a:cubicBezTo>
                      <a:cubicBezTo>
                        <a:pt x="2805" y="851"/>
                        <a:pt x="2962" y="694"/>
                        <a:pt x="3151" y="694"/>
                      </a:cubicBezTo>
                      <a:close/>
                      <a:moveTo>
                        <a:pt x="8034" y="1356"/>
                      </a:moveTo>
                      <a:cubicBezTo>
                        <a:pt x="8255" y="1356"/>
                        <a:pt x="8413" y="1513"/>
                        <a:pt x="8413" y="1702"/>
                      </a:cubicBezTo>
                      <a:lnTo>
                        <a:pt x="8413" y="10649"/>
                      </a:lnTo>
                      <a:lnTo>
                        <a:pt x="8287" y="10649"/>
                      </a:lnTo>
                      <a:cubicBezTo>
                        <a:pt x="8287" y="10838"/>
                        <a:pt x="8129" y="10996"/>
                        <a:pt x="7940" y="10996"/>
                      </a:cubicBezTo>
                      <a:lnTo>
                        <a:pt x="1103" y="10996"/>
                      </a:lnTo>
                      <a:cubicBezTo>
                        <a:pt x="914" y="10996"/>
                        <a:pt x="757" y="10838"/>
                        <a:pt x="757" y="10649"/>
                      </a:cubicBezTo>
                      <a:lnTo>
                        <a:pt x="757" y="1702"/>
                      </a:lnTo>
                      <a:cubicBezTo>
                        <a:pt x="757" y="1513"/>
                        <a:pt x="914" y="1356"/>
                        <a:pt x="1103" y="1356"/>
                      </a:cubicBezTo>
                      <a:lnTo>
                        <a:pt x="2206" y="1356"/>
                      </a:lnTo>
                      <a:cubicBezTo>
                        <a:pt x="2364" y="1734"/>
                        <a:pt x="2742" y="2017"/>
                        <a:pt x="3214" y="2017"/>
                      </a:cubicBezTo>
                      <a:lnTo>
                        <a:pt x="5955" y="2017"/>
                      </a:lnTo>
                      <a:cubicBezTo>
                        <a:pt x="6396" y="2017"/>
                        <a:pt x="6774" y="1734"/>
                        <a:pt x="6932" y="1356"/>
                      </a:cubicBezTo>
                      <a:close/>
                      <a:moveTo>
                        <a:pt x="3120" y="1"/>
                      </a:moveTo>
                      <a:cubicBezTo>
                        <a:pt x="2679" y="1"/>
                        <a:pt x="2301" y="284"/>
                        <a:pt x="2143" y="694"/>
                      </a:cubicBezTo>
                      <a:lnTo>
                        <a:pt x="1040" y="694"/>
                      </a:lnTo>
                      <a:cubicBezTo>
                        <a:pt x="473" y="694"/>
                        <a:pt x="1" y="1166"/>
                        <a:pt x="1" y="1702"/>
                      </a:cubicBezTo>
                      <a:lnTo>
                        <a:pt x="1" y="10649"/>
                      </a:lnTo>
                      <a:cubicBezTo>
                        <a:pt x="1" y="11185"/>
                        <a:pt x="473" y="11658"/>
                        <a:pt x="1040" y="11658"/>
                      </a:cubicBezTo>
                      <a:lnTo>
                        <a:pt x="7877" y="11658"/>
                      </a:lnTo>
                      <a:cubicBezTo>
                        <a:pt x="8444" y="11658"/>
                        <a:pt x="8917" y="11185"/>
                        <a:pt x="8917" y="10649"/>
                      </a:cubicBezTo>
                      <a:lnTo>
                        <a:pt x="8917" y="1702"/>
                      </a:lnTo>
                      <a:cubicBezTo>
                        <a:pt x="8980" y="1166"/>
                        <a:pt x="8507" y="694"/>
                        <a:pt x="7971" y="694"/>
                      </a:cubicBezTo>
                      <a:lnTo>
                        <a:pt x="6869" y="694"/>
                      </a:lnTo>
                      <a:cubicBezTo>
                        <a:pt x="6711" y="284"/>
                        <a:pt x="6365" y="1"/>
                        <a:pt x="58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82" name="Google Shape;12572;p89">
                  <a:extLst>
                    <a:ext uri="{FF2B5EF4-FFF2-40B4-BE49-F238E27FC236}">
                      <a16:creationId xmlns:a16="http://schemas.microsoft.com/office/drawing/2014/main" id="{DA0D56EE-8759-DB4C-49E4-E1B624EFB76C}"/>
                    </a:ext>
                  </a:extLst>
                </p:cNvPr>
                <p:cNvSpPr/>
                <p:nvPr/>
              </p:nvSpPr>
              <p:spPr>
                <a:xfrm>
                  <a:off x="-3358175" y="2133275"/>
                  <a:ext cx="866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3088" y="725"/>
                      </a:lnTo>
                      <a:cubicBezTo>
                        <a:pt x="3308" y="725"/>
                        <a:pt x="3466" y="567"/>
                        <a:pt x="3466" y="378"/>
                      </a:cubicBezTo>
                      <a:cubicBezTo>
                        <a:pt x="3466" y="158"/>
                        <a:pt x="3308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83" name="Google Shape;12573;p89">
                  <a:extLst>
                    <a:ext uri="{FF2B5EF4-FFF2-40B4-BE49-F238E27FC236}">
                      <a16:creationId xmlns:a16="http://schemas.microsoft.com/office/drawing/2014/main" id="{FEE225A2-9D99-83C3-A3B2-FEDD51D5B889}"/>
                    </a:ext>
                  </a:extLst>
                </p:cNvPr>
                <p:cNvSpPr/>
                <p:nvPr/>
              </p:nvSpPr>
              <p:spPr>
                <a:xfrm>
                  <a:off x="-3358175" y="2201800"/>
                  <a:ext cx="866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088" y="693"/>
                      </a:lnTo>
                      <a:cubicBezTo>
                        <a:pt x="3308" y="693"/>
                        <a:pt x="3466" y="536"/>
                        <a:pt x="3466" y="347"/>
                      </a:cubicBezTo>
                      <a:cubicBezTo>
                        <a:pt x="3466" y="158"/>
                        <a:pt x="3308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84" name="Google Shape;12574;p89">
                  <a:extLst>
                    <a:ext uri="{FF2B5EF4-FFF2-40B4-BE49-F238E27FC236}">
                      <a16:creationId xmlns:a16="http://schemas.microsoft.com/office/drawing/2014/main" id="{1A241D4B-4C83-8348-5179-DC4AFB3DB8A2}"/>
                    </a:ext>
                  </a:extLst>
                </p:cNvPr>
                <p:cNvSpPr/>
                <p:nvPr/>
              </p:nvSpPr>
              <p:spPr>
                <a:xfrm>
                  <a:off x="-3358175" y="2270325"/>
                  <a:ext cx="866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3088" y="725"/>
                      </a:lnTo>
                      <a:cubicBezTo>
                        <a:pt x="3308" y="725"/>
                        <a:pt x="3466" y="567"/>
                        <a:pt x="3466" y="347"/>
                      </a:cubicBezTo>
                      <a:cubicBezTo>
                        <a:pt x="3466" y="158"/>
                        <a:pt x="3308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975" name="Google Shape;12602;p89">
                <a:extLst>
                  <a:ext uri="{FF2B5EF4-FFF2-40B4-BE49-F238E27FC236}">
                    <a16:creationId xmlns:a16="http://schemas.microsoft.com/office/drawing/2014/main" id="{256AE27E-D89D-E2DF-0EF9-5C708167F5A2}"/>
                  </a:ext>
                </a:extLst>
              </p:cNvPr>
              <p:cNvGrpSpPr/>
              <p:nvPr/>
            </p:nvGrpSpPr>
            <p:grpSpPr>
              <a:xfrm>
                <a:off x="2063594" y="1908370"/>
                <a:ext cx="624120" cy="625775"/>
                <a:chOff x="6679825" y="2693700"/>
                <a:chExt cx="257875" cy="258575"/>
              </a:xfrm>
              <a:grpFill/>
            </p:grpSpPr>
            <p:sp>
              <p:nvSpPr>
                <p:cNvPr id="17976" name="Google Shape;12603;p89">
                  <a:extLst>
                    <a:ext uri="{FF2B5EF4-FFF2-40B4-BE49-F238E27FC236}">
                      <a16:creationId xmlns:a16="http://schemas.microsoft.com/office/drawing/2014/main" id="{78082250-4658-47A0-1E4E-DE548BB3223E}"/>
                    </a:ext>
                  </a:extLst>
                </p:cNvPr>
                <p:cNvSpPr/>
                <p:nvPr/>
              </p:nvSpPr>
              <p:spPr>
                <a:xfrm>
                  <a:off x="6679825" y="2693700"/>
                  <a:ext cx="257875" cy="25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5" h="10343" extrusionOk="0">
                      <a:moveTo>
                        <a:pt x="5102" y="670"/>
                      </a:moveTo>
                      <a:cubicBezTo>
                        <a:pt x="5604" y="670"/>
                        <a:pt x="6022" y="1088"/>
                        <a:pt x="6022" y="1562"/>
                      </a:cubicBezTo>
                      <a:cubicBezTo>
                        <a:pt x="6022" y="2063"/>
                        <a:pt x="5604" y="2481"/>
                        <a:pt x="5102" y="2481"/>
                      </a:cubicBezTo>
                      <a:cubicBezTo>
                        <a:pt x="4600" y="2481"/>
                        <a:pt x="4182" y="2063"/>
                        <a:pt x="4182" y="1562"/>
                      </a:cubicBezTo>
                      <a:cubicBezTo>
                        <a:pt x="4182" y="1088"/>
                        <a:pt x="4600" y="670"/>
                        <a:pt x="5102" y="670"/>
                      </a:cubicBezTo>
                      <a:close/>
                      <a:moveTo>
                        <a:pt x="1757" y="1896"/>
                      </a:moveTo>
                      <a:cubicBezTo>
                        <a:pt x="2063" y="1896"/>
                        <a:pt x="2342" y="2175"/>
                        <a:pt x="2342" y="2481"/>
                      </a:cubicBezTo>
                      <a:cubicBezTo>
                        <a:pt x="2342" y="2788"/>
                        <a:pt x="2063" y="3067"/>
                        <a:pt x="1757" y="3067"/>
                      </a:cubicBezTo>
                      <a:cubicBezTo>
                        <a:pt x="1422" y="3067"/>
                        <a:pt x="1143" y="2788"/>
                        <a:pt x="1143" y="2481"/>
                      </a:cubicBezTo>
                      <a:cubicBezTo>
                        <a:pt x="1143" y="2119"/>
                        <a:pt x="1422" y="1896"/>
                        <a:pt x="1757" y="1896"/>
                      </a:cubicBezTo>
                      <a:close/>
                      <a:moveTo>
                        <a:pt x="8447" y="1896"/>
                      </a:moveTo>
                      <a:cubicBezTo>
                        <a:pt x="8781" y="1896"/>
                        <a:pt x="9032" y="2175"/>
                        <a:pt x="9032" y="2481"/>
                      </a:cubicBezTo>
                      <a:cubicBezTo>
                        <a:pt x="9032" y="2788"/>
                        <a:pt x="8753" y="3067"/>
                        <a:pt x="8447" y="3067"/>
                      </a:cubicBezTo>
                      <a:cubicBezTo>
                        <a:pt x="8112" y="3067"/>
                        <a:pt x="7834" y="2788"/>
                        <a:pt x="7834" y="2481"/>
                      </a:cubicBezTo>
                      <a:cubicBezTo>
                        <a:pt x="7834" y="2119"/>
                        <a:pt x="8112" y="1896"/>
                        <a:pt x="8447" y="1896"/>
                      </a:cubicBezTo>
                      <a:close/>
                      <a:moveTo>
                        <a:pt x="1701" y="3624"/>
                      </a:moveTo>
                      <a:cubicBezTo>
                        <a:pt x="2370" y="3624"/>
                        <a:pt x="2927" y="4182"/>
                        <a:pt x="2927" y="4851"/>
                      </a:cubicBezTo>
                      <a:lnTo>
                        <a:pt x="2927" y="6412"/>
                      </a:lnTo>
                      <a:cubicBezTo>
                        <a:pt x="2955" y="6635"/>
                        <a:pt x="2816" y="6719"/>
                        <a:pt x="2649" y="6719"/>
                      </a:cubicBezTo>
                      <a:cubicBezTo>
                        <a:pt x="2481" y="6719"/>
                        <a:pt x="2342" y="6858"/>
                        <a:pt x="2342" y="7053"/>
                      </a:cubicBezTo>
                      <a:lnTo>
                        <a:pt x="2342" y="8865"/>
                      </a:lnTo>
                      <a:cubicBezTo>
                        <a:pt x="2342" y="9032"/>
                        <a:pt x="2203" y="9172"/>
                        <a:pt x="2035" y="9172"/>
                      </a:cubicBezTo>
                      <a:lnTo>
                        <a:pt x="1422" y="9172"/>
                      </a:lnTo>
                      <a:cubicBezTo>
                        <a:pt x="1255" y="9172"/>
                        <a:pt x="1116" y="9032"/>
                        <a:pt x="1116" y="8865"/>
                      </a:cubicBezTo>
                      <a:lnTo>
                        <a:pt x="1116" y="7053"/>
                      </a:lnTo>
                      <a:cubicBezTo>
                        <a:pt x="1116" y="6858"/>
                        <a:pt x="976" y="6719"/>
                        <a:pt x="809" y="6719"/>
                      </a:cubicBezTo>
                      <a:cubicBezTo>
                        <a:pt x="642" y="6719"/>
                        <a:pt x="502" y="6579"/>
                        <a:pt x="502" y="6412"/>
                      </a:cubicBezTo>
                      <a:lnTo>
                        <a:pt x="502" y="4851"/>
                      </a:lnTo>
                      <a:cubicBezTo>
                        <a:pt x="502" y="4182"/>
                        <a:pt x="1060" y="3624"/>
                        <a:pt x="1701" y="3624"/>
                      </a:cubicBezTo>
                      <a:close/>
                      <a:moveTo>
                        <a:pt x="8391" y="3624"/>
                      </a:moveTo>
                      <a:cubicBezTo>
                        <a:pt x="9060" y="3624"/>
                        <a:pt x="9618" y="4182"/>
                        <a:pt x="9618" y="4851"/>
                      </a:cubicBezTo>
                      <a:lnTo>
                        <a:pt x="9618" y="6440"/>
                      </a:lnTo>
                      <a:lnTo>
                        <a:pt x="9645" y="6440"/>
                      </a:lnTo>
                      <a:cubicBezTo>
                        <a:pt x="9645" y="6635"/>
                        <a:pt x="9506" y="6774"/>
                        <a:pt x="9339" y="6774"/>
                      </a:cubicBezTo>
                      <a:cubicBezTo>
                        <a:pt x="9172" y="6774"/>
                        <a:pt x="9032" y="6914"/>
                        <a:pt x="9032" y="7081"/>
                      </a:cubicBezTo>
                      <a:lnTo>
                        <a:pt x="9032" y="8893"/>
                      </a:lnTo>
                      <a:cubicBezTo>
                        <a:pt x="9032" y="9060"/>
                        <a:pt x="8893" y="9199"/>
                        <a:pt x="8726" y="9199"/>
                      </a:cubicBezTo>
                      <a:lnTo>
                        <a:pt x="8112" y="9199"/>
                      </a:lnTo>
                      <a:cubicBezTo>
                        <a:pt x="7945" y="9199"/>
                        <a:pt x="7806" y="9060"/>
                        <a:pt x="7806" y="8893"/>
                      </a:cubicBezTo>
                      <a:lnTo>
                        <a:pt x="7806" y="7053"/>
                      </a:lnTo>
                      <a:cubicBezTo>
                        <a:pt x="7806" y="6858"/>
                        <a:pt x="7666" y="6719"/>
                        <a:pt x="7499" y="6719"/>
                      </a:cubicBezTo>
                      <a:cubicBezTo>
                        <a:pt x="7332" y="6719"/>
                        <a:pt x="7192" y="6579"/>
                        <a:pt x="7192" y="6412"/>
                      </a:cubicBezTo>
                      <a:lnTo>
                        <a:pt x="7192" y="4851"/>
                      </a:lnTo>
                      <a:cubicBezTo>
                        <a:pt x="7192" y="4182"/>
                        <a:pt x="7750" y="3624"/>
                        <a:pt x="8391" y="3624"/>
                      </a:cubicBezTo>
                      <a:close/>
                      <a:moveTo>
                        <a:pt x="5381" y="3095"/>
                      </a:moveTo>
                      <a:cubicBezTo>
                        <a:pt x="6077" y="3234"/>
                        <a:pt x="6635" y="3875"/>
                        <a:pt x="6635" y="4600"/>
                      </a:cubicBezTo>
                      <a:lnTo>
                        <a:pt x="6635" y="6440"/>
                      </a:lnTo>
                      <a:cubicBezTo>
                        <a:pt x="6663" y="6635"/>
                        <a:pt x="6523" y="6719"/>
                        <a:pt x="6356" y="6719"/>
                      </a:cubicBezTo>
                      <a:cubicBezTo>
                        <a:pt x="6161" y="6719"/>
                        <a:pt x="6022" y="6858"/>
                        <a:pt x="6022" y="7053"/>
                      </a:cubicBezTo>
                      <a:lnTo>
                        <a:pt x="6022" y="9478"/>
                      </a:lnTo>
                      <a:cubicBezTo>
                        <a:pt x="6022" y="9645"/>
                        <a:pt x="5882" y="9785"/>
                        <a:pt x="5715" y="9785"/>
                      </a:cubicBezTo>
                      <a:lnTo>
                        <a:pt x="4461" y="9785"/>
                      </a:lnTo>
                      <a:cubicBezTo>
                        <a:pt x="4293" y="9785"/>
                        <a:pt x="4154" y="9645"/>
                        <a:pt x="4154" y="9478"/>
                      </a:cubicBezTo>
                      <a:lnTo>
                        <a:pt x="4154" y="7053"/>
                      </a:lnTo>
                      <a:cubicBezTo>
                        <a:pt x="4154" y="6858"/>
                        <a:pt x="4015" y="6719"/>
                        <a:pt x="3847" y="6719"/>
                      </a:cubicBezTo>
                      <a:cubicBezTo>
                        <a:pt x="3652" y="6719"/>
                        <a:pt x="3513" y="6579"/>
                        <a:pt x="3513" y="6412"/>
                      </a:cubicBezTo>
                      <a:lnTo>
                        <a:pt x="3513" y="4851"/>
                      </a:lnTo>
                      <a:lnTo>
                        <a:pt x="3513" y="4600"/>
                      </a:lnTo>
                      <a:cubicBezTo>
                        <a:pt x="3513" y="3875"/>
                        <a:pt x="4043" y="3234"/>
                        <a:pt x="4739" y="3095"/>
                      </a:cubicBezTo>
                      <a:lnTo>
                        <a:pt x="4739" y="5185"/>
                      </a:lnTo>
                      <a:cubicBezTo>
                        <a:pt x="4739" y="5381"/>
                        <a:pt x="4879" y="5520"/>
                        <a:pt x="5046" y="5520"/>
                      </a:cubicBezTo>
                      <a:cubicBezTo>
                        <a:pt x="5241" y="5520"/>
                        <a:pt x="5381" y="5381"/>
                        <a:pt x="5381" y="5185"/>
                      </a:cubicBezTo>
                      <a:lnTo>
                        <a:pt x="5381" y="3095"/>
                      </a:lnTo>
                      <a:close/>
                      <a:moveTo>
                        <a:pt x="5130" y="1"/>
                      </a:moveTo>
                      <a:cubicBezTo>
                        <a:pt x="4293" y="1"/>
                        <a:pt x="3624" y="670"/>
                        <a:pt x="3624" y="1506"/>
                      </a:cubicBezTo>
                      <a:cubicBezTo>
                        <a:pt x="3624" y="1952"/>
                        <a:pt x="3847" y="2370"/>
                        <a:pt x="4154" y="2649"/>
                      </a:cubicBezTo>
                      <a:cubicBezTo>
                        <a:pt x="3736" y="2872"/>
                        <a:pt x="3373" y="3234"/>
                        <a:pt x="3206" y="3652"/>
                      </a:cubicBezTo>
                      <a:cubicBezTo>
                        <a:pt x="3067" y="3485"/>
                        <a:pt x="2900" y="3346"/>
                        <a:pt x="2677" y="3234"/>
                      </a:cubicBezTo>
                      <a:cubicBezTo>
                        <a:pt x="2900" y="3039"/>
                        <a:pt x="3039" y="2732"/>
                        <a:pt x="3039" y="2398"/>
                      </a:cubicBezTo>
                      <a:cubicBezTo>
                        <a:pt x="3039" y="1757"/>
                        <a:pt x="2481" y="1199"/>
                        <a:pt x="1812" y="1199"/>
                      </a:cubicBezTo>
                      <a:cubicBezTo>
                        <a:pt x="1143" y="1199"/>
                        <a:pt x="586" y="1757"/>
                        <a:pt x="586" y="2398"/>
                      </a:cubicBezTo>
                      <a:cubicBezTo>
                        <a:pt x="586" y="2732"/>
                        <a:pt x="725" y="3039"/>
                        <a:pt x="948" y="3234"/>
                      </a:cubicBezTo>
                      <a:cubicBezTo>
                        <a:pt x="391" y="3569"/>
                        <a:pt x="1" y="4154"/>
                        <a:pt x="1" y="4851"/>
                      </a:cubicBezTo>
                      <a:lnTo>
                        <a:pt x="1" y="6412"/>
                      </a:lnTo>
                      <a:cubicBezTo>
                        <a:pt x="1" y="6802"/>
                        <a:pt x="251" y="7137"/>
                        <a:pt x="586" y="7276"/>
                      </a:cubicBezTo>
                      <a:lnTo>
                        <a:pt x="586" y="8865"/>
                      </a:lnTo>
                      <a:cubicBezTo>
                        <a:pt x="586" y="9339"/>
                        <a:pt x="1004" y="9757"/>
                        <a:pt x="1506" y="9757"/>
                      </a:cubicBezTo>
                      <a:lnTo>
                        <a:pt x="2091" y="9757"/>
                      </a:lnTo>
                      <a:cubicBezTo>
                        <a:pt x="2593" y="9757"/>
                        <a:pt x="3011" y="9339"/>
                        <a:pt x="3011" y="8865"/>
                      </a:cubicBezTo>
                      <a:lnTo>
                        <a:pt x="3011" y="7276"/>
                      </a:lnTo>
                      <a:cubicBezTo>
                        <a:pt x="3095" y="7248"/>
                        <a:pt x="3206" y="7192"/>
                        <a:pt x="3318" y="7109"/>
                      </a:cubicBezTo>
                      <a:cubicBezTo>
                        <a:pt x="3429" y="7192"/>
                        <a:pt x="3485" y="7248"/>
                        <a:pt x="3624" y="7276"/>
                      </a:cubicBezTo>
                      <a:lnTo>
                        <a:pt x="3624" y="9450"/>
                      </a:lnTo>
                      <a:cubicBezTo>
                        <a:pt x="3624" y="9924"/>
                        <a:pt x="4043" y="10342"/>
                        <a:pt x="4544" y="10342"/>
                      </a:cubicBezTo>
                      <a:lnTo>
                        <a:pt x="5799" y="10342"/>
                      </a:lnTo>
                      <a:cubicBezTo>
                        <a:pt x="6273" y="10342"/>
                        <a:pt x="6691" y="9924"/>
                        <a:pt x="6691" y="9450"/>
                      </a:cubicBezTo>
                      <a:lnTo>
                        <a:pt x="6691" y="7276"/>
                      </a:lnTo>
                      <a:cubicBezTo>
                        <a:pt x="6802" y="7248"/>
                        <a:pt x="6914" y="7192"/>
                        <a:pt x="6997" y="7109"/>
                      </a:cubicBezTo>
                      <a:cubicBezTo>
                        <a:pt x="7109" y="7192"/>
                        <a:pt x="7192" y="7248"/>
                        <a:pt x="7332" y="7276"/>
                      </a:cubicBezTo>
                      <a:lnTo>
                        <a:pt x="7332" y="8865"/>
                      </a:lnTo>
                      <a:cubicBezTo>
                        <a:pt x="7332" y="9339"/>
                        <a:pt x="7750" y="9757"/>
                        <a:pt x="8224" y="9757"/>
                      </a:cubicBezTo>
                      <a:lnTo>
                        <a:pt x="8809" y="9757"/>
                      </a:lnTo>
                      <a:cubicBezTo>
                        <a:pt x="9311" y="9757"/>
                        <a:pt x="9729" y="9339"/>
                        <a:pt x="9729" y="8865"/>
                      </a:cubicBezTo>
                      <a:lnTo>
                        <a:pt x="9729" y="7276"/>
                      </a:lnTo>
                      <a:cubicBezTo>
                        <a:pt x="10064" y="7137"/>
                        <a:pt x="10314" y="6830"/>
                        <a:pt x="10314" y="6412"/>
                      </a:cubicBezTo>
                      <a:lnTo>
                        <a:pt x="10314" y="4851"/>
                      </a:lnTo>
                      <a:cubicBezTo>
                        <a:pt x="10287" y="4210"/>
                        <a:pt x="9896" y="3596"/>
                        <a:pt x="9339" y="3318"/>
                      </a:cubicBezTo>
                      <a:cubicBezTo>
                        <a:pt x="9562" y="3095"/>
                        <a:pt x="9701" y="2788"/>
                        <a:pt x="9701" y="2481"/>
                      </a:cubicBezTo>
                      <a:cubicBezTo>
                        <a:pt x="9701" y="1812"/>
                        <a:pt x="9144" y="1255"/>
                        <a:pt x="8475" y="1255"/>
                      </a:cubicBezTo>
                      <a:cubicBezTo>
                        <a:pt x="7806" y="1255"/>
                        <a:pt x="7248" y="1812"/>
                        <a:pt x="7248" y="2481"/>
                      </a:cubicBezTo>
                      <a:cubicBezTo>
                        <a:pt x="7248" y="2788"/>
                        <a:pt x="7388" y="3095"/>
                        <a:pt x="7611" y="3318"/>
                      </a:cubicBezTo>
                      <a:cubicBezTo>
                        <a:pt x="7388" y="3429"/>
                        <a:pt x="7220" y="3569"/>
                        <a:pt x="7081" y="3736"/>
                      </a:cubicBezTo>
                      <a:cubicBezTo>
                        <a:pt x="6969" y="3485"/>
                        <a:pt x="6802" y="3290"/>
                        <a:pt x="6635" y="3067"/>
                      </a:cubicBezTo>
                      <a:cubicBezTo>
                        <a:pt x="6496" y="2927"/>
                        <a:pt x="6300" y="2788"/>
                        <a:pt x="6105" y="2677"/>
                      </a:cubicBezTo>
                      <a:cubicBezTo>
                        <a:pt x="6440" y="2370"/>
                        <a:pt x="6663" y="1952"/>
                        <a:pt x="6663" y="1534"/>
                      </a:cubicBezTo>
                      <a:cubicBezTo>
                        <a:pt x="6663" y="1116"/>
                        <a:pt x="6496" y="725"/>
                        <a:pt x="6217" y="447"/>
                      </a:cubicBezTo>
                      <a:cubicBezTo>
                        <a:pt x="5938" y="168"/>
                        <a:pt x="5520" y="1"/>
                        <a:pt x="51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77" name="Google Shape;12604;p89">
                  <a:extLst>
                    <a:ext uri="{FF2B5EF4-FFF2-40B4-BE49-F238E27FC236}">
                      <a16:creationId xmlns:a16="http://schemas.microsoft.com/office/drawing/2014/main" id="{776BBE0F-C223-19BB-39DD-9478263B0E64}"/>
                    </a:ext>
                  </a:extLst>
                </p:cNvPr>
                <p:cNvSpPr/>
                <p:nvPr/>
              </p:nvSpPr>
              <p:spPr>
                <a:xfrm flipH="1">
                  <a:off x="6679825" y="2693700"/>
                  <a:ext cx="257875" cy="25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5" h="10343" extrusionOk="0">
                      <a:moveTo>
                        <a:pt x="5102" y="670"/>
                      </a:moveTo>
                      <a:cubicBezTo>
                        <a:pt x="5604" y="670"/>
                        <a:pt x="6022" y="1088"/>
                        <a:pt x="6022" y="1562"/>
                      </a:cubicBezTo>
                      <a:cubicBezTo>
                        <a:pt x="6022" y="2063"/>
                        <a:pt x="5604" y="2481"/>
                        <a:pt x="5102" y="2481"/>
                      </a:cubicBezTo>
                      <a:cubicBezTo>
                        <a:pt x="4600" y="2481"/>
                        <a:pt x="4182" y="2063"/>
                        <a:pt x="4182" y="1562"/>
                      </a:cubicBezTo>
                      <a:cubicBezTo>
                        <a:pt x="4182" y="1088"/>
                        <a:pt x="4600" y="670"/>
                        <a:pt x="5102" y="670"/>
                      </a:cubicBezTo>
                      <a:close/>
                      <a:moveTo>
                        <a:pt x="1757" y="1896"/>
                      </a:moveTo>
                      <a:cubicBezTo>
                        <a:pt x="2063" y="1896"/>
                        <a:pt x="2342" y="2175"/>
                        <a:pt x="2342" y="2481"/>
                      </a:cubicBezTo>
                      <a:cubicBezTo>
                        <a:pt x="2342" y="2788"/>
                        <a:pt x="2063" y="3067"/>
                        <a:pt x="1757" y="3067"/>
                      </a:cubicBezTo>
                      <a:cubicBezTo>
                        <a:pt x="1422" y="3067"/>
                        <a:pt x="1143" y="2788"/>
                        <a:pt x="1143" y="2481"/>
                      </a:cubicBezTo>
                      <a:cubicBezTo>
                        <a:pt x="1143" y="2119"/>
                        <a:pt x="1422" y="1896"/>
                        <a:pt x="1757" y="1896"/>
                      </a:cubicBezTo>
                      <a:close/>
                      <a:moveTo>
                        <a:pt x="8447" y="1896"/>
                      </a:moveTo>
                      <a:cubicBezTo>
                        <a:pt x="8781" y="1896"/>
                        <a:pt x="9032" y="2175"/>
                        <a:pt x="9032" y="2481"/>
                      </a:cubicBezTo>
                      <a:cubicBezTo>
                        <a:pt x="9032" y="2788"/>
                        <a:pt x="8753" y="3067"/>
                        <a:pt x="8447" y="3067"/>
                      </a:cubicBezTo>
                      <a:cubicBezTo>
                        <a:pt x="8112" y="3067"/>
                        <a:pt x="7834" y="2788"/>
                        <a:pt x="7834" y="2481"/>
                      </a:cubicBezTo>
                      <a:cubicBezTo>
                        <a:pt x="7834" y="2119"/>
                        <a:pt x="8112" y="1896"/>
                        <a:pt x="8447" y="1896"/>
                      </a:cubicBezTo>
                      <a:close/>
                      <a:moveTo>
                        <a:pt x="1701" y="3624"/>
                      </a:moveTo>
                      <a:cubicBezTo>
                        <a:pt x="2370" y="3624"/>
                        <a:pt x="2927" y="4182"/>
                        <a:pt x="2927" y="4851"/>
                      </a:cubicBezTo>
                      <a:lnTo>
                        <a:pt x="2927" y="6412"/>
                      </a:lnTo>
                      <a:cubicBezTo>
                        <a:pt x="2955" y="6635"/>
                        <a:pt x="2816" y="6719"/>
                        <a:pt x="2649" y="6719"/>
                      </a:cubicBezTo>
                      <a:cubicBezTo>
                        <a:pt x="2481" y="6719"/>
                        <a:pt x="2342" y="6858"/>
                        <a:pt x="2342" y="7053"/>
                      </a:cubicBezTo>
                      <a:lnTo>
                        <a:pt x="2342" y="8865"/>
                      </a:lnTo>
                      <a:cubicBezTo>
                        <a:pt x="2342" y="9032"/>
                        <a:pt x="2203" y="9172"/>
                        <a:pt x="2035" y="9172"/>
                      </a:cubicBezTo>
                      <a:lnTo>
                        <a:pt x="1422" y="9172"/>
                      </a:lnTo>
                      <a:cubicBezTo>
                        <a:pt x="1255" y="9172"/>
                        <a:pt x="1116" y="9032"/>
                        <a:pt x="1116" y="8865"/>
                      </a:cubicBezTo>
                      <a:lnTo>
                        <a:pt x="1116" y="7053"/>
                      </a:lnTo>
                      <a:cubicBezTo>
                        <a:pt x="1116" y="6858"/>
                        <a:pt x="976" y="6719"/>
                        <a:pt x="809" y="6719"/>
                      </a:cubicBezTo>
                      <a:cubicBezTo>
                        <a:pt x="642" y="6719"/>
                        <a:pt x="502" y="6579"/>
                        <a:pt x="502" y="6412"/>
                      </a:cubicBezTo>
                      <a:lnTo>
                        <a:pt x="502" y="4851"/>
                      </a:lnTo>
                      <a:cubicBezTo>
                        <a:pt x="502" y="4182"/>
                        <a:pt x="1060" y="3624"/>
                        <a:pt x="1701" y="3624"/>
                      </a:cubicBezTo>
                      <a:close/>
                      <a:moveTo>
                        <a:pt x="8391" y="3624"/>
                      </a:moveTo>
                      <a:cubicBezTo>
                        <a:pt x="9060" y="3624"/>
                        <a:pt x="9618" y="4182"/>
                        <a:pt x="9618" y="4851"/>
                      </a:cubicBezTo>
                      <a:lnTo>
                        <a:pt x="9618" y="6440"/>
                      </a:lnTo>
                      <a:lnTo>
                        <a:pt x="9645" y="6440"/>
                      </a:lnTo>
                      <a:cubicBezTo>
                        <a:pt x="9645" y="6635"/>
                        <a:pt x="9506" y="6774"/>
                        <a:pt x="9339" y="6774"/>
                      </a:cubicBezTo>
                      <a:cubicBezTo>
                        <a:pt x="9172" y="6774"/>
                        <a:pt x="9032" y="6914"/>
                        <a:pt x="9032" y="7081"/>
                      </a:cubicBezTo>
                      <a:lnTo>
                        <a:pt x="9032" y="8893"/>
                      </a:lnTo>
                      <a:cubicBezTo>
                        <a:pt x="9032" y="9060"/>
                        <a:pt x="8893" y="9199"/>
                        <a:pt x="8726" y="9199"/>
                      </a:cubicBezTo>
                      <a:lnTo>
                        <a:pt x="8112" y="9199"/>
                      </a:lnTo>
                      <a:cubicBezTo>
                        <a:pt x="7945" y="9199"/>
                        <a:pt x="7806" y="9060"/>
                        <a:pt x="7806" y="8893"/>
                      </a:cubicBezTo>
                      <a:lnTo>
                        <a:pt x="7806" y="7053"/>
                      </a:lnTo>
                      <a:cubicBezTo>
                        <a:pt x="7806" y="6858"/>
                        <a:pt x="7666" y="6719"/>
                        <a:pt x="7499" y="6719"/>
                      </a:cubicBezTo>
                      <a:cubicBezTo>
                        <a:pt x="7332" y="6719"/>
                        <a:pt x="7192" y="6579"/>
                        <a:pt x="7192" y="6412"/>
                      </a:cubicBezTo>
                      <a:lnTo>
                        <a:pt x="7192" y="4851"/>
                      </a:lnTo>
                      <a:cubicBezTo>
                        <a:pt x="7192" y="4182"/>
                        <a:pt x="7750" y="3624"/>
                        <a:pt x="8391" y="3624"/>
                      </a:cubicBezTo>
                      <a:close/>
                      <a:moveTo>
                        <a:pt x="5381" y="3095"/>
                      </a:moveTo>
                      <a:cubicBezTo>
                        <a:pt x="6077" y="3234"/>
                        <a:pt x="6635" y="3875"/>
                        <a:pt x="6635" y="4600"/>
                      </a:cubicBezTo>
                      <a:lnTo>
                        <a:pt x="6635" y="6440"/>
                      </a:lnTo>
                      <a:cubicBezTo>
                        <a:pt x="6663" y="6635"/>
                        <a:pt x="6523" y="6719"/>
                        <a:pt x="6356" y="6719"/>
                      </a:cubicBezTo>
                      <a:cubicBezTo>
                        <a:pt x="6161" y="6719"/>
                        <a:pt x="6022" y="6858"/>
                        <a:pt x="6022" y="7053"/>
                      </a:cubicBezTo>
                      <a:lnTo>
                        <a:pt x="6022" y="9478"/>
                      </a:lnTo>
                      <a:cubicBezTo>
                        <a:pt x="6022" y="9645"/>
                        <a:pt x="5882" y="9785"/>
                        <a:pt x="5715" y="9785"/>
                      </a:cubicBezTo>
                      <a:lnTo>
                        <a:pt x="4461" y="9785"/>
                      </a:lnTo>
                      <a:cubicBezTo>
                        <a:pt x="4293" y="9785"/>
                        <a:pt x="4154" y="9645"/>
                        <a:pt x="4154" y="9478"/>
                      </a:cubicBezTo>
                      <a:lnTo>
                        <a:pt x="4154" y="7053"/>
                      </a:lnTo>
                      <a:cubicBezTo>
                        <a:pt x="4154" y="6858"/>
                        <a:pt x="4015" y="6719"/>
                        <a:pt x="3847" y="6719"/>
                      </a:cubicBezTo>
                      <a:cubicBezTo>
                        <a:pt x="3652" y="6719"/>
                        <a:pt x="3513" y="6579"/>
                        <a:pt x="3513" y="6412"/>
                      </a:cubicBezTo>
                      <a:lnTo>
                        <a:pt x="3513" y="4851"/>
                      </a:lnTo>
                      <a:lnTo>
                        <a:pt x="3513" y="4600"/>
                      </a:lnTo>
                      <a:cubicBezTo>
                        <a:pt x="3513" y="3875"/>
                        <a:pt x="4043" y="3234"/>
                        <a:pt x="4739" y="3095"/>
                      </a:cubicBezTo>
                      <a:lnTo>
                        <a:pt x="4739" y="5185"/>
                      </a:lnTo>
                      <a:cubicBezTo>
                        <a:pt x="4739" y="5381"/>
                        <a:pt x="4879" y="5520"/>
                        <a:pt x="5046" y="5520"/>
                      </a:cubicBezTo>
                      <a:cubicBezTo>
                        <a:pt x="5241" y="5520"/>
                        <a:pt x="5381" y="5381"/>
                        <a:pt x="5381" y="5185"/>
                      </a:cubicBezTo>
                      <a:lnTo>
                        <a:pt x="5381" y="3095"/>
                      </a:lnTo>
                      <a:close/>
                      <a:moveTo>
                        <a:pt x="5130" y="1"/>
                      </a:moveTo>
                      <a:cubicBezTo>
                        <a:pt x="4293" y="1"/>
                        <a:pt x="3624" y="670"/>
                        <a:pt x="3624" y="1506"/>
                      </a:cubicBezTo>
                      <a:cubicBezTo>
                        <a:pt x="3624" y="1952"/>
                        <a:pt x="3847" y="2370"/>
                        <a:pt x="4154" y="2649"/>
                      </a:cubicBezTo>
                      <a:cubicBezTo>
                        <a:pt x="3736" y="2872"/>
                        <a:pt x="3373" y="3234"/>
                        <a:pt x="3206" y="3652"/>
                      </a:cubicBezTo>
                      <a:cubicBezTo>
                        <a:pt x="3067" y="3485"/>
                        <a:pt x="2900" y="3346"/>
                        <a:pt x="2677" y="3234"/>
                      </a:cubicBezTo>
                      <a:cubicBezTo>
                        <a:pt x="2900" y="3039"/>
                        <a:pt x="3039" y="2732"/>
                        <a:pt x="3039" y="2398"/>
                      </a:cubicBezTo>
                      <a:cubicBezTo>
                        <a:pt x="3039" y="1757"/>
                        <a:pt x="2481" y="1199"/>
                        <a:pt x="1812" y="1199"/>
                      </a:cubicBezTo>
                      <a:cubicBezTo>
                        <a:pt x="1143" y="1199"/>
                        <a:pt x="586" y="1757"/>
                        <a:pt x="586" y="2398"/>
                      </a:cubicBezTo>
                      <a:cubicBezTo>
                        <a:pt x="586" y="2732"/>
                        <a:pt x="725" y="3039"/>
                        <a:pt x="948" y="3234"/>
                      </a:cubicBezTo>
                      <a:cubicBezTo>
                        <a:pt x="391" y="3569"/>
                        <a:pt x="1" y="4154"/>
                        <a:pt x="1" y="4851"/>
                      </a:cubicBezTo>
                      <a:lnTo>
                        <a:pt x="1" y="6412"/>
                      </a:lnTo>
                      <a:cubicBezTo>
                        <a:pt x="1" y="6802"/>
                        <a:pt x="251" y="7137"/>
                        <a:pt x="586" y="7276"/>
                      </a:cubicBezTo>
                      <a:lnTo>
                        <a:pt x="586" y="8865"/>
                      </a:lnTo>
                      <a:cubicBezTo>
                        <a:pt x="586" y="9339"/>
                        <a:pt x="1004" y="9757"/>
                        <a:pt x="1506" y="9757"/>
                      </a:cubicBezTo>
                      <a:lnTo>
                        <a:pt x="2091" y="9757"/>
                      </a:lnTo>
                      <a:cubicBezTo>
                        <a:pt x="2593" y="9757"/>
                        <a:pt x="3011" y="9339"/>
                        <a:pt x="3011" y="8865"/>
                      </a:cubicBezTo>
                      <a:lnTo>
                        <a:pt x="3011" y="7276"/>
                      </a:lnTo>
                      <a:cubicBezTo>
                        <a:pt x="3095" y="7248"/>
                        <a:pt x="3206" y="7192"/>
                        <a:pt x="3318" y="7109"/>
                      </a:cubicBezTo>
                      <a:cubicBezTo>
                        <a:pt x="3429" y="7192"/>
                        <a:pt x="3485" y="7248"/>
                        <a:pt x="3624" y="7276"/>
                      </a:cubicBezTo>
                      <a:lnTo>
                        <a:pt x="3624" y="9450"/>
                      </a:lnTo>
                      <a:cubicBezTo>
                        <a:pt x="3624" y="9924"/>
                        <a:pt x="4043" y="10342"/>
                        <a:pt x="4544" y="10342"/>
                      </a:cubicBezTo>
                      <a:lnTo>
                        <a:pt x="5799" y="10342"/>
                      </a:lnTo>
                      <a:cubicBezTo>
                        <a:pt x="6273" y="10342"/>
                        <a:pt x="6691" y="9924"/>
                        <a:pt x="6691" y="9450"/>
                      </a:cubicBezTo>
                      <a:lnTo>
                        <a:pt x="6691" y="7276"/>
                      </a:lnTo>
                      <a:cubicBezTo>
                        <a:pt x="6802" y="7248"/>
                        <a:pt x="6914" y="7192"/>
                        <a:pt x="6997" y="7109"/>
                      </a:cubicBezTo>
                      <a:cubicBezTo>
                        <a:pt x="7109" y="7192"/>
                        <a:pt x="7192" y="7248"/>
                        <a:pt x="7332" y="7276"/>
                      </a:cubicBezTo>
                      <a:lnTo>
                        <a:pt x="7332" y="8865"/>
                      </a:lnTo>
                      <a:cubicBezTo>
                        <a:pt x="7332" y="9339"/>
                        <a:pt x="7750" y="9757"/>
                        <a:pt x="8224" y="9757"/>
                      </a:cubicBezTo>
                      <a:lnTo>
                        <a:pt x="8809" y="9757"/>
                      </a:lnTo>
                      <a:cubicBezTo>
                        <a:pt x="9311" y="9757"/>
                        <a:pt x="9729" y="9339"/>
                        <a:pt x="9729" y="8865"/>
                      </a:cubicBezTo>
                      <a:lnTo>
                        <a:pt x="9729" y="7276"/>
                      </a:lnTo>
                      <a:cubicBezTo>
                        <a:pt x="10064" y="7137"/>
                        <a:pt x="10314" y="6830"/>
                        <a:pt x="10314" y="6412"/>
                      </a:cubicBezTo>
                      <a:lnTo>
                        <a:pt x="10314" y="4851"/>
                      </a:lnTo>
                      <a:cubicBezTo>
                        <a:pt x="10287" y="4210"/>
                        <a:pt x="9896" y="3596"/>
                        <a:pt x="9339" y="3318"/>
                      </a:cubicBezTo>
                      <a:cubicBezTo>
                        <a:pt x="9562" y="3095"/>
                        <a:pt x="9701" y="2788"/>
                        <a:pt x="9701" y="2481"/>
                      </a:cubicBezTo>
                      <a:cubicBezTo>
                        <a:pt x="9701" y="1812"/>
                        <a:pt x="9144" y="1255"/>
                        <a:pt x="8475" y="1255"/>
                      </a:cubicBezTo>
                      <a:cubicBezTo>
                        <a:pt x="7806" y="1255"/>
                        <a:pt x="7248" y="1812"/>
                        <a:pt x="7248" y="2481"/>
                      </a:cubicBezTo>
                      <a:cubicBezTo>
                        <a:pt x="7248" y="2788"/>
                        <a:pt x="7388" y="3095"/>
                        <a:pt x="7611" y="3318"/>
                      </a:cubicBezTo>
                      <a:cubicBezTo>
                        <a:pt x="7388" y="3429"/>
                        <a:pt x="7220" y="3569"/>
                        <a:pt x="7081" y="3736"/>
                      </a:cubicBezTo>
                      <a:cubicBezTo>
                        <a:pt x="6969" y="3485"/>
                        <a:pt x="6802" y="3290"/>
                        <a:pt x="6635" y="3067"/>
                      </a:cubicBezTo>
                      <a:cubicBezTo>
                        <a:pt x="6496" y="2927"/>
                        <a:pt x="6300" y="2788"/>
                        <a:pt x="6105" y="2677"/>
                      </a:cubicBezTo>
                      <a:cubicBezTo>
                        <a:pt x="6440" y="2370"/>
                        <a:pt x="6663" y="1952"/>
                        <a:pt x="6663" y="1534"/>
                      </a:cubicBezTo>
                      <a:cubicBezTo>
                        <a:pt x="6663" y="1116"/>
                        <a:pt x="6496" y="725"/>
                        <a:pt x="6217" y="447"/>
                      </a:cubicBezTo>
                      <a:cubicBezTo>
                        <a:pt x="5938" y="168"/>
                        <a:pt x="5520" y="1"/>
                        <a:pt x="51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3965333-89C9-7913-C510-ED06EEBC28B9}"/>
                </a:ext>
              </a:extLst>
            </p:cNvPr>
            <p:cNvGrpSpPr/>
            <p:nvPr/>
          </p:nvGrpSpPr>
          <p:grpSpPr>
            <a:xfrm>
              <a:off x="401737" y="2551020"/>
              <a:ext cx="11393071" cy="646514"/>
              <a:chOff x="401737" y="2659314"/>
              <a:chExt cx="11393071" cy="646514"/>
            </a:xfrm>
            <a:grpFill/>
          </p:grpSpPr>
          <p:grpSp>
            <p:nvGrpSpPr>
              <p:cNvPr id="17910" name="Google Shape;12423;p89">
                <a:extLst>
                  <a:ext uri="{FF2B5EF4-FFF2-40B4-BE49-F238E27FC236}">
                    <a16:creationId xmlns:a16="http://schemas.microsoft.com/office/drawing/2014/main" id="{235070D5-7167-FE33-1ED0-81DE0A6EA5DF}"/>
                  </a:ext>
                </a:extLst>
              </p:cNvPr>
              <p:cNvGrpSpPr/>
              <p:nvPr/>
            </p:nvGrpSpPr>
            <p:grpSpPr>
              <a:xfrm>
                <a:off x="401737" y="2661924"/>
                <a:ext cx="649923" cy="641288"/>
                <a:chOff x="-6713450" y="2397900"/>
                <a:chExt cx="295375" cy="291450"/>
              </a:xfrm>
              <a:grpFill/>
            </p:grpSpPr>
            <p:sp>
              <p:nvSpPr>
                <p:cNvPr id="17960" name="Google Shape;12424;p89">
                  <a:extLst>
                    <a:ext uri="{FF2B5EF4-FFF2-40B4-BE49-F238E27FC236}">
                      <a16:creationId xmlns:a16="http://schemas.microsoft.com/office/drawing/2014/main" id="{D926DD64-0F13-4258-CBB9-925E0B544AB7}"/>
                    </a:ext>
                  </a:extLst>
                </p:cNvPr>
                <p:cNvSpPr/>
                <p:nvPr/>
              </p:nvSpPr>
              <p:spPr>
                <a:xfrm>
                  <a:off x="-6628400" y="2465650"/>
                  <a:ext cx="69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694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79" y="693"/>
                      </a:cubicBezTo>
                      <a:lnTo>
                        <a:pt x="2427" y="693"/>
                      </a:lnTo>
                      <a:cubicBezTo>
                        <a:pt x="2616" y="693"/>
                        <a:pt x="2773" y="536"/>
                        <a:pt x="2773" y="347"/>
                      </a:cubicBezTo>
                      <a:cubicBezTo>
                        <a:pt x="2773" y="158"/>
                        <a:pt x="2616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61" name="Google Shape;12425;p89">
                  <a:extLst>
                    <a:ext uri="{FF2B5EF4-FFF2-40B4-BE49-F238E27FC236}">
                      <a16:creationId xmlns:a16="http://schemas.microsoft.com/office/drawing/2014/main" id="{59DA1AC1-35B8-5B90-9D27-232D6E6C0F9A}"/>
                    </a:ext>
                  </a:extLst>
                </p:cNvPr>
                <p:cNvSpPr/>
                <p:nvPr/>
              </p:nvSpPr>
              <p:spPr>
                <a:xfrm>
                  <a:off x="-6713450" y="2397900"/>
                  <a:ext cx="29537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11658" extrusionOk="0">
                      <a:moveTo>
                        <a:pt x="2048" y="1167"/>
                      </a:moveTo>
                      <a:lnTo>
                        <a:pt x="2048" y="2017"/>
                      </a:lnTo>
                      <a:lnTo>
                        <a:pt x="1166" y="2017"/>
                      </a:lnTo>
                      <a:lnTo>
                        <a:pt x="2048" y="1167"/>
                      </a:lnTo>
                      <a:close/>
                      <a:moveTo>
                        <a:pt x="10330" y="2773"/>
                      </a:moveTo>
                      <a:cubicBezTo>
                        <a:pt x="10507" y="2773"/>
                        <a:pt x="10680" y="2836"/>
                        <a:pt x="10806" y="2962"/>
                      </a:cubicBezTo>
                      <a:cubicBezTo>
                        <a:pt x="11058" y="3246"/>
                        <a:pt x="11058" y="3687"/>
                        <a:pt x="10775" y="3908"/>
                      </a:cubicBezTo>
                      <a:lnTo>
                        <a:pt x="10176" y="4506"/>
                      </a:lnTo>
                      <a:lnTo>
                        <a:pt x="9231" y="3561"/>
                      </a:lnTo>
                      <a:lnTo>
                        <a:pt x="9830" y="2962"/>
                      </a:lnTo>
                      <a:cubicBezTo>
                        <a:pt x="9972" y="2836"/>
                        <a:pt x="10153" y="2773"/>
                        <a:pt x="10330" y="2773"/>
                      </a:cubicBezTo>
                      <a:close/>
                      <a:moveTo>
                        <a:pt x="8727" y="4034"/>
                      </a:moveTo>
                      <a:lnTo>
                        <a:pt x="9672" y="4979"/>
                      </a:lnTo>
                      <a:cubicBezTo>
                        <a:pt x="8538" y="6207"/>
                        <a:pt x="7026" y="7688"/>
                        <a:pt x="5892" y="8854"/>
                      </a:cubicBezTo>
                      <a:lnTo>
                        <a:pt x="4915" y="7846"/>
                      </a:lnTo>
                      <a:lnTo>
                        <a:pt x="8727" y="4034"/>
                      </a:lnTo>
                      <a:close/>
                      <a:moveTo>
                        <a:pt x="4600" y="8539"/>
                      </a:moveTo>
                      <a:lnTo>
                        <a:pt x="5230" y="9169"/>
                      </a:lnTo>
                      <a:lnTo>
                        <a:pt x="4285" y="9421"/>
                      </a:lnTo>
                      <a:cubicBezTo>
                        <a:pt x="4348" y="9232"/>
                        <a:pt x="4505" y="8728"/>
                        <a:pt x="4600" y="8539"/>
                      </a:cubicBezTo>
                      <a:close/>
                      <a:moveTo>
                        <a:pt x="7908" y="694"/>
                      </a:moveTo>
                      <a:cubicBezTo>
                        <a:pt x="8097" y="694"/>
                        <a:pt x="8255" y="852"/>
                        <a:pt x="8255" y="1041"/>
                      </a:cubicBezTo>
                      <a:lnTo>
                        <a:pt x="8255" y="3592"/>
                      </a:lnTo>
                      <a:lnTo>
                        <a:pt x="7467" y="4380"/>
                      </a:lnTo>
                      <a:cubicBezTo>
                        <a:pt x="7435" y="4286"/>
                        <a:pt x="7309" y="4160"/>
                        <a:pt x="7152" y="4160"/>
                      </a:cubicBezTo>
                      <a:lnTo>
                        <a:pt x="1733" y="4160"/>
                      </a:lnTo>
                      <a:cubicBezTo>
                        <a:pt x="1512" y="4160"/>
                        <a:pt x="1386" y="4317"/>
                        <a:pt x="1386" y="4506"/>
                      </a:cubicBezTo>
                      <a:cubicBezTo>
                        <a:pt x="1386" y="4695"/>
                        <a:pt x="1512" y="4853"/>
                        <a:pt x="1733" y="4853"/>
                      </a:cubicBezTo>
                      <a:lnTo>
                        <a:pt x="6994" y="4853"/>
                      </a:lnTo>
                      <a:lnTo>
                        <a:pt x="6333" y="5546"/>
                      </a:lnTo>
                      <a:lnTo>
                        <a:pt x="1733" y="5546"/>
                      </a:lnTo>
                      <a:cubicBezTo>
                        <a:pt x="1512" y="5546"/>
                        <a:pt x="1355" y="5703"/>
                        <a:pt x="1355" y="5892"/>
                      </a:cubicBezTo>
                      <a:cubicBezTo>
                        <a:pt x="1355" y="6081"/>
                        <a:pt x="1512" y="6239"/>
                        <a:pt x="1733" y="6239"/>
                      </a:cubicBezTo>
                      <a:lnTo>
                        <a:pt x="5608" y="6239"/>
                      </a:lnTo>
                      <a:lnTo>
                        <a:pt x="4947" y="6901"/>
                      </a:lnTo>
                      <a:lnTo>
                        <a:pt x="1733" y="6901"/>
                      </a:lnTo>
                      <a:cubicBezTo>
                        <a:pt x="1512" y="6901"/>
                        <a:pt x="1355" y="7058"/>
                        <a:pt x="1355" y="7279"/>
                      </a:cubicBezTo>
                      <a:cubicBezTo>
                        <a:pt x="1355" y="7468"/>
                        <a:pt x="1512" y="7625"/>
                        <a:pt x="1733" y="7625"/>
                      </a:cubicBezTo>
                      <a:lnTo>
                        <a:pt x="4285" y="7625"/>
                      </a:lnTo>
                      <a:cubicBezTo>
                        <a:pt x="4190" y="7688"/>
                        <a:pt x="4159" y="7751"/>
                        <a:pt x="4127" y="7814"/>
                      </a:cubicBezTo>
                      <a:lnTo>
                        <a:pt x="3970" y="8287"/>
                      </a:lnTo>
                      <a:lnTo>
                        <a:pt x="1733" y="8287"/>
                      </a:lnTo>
                      <a:cubicBezTo>
                        <a:pt x="1512" y="8287"/>
                        <a:pt x="1355" y="8444"/>
                        <a:pt x="1355" y="8633"/>
                      </a:cubicBezTo>
                      <a:cubicBezTo>
                        <a:pt x="1355" y="8854"/>
                        <a:pt x="1512" y="9011"/>
                        <a:pt x="1733" y="9011"/>
                      </a:cubicBezTo>
                      <a:lnTo>
                        <a:pt x="3718" y="9011"/>
                      </a:lnTo>
                      <a:lnTo>
                        <a:pt x="3466" y="9893"/>
                      </a:lnTo>
                      <a:cubicBezTo>
                        <a:pt x="3385" y="10136"/>
                        <a:pt x="3557" y="10355"/>
                        <a:pt x="3766" y="10355"/>
                      </a:cubicBezTo>
                      <a:cubicBezTo>
                        <a:pt x="3802" y="10355"/>
                        <a:pt x="3839" y="10348"/>
                        <a:pt x="3875" y="10335"/>
                      </a:cubicBezTo>
                      <a:lnTo>
                        <a:pt x="6018" y="9704"/>
                      </a:lnTo>
                      <a:cubicBezTo>
                        <a:pt x="6049" y="9704"/>
                        <a:pt x="6144" y="9673"/>
                        <a:pt x="6175" y="9641"/>
                      </a:cubicBezTo>
                      <a:lnTo>
                        <a:pt x="8286" y="7499"/>
                      </a:lnTo>
                      <a:lnTo>
                        <a:pt x="8286" y="10681"/>
                      </a:lnTo>
                      <a:cubicBezTo>
                        <a:pt x="8255" y="10839"/>
                        <a:pt x="8097" y="10996"/>
                        <a:pt x="7908" y="10996"/>
                      </a:cubicBezTo>
                      <a:lnTo>
                        <a:pt x="1040" y="10996"/>
                      </a:lnTo>
                      <a:cubicBezTo>
                        <a:pt x="851" y="10996"/>
                        <a:pt x="693" y="10839"/>
                        <a:pt x="693" y="10650"/>
                      </a:cubicBezTo>
                      <a:lnTo>
                        <a:pt x="693" y="2742"/>
                      </a:lnTo>
                      <a:lnTo>
                        <a:pt x="2395" y="2742"/>
                      </a:lnTo>
                      <a:cubicBezTo>
                        <a:pt x="2584" y="2742"/>
                        <a:pt x="2741" y="2584"/>
                        <a:pt x="2741" y="2395"/>
                      </a:cubicBezTo>
                      <a:lnTo>
                        <a:pt x="2741" y="694"/>
                      </a:lnTo>
                      <a:close/>
                      <a:moveTo>
                        <a:pt x="2363" y="1"/>
                      </a:moveTo>
                      <a:cubicBezTo>
                        <a:pt x="2237" y="1"/>
                        <a:pt x="2143" y="64"/>
                        <a:pt x="2111" y="127"/>
                      </a:cubicBezTo>
                      <a:lnTo>
                        <a:pt x="158" y="2112"/>
                      </a:lnTo>
                      <a:cubicBezTo>
                        <a:pt x="63" y="2175"/>
                        <a:pt x="0" y="2269"/>
                        <a:pt x="0" y="2364"/>
                      </a:cubicBezTo>
                      <a:lnTo>
                        <a:pt x="0" y="10650"/>
                      </a:lnTo>
                      <a:cubicBezTo>
                        <a:pt x="0" y="11217"/>
                        <a:pt x="473" y="11658"/>
                        <a:pt x="1008" y="11658"/>
                      </a:cubicBezTo>
                      <a:lnTo>
                        <a:pt x="7908" y="11658"/>
                      </a:lnTo>
                      <a:cubicBezTo>
                        <a:pt x="8444" y="11658"/>
                        <a:pt x="8916" y="11217"/>
                        <a:pt x="8916" y="10650"/>
                      </a:cubicBezTo>
                      <a:lnTo>
                        <a:pt x="8916" y="6774"/>
                      </a:lnTo>
                      <a:lnTo>
                        <a:pt x="11279" y="4412"/>
                      </a:lnTo>
                      <a:cubicBezTo>
                        <a:pt x="11815" y="3876"/>
                        <a:pt x="11815" y="3025"/>
                        <a:pt x="11279" y="2490"/>
                      </a:cubicBezTo>
                      <a:cubicBezTo>
                        <a:pt x="11011" y="2222"/>
                        <a:pt x="10657" y="2088"/>
                        <a:pt x="10306" y="2088"/>
                      </a:cubicBezTo>
                      <a:cubicBezTo>
                        <a:pt x="9956" y="2088"/>
                        <a:pt x="9609" y="2222"/>
                        <a:pt x="9357" y="2490"/>
                      </a:cubicBezTo>
                      <a:lnTo>
                        <a:pt x="8916" y="2931"/>
                      </a:lnTo>
                      <a:lnTo>
                        <a:pt x="8916" y="1041"/>
                      </a:lnTo>
                      <a:cubicBezTo>
                        <a:pt x="8916" y="474"/>
                        <a:pt x="8444" y="1"/>
                        <a:pt x="79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sp>
            <p:nvSpPr>
              <p:cNvPr id="17911" name="Google Shape;12430;p89">
                <a:extLst>
                  <a:ext uri="{FF2B5EF4-FFF2-40B4-BE49-F238E27FC236}">
                    <a16:creationId xmlns:a16="http://schemas.microsoft.com/office/drawing/2014/main" id="{4943C284-2F6A-A0AE-E30C-F09A4079110D}"/>
                  </a:ext>
                </a:extLst>
              </p:cNvPr>
              <p:cNvSpPr/>
              <p:nvPr/>
            </p:nvSpPr>
            <p:spPr>
              <a:xfrm>
                <a:off x="4525976" y="2662556"/>
                <a:ext cx="641288" cy="639583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27" extrusionOk="0">
                    <a:moveTo>
                      <a:pt x="6806" y="2017"/>
                    </a:moveTo>
                    <a:lnTo>
                      <a:pt x="6806" y="2773"/>
                    </a:lnTo>
                    <a:lnTo>
                      <a:pt x="4758" y="2773"/>
                    </a:lnTo>
                    <a:lnTo>
                      <a:pt x="4758" y="2017"/>
                    </a:lnTo>
                    <a:close/>
                    <a:moveTo>
                      <a:pt x="7152" y="694"/>
                    </a:moveTo>
                    <a:cubicBezTo>
                      <a:pt x="7688" y="694"/>
                      <a:pt x="8192" y="1167"/>
                      <a:pt x="8192" y="1702"/>
                    </a:cubicBezTo>
                    <a:lnTo>
                      <a:pt x="8192" y="2773"/>
                    </a:lnTo>
                    <a:lnTo>
                      <a:pt x="7499" y="2773"/>
                    </a:lnTo>
                    <a:lnTo>
                      <a:pt x="7499" y="1702"/>
                    </a:lnTo>
                    <a:cubicBezTo>
                      <a:pt x="7499" y="1513"/>
                      <a:pt x="7341" y="1356"/>
                      <a:pt x="7152" y="1356"/>
                    </a:cubicBezTo>
                    <a:lnTo>
                      <a:pt x="4411" y="1356"/>
                    </a:lnTo>
                    <a:cubicBezTo>
                      <a:pt x="4191" y="1356"/>
                      <a:pt x="4033" y="1513"/>
                      <a:pt x="4033" y="1702"/>
                    </a:cubicBezTo>
                    <a:lnTo>
                      <a:pt x="4033" y="2773"/>
                    </a:lnTo>
                    <a:lnTo>
                      <a:pt x="3371" y="2773"/>
                    </a:lnTo>
                    <a:lnTo>
                      <a:pt x="3371" y="1702"/>
                    </a:lnTo>
                    <a:cubicBezTo>
                      <a:pt x="3371" y="1167"/>
                      <a:pt x="3844" y="694"/>
                      <a:pt x="4411" y="694"/>
                    </a:cubicBezTo>
                    <a:close/>
                    <a:moveTo>
                      <a:pt x="10618" y="3498"/>
                    </a:moveTo>
                    <a:cubicBezTo>
                      <a:pt x="10807" y="3498"/>
                      <a:pt x="10964" y="3656"/>
                      <a:pt x="10964" y="3845"/>
                    </a:cubicBezTo>
                    <a:lnTo>
                      <a:pt x="10964" y="5010"/>
                    </a:lnTo>
                    <a:cubicBezTo>
                      <a:pt x="9546" y="6239"/>
                      <a:pt x="7688" y="6901"/>
                      <a:pt x="5766" y="6901"/>
                    </a:cubicBezTo>
                    <a:cubicBezTo>
                      <a:pt x="3876" y="6901"/>
                      <a:pt x="2080" y="6239"/>
                      <a:pt x="662" y="5010"/>
                    </a:cubicBezTo>
                    <a:lnTo>
                      <a:pt x="662" y="3971"/>
                    </a:lnTo>
                    <a:cubicBezTo>
                      <a:pt x="662" y="3687"/>
                      <a:pt x="851" y="3498"/>
                      <a:pt x="1135" y="3498"/>
                    </a:cubicBezTo>
                    <a:close/>
                    <a:moveTo>
                      <a:pt x="6806" y="7531"/>
                    </a:moveTo>
                    <a:lnTo>
                      <a:pt x="6806" y="7940"/>
                    </a:lnTo>
                    <a:cubicBezTo>
                      <a:pt x="6806" y="8129"/>
                      <a:pt x="6648" y="8287"/>
                      <a:pt x="6459" y="8287"/>
                    </a:cubicBezTo>
                    <a:lnTo>
                      <a:pt x="5073" y="8287"/>
                    </a:lnTo>
                    <a:cubicBezTo>
                      <a:pt x="4884" y="8287"/>
                      <a:pt x="4726" y="8129"/>
                      <a:pt x="4726" y="7940"/>
                    </a:cubicBezTo>
                    <a:lnTo>
                      <a:pt x="4726" y="7531"/>
                    </a:lnTo>
                    <a:lnTo>
                      <a:pt x="4758" y="7531"/>
                    </a:lnTo>
                    <a:cubicBezTo>
                      <a:pt x="5104" y="7594"/>
                      <a:pt x="5419" y="7625"/>
                      <a:pt x="5766" y="7625"/>
                    </a:cubicBezTo>
                    <a:cubicBezTo>
                      <a:pt x="6112" y="7625"/>
                      <a:pt x="6427" y="7594"/>
                      <a:pt x="6806" y="7531"/>
                    </a:cubicBezTo>
                    <a:close/>
                    <a:moveTo>
                      <a:pt x="10964" y="5892"/>
                    </a:moveTo>
                    <a:lnTo>
                      <a:pt x="10964" y="9988"/>
                    </a:lnTo>
                    <a:cubicBezTo>
                      <a:pt x="10964" y="10524"/>
                      <a:pt x="10492" y="10996"/>
                      <a:pt x="9956" y="10996"/>
                    </a:cubicBezTo>
                    <a:lnTo>
                      <a:pt x="1670" y="10996"/>
                    </a:lnTo>
                    <a:cubicBezTo>
                      <a:pt x="1135" y="10996"/>
                      <a:pt x="662" y="10524"/>
                      <a:pt x="662" y="9988"/>
                    </a:cubicBezTo>
                    <a:lnTo>
                      <a:pt x="662" y="5892"/>
                    </a:lnTo>
                    <a:cubicBezTo>
                      <a:pt x="1670" y="6649"/>
                      <a:pt x="2804" y="7184"/>
                      <a:pt x="4065" y="7436"/>
                    </a:cubicBezTo>
                    <a:lnTo>
                      <a:pt x="4065" y="7940"/>
                    </a:lnTo>
                    <a:cubicBezTo>
                      <a:pt x="4065" y="8476"/>
                      <a:pt x="4537" y="8948"/>
                      <a:pt x="5104" y="8948"/>
                    </a:cubicBezTo>
                    <a:lnTo>
                      <a:pt x="6490" y="8948"/>
                    </a:lnTo>
                    <a:cubicBezTo>
                      <a:pt x="7026" y="8948"/>
                      <a:pt x="7499" y="8476"/>
                      <a:pt x="7499" y="7940"/>
                    </a:cubicBezTo>
                    <a:lnTo>
                      <a:pt x="7499" y="7436"/>
                    </a:lnTo>
                    <a:cubicBezTo>
                      <a:pt x="7971" y="7342"/>
                      <a:pt x="8444" y="7184"/>
                      <a:pt x="8916" y="7027"/>
                    </a:cubicBezTo>
                    <a:cubicBezTo>
                      <a:pt x="9672" y="6743"/>
                      <a:pt x="10334" y="6365"/>
                      <a:pt x="10964" y="5892"/>
                    </a:cubicBezTo>
                    <a:close/>
                    <a:moveTo>
                      <a:pt x="4411" y="1"/>
                    </a:moveTo>
                    <a:cubicBezTo>
                      <a:pt x="3466" y="1"/>
                      <a:pt x="2710" y="757"/>
                      <a:pt x="2710" y="1702"/>
                    </a:cubicBezTo>
                    <a:lnTo>
                      <a:pt x="2710" y="2773"/>
                    </a:lnTo>
                    <a:lnTo>
                      <a:pt x="1135" y="2773"/>
                    </a:lnTo>
                    <a:cubicBezTo>
                      <a:pt x="505" y="2773"/>
                      <a:pt x="0" y="3277"/>
                      <a:pt x="0" y="3908"/>
                    </a:cubicBezTo>
                    <a:lnTo>
                      <a:pt x="0" y="9957"/>
                    </a:lnTo>
                    <a:cubicBezTo>
                      <a:pt x="0" y="10902"/>
                      <a:pt x="725" y="11626"/>
                      <a:pt x="1670" y="11626"/>
                    </a:cubicBezTo>
                    <a:lnTo>
                      <a:pt x="9956" y="11626"/>
                    </a:lnTo>
                    <a:cubicBezTo>
                      <a:pt x="10901" y="11626"/>
                      <a:pt x="11657" y="10902"/>
                      <a:pt x="11657" y="9957"/>
                    </a:cubicBezTo>
                    <a:lnTo>
                      <a:pt x="11657" y="3813"/>
                    </a:lnTo>
                    <a:cubicBezTo>
                      <a:pt x="11626" y="3246"/>
                      <a:pt x="11153" y="2773"/>
                      <a:pt x="10618" y="2773"/>
                    </a:cubicBezTo>
                    <a:lnTo>
                      <a:pt x="8853" y="2773"/>
                    </a:lnTo>
                    <a:lnTo>
                      <a:pt x="8853" y="1702"/>
                    </a:lnTo>
                    <a:cubicBezTo>
                      <a:pt x="8853" y="757"/>
                      <a:pt x="8097" y="1"/>
                      <a:pt x="715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354">
                  <a:defRPr/>
                </a:pPr>
                <a:endParaRPr sz="2400" dirty="0">
                  <a:solidFill>
                    <a:srgbClr val="000000"/>
                  </a:solidFill>
                  <a:latin typeface="Lora" pitchFamily="2" charset="0"/>
                </a:endParaRPr>
              </a:p>
            </p:txBody>
          </p:sp>
          <p:grpSp>
            <p:nvGrpSpPr>
              <p:cNvPr id="17912" name="Google Shape;12438;p89">
                <a:extLst>
                  <a:ext uri="{FF2B5EF4-FFF2-40B4-BE49-F238E27FC236}">
                    <a16:creationId xmlns:a16="http://schemas.microsoft.com/office/drawing/2014/main" id="{B2123A64-A04E-082B-E9EB-D788C84BC4A8}"/>
                  </a:ext>
                </a:extLst>
              </p:cNvPr>
              <p:cNvGrpSpPr/>
              <p:nvPr/>
            </p:nvGrpSpPr>
            <p:grpSpPr>
              <a:xfrm>
                <a:off x="8665202" y="2661183"/>
                <a:ext cx="641288" cy="642773"/>
                <a:chOff x="-3137650" y="2408950"/>
                <a:chExt cx="291450" cy="292125"/>
              </a:xfrm>
              <a:grpFill/>
            </p:grpSpPr>
            <p:sp>
              <p:nvSpPr>
                <p:cNvPr id="17955" name="Google Shape;12439;p89">
                  <a:extLst>
                    <a:ext uri="{FF2B5EF4-FFF2-40B4-BE49-F238E27FC236}">
                      <a16:creationId xmlns:a16="http://schemas.microsoft.com/office/drawing/2014/main" id="{DE7E6BAD-B2C5-EA9E-CDCF-F36245FF52DB}"/>
                    </a:ext>
                  </a:extLst>
                </p:cNvPr>
                <p:cNvSpPr/>
                <p:nvPr/>
              </p:nvSpPr>
              <p:spPr>
                <a:xfrm>
                  <a:off x="-3137650" y="2408950"/>
                  <a:ext cx="291450" cy="29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5" extrusionOk="0">
                      <a:moveTo>
                        <a:pt x="10618" y="662"/>
                      </a:moveTo>
                      <a:cubicBezTo>
                        <a:pt x="10807" y="662"/>
                        <a:pt x="10964" y="851"/>
                        <a:pt x="10964" y="1040"/>
                      </a:cubicBezTo>
                      <a:lnTo>
                        <a:pt x="10964" y="2741"/>
                      </a:lnTo>
                      <a:lnTo>
                        <a:pt x="662" y="2741"/>
                      </a:lnTo>
                      <a:lnTo>
                        <a:pt x="662" y="1040"/>
                      </a:lnTo>
                      <a:cubicBezTo>
                        <a:pt x="662" y="851"/>
                        <a:pt x="820" y="662"/>
                        <a:pt x="1009" y="662"/>
                      </a:cubicBezTo>
                      <a:close/>
                      <a:moveTo>
                        <a:pt x="10964" y="3403"/>
                      </a:moveTo>
                      <a:lnTo>
                        <a:pt x="10964" y="8601"/>
                      </a:lnTo>
                      <a:cubicBezTo>
                        <a:pt x="10964" y="8790"/>
                        <a:pt x="10838" y="8947"/>
                        <a:pt x="10618" y="8947"/>
                      </a:cubicBezTo>
                      <a:lnTo>
                        <a:pt x="10145" y="8947"/>
                      </a:lnTo>
                      <a:cubicBezTo>
                        <a:pt x="10208" y="8727"/>
                        <a:pt x="10240" y="8443"/>
                        <a:pt x="10240" y="8160"/>
                      </a:cubicBezTo>
                      <a:lnTo>
                        <a:pt x="10240" y="5860"/>
                      </a:lnTo>
                      <a:cubicBezTo>
                        <a:pt x="10240" y="5673"/>
                        <a:pt x="10058" y="5531"/>
                        <a:pt x="9868" y="5531"/>
                      </a:cubicBezTo>
                      <a:cubicBezTo>
                        <a:pt x="9835" y="5531"/>
                        <a:pt x="9801" y="5535"/>
                        <a:pt x="9767" y="5545"/>
                      </a:cubicBezTo>
                      <a:cubicBezTo>
                        <a:pt x="9545" y="5641"/>
                        <a:pt x="9341" y="5691"/>
                        <a:pt x="9142" y="5691"/>
                      </a:cubicBezTo>
                      <a:cubicBezTo>
                        <a:pt x="8693" y="5691"/>
                        <a:pt x="8275" y="5439"/>
                        <a:pt x="7751" y="4915"/>
                      </a:cubicBezTo>
                      <a:cubicBezTo>
                        <a:pt x="7688" y="4868"/>
                        <a:pt x="7601" y="4844"/>
                        <a:pt x="7515" y="4844"/>
                      </a:cubicBezTo>
                      <a:cubicBezTo>
                        <a:pt x="7428" y="4844"/>
                        <a:pt x="7341" y="4868"/>
                        <a:pt x="7278" y="4915"/>
                      </a:cubicBezTo>
                      <a:cubicBezTo>
                        <a:pt x="6753" y="5440"/>
                        <a:pt x="6334" y="5677"/>
                        <a:pt x="5884" y="5677"/>
                      </a:cubicBezTo>
                      <a:cubicBezTo>
                        <a:pt x="5686" y="5677"/>
                        <a:pt x="5483" y="5631"/>
                        <a:pt x="5262" y="5545"/>
                      </a:cubicBezTo>
                      <a:cubicBezTo>
                        <a:pt x="5229" y="5535"/>
                        <a:pt x="5195" y="5531"/>
                        <a:pt x="5161" y="5531"/>
                      </a:cubicBezTo>
                      <a:cubicBezTo>
                        <a:pt x="4971" y="5531"/>
                        <a:pt x="4789" y="5673"/>
                        <a:pt x="4789" y="5860"/>
                      </a:cubicBezTo>
                      <a:lnTo>
                        <a:pt x="4789" y="8160"/>
                      </a:lnTo>
                      <a:cubicBezTo>
                        <a:pt x="4789" y="8443"/>
                        <a:pt x="4821" y="8664"/>
                        <a:pt x="4884" y="8947"/>
                      </a:cubicBezTo>
                      <a:lnTo>
                        <a:pt x="1009" y="8947"/>
                      </a:lnTo>
                      <a:cubicBezTo>
                        <a:pt x="820" y="8947"/>
                        <a:pt x="662" y="8790"/>
                        <a:pt x="662" y="8601"/>
                      </a:cubicBezTo>
                      <a:lnTo>
                        <a:pt x="662" y="3403"/>
                      </a:lnTo>
                      <a:close/>
                      <a:moveTo>
                        <a:pt x="7152" y="5923"/>
                      </a:moveTo>
                      <a:lnTo>
                        <a:pt x="7152" y="10838"/>
                      </a:lnTo>
                      <a:cubicBezTo>
                        <a:pt x="6144" y="10365"/>
                        <a:pt x="5451" y="9357"/>
                        <a:pt x="5451" y="8160"/>
                      </a:cubicBezTo>
                      <a:lnTo>
                        <a:pt x="5451" y="6301"/>
                      </a:lnTo>
                      <a:cubicBezTo>
                        <a:pt x="5604" y="6330"/>
                        <a:pt x="5750" y="6344"/>
                        <a:pt x="5891" y="6344"/>
                      </a:cubicBezTo>
                      <a:cubicBezTo>
                        <a:pt x="6359" y="6344"/>
                        <a:pt x="6765" y="6189"/>
                        <a:pt x="7152" y="5923"/>
                      </a:cubicBezTo>
                      <a:close/>
                      <a:moveTo>
                        <a:pt x="7877" y="5923"/>
                      </a:moveTo>
                      <a:cubicBezTo>
                        <a:pt x="8242" y="6166"/>
                        <a:pt x="8644" y="6353"/>
                        <a:pt x="9128" y="6353"/>
                      </a:cubicBezTo>
                      <a:cubicBezTo>
                        <a:pt x="9271" y="6353"/>
                        <a:pt x="9420" y="6337"/>
                        <a:pt x="9578" y="6301"/>
                      </a:cubicBezTo>
                      <a:lnTo>
                        <a:pt x="9578" y="8160"/>
                      </a:lnTo>
                      <a:cubicBezTo>
                        <a:pt x="9547" y="9357"/>
                        <a:pt x="8885" y="10365"/>
                        <a:pt x="7877" y="10838"/>
                      </a:cubicBezTo>
                      <a:lnTo>
                        <a:pt x="7877" y="5923"/>
                      </a:ln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40"/>
                      </a:cubicBezTo>
                      <a:lnTo>
                        <a:pt x="1" y="8601"/>
                      </a:lnTo>
                      <a:cubicBezTo>
                        <a:pt x="1" y="9136"/>
                        <a:pt x="473" y="9609"/>
                        <a:pt x="1009" y="9609"/>
                      </a:cubicBezTo>
                      <a:lnTo>
                        <a:pt x="5073" y="9609"/>
                      </a:lnTo>
                      <a:cubicBezTo>
                        <a:pt x="5199" y="9893"/>
                        <a:pt x="5357" y="10145"/>
                        <a:pt x="5514" y="10365"/>
                      </a:cubicBezTo>
                      <a:cubicBezTo>
                        <a:pt x="5987" y="10995"/>
                        <a:pt x="6617" y="11436"/>
                        <a:pt x="7404" y="11657"/>
                      </a:cubicBezTo>
                      <a:cubicBezTo>
                        <a:pt x="7446" y="11657"/>
                        <a:pt x="7488" y="11685"/>
                        <a:pt x="7530" y="11685"/>
                      </a:cubicBezTo>
                      <a:cubicBezTo>
                        <a:pt x="7551" y="11685"/>
                        <a:pt x="7572" y="11678"/>
                        <a:pt x="7593" y="11657"/>
                      </a:cubicBezTo>
                      <a:cubicBezTo>
                        <a:pt x="8350" y="11436"/>
                        <a:pt x="9011" y="10995"/>
                        <a:pt x="9484" y="10365"/>
                      </a:cubicBezTo>
                      <a:cubicBezTo>
                        <a:pt x="9641" y="10145"/>
                        <a:pt x="9799" y="9893"/>
                        <a:pt x="9925" y="9609"/>
                      </a:cubicBezTo>
                      <a:lnTo>
                        <a:pt x="10618" y="9609"/>
                      </a:lnTo>
                      <a:cubicBezTo>
                        <a:pt x="11185" y="9609"/>
                        <a:pt x="11658" y="9136"/>
                        <a:pt x="11658" y="8601"/>
                      </a:cubicBezTo>
                      <a:lnTo>
                        <a:pt x="11658" y="1040"/>
                      </a:lnTo>
                      <a:cubicBezTo>
                        <a:pt x="11658" y="473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56" name="Google Shape;12440;p89">
                  <a:extLst>
                    <a:ext uri="{FF2B5EF4-FFF2-40B4-BE49-F238E27FC236}">
                      <a16:creationId xmlns:a16="http://schemas.microsoft.com/office/drawing/2014/main" id="{EB87A8EB-B2D1-02C0-328D-B73DF8C8686A}"/>
                    </a:ext>
                  </a:extLst>
                </p:cNvPr>
                <p:cNvSpPr/>
                <p:nvPr/>
              </p:nvSpPr>
              <p:spPr>
                <a:xfrm>
                  <a:off x="-3104575" y="2442800"/>
                  <a:ext cx="181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4" extrusionOk="0">
                      <a:moveTo>
                        <a:pt x="348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8" y="694"/>
                      </a:cubicBezTo>
                      <a:cubicBezTo>
                        <a:pt x="568" y="694"/>
                        <a:pt x="726" y="536"/>
                        <a:pt x="726" y="347"/>
                      </a:cubicBezTo>
                      <a:cubicBezTo>
                        <a:pt x="726" y="158"/>
                        <a:pt x="568" y="1"/>
                        <a:pt x="3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57" name="Google Shape;12441;p89">
                  <a:extLst>
                    <a:ext uri="{FF2B5EF4-FFF2-40B4-BE49-F238E27FC236}">
                      <a16:creationId xmlns:a16="http://schemas.microsoft.com/office/drawing/2014/main" id="{9D4BD96B-A1AF-0F63-AEC3-2D8E04F3826F}"/>
                    </a:ext>
                  </a:extLst>
                </p:cNvPr>
                <p:cNvSpPr/>
                <p:nvPr/>
              </p:nvSpPr>
              <p:spPr>
                <a:xfrm>
                  <a:off x="-3069900" y="2442800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cubicBezTo>
                        <a:pt x="536" y="694"/>
                        <a:pt x="693" y="536"/>
                        <a:pt x="693" y="347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58" name="Google Shape;12442;p89">
                  <a:extLst>
                    <a:ext uri="{FF2B5EF4-FFF2-40B4-BE49-F238E27FC236}">
                      <a16:creationId xmlns:a16="http://schemas.microsoft.com/office/drawing/2014/main" id="{80944169-8515-6BEF-7FF7-74E0C2DB6FF1}"/>
                    </a:ext>
                  </a:extLst>
                </p:cNvPr>
                <p:cNvSpPr/>
                <p:nvPr/>
              </p:nvSpPr>
              <p:spPr>
                <a:xfrm>
                  <a:off x="-3035250" y="2442800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cubicBezTo>
                        <a:pt x="536" y="694"/>
                        <a:pt x="693" y="536"/>
                        <a:pt x="693" y="347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59" name="Google Shape;12443;p89">
                  <a:extLst>
                    <a:ext uri="{FF2B5EF4-FFF2-40B4-BE49-F238E27FC236}">
                      <a16:creationId xmlns:a16="http://schemas.microsoft.com/office/drawing/2014/main" id="{974F1ED1-2271-0CA1-17E0-19BA09B76310}"/>
                    </a:ext>
                  </a:extLst>
                </p:cNvPr>
                <p:cNvSpPr/>
                <p:nvPr/>
              </p:nvSpPr>
              <p:spPr>
                <a:xfrm>
                  <a:off x="-3002175" y="2442800"/>
                  <a:ext cx="1205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32" y="536"/>
                        <a:pt x="190" y="694"/>
                        <a:pt x="347" y="694"/>
                      </a:cubicBezTo>
                      <a:lnTo>
                        <a:pt x="4443" y="694"/>
                      </a:lnTo>
                      <a:cubicBezTo>
                        <a:pt x="4663" y="694"/>
                        <a:pt x="4821" y="536"/>
                        <a:pt x="4821" y="347"/>
                      </a:cubicBezTo>
                      <a:cubicBezTo>
                        <a:pt x="4821" y="158"/>
                        <a:pt x="4663" y="1"/>
                        <a:pt x="44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sp>
            <p:nvSpPr>
              <p:cNvPr id="17913" name="Google Shape;12455;p89">
                <a:extLst>
                  <a:ext uri="{FF2B5EF4-FFF2-40B4-BE49-F238E27FC236}">
                    <a16:creationId xmlns:a16="http://schemas.microsoft.com/office/drawing/2014/main" id="{DA10476B-BAE2-59D0-A85D-C45105BACB6A}"/>
                  </a:ext>
                </a:extLst>
              </p:cNvPr>
              <p:cNvSpPr/>
              <p:nvPr/>
            </p:nvSpPr>
            <p:spPr>
              <a:xfrm>
                <a:off x="1223364" y="2660190"/>
                <a:ext cx="648218" cy="644314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11713" extrusionOk="0">
                    <a:moveTo>
                      <a:pt x="5136" y="4128"/>
                    </a:moveTo>
                    <a:cubicBezTo>
                      <a:pt x="5671" y="4128"/>
                      <a:pt x="6112" y="4569"/>
                      <a:pt x="6144" y="5136"/>
                    </a:cubicBezTo>
                    <a:lnTo>
                      <a:pt x="5230" y="4853"/>
                    </a:lnTo>
                    <a:cubicBezTo>
                      <a:pt x="5198" y="4839"/>
                      <a:pt x="5165" y="4832"/>
                      <a:pt x="5131" y="4832"/>
                    </a:cubicBezTo>
                    <a:cubicBezTo>
                      <a:pt x="4934" y="4832"/>
                      <a:pt x="4735" y="5052"/>
                      <a:pt x="4789" y="5294"/>
                    </a:cubicBezTo>
                    <a:lnTo>
                      <a:pt x="5073" y="6239"/>
                    </a:lnTo>
                    <a:cubicBezTo>
                      <a:pt x="4537" y="6176"/>
                      <a:pt x="4096" y="5703"/>
                      <a:pt x="4096" y="5168"/>
                    </a:cubicBezTo>
                    <a:cubicBezTo>
                      <a:pt x="4096" y="4601"/>
                      <a:pt x="4569" y="4128"/>
                      <a:pt x="5136" y="4128"/>
                    </a:cubicBezTo>
                    <a:close/>
                    <a:moveTo>
                      <a:pt x="5199" y="2364"/>
                    </a:moveTo>
                    <a:cubicBezTo>
                      <a:pt x="6680" y="2364"/>
                      <a:pt x="7940" y="3592"/>
                      <a:pt x="7940" y="5136"/>
                    </a:cubicBezTo>
                    <a:cubicBezTo>
                      <a:pt x="7940" y="5294"/>
                      <a:pt x="7940" y="5388"/>
                      <a:pt x="7908" y="5546"/>
                    </a:cubicBezTo>
                    <a:lnTo>
                      <a:pt x="6932" y="5294"/>
                    </a:lnTo>
                    <a:lnTo>
                      <a:pt x="6932" y="5136"/>
                    </a:lnTo>
                    <a:cubicBezTo>
                      <a:pt x="6806" y="4223"/>
                      <a:pt x="6049" y="3466"/>
                      <a:pt x="5104" y="3466"/>
                    </a:cubicBezTo>
                    <a:cubicBezTo>
                      <a:pt x="4159" y="3466"/>
                      <a:pt x="3435" y="4223"/>
                      <a:pt x="3435" y="5168"/>
                    </a:cubicBezTo>
                    <a:cubicBezTo>
                      <a:pt x="3435" y="5609"/>
                      <a:pt x="3624" y="6081"/>
                      <a:pt x="3939" y="6396"/>
                    </a:cubicBezTo>
                    <a:cubicBezTo>
                      <a:pt x="4254" y="6743"/>
                      <a:pt x="4695" y="6900"/>
                      <a:pt x="5167" y="6900"/>
                    </a:cubicBezTo>
                    <a:lnTo>
                      <a:pt x="5325" y="6900"/>
                    </a:lnTo>
                    <a:lnTo>
                      <a:pt x="5577" y="7877"/>
                    </a:lnTo>
                    <a:cubicBezTo>
                      <a:pt x="5482" y="7909"/>
                      <a:pt x="5325" y="7909"/>
                      <a:pt x="5199" y="7909"/>
                    </a:cubicBezTo>
                    <a:cubicBezTo>
                      <a:pt x="3687" y="7909"/>
                      <a:pt x="2426" y="6648"/>
                      <a:pt x="2426" y="5136"/>
                    </a:cubicBezTo>
                    <a:cubicBezTo>
                      <a:pt x="2426" y="3624"/>
                      <a:pt x="3655" y="2364"/>
                      <a:pt x="5199" y="2364"/>
                    </a:cubicBezTo>
                    <a:close/>
                    <a:moveTo>
                      <a:pt x="5167" y="726"/>
                    </a:moveTo>
                    <a:cubicBezTo>
                      <a:pt x="7940" y="726"/>
                      <a:pt x="10051" y="3277"/>
                      <a:pt x="9515" y="6018"/>
                    </a:cubicBezTo>
                    <a:lnTo>
                      <a:pt x="8507" y="5766"/>
                    </a:lnTo>
                    <a:cubicBezTo>
                      <a:pt x="8538" y="5546"/>
                      <a:pt x="8538" y="5357"/>
                      <a:pt x="8538" y="5136"/>
                    </a:cubicBezTo>
                    <a:cubicBezTo>
                      <a:pt x="8538" y="3246"/>
                      <a:pt x="7026" y="1702"/>
                      <a:pt x="5104" y="1702"/>
                    </a:cubicBezTo>
                    <a:cubicBezTo>
                      <a:pt x="3214" y="1702"/>
                      <a:pt x="1702" y="3246"/>
                      <a:pt x="1702" y="5136"/>
                    </a:cubicBezTo>
                    <a:cubicBezTo>
                      <a:pt x="1702" y="7027"/>
                      <a:pt x="3214" y="8602"/>
                      <a:pt x="5104" y="8602"/>
                    </a:cubicBezTo>
                    <a:cubicBezTo>
                      <a:pt x="5325" y="8602"/>
                      <a:pt x="5514" y="8602"/>
                      <a:pt x="5703" y="8539"/>
                    </a:cubicBezTo>
                    <a:lnTo>
                      <a:pt x="5986" y="9578"/>
                    </a:lnTo>
                    <a:cubicBezTo>
                      <a:pt x="5695" y="9636"/>
                      <a:pt x="5405" y="9664"/>
                      <a:pt x="5119" y="9664"/>
                    </a:cubicBezTo>
                    <a:cubicBezTo>
                      <a:pt x="2751" y="9664"/>
                      <a:pt x="694" y="7758"/>
                      <a:pt x="694" y="5199"/>
                    </a:cubicBezTo>
                    <a:cubicBezTo>
                      <a:pt x="694" y="2679"/>
                      <a:pt x="2773" y="726"/>
                      <a:pt x="5167" y="726"/>
                    </a:cubicBezTo>
                    <a:close/>
                    <a:moveTo>
                      <a:pt x="5671" y="5672"/>
                    </a:moveTo>
                    <a:lnTo>
                      <a:pt x="5671" y="5672"/>
                    </a:lnTo>
                    <a:cubicBezTo>
                      <a:pt x="10240" y="6964"/>
                      <a:pt x="9578" y="6774"/>
                      <a:pt x="9704" y="6806"/>
                    </a:cubicBezTo>
                    <a:lnTo>
                      <a:pt x="8853" y="7373"/>
                    </a:lnTo>
                    <a:cubicBezTo>
                      <a:pt x="8664" y="7499"/>
                      <a:pt x="8664" y="7751"/>
                      <a:pt x="8822" y="7877"/>
                    </a:cubicBezTo>
                    <a:lnTo>
                      <a:pt x="10964" y="9956"/>
                    </a:lnTo>
                    <a:cubicBezTo>
                      <a:pt x="11027" y="10114"/>
                      <a:pt x="11027" y="10335"/>
                      <a:pt x="10901" y="10492"/>
                    </a:cubicBezTo>
                    <a:lnTo>
                      <a:pt x="10429" y="10965"/>
                    </a:lnTo>
                    <a:cubicBezTo>
                      <a:pt x="10366" y="11012"/>
                      <a:pt x="10279" y="11035"/>
                      <a:pt x="10192" y="11035"/>
                    </a:cubicBezTo>
                    <a:cubicBezTo>
                      <a:pt x="10106" y="11035"/>
                      <a:pt x="10019" y="11012"/>
                      <a:pt x="9956" y="10965"/>
                    </a:cubicBezTo>
                    <a:lnTo>
                      <a:pt x="7845" y="8854"/>
                    </a:lnTo>
                    <a:cubicBezTo>
                      <a:pt x="7777" y="8786"/>
                      <a:pt x="7691" y="8753"/>
                      <a:pt x="7606" y="8753"/>
                    </a:cubicBezTo>
                    <a:cubicBezTo>
                      <a:pt x="7493" y="8753"/>
                      <a:pt x="7381" y="8809"/>
                      <a:pt x="7310" y="8917"/>
                    </a:cubicBezTo>
                    <a:cubicBezTo>
                      <a:pt x="7247" y="8980"/>
                      <a:pt x="6806" y="9641"/>
                      <a:pt x="6774" y="9736"/>
                    </a:cubicBezTo>
                    <a:cubicBezTo>
                      <a:pt x="6680" y="9484"/>
                      <a:pt x="5703" y="5861"/>
                      <a:pt x="5671" y="5672"/>
                    </a:cubicBezTo>
                    <a:close/>
                    <a:moveTo>
                      <a:pt x="5104" y="1"/>
                    </a:moveTo>
                    <a:cubicBezTo>
                      <a:pt x="2363" y="1"/>
                      <a:pt x="0" y="2238"/>
                      <a:pt x="0" y="5168"/>
                    </a:cubicBezTo>
                    <a:cubicBezTo>
                      <a:pt x="0" y="8066"/>
                      <a:pt x="2332" y="10303"/>
                      <a:pt x="5104" y="10303"/>
                    </a:cubicBezTo>
                    <a:cubicBezTo>
                      <a:pt x="5482" y="10303"/>
                      <a:pt x="5797" y="10272"/>
                      <a:pt x="6144" y="10208"/>
                    </a:cubicBezTo>
                    <a:lnTo>
                      <a:pt x="6270" y="10587"/>
                    </a:lnTo>
                    <a:cubicBezTo>
                      <a:pt x="6307" y="10755"/>
                      <a:pt x="6444" y="10845"/>
                      <a:pt x="6596" y="10845"/>
                    </a:cubicBezTo>
                    <a:cubicBezTo>
                      <a:pt x="6700" y="10845"/>
                      <a:pt x="6810" y="10802"/>
                      <a:pt x="6900" y="10713"/>
                    </a:cubicBezTo>
                    <a:lnTo>
                      <a:pt x="7625" y="9610"/>
                    </a:lnTo>
                    <a:lnTo>
                      <a:pt x="9483" y="11406"/>
                    </a:lnTo>
                    <a:cubicBezTo>
                      <a:pt x="9688" y="11610"/>
                      <a:pt x="9956" y="11713"/>
                      <a:pt x="10220" y="11713"/>
                    </a:cubicBezTo>
                    <a:cubicBezTo>
                      <a:pt x="10484" y="11713"/>
                      <a:pt x="10744" y="11610"/>
                      <a:pt x="10933" y="11406"/>
                    </a:cubicBezTo>
                    <a:lnTo>
                      <a:pt x="11405" y="10933"/>
                    </a:lnTo>
                    <a:cubicBezTo>
                      <a:pt x="11783" y="10555"/>
                      <a:pt x="11783" y="9893"/>
                      <a:pt x="11374" y="9484"/>
                    </a:cubicBezTo>
                    <a:lnTo>
                      <a:pt x="9515" y="7720"/>
                    </a:lnTo>
                    <a:lnTo>
                      <a:pt x="10618" y="6964"/>
                    </a:lnTo>
                    <a:cubicBezTo>
                      <a:pt x="10870" y="6806"/>
                      <a:pt x="10838" y="6428"/>
                      <a:pt x="10555" y="6333"/>
                    </a:cubicBezTo>
                    <a:lnTo>
                      <a:pt x="10145" y="6239"/>
                    </a:lnTo>
                    <a:cubicBezTo>
                      <a:pt x="10303" y="5483"/>
                      <a:pt x="10271" y="4695"/>
                      <a:pt x="10082" y="3908"/>
                    </a:cubicBezTo>
                    <a:cubicBezTo>
                      <a:pt x="9483" y="1576"/>
                      <a:pt x="7436" y="1"/>
                      <a:pt x="510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354">
                  <a:defRPr/>
                </a:pPr>
                <a:endParaRPr sz="2400" dirty="0">
                  <a:solidFill>
                    <a:srgbClr val="000000"/>
                  </a:solidFill>
                  <a:latin typeface="Lora" pitchFamily="2" charset="0"/>
                </a:endParaRPr>
              </a:p>
            </p:txBody>
          </p:sp>
          <p:grpSp>
            <p:nvGrpSpPr>
              <p:cNvPr id="17914" name="Google Shape;12464;p89">
                <a:extLst>
                  <a:ext uri="{FF2B5EF4-FFF2-40B4-BE49-F238E27FC236}">
                    <a16:creationId xmlns:a16="http://schemas.microsoft.com/office/drawing/2014/main" id="{8F88F0EC-7613-AE49-DDFE-6DB0225E87C3}"/>
                  </a:ext>
                </a:extLst>
              </p:cNvPr>
              <p:cNvGrpSpPr/>
              <p:nvPr/>
            </p:nvGrpSpPr>
            <p:grpSpPr>
              <a:xfrm>
                <a:off x="5348293" y="2659314"/>
                <a:ext cx="648218" cy="646514"/>
                <a:chOff x="-4570325" y="2405775"/>
                <a:chExt cx="294600" cy="293825"/>
              </a:xfrm>
              <a:grpFill/>
            </p:grpSpPr>
            <p:sp>
              <p:nvSpPr>
                <p:cNvPr id="17953" name="Google Shape;12465;p89">
                  <a:extLst>
                    <a:ext uri="{FF2B5EF4-FFF2-40B4-BE49-F238E27FC236}">
                      <a16:creationId xmlns:a16="http://schemas.microsoft.com/office/drawing/2014/main" id="{F3E858C9-E5AE-FDFE-85A8-52936780A604}"/>
                    </a:ext>
                  </a:extLst>
                </p:cNvPr>
                <p:cNvSpPr/>
                <p:nvPr/>
              </p:nvSpPr>
              <p:spPr>
                <a:xfrm>
                  <a:off x="-4570325" y="2405775"/>
                  <a:ext cx="294600" cy="2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753" extrusionOk="0">
                      <a:moveTo>
                        <a:pt x="5734" y="694"/>
                      </a:moveTo>
                      <a:cubicBezTo>
                        <a:pt x="7624" y="694"/>
                        <a:pt x="9168" y="2238"/>
                        <a:pt x="9168" y="4128"/>
                      </a:cubicBezTo>
                      <a:cubicBezTo>
                        <a:pt x="9168" y="6050"/>
                        <a:pt x="7624" y="7594"/>
                        <a:pt x="5734" y="7594"/>
                      </a:cubicBezTo>
                      <a:cubicBezTo>
                        <a:pt x="3844" y="7594"/>
                        <a:pt x="2332" y="6018"/>
                        <a:pt x="2332" y="4128"/>
                      </a:cubicBezTo>
                      <a:cubicBezTo>
                        <a:pt x="2332" y="2238"/>
                        <a:pt x="3844" y="694"/>
                        <a:pt x="5734" y="694"/>
                      </a:cubicBezTo>
                      <a:close/>
                      <a:moveTo>
                        <a:pt x="977" y="7531"/>
                      </a:moveTo>
                      <a:cubicBezTo>
                        <a:pt x="1166" y="7531"/>
                        <a:pt x="1323" y="7688"/>
                        <a:pt x="1323" y="7909"/>
                      </a:cubicBezTo>
                      <a:cubicBezTo>
                        <a:pt x="1292" y="8129"/>
                        <a:pt x="1134" y="8255"/>
                        <a:pt x="977" y="8255"/>
                      </a:cubicBezTo>
                      <a:cubicBezTo>
                        <a:pt x="788" y="8255"/>
                        <a:pt x="630" y="8098"/>
                        <a:pt x="630" y="7909"/>
                      </a:cubicBezTo>
                      <a:cubicBezTo>
                        <a:pt x="630" y="7688"/>
                        <a:pt x="788" y="7531"/>
                        <a:pt x="977" y="7531"/>
                      </a:cubicBezTo>
                      <a:close/>
                      <a:moveTo>
                        <a:pt x="10586" y="7531"/>
                      </a:moveTo>
                      <a:cubicBezTo>
                        <a:pt x="10775" y="7531"/>
                        <a:pt x="10932" y="7688"/>
                        <a:pt x="10932" y="7909"/>
                      </a:cubicBezTo>
                      <a:cubicBezTo>
                        <a:pt x="10932" y="8129"/>
                        <a:pt x="10775" y="8255"/>
                        <a:pt x="10586" y="8255"/>
                      </a:cubicBezTo>
                      <a:cubicBezTo>
                        <a:pt x="10397" y="8255"/>
                        <a:pt x="10239" y="8098"/>
                        <a:pt x="10239" y="7909"/>
                      </a:cubicBezTo>
                      <a:cubicBezTo>
                        <a:pt x="10239" y="7688"/>
                        <a:pt x="10397" y="7531"/>
                        <a:pt x="10586" y="7531"/>
                      </a:cubicBezTo>
                      <a:close/>
                      <a:moveTo>
                        <a:pt x="3025" y="9641"/>
                      </a:moveTo>
                      <a:cubicBezTo>
                        <a:pt x="3214" y="9641"/>
                        <a:pt x="3371" y="9799"/>
                        <a:pt x="3371" y="9988"/>
                      </a:cubicBezTo>
                      <a:cubicBezTo>
                        <a:pt x="3340" y="10177"/>
                        <a:pt x="3214" y="10335"/>
                        <a:pt x="3025" y="10335"/>
                      </a:cubicBezTo>
                      <a:cubicBezTo>
                        <a:pt x="2836" y="10335"/>
                        <a:pt x="2678" y="10177"/>
                        <a:pt x="2678" y="9988"/>
                      </a:cubicBezTo>
                      <a:cubicBezTo>
                        <a:pt x="2678" y="9799"/>
                        <a:pt x="2836" y="9641"/>
                        <a:pt x="3025" y="9641"/>
                      </a:cubicBezTo>
                      <a:close/>
                      <a:moveTo>
                        <a:pt x="8475" y="9641"/>
                      </a:moveTo>
                      <a:cubicBezTo>
                        <a:pt x="8696" y="9641"/>
                        <a:pt x="8822" y="9799"/>
                        <a:pt x="8822" y="9988"/>
                      </a:cubicBezTo>
                      <a:cubicBezTo>
                        <a:pt x="8822" y="10177"/>
                        <a:pt x="8664" y="10335"/>
                        <a:pt x="8475" y="10335"/>
                      </a:cubicBezTo>
                      <a:cubicBezTo>
                        <a:pt x="8255" y="10335"/>
                        <a:pt x="8128" y="10177"/>
                        <a:pt x="8128" y="9988"/>
                      </a:cubicBezTo>
                      <a:cubicBezTo>
                        <a:pt x="8128" y="9799"/>
                        <a:pt x="8255" y="9641"/>
                        <a:pt x="8475" y="9641"/>
                      </a:cubicBezTo>
                      <a:close/>
                      <a:moveTo>
                        <a:pt x="5734" y="10303"/>
                      </a:moveTo>
                      <a:cubicBezTo>
                        <a:pt x="5955" y="10303"/>
                        <a:pt x="6112" y="10461"/>
                        <a:pt x="6112" y="10650"/>
                      </a:cubicBezTo>
                      <a:cubicBezTo>
                        <a:pt x="6112" y="10839"/>
                        <a:pt x="5955" y="10996"/>
                        <a:pt x="5734" y="10996"/>
                      </a:cubicBezTo>
                      <a:cubicBezTo>
                        <a:pt x="5545" y="10996"/>
                        <a:pt x="5388" y="10839"/>
                        <a:pt x="5388" y="10650"/>
                      </a:cubicBezTo>
                      <a:cubicBezTo>
                        <a:pt x="5388" y="10461"/>
                        <a:pt x="5545" y="10303"/>
                        <a:pt x="5734" y="10303"/>
                      </a:cubicBezTo>
                      <a:close/>
                      <a:moveTo>
                        <a:pt x="5797" y="1"/>
                      </a:moveTo>
                      <a:cubicBezTo>
                        <a:pt x="3497" y="1"/>
                        <a:pt x="1701" y="1860"/>
                        <a:pt x="1701" y="4097"/>
                      </a:cubicBezTo>
                      <a:cubicBezTo>
                        <a:pt x="1701" y="5010"/>
                        <a:pt x="2017" y="5924"/>
                        <a:pt x="2552" y="6617"/>
                      </a:cubicBezTo>
                      <a:lnTo>
                        <a:pt x="1701" y="7153"/>
                      </a:lnTo>
                      <a:cubicBezTo>
                        <a:pt x="1481" y="6995"/>
                        <a:pt x="1260" y="6901"/>
                        <a:pt x="1040" y="6901"/>
                      </a:cubicBezTo>
                      <a:cubicBezTo>
                        <a:pt x="473" y="6901"/>
                        <a:pt x="0" y="7373"/>
                        <a:pt x="0" y="7940"/>
                      </a:cubicBezTo>
                      <a:cubicBezTo>
                        <a:pt x="0" y="8476"/>
                        <a:pt x="473" y="8948"/>
                        <a:pt x="1040" y="8948"/>
                      </a:cubicBezTo>
                      <a:cubicBezTo>
                        <a:pt x="1575" y="8948"/>
                        <a:pt x="2048" y="8476"/>
                        <a:pt x="2048" y="7940"/>
                      </a:cubicBezTo>
                      <a:lnTo>
                        <a:pt x="2048" y="7751"/>
                      </a:lnTo>
                      <a:lnTo>
                        <a:pt x="3088" y="7153"/>
                      </a:lnTo>
                      <a:cubicBezTo>
                        <a:pt x="3340" y="7373"/>
                        <a:pt x="3623" y="7625"/>
                        <a:pt x="3970" y="7783"/>
                      </a:cubicBezTo>
                      <a:lnTo>
                        <a:pt x="3308" y="8948"/>
                      </a:lnTo>
                      <a:lnTo>
                        <a:pt x="3119" y="8948"/>
                      </a:lnTo>
                      <a:cubicBezTo>
                        <a:pt x="2552" y="8948"/>
                        <a:pt x="2080" y="9421"/>
                        <a:pt x="2080" y="9988"/>
                      </a:cubicBezTo>
                      <a:cubicBezTo>
                        <a:pt x="2080" y="10524"/>
                        <a:pt x="2552" y="10996"/>
                        <a:pt x="3119" y="10996"/>
                      </a:cubicBezTo>
                      <a:cubicBezTo>
                        <a:pt x="3655" y="10996"/>
                        <a:pt x="4127" y="10524"/>
                        <a:pt x="4127" y="9988"/>
                      </a:cubicBezTo>
                      <a:cubicBezTo>
                        <a:pt x="4127" y="9736"/>
                        <a:pt x="4064" y="9515"/>
                        <a:pt x="3907" y="9326"/>
                      </a:cubicBezTo>
                      <a:lnTo>
                        <a:pt x="4600" y="8098"/>
                      </a:lnTo>
                      <a:cubicBezTo>
                        <a:pt x="4883" y="8161"/>
                        <a:pt x="5199" y="8255"/>
                        <a:pt x="5514" y="8287"/>
                      </a:cubicBezTo>
                      <a:lnTo>
                        <a:pt x="5514" y="9736"/>
                      </a:lnTo>
                      <a:cubicBezTo>
                        <a:pt x="5136" y="9894"/>
                        <a:pt x="4852" y="10272"/>
                        <a:pt x="4852" y="10713"/>
                      </a:cubicBezTo>
                      <a:cubicBezTo>
                        <a:pt x="4852" y="11280"/>
                        <a:pt x="5325" y="11752"/>
                        <a:pt x="5860" y="11752"/>
                      </a:cubicBezTo>
                      <a:cubicBezTo>
                        <a:pt x="6427" y="11752"/>
                        <a:pt x="6900" y="11280"/>
                        <a:pt x="6900" y="10713"/>
                      </a:cubicBezTo>
                      <a:cubicBezTo>
                        <a:pt x="6900" y="10303"/>
                        <a:pt x="6616" y="9894"/>
                        <a:pt x="6238" y="9736"/>
                      </a:cubicBezTo>
                      <a:lnTo>
                        <a:pt x="6238" y="8287"/>
                      </a:lnTo>
                      <a:cubicBezTo>
                        <a:pt x="6553" y="8255"/>
                        <a:pt x="6868" y="8224"/>
                        <a:pt x="7120" y="8098"/>
                      </a:cubicBezTo>
                      <a:lnTo>
                        <a:pt x="7845" y="9326"/>
                      </a:lnTo>
                      <a:cubicBezTo>
                        <a:pt x="7687" y="9515"/>
                        <a:pt x="7593" y="9736"/>
                        <a:pt x="7593" y="9988"/>
                      </a:cubicBezTo>
                      <a:cubicBezTo>
                        <a:pt x="7593" y="10524"/>
                        <a:pt x="8065" y="10996"/>
                        <a:pt x="8633" y="10996"/>
                      </a:cubicBezTo>
                      <a:cubicBezTo>
                        <a:pt x="9168" y="10996"/>
                        <a:pt x="9641" y="10524"/>
                        <a:pt x="9641" y="9988"/>
                      </a:cubicBezTo>
                      <a:cubicBezTo>
                        <a:pt x="9641" y="9421"/>
                        <a:pt x="9168" y="8948"/>
                        <a:pt x="8633" y="8948"/>
                      </a:cubicBezTo>
                      <a:lnTo>
                        <a:pt x="8444" y="8948"/>
                      </a:lnTo>
                      <a:lnTo>
                        <a:pt x="7750" y="7783"/>
                      </a:lnTo>
                      <a:cubicBezTo>
                        <a:pt x="8065" y="7625"/>
                        <a:pt x="8381" y="7373"/>
                        <a:pt x="8664" y="7153"/>
                      </a:cubicBezTo>
                      <a:lnTo>
                        <a:pt x="9735" y="7751"/>
                      </a:lnTo>
                      <a:lnTo>
                        <a:pt x="9735" y="7940"/>
                      </a:lnTo>
                      <a:cubicBezTo>
                        <a:pt x="9735" y="8476"/>
                        <a:pt x="10208" y="8948"/>
                        <a:pt x="10743" y="8948"/>
                      </a:cubicBezTo>
                      <a:cubicBezTo>
                        <a:pt x="11310" y="8948"/>
                        <a:pt x="11783" y="8476"/>
                        <a:pt x="11783" y="7940"/>
                      </a:cubicBezTo>
                      <a:cubicBezTo>
                        <a:pt x="11626" y="7342"/>
                        <a:pt x="11153" y="6901"/>
                        <a:pt x="10586" y="6901"/>
                      </a:cubicBezTo>
                      <a:cubicBezTo>
                        <a:pt x="10302" y="6901"/>
                        <a:pt x="10082" y="6995"/>
                        <a:pt x="9924" y="7153"/>
                      </a:cubicBezTo>
                      <a:lnTo>
                        <a:pt x="9011" y="6617"/>
                      </a:lnTo>
                      <a:cubicBezTo>
                        <a:pt x="9578" y="5924"/>
                        <a:pt x="9893" y="5010"/>
                        <a:pt x="9893" y="4097"/>
                      </a:cubicBezTo>
                      <a:cubicBezTo>
                        <a:pt x="9893" y="1828"/>
                        <a:pt x="8034" y="1"/>
                        <a:pt x="57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54" name="Google Shape;12466;p89">
                  <a:extLst>
                    <a:ext uri="{FF2B5EF4-FFF2-40B4-BE49-F238E27FC236}">
                      <a16:creationId xmlns:a16="http://schemas.microsoft.com/office/drawing/2014/main" id="{EBDB175D-931E-0B7D-33EE-EB41F064C384}"/>
                    </a:ext>
                  </a:extLst>
                </p:cNvPr>
                <p:cNvSpPr/>
                <p:nvPr/>
              </p:nvSpPr>
              <p:spPr>
                <a:xfrm>
                  <a:off x="-4478175" y="2439650"/>
                  <a:ext cx="103975" cy="12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821" extrusionOk="0">
                      <a:moveTo>
                        <a:pt x="2048" y="725"/>
                      </a:moveTo>
                      <a:cubicBezTo>
                        <a:pt x="2458" y="725"/>
                        <a:pt x="2741" y="1040"/>
                        <a:pt x="2741" y="1387"/>
                      </a:cubicBezTo>
                      <a:cubicBezTo>
                        <a:pt x="2741" y="1765"/>
                        <a:pt x="2426" y="2049"/>
                        <a:pt x="2048" y="2049"/>
                      </a:cubicBezTo>
                      <a:cubicBezTo>
                        <a:pt x="1702" y="2049"/>
                        <a:pt x="1387" y="1733"/>
                        <a:pt x="1387" y="1387"/>
                      </a:cubicBezTo>
                      <a:cubicBezTo>
                        <a:pt x="1387" y="1040"/>
                        <a:pt x="1702" y="725"/>
                        <a:pt x="2048" y="725"/>
                      </a:cubicBezTo>
                      <a:close/>
                      <a:moveTo>
                        <a:pt x="2363" y="2773"/>
                      </a:moveTo>
                      <a:cubicBezTo>
                        <a:pt x="2930" y="2773"/>
                        <a:pt x="3403" y="3246"/>
                        <a:pt x="3403" y="3781"/>
                      </a:cubicBezTo>
                      <a:lnTo>
                        <a:pt x="3403" y="4128"/>
                      </a:lnTo>
                      <a:lnTo>
                        <a:pt x="630" y="4128"/>
                      </a:lnTo>
                      <a:lnTo>
                        <a:pt x="630" y="3781"/>
                      </a:lnTo>
                      <a:lnTo>
                        <a:pt x="693" y="3781"/>
                      </a:lnTo>
                      <a:cubicBezTo>
                        <a:pt x="693" y="3246"/>
                        <a:pt x="1166" y="2773"/>
                        <a:pt x="1702" y="2773"/>
                      </a:cubicBezTo>
                      <a:close/>
                      <a:moveTo>
                        <a:pt x="2111" y="1"/>
                      </a:moveTo>
                      <a:cubicBezTo>
                        <a:pt x="1355" y="1"/>
                        <a:pt x="725" y="631"/>
                        <a:pt x="725" y="1387"/>
                      </a:cubicBezTo>
                      <a:cubicBezTo>
                        <a:pt x="725" y="1702"/>
                        <a:pt x="851" y="2017"/>
                        <a:pt x="1040" y="2238"/>
                      </a:cubicBezTo>
                      <a:cubicBezTo>
                        <a:pt x="441" y="2521"/>
                        <a:pt x="63" y="3120"/>
                        <a:pt x="63" y="3781"/>
                      </a:cubicBezTo>
                      <a:lnTo>
                        <a:pt x="63" y="4443"/>
                      </a:lnTo>
                      <a:cubicBezTo>
                        <a:pt x="0" y="4663"/>
                        <a:pt x="158" y="4821"/>
                        <a:pt x="378" y="4821"/>
                      </a:cubicBezTo>
                      <a:lnTo>
                        <a:pt x="3781" y="4821"/>
                      </a:lnTo>
                      <a:cubicBezTo>
                        <a:pt x="4001" y="4821"/>
                        <a:pt x="4159" y="4663"/>
                        <a:pt x="4159" y="4443"/>
                      </a:cubicBezTo>
                      <a:lnTo>
                        <a:pt x="4159" y="3781"/>
                      </a:lnTo>
                      <a:cubicBezTo>
                        <a:pt x="4159" y="3120"/>
                        <a:pt x="3749" y="2521"/>
                        <a:pt x="3151" y="2238"/>
                      </a:cubicBezTo>
                      <a:cubicBezTo>
                        <a:pt x="3371" y="2017"/>
                        <a:pt x="3466" y="1733"/>
                        <a:pt x="3466" y="1387"/>
                      </a:cubicBezTo>
                      <a:cubicBezTo>
                        <a:pt x="3466" y="631"/>
                        <a:pt x="2836" y="1"/>
                        <a:pt x="211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915" name="Google Shape;12477;p89">
                <a:extLst>
                  <a:ext uri="{FF2B5EF4-FFF2-40B4-BE49-F238E27FC236}">
                    <a16:creationId xmlns:a16="http://schemas.microsoft.com/office/drawing/2014/main" id="{6AFF3CB8-423E-09B0-D949-E18BA5A99A54}"/>
                  </a:ext>
                </a:extLst>
              </p:cNvPr>
              <p:cNvGrpSpPr/>
              <p:nvPr/>
            </p:nvGrpSpPr>
            <p:grpSpPr>
              <a:xfrm>
                <a:off x="9506180" y="2661954"/>
                <a:ext cx="642992" cy="641232"/>
                <a:chOff x="-2571737" y="2403625"/>
                <a:chExt cx="292225" cy="291425"/>
              </a:xfrm>
              <a:grpFill/>
            </p:grpSpPr>
            <p:sp>
              <p:nvSpPr>
                <p:cNvPr id="17946" name="Google Shape;12478;p89">
                  <a:extLst>
                    <a:ext uri="{FF2B5EF4-FFF2-40B4-BE49-F238E27FC236}">
                      <a16:creationId xmlns:a16="http://schemas.microsoft.com/office/drawing/2014/main" id="{921B997F-BF35-FD71-95E0-CA667DD81679}"/>
                    </a:ext>
                  </a:extLst>
                </p:cNvPr>
                <p:cNvSpPr/>
                <p:nvPr/>
              </p:nvSpPr>
              <p:spPr>
                <a:xfrm>
                  <a:off x="-2571737" y="2403625"/>
                  <a:ext cx="292225" cy="2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11657" extrusionOk="0">
                      <a:moveTo>
                        <a:pt x="9547" y="725"/>
                      </a:moveTo>
                      <a:cubicBezTo>
                        <a:pt x="9704" y="725"/>
                        <a:pt x="9830" y="788"/>
                        <a:pt x="9893" y="914"/>
                      </a:cubicBezTo>
                      <a:lnTo>
                        <a:pt x="10681" y="2772"/>
                      </a:lnTo>
                      <a:lnTo>
                        <a:pt x="1135" y="2772"/>
                      </a:lnTo>
                      <a:lnTo>
                        <a:pt x="1891" y="914"/>
                      </a:lnTo>
                      <a:cubicBezTo>
                        <a:pt x="1922" y="788"/>
                        <a:pt x="2080" y="725"/>
                        <a:pt x="2206" y="725"/>
                      </a:cubicBezTo>
                      <a:close/>
                      <a:moveTo>
                        <a:pt x="10649" y="3403"/>
                      </a:moveTo>
                      <a:cubicBezTo>
                        <a:pt x="10870" y="3403"/>
                        <a:pt x="11027" y="3560"/>
                        <a:pt x="11027" y="3749"/>
                      </a:cubicBezTo>
                      <a:lnTo>
                        <a:pt x="11027" y="5167"/>
                      </a:lnTo>
                      <a:cubicBezTo>
                        <a:pt x="11027" y="5356"/>
                        <a:pt x="10870" y="5513"/>
                        <a:pt x="10649" y="5513"/>
                      </a:cubicBezTo>
                      <a:lnTo>
                        <a:pt x="1040" y="5513"/>
                      </a:lnTo>
                      <a:cubicBezTo>
                        <a:pt x="851" y="5513"/>
                        <a:pt x="694" y="5356"/>
                        <a:pt x="694" y="5167"/>
                      </a:cubicBezTo>
                      <a:lnTo>
                        <a:pt x="694" y="3749"/>
                      </a:lnTo>
                      <a:cubicBezTo>
                        <a:pt x="694" y="3560"/>
                        <a:pt x="851" y="3403"/>
                        <a:pt x="1040" y="3403"/>
                      </a:cubicBezTo>
                      <a:close/>
                      <a:moveTo>
                        <a:pt x="10681" y="6206"/>
                      </a:moveTo>
                      <a:cubicBezTo>
                        <a:pt x="10870" y="6238"/>
                        <a:pt x="11027" y="6364"/>
                        <a:pt x="11027" y="6553"/>
                      </a:cubicBezTo>
                      <a:lnTo>
                        <a:pt x="11027" y="7939"/>
                      </a:lnTo>
                      <a:cubicBezTo>
                        <a:pt x="11027" y="8128"/>
                        <a:pt x="10870" y="8286"/>
                        <a:pt x="10681" y="8286"/>
                      </a:cubicBezTo>
                      <a:lnTo>
                        <a:pt x="1072" y="8286"/>
                      </a:lnTo>
                      <a:cubicBezTo>
                        <a:pt x="851" y="8286"/>
                        <a:pt x="694" y="8128"/>
                        <a:pt x="694" y="7939"/>
                      </a:cubicBezTo>
                      <a:lnTo>
                        <a:pt x="694" y="6553"/>
                      </a:lnTo>
                      <a:cubicBezTo>
                        <a:pt x="694" y="6364"/>
                        <a:pt x="851" y="6206"/>
                        <a:pt x="1072" y="6206"/>
                      </a:cubicBezTo>
                      <a:close/>
                      <a:moveTo>
                        <a:pt x="10681" y="8947"/>
                      </a:moveTo>
                      <a:cubicBezTo>
                        <a:pt x="10870" y="8947"/>
                        <a:pt x="11027" y="9105"/>
                        <a:pt x="11027" y="9294"/>
                      </a:cubicBezTo>
                      <a:lnTo>
                        <a:pt x="11027" y="10680"/>
                      </a:lnTo>
                      <a:cubicBezTo>
                        <a:pt x="11027" y="10869"/>
                        <a:pt x="10870" y="11027"/>
                        <a:pt x="10681" y="11027"/>
                      </a:cubicBezTo>
                      <a:lnTo>
                        <a:pt x="1072" y="11027"/>
                      </a:lnTo>
                      <a:cubicBezTo>
                        <a:pt x="851" y="11027"/>
                        <a:pt x="694" y="10869"/>
                        <a:pt x="694" y="10680"/>
                      </a:cubicBezTo>
                      <a:lnTo>
                        <a:pt x="694" y="9294"/>
                      </a:lnTo>
                      <a:cubicBezTo>
                        <a:pt x="694" y="9105"/>
                        <a:pt x="851" y="8947"/>
                        <a:pt x="1072" y="8947"/>
                      </a:cubicBezTo>
                      <a:close/>
                      <a:moveTo>
                        <a:pt x="2174" y="0"/>
                      </a:moveTo>
                      <a:cubicBezTo>
                        <a:pt x="1733" y="0"/>
                        <a:pt x="1387" y="252"/>
                        <a:pt x="1229" y="630"/>
                      </a:cubicBezTo>
                      <a:lnTo>
                        <a:pt x="64" y="3403"/>
                      </a:lnTo>
                      <a:cubicBezTo>
                        <a:pt x="32" y="3529"/>
                        <a:pt x="0" y="3686"/>
                        <a:pt x="0" y="3781"/>
                      </a:cubicBezTo>
                      <a:lnTo>
                        <a:pt x="0" y="5198"/>
                      </a:lnTo>
                      <a:cubicBezTo>
                        <a:pt x="0" y="5482"/>
                        <a:pt x="127" y="5734"/>
                        <a:pt x="284" y="5860"/>
                      </a:cubicBezTo>
                      <a:cubicBezTo>
                        <a:pt x="127" y="6080"/>
                        <a:pt x="0" y="6301"/>
                        <a:pt x="0" y="6553"/>
                      </a:cubicBezTo>
                      <a:lnTo>
                        <a:pt x="0" y="7908"/>
                      </a:lnTo>
                      <a:cubicBezTo>
                        <a:pt x="0" y="8191"/>
                        <a:pt x="127" y="8443"/>
                        <a:pt x="284" y="8601"/>
                      </a:cubicBezTo>
                      <a:cubicBezTo>
                        <a:pt x="127" y="8790"/>
                        <a:pt x="0" y="9010"/>
                        <a:pt x="0" y="9262"/>
                      </a:cubicBezTo>
                      <a:lnTo>
                        <a:pt x="0" y="10649"/>
                      </a:lnTo>
                      <a:cubicBezTo>
                        <a:pt x="0" y="11184"/>
                        <a:pt x="473" y="11657"/>
                        <a:pt x="1009" y="11657"/>
                      </a:cubicBezTo>
                      <a:lnTo>
                        <a:pt x="10618" y="11657"/>
                      </a:lnTo>
                      <a:cubicBezTo>
                        <a:pt x="11185" y="11657"/>
                        <a:pt x="11657" y="11184"/>
                        <a:pt x="11657" y="10649"/>
                      </a:cubicBezTo>
                      <a:lnTo>
                        <a:pt x="11657" y="9262"/>
                      </a:lnTo>
                      <a:cubicBezTo>
                        <a:pt x="11657" y="8979"/>
                        <a:pt x="11531" y="8758"/>
                        <a:pt x="11374" y="8601"/>
                      </a:cubicBezTo>
                      <a:cubicBezTo>
                        <a:pt x="11531" y="8380"/>
                        <a:pt x="11657" y="8160"/>
                        <a:pt x="11657" y="7908"/>
                      </a:cubicBezTo>
                      <a:lnTo>
                        <a:pt x="11657" y="6553"/>
                      </a:lnTo>
                      <a:cubicBezTo>
                        <a:pt x="11657" y="6269"/>
                        <a:pt x="11531" y="6017"/>
                        <a:pt x="11374" y="5860"/>
                      </a:cubicBezTo>
                      <a:cubicBezTo>
                        <a:pt x="11531" y="5671"/>
                        <a:pt x="11657" y="5450"/>
                        <a:pt x="11657" y="5198"/>
                      </a:cubicBezTo>
                      <a:lnTo>
                        <a:pt x="11657" y="3781"/>
                      </a:lnTo>
                      <a:lnTo>
                        <a:pt x="11689" y="3781"/>
                      </a:lnTo>
                      <a:cubicBezTo>
                        <a:pt x="11689" y="3686"/>
                        <a:pt x="11657" y="3529"/>
                        <a:pt x="11594" y="3403"/>
                      </a:cubicBezTo>
                      <a:lnTo>
                        <a:pt x="10460" y="630"/>
                      </a:lnTo>
                      <a:cubicBezTo>
                        <a:pt x="10303" y="252"/>
                        <a:pt x="9925" y="0"/>
                        <a:pt x="95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47" name="Google Shape;12479;p89">
                  <a:extLst>
                    <a:ext uri="{FF2B5EF4-FFF2-40B4-BE49-F238E27FC236}">
                      <a16:creationId xmlns:a16="http://schemas.microsoft.com/office/drawing/2014/main" id="{DA31558F-C9C0-711C-12F6-89C3486DC946}"/>
                    </a:ext>
                  </a:extLst>
                </p:cNvPr>
                <p:cNvSpPr/>
                <p:nvPr/>
              </p:nvSpPr>
              <p:spPr>
                <a:xfrm>
                  <a:off x="-2485967" y="2649150"/>
                  <a:ext cx="17330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2" h="726" extrusionOk="0">
                      <a:moveTo>
                        <a:pt x="378" y="1"/>
                      </a:moveTo>
                      <a:cubicBezTo>
                        <a:pt x="158" y="1"/>
                        <a:pt x="0" y="159"/>
                        <a:pt x="0" y="379"/>
                      </a:cubicBezTo>
                      <a:cubicBezTo>
                        <a:pt x="0" y="568"/>
                        <a:pt x="158" y="726"/>
                        <a:pt x="378" y="726"/>
                      </a:cubicBezTo>
                      <a:lnTo>
                        <a:pt x="6585" y="726"/>
                      </a:lnTo>
                      <a:cubicBezTo>
                        <a:pt x="6774" y="726"/>
                        <a:pt x="6931" y="568"/>
                        <a:pt x="6931" y="379"/>
                      </a:cubicBezTo>
                      <a:cubicBezTo>
                        <a:pt x="6931" y="159"/>
                        <a:pt x="6774" y="1"/>
                        <a:pt x="65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48" name="Google Shape;12480;p89">
                  <a:extLst>
                    <a:ext uri="{FF2B5EF4-FFF2-40B4-BE49-F238E27FC236}">
                      <a16:creationId xmlns:a16="http://schemas.microsoft.com/office/drawing/2014/main" id="{865D2A7C-061E-B673-07A7-01B5BF587C07}"/>
                    </a:ext>
                  </a:extLst>
                </p:cNvPr>
                <p:cNvSpPr/>
                <p:nvPr/>
              </p:nvSpPr>
              <p:spPr>
                <a:xfrm>
                  <a:off x="-2485967" y="2511325"/>
                  <a:ext cx="17330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2" h="726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78" y="725"/>
                      </a:cubicBezTo>
                      <a:lnTo>
                        <a:pt x="6585" y="725"/>
                      </a:lnTo>
                      <a:cubicBezTo>
                        <a:pt x="6774" y="725"/>
                        <a:pt x="6931" y="568"/>
                        <a:pt x="6931" y="379"/>
                      </a:cubicBezTo>
                      <a:cubicBezTo>
                        <a:pt x="6931" y="158"/>
                        <a:pt x="6774" y="1"/>
                        <a:pt x="65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49" name="Google Shape;12481;p89">
                  <a:extLst>
                    <a:ext uri="{FF2B5EF4-FFF2-40B4-BE49-F238E27FC236}">
                      <a16:creationId xmlns:a16="http://schemas.microsoft.com/office/drawing/2014/main" id="{A7F437E1-1D76-22E7-740D-9C0A1C53EC03}"/>
                    </a:ext>
                  </a:extLst>
                </p:cNvPr>
                <p:cNvSpPr/>
                <p:nvPr/>
              </p:nvSpPr>
              <p:spPr>
                <a:xfrm>
                  <a:off x="-2540185" y="2511325"/>
                  <a:ext cx="18125" cy="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57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57"/>
                        <a:pt x="378" y="757"/>
                      </a:cubicBezTo>
                      <a:cubicBezTo>
                        <a:pt x="567" y="757"/>
                        <a:pt x="725" y="568"/>
                        <a:pt x="725" y="379"/>
                      </a:cubicBezTo>
                      <a:cubicBezTo>
                        <a:pt x="725" y="158"/>
                        <a:pt x="567" y="1"/>
                        <a:pt x="3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50" name="Google Shape;12482;p89">
                  <a:extLst>
                    <a:ext uri="{FF2B5EF4-FFF2-40B4-BE49-F238E27FC236}">
                      <a16:creationId xmlns:a16="http://schemas.microsoft.com/office/drawing/2014/main" id="{5D03F988-B22F-D11C-D816-7B43CA186117}"/>
                    </a:ext>
                  </a:extLst>
                </p:cNvPr>
                <p:cNvSpPr/>
                <p:nvPr/>
              </p:nvSpPr>
              <p:spPr>
                <a:xfrm>
                  <a:off x="-2485579" y="2580625"/>
                  <a:ext cx="1725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1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32" y="536"/>
                        <a:pt x="158" y="693"/>
                        <a:pt x="347" y="693"/>
                      </a:cubicBezTo>
                      <a:lnTo>
                        <a:pt x="6554" y="693"/>
                      </a:lnTo>
                      <a:cubicBezTo>
                        <a:pt x="6774" y="693"/>
                        <a:pt x="6900" y="536"/>
                        <a:pt x="6900" y="347"/>
                      </a:cubicBezTo>
                      <a:cubicBezTo>
                        <a:pt x="6900" y="158"/>
                        <a:pt x="6774" y="0"/>
                        <a:pt x="65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51" name="Google Shape;12483;p89">
                  <a:extLst>
                    <a:ext uri="{FF2B5EF4-FFF2-40B4-BE49-F238E27FC236}">
                      <a16:creationId xmlns:a16="http://schemas.microsoft.com/office/drawing/2014/main" id="{55CCAF49-0EA5-E651-74F6-642DFE58B183}"/>
                    </a:ext>
                  </a:extLst>
                </p:cNvPr>
                <p:cNvSpPr/>
                <p:nvPr/>
              </p:nvSpPr>
              <p:spPr>
                <a:xfrm>
                  <a:off x="-2540185" y="2580625"/>
                  <a:ext cx="181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694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78" y="693"/>
                      </a:cubicBezTo>
                      <a:cubicBezTo>
                        <a:pt x="567" y="693"/>
                        <a:pt x="725" y="536"/>
                        <a:pt x="725" y="347"/>
                      </a:cubicBezTo>
                      <a:cubicBezTo>
                        <a:pt x="725" y="158"/>
                        <a:pt x="567" y="0"/>
                        <a:pt x="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52" name="Google Shape;12484;p89">
                  <a:extLst>
                    <a:ext uri="{FF2B5EF4-FFF2-40B4-BE49-F238E27FC236}">
                      <a16:creationId xmlns:a16="http://schemas.microsoft.com/office/drawing/2014/main" id="{1953CE53-D970-ABFB-61AC-E11656D8EAD3}"/>
                    </a:ext>
                  </a:extLst>
                </p:cNvPr>
                <p:cNvSpPr/>
                <p:nvPr/>
              </p:nvSpPr>
              <p:spPr>
                <a:xfrm>
                  <a:off x="-2540185" y="2649150"/>
                  <a:ext cx="181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26" extrusionOk="0">
                      <a:moveTo>
                        <a:pt x="378" y="1"/>
                      </a:moveTo>
                      <a:cubicBezTo>
                        <a:pt x="158" y="1"/>
                        <a:pt x="0" y="159"/>
                        <a:pt x="0" y="379"/>
                      </a:cubicBezTo>
                      <a:cubicBezTo>
                        <a:pt x="0" y="568"/>
                        <a:pt x="158" y="726"/>
                        <a:pt x="378" y="726"/>
                      </a:cubicBezTo>
                      <a:cubicBezTo>
                        <a:pt x="567" y="726"/>
                        <a:pt x="725" y="568"/>
                        <a:pt x="725" y="379"/>
                      </a:cubicBezTo>
                      <a:cubicBezTo>
                        <a:pt x="725" y="159"/>
                        <a:pt x="567" y="1"/>
                        <a:pt x="3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916" name="Google Shape;12511;p89">
                <a:extLst>
                  <a:ext uri="{FF2B5EF4-FFF2-40B4-BE49-F238E27FC236}">
                    <a16:creationId xmlns:a16="http://schemas.microsoft.com/office/drawing/2014/main" id="{C18DD444-575E-5890-ED73-B9D53083201D}"/>
                  </a:ext>
                </a:extLst>
              </p:cNvPr>
              <p:cNvGrpSpPr/>
              <p:nvPr/>
            </p:nvGrpSpPr>
            <p:grpSpPr>
              <a:xfrm>
                <a:off x="6249888" y="2659314"/>
                <a:ext cx="490509" cy="646514"/>
                <a:chOff x="-4178875" y="2405775"/>
                <a:chExt cx="222925" cy="293825"/>
              </a:xfrm>
              <a:grpFill/>
            </p:grpSpPr>
            <p:sp>
              <p:nvSpPr>
                <p:cNvPr id="17943" name="Google Shape;12512;p89">
                  <a:extLst>
                    <a:ext uri="{FF2B5EF4-FFF2-40B4-BE49-F238E27FC236}">
                      <a16:creationId xmlns:a16="http://schemas.microsoft.com/office/drawing/2014/main" id="{E296B638-B224-E3C2-3EFC-EABC6D2DE2C6}"/>
                    </a:ext>
                  </a:extLst>
                </p:cNvPr>
                <p:cNvSpPr/>
                <p:nvPr/>
              </p:nvSpPr>
              <p:spPr>
                <a:xfrm>
                  <a:off x="-4178875" y="2405775"/>
                  <a:ext cx="222925" cy="2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7" h="11753" extrusionOk="0">
                      <a:moveTo>
                        <a:pt x="4474" y="694"/>
                      </a:moveTo>
                      <a:cubicBezTo>
                        <a:pt x="6553" y="694"/>
                        <a:pt x="8254" y="2395"/>
                        <a:pt x="8254" y="4475"/>
                      </a:cubicBezTo>
                      <a:cubicBezTo>
                        <a:pt x="8191" y="5262"/>
                        <a:pt x="7971" y="6018"/>
                        <a:pt x="7530" y="6649"/>
                      </a:cubicBezTo>
                      <a:lnTo>
                        <a:pt x="4474" y="10776"/>
                      </a:lnTo>
                      <a:lnTo>
                        <a:pt x="1418" y="6712"/>
                      </a:lnTo>
                      <a:cubicBezTo>
                        <a:pt x="945" y="6050"/>
                        <a:pt x="693" y="5294"/>
                        <a:pt x="693" y="4475"/>
                      </a:cubicBezTo>
                      <a:cubicBezTo>
                        <a:pt x="693" y="2395"/>
                        <a:pt x="2363" y="694"/>
                        <a:pt x="4474" y="694"/>
                      </a:cubicBezTo>
                      <a:close/>
                      <a:moveTo>
                        <a:pt x="4474" y="1"/>
                      </a:moveTo>
                      <a:cubicBezTo>
                        <a:pt x="2017" y="1"/>
                        <a:pt x="0" y="2017"/>
                        <a:pt x="0" y="4475"/>
                      </a:cubicBezTo>
                      <a:cubicBezTo>
                        <a:pt x="0" y="5451"/>
                        <a:pt x="315" y="6365"/>
                        <a:pt x="882" y="7153"/>
                      </a:cubicBezTo>
                      <a:lnTo>
                        <a:pt x="4190" y="11595"/>
                      </a:lnTo>
                      <a:cubicBezTo>
                        <a:pt x="4253" y="11689"/>
                        <a:pt x="4348" y="11752"/>
                        <a:pt x="4474" y="11752"/>
                      </a:cubicBezTo>
                      <a:cubicBezTo>
                        <a:pt x="4568" y="11752"/>
                        <a:pt x="4663" y="11721"/>
                        <a:pt x="4726" y="11595"/>
                      </a:cubicBezTo>
                      <a:lnTo>
                        <a:pt x="8097" y="7058"/>
                      </a:lnTo>
                      <a:cubicBezTo>
                        <a:pt x="8633" y="6333"/>
                        <a:pt x="8916" y="5420"/>
                        <a:pt x="8916" y="4506"/>
                      </a:cubicBezTo>
                      <a:cubicBezTo>
                        <a:pt x="8916" y="1986"/>
                        <a:pt x="6900" y="1"/>
                        <a:pt x="447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44" name="Google Shape;12513;p89">
                  <a:extLst>
                    <a:ext uri="{FF2B5EF4-FFF2-40B4-BE49-F238E27FC236}">
                      <a16:creationId xmlns:a16="http://schemas.microsoft.com/office/drawing/2014/main" id="{38BFB5F0-4FE6-C17E-1E45-D61408AC5B9F}"/>
                    </a:ext>
                  </a:extLst>
                </p:cNvPr>
                <p:cNvSpPr/>
                <p:nvPr/>
              </p:nvSpPr>
              <p:spPr>
                <a:xfrm>
                  <a:off x="-4093025" y="2491650"/>
                  <a:ext cx="512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8" extrusionOk="0">
                      <a:moveTo>
                        <a:pt x="1040" y="630"/>
                      </a:moveTo>
                      <a:cubicBezTo>
                        <a:pt x="1229" y="630"/>
                        <a:pt x="1386" y="788"/>
                        <a:pt x="1386" y="1008"/>
                      </a:cubicBezTo>
                      <a:cubicBezTo>
                        <a:pt x="1386" y="1197"/>
                        <a:pt x="1197" y="1355"/>
                        <a:pt x="1040" y="1355"/>
                      </a:cubicBezTo>
                      <a:cubicBezTo>
                        <a:pt x="819" y="1355"/>
                        <a:pt x="662" y="1197"/>
                        <a:pt x="662" y="1008"/>
                      </a:cubicBezTo>
                      <a:cubicBezTo>
                        <a:pt x="662" y="788"/>
                        <a:pt x="819" y="630"/>
                        <a:pt x="1040" y="630"/>
                      </a:cubicBezTo>
                      <a:close/>
                      <a:moveTo>
                        <a:pt x="1040" y="0"/>
                      </a:moveTo>
                      <a:cubicBezTo>
                        <a:pt x="473" y="0"/>
                        <a:pt x="0" y="473"/>
                        <a:pt x="0" y="1040"/>
                      </a:cubicBezTo>
                      <a:cubicBezTo>
                        <a:pt x="0" y="1575"/>
                        <a:pt x="473" y="2048"/>
                        <a:pt x="1040" y="2048"/>
                      </a:cubicBezTo>
                      <a:cubicBezTo>
                        <a:pt x="1575" y="2048"/>
                        <a:pt x="2048" y="1575"/>
                        <a:pt x="2048" y="1040"/>
                      </a:cubicBezTo>
                      <a:cubicBezTo>
                        <a:pt x="2048" y="441"/>
                        <a:pt x="1575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45" name="Google Shape;12514;p89">
                  <a:extLst>
                    <a:ext uri="{FF2B5EF4-FFF2-40B4-BE49-F238E27FC236}">
                      <a16:creationId xmlns:a16="http://schemas.microsoft.com/office/drawing/2014/main" id="{F21535A2-49CB-A77D-AD20-062AE3B0FB08}"/>
                    </a:ext>
                  </a:extLst>
                </p:cNvPr>
                <p:cNvSpPr/>
                <p:nvPr/>
              </p:nvSpPr>
              <p:spPr>
                <a:xfrm>
                  <a:off x="-4145800" y="2439650"/>
                  <a:ext cx="155975" cy="1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6208" extrusionOk="0">
                      <a:moveTo>
                        <a:pt x="3403" y="694"/>
                      </a:moveTo>
                      <a:lnTo>
                        <a:pt x="3403" y="1166"/>
                      </a:lnTo>
                      <a:cubicBezTo>
                        <a:pt x="3403" y="1324"/>
                        <a:pt x="3497" y="1450"/>
                        <a:pt x="3655" y="1481"/>
                      </a:cubicBezTo>
                      <a:cubicBezTo>
                        <a:pt x="3844" y="1576"/>
                        <a:pt x="4033" y="1670"/>
                        <a:pt x="4191" y="1828"/>
                      </a:cubicBezTo>
                      <a:cubicBezTo>
                        <a:pt x="4268" y="1867"/>
                        <a:pt x="4358" y="1894"/>
                        <a:pt x="4445" y="1894"/>
                      </a:cubicBezTo>
                      <a:cubicBezTo>
                        <a:pt x="4499" y="1894"/>
                        <a:pt x="4552" y="1884"/>
                        <a:pt x="4600" y="1859"/>
                      </a:cubicBezTo>
                      <a:lnTo>
                        <a:pt x="4978" y="1607"/>
                      </a:lnTo>
                      <a:lnTo>
                        <a:pt x="5356" y="2206"/>
                      </a:lnTo>
                      <a:lnTo>
                        <a:pt x="4947" y="2458"/>
                      </a:lnTo>
                      <a:cubicBezTo>
                        <a:pt x="4821" y="2521"/>
                        <a:pt x="4789" y="2647"/>
                        <a:pt x="4789" y="2805"/>
                      </a:cubicBezTo>
                      <a:cubicBezTo>
                        <a:pt x="4821" y="3025"/>
                        <a:pt x="4821" y="3183"/>
                        <a:pt x="4789" y="3435"/>
                      </a:cubicBezTo>
                      <a:cubicBezTo>
                        <a:pt x="4758" y="3592"/>
                        <a:pt x="4821" y="3687"/>
                        <a:pt x="4947" y="3781"/>
                      </a:cubicBezTo>
                      <a:lnTo>
                        <a:pt x="5356" y="4033"/>
                      </a:lnTo>
                      <a:lnTo>
                        <a:pt x="4978" y="4600"/>
                      </a:lnTo>
                      <a:lnTo>
                        <a:pt x="4600" y="4380"/>
                      </a:lnTo>
                      <a:cubicBezTo>
                        <a:pt x="4554" y="4345"/>
                        <a:pt x="4503" y="4332"/>
                        <a:pt x="4452" y="4332"/>
                      </a:cubicBezTo>
                      <a:cubicBezTo>
                        <a:pt x="4363" y="4332"/>
                        <a:pt x="4270" y="4372"/>
                        <a:pt x="4191" y="4411"/>
                      </a:cubicBezTo>
                      <a:cubicBezTo>
                        <a:pt x="4033" y="4537"/>
                        <a:pt x="3844" y="4632"/>
                        <a:pt x="3655" y="4726"/>
                      </a:cubicBezTo>
                      <a:cubicBezTo>
                        <a:pt x="3529" y="4758"/>
                        <a:pt x="3403" y="4915"/>
                        <a:pt x="3403" y="5041"/>
                      </a:cubicBezTo>
                      <a:lnTo>
                        <a:pt x="3403" y="5514"/>
                      </a:lnTo>
                      <a:lnTo>
                        <a:pt x="2741" y="5514"/>
                      </a:lnTo>
                      <a:lnTo>
                        <a:pt x="2741" y="5041"/>
                      </a:lnTo>
                      <a:cubicBezTo>
                        <a:pt x="2741" y="4884"/>
                        <a:pt x="2678" y="4758"/>
                        <a:pt x="2521" y="4726"/>
                      </a:cubicBezTo>
                      <a:cubicBezTo>
                        <a:pt x="2300" y="4663"/>
                        <a:pt x="2111" y="4569"/>
                        <a:pt x="1954" y="4411"/>
                      </a:cubicBezTo>
                      <a:cubicBezTo>
                        <a:pt x="1874" y="4372"/>
                        <a:pt x="1782" y="4332"/>
                        <a:pt x="1701" y="4332"/>
                      </a:cubicBezTo>
                      <a:cubicBezTo>
                        <a:pt x="1654" y="4332"/>
                        <a:pt x="1610" y="4345"/>
                        <a:pt x="1576" y="4380"/>
                      </a:cubicBezTo>
                      <a:lnTo>
                        <a:pt x="1166" y="4600"/>
                      </a:lnTo>
                      <a:lnTo>
                        <a:pt x="820" y="4033"/>
                      </a:lnTo>
                      <a:lnTo>
                        <a:pt x="1198" y="3781"/>
                      </a:lnTo>
                      <a:cubicBezTo>
                        <a:pt x="1324" y="3718"/>
                        <a:pt x="1418" y="3592"/>
                        <a:pt x="1355" y="3435"/>
                      </a:cubicBezTo>
                      <a:cubicBezTo>
                        <a:pt x="1324" y="3183"/>
                        <a:pt x="1324" y="3025"/>
                        <a:pt x="1355" y="2805"/>
                      </a:cubicBezTo>
                      <a:cubicBezTo>
                        <a:pt x="1418" y="2647"/>
                        <a:pt x="1324" y="2521"/>
                        <a:pt x="1198" y="2458"/>
                      </a:cubicBezTo>
                      <a:lnTo>
                        <a:pt x="820" y="2206"/>
                      </a:lnTo>
                      <a:lnTo>
                        <a:pt x="1166" y="1607"/>
                      </a:lnTo>
                      <a:lnTo>
                        <a:pt x="1576" y="1859"/>
                      </a:lnTo>
                      <a:cubicBezTo>
                        <a:pt x="1612" y="1884"/>
                        <a:pt x="1657" y="1894"/>
                        <a:pt x="1706" y="1894"/>
                      </a:cubicBezTo>
                      <a:cubicBezTo>
                        <a:pt x="1786" y="1894"/>
                        <a:pt x="1876" y="1867"/>
                        <a:pt x="1954" y="1828"/>
                      </a:cubicBezTo>
                      <a:cubicBezTo>
                        <a:pt x="2111" y="1702"/>
                        <a:pt x="2300" y="1576"/>
                        <a:pt x="2521" y="1481"/>
                      </a:cubicBezTo>
                      <a:cubicBezTo>
                        <a:pt x="2615" y="1450"/>
                        <a:pt x="2741" y="1292"/>
                        <a:pt x="2741" y="1166"/>
                      </a:cubicBezTo>
                      <a:lnTo>
                        <a:pt x="2741" y="694"/>
                      </a:lnTo>
                      <a:close/>
                      <a:moveTo>
                        <a:pt x="2426" y="1"/>
                      </a:moveTo>
                      <a:cubicBezTo>
                        <a:pt x="2237" y="1"/>
                        <a:pt x="2080" y="158"/>
                        <a:pt x="2080" y="347"/>
                      </a:cubicBezTo>
                      <a:lnTo>
                        <a:pt x="2080" y="946"/>
                      </a:lnTo>
                      <a:cubicBezTo>
                        <a:pt x="1954" y="977"/>
                        <a:pt x="1828" y="1072"/>
                        <a:pt x="1765" y="1135"/>
                      </a:cubicBezTo>
                      <a:lnTo>
                        <a:pt x="1261" y="851"/>
                      </a:lnTo>
                      <a:cubicBezTo>
                        <a:pt x="1211" y="831"/>
                        <a:pt x="1158" y="821"/>
                        <a:pt x="1104" y="821"/>
                      </a:cubicBezTo>
                      <a:cubicBezTo>
                        <a:pt x="990" y="821"/>
                        <a:pt x="874" y="870"/>
                        <a:pt x="788" y="977"/>
                      </a:cubicBezTo>
                      <a:lnTo>
                        <a:pt x="126" y="2175"/>
                      </a:lnTo>
                      <a:cubicBezTo>
                        <a:pt x="32" y="2332"/>
                        <a:pt x="63" y="2521"/>
                        <a:pt x="221" y="2647"/>
                      </a:cubicBezTo>
                      <a:lnTo>
                        <a:pt x="757" y="2899"/>
                      </a:lnTo>
                      <a:lnTo>
                        <a:pt x="757" y="3120"/>
                      </a:lnTo>
                      <a:lnTo>
                        <a:pt x="757" y="3309"/>
                      </a:lnTo>
                      <a:lnTo>
                        <a:pt x="221" y="3592"/>
                      </a:lnTo>
                      <a:cubicBezTo>
                        <a:pt x="63" y="3655"/>
                        <a:pt x="0" y="3907"/>
                        <a:pt x="126" y="4065"/>
                      </a:cubicBezTo>
                      <a:lnTo>
                        <a:pt x="788" y="5231"/>
                      </a:lnTo>
                      <a:cubicBezTo>
                        <a:pt x="831" y="5337"/>
                        <a:pt x="960" y="5415"/>
                        <a:pt x="1088" y="5415"/>
                      </a:cubicBezTo>
                      <a:cubicBezTo>
                        <a:pt x="1149" y="5415"/>
                        <a:pt x="1210" y="5397"/>
                        <a:pt x="1261" y="5357"/>
                      </a:cubicBezTo>
                      <a:lnTo>
                        <a:pt x="1765" y="5073"/>
                      </a:lnTo>
                      <a:cubicBezTo>
                        <a:pt x="1891" y="5167"/>
                        <a:pt x="1954" y="5199"/>
                        <a:pt x="2080" y="5262"/>
                      </a:cubicBezTo>
                      <a:lnTo>
                        <a:pt x="2080" y="5861"/>
                      </a:lnTo>
                      <a:cubicBezTo>
                        <a:pt x="2080" y="6050"/>
                        <a:pt x="2237" y="6207"/>
                        <a:pt x="2426" y="6207"/>
                      </a:cubicBezTo>
                      <a:lnTo>
                        <a:pt x="3812" y="6207"/>
                      </a:lnTo>
                      <a:cubicBezTo>
                        <a:pt x="4002" y="6207"/>
                        <a:pt x="4159" y="6050"/>
                        <a:pt x="4159" y="5861"/>
                      </a:cubicBezTo>
                      <a:lnTo>
                        <a:pt x="4159" y="5262"/>
                      </a:lnTo>
                      <a:cubicBezTo>
                        <a:pt x="4285" y="5231"/>
                        <a:pt x="4411" y="5167"/>
                        <a:pt x="4474" y="5073"/>
                      </a:cubicBezTo>
                      <a:lnTo>
                        <a:pt x="4978" y="5357"/>
                      </a:lnTo>
                      <a:cubicBezTo>
                        <a:pt x="5028" y="5376"/>
                        <a:pt x="5084" y="5387"/>
                        <a:pt x="5141" y="5387"/>
                      </a:cubicBezTo>
                      <a:cubicBezTo>
                        <a:pt x="5263" y="5387"/>
                        <a:pt x="5386" y="5338"/>
                        <a:pt x="5451" y="5231"/>
                      </a:cubicBezTo>
                      <a:lnTo>
                        <a:pt x="6144" y="4065"/>
                      </a:lnTo>
                      <a:cubicBezTo>
                        <a:pt x="6207" y="3907"/>
                        <a:pt x="6175" y="3687"/>
                        <a:pt x="6018" y="3592"/>
                      </a:cubicBezTo>
                      <a:lnTo>
                        <a:pt x="5514" y="3309"/>
                      </a:lnTo>
                      <a:lnTo>
                        <a:pt x="5514" y="3120"/>
                      </a:lnTo>
                      <a:lnTo>
                        <a:pt x="5514" y="2899"/>
                      </a:lnTo>
                      <a:lnTo>
                        <a:pt x="6018" y="2647"/>
                      </a:lnTo>
                      <a:cubicBezTo>
                        <a:pt x="6175" y="2521"/>
                        <a:pt x="6238" y="2332"/>
                        <a:pt x="6144" y="2175"/>
                      </a:cubicBezTo>
                      <a:lnTo>
                        <a:pt x="5451" y="977"/>
                      </a:lnTo>
                      <a:cubicBezTo>
                        <a:pt x="5408" y="870"/>
                        <a:pt x="5278" y="807"/>
                        <a:pt x="5149" y="807"/>
                      </a:cubicBezTo>
                      <a:cubicBezTo>
                        <a:pt x="5089" y="807"/>
                        <a:pt x="5029" y="821"/>
                        <a:pt x="4978" y="851"/>
                      </a:cubicBezTo>
                      <a:lnTo>
                        <a:pt x="4474" y="1135"/>
                      </a:lnTo>
                      <a:cubicBezTo>
                        <a:pt x="4348" y="1072"/>
                        <a:pt x="4285" y="1009"/>
                        <a:pt x="4159" y="946"/>
                      </a:cubicBezTo>
                      <a:lnTo>
                        <a:pt x="4159" y="347"/>
                      </a:lnTo>
                      <a:cubicBezTo>
                        <a:pt x="4159" y="158"/>
                        <a:pt x="4002" y="1"/>
                        <a:pt x="38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917" name="Google Shape;12520;p89">
                <a:extLst>
                  <a:ext uri="{FF2B5EF4-FFF2-40B4-BE49-F238E27FC236}">
                    <a16:creationId xmlns:a16="http://schemas.microsoft.com/office/drawing/2014/main" id="{CBE1D596-53C2-62CB-5CE5-1C24CA6B0F0D}"/>
                  </a:ext>
                </a:extLst>
              </p:cNvPr>
              <p:cNvGrpSpPr/>
              <p:nvPr/>
            </p:nvGrpSpPr>
            <p:grpSpPr>
              <a:xfrm>
                <a:off x="10314963" y="2661925"/>
                <a:ext cx="641288" cy="641288"/>
                <a:chOff x="-2419325" y="2408150"/>
                <a:chExt cx="291450" cy="291450"/>
              </a:xfrm>
              <a:grpFill/>
            </p:grpSpPr>
            <p:sp>
              <p:nvSpPr>
                <p:cNvPr id="17936" name="Google Shape;12521;p89">
                  <a:extLst>
                    <a:ext uri="{FF2B5EF4-FFF2-40B4-BE49-F238E27FC236}">
                      <a16:creationId xmlns:a16="http://schemas.microsoft.com/office/drawing/2014/main" id="{31F545B9-DF46-87AC-FF1B-65E055502B2D}"/>
                    </a:ext>
                  </a:extLst>
                </p:cNvPr>
                <p:cNvSpPr/>
                <p:nvPr/>
              </p:nvSpPr>
              <p:spPr>
                <a:xfrm>
                  <a:off x="-2419325" y="2408150"/>
                  <a:ext cx="291450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58" extrusionOk="0">
                      <a:moveTo>
                        <a:pt x="8948" y="725"/>
                      </a:moveTo>
                      <a:lnTo>
                        <a:pt x="8948" y="2489"/>
                      </a:lnTo>
                      <a:lnTo>
                        <a:pt x="8948" y="10366"/>
                      </a:lnTo>
                      <a:cubicBezTo>
                        <a:pt x="8948" y="10586"/>
                        <a:pt x="9011" y="10838"/>
                        <a:pt x="9137" y="11027"/>
                      </a:cubicBezTo>
                      <a:lnTo>
                        <a:pt x="1733" y="11027"/>
                      </a:lnTo>
                      <a:cubicBezTo>
                        <a:pt x="1134" y="11027"/>
                        <a:pt x="662" y="10586"/>
                        <a:pt x="662" y="10019"/>
                      </a:cubicBezTo>
                      <a:lnTo>
                        <a:pt x="662" y="725"/>
                      </a:lnTo>
                      <a:close/>
                      <a:moveTo>
                        <a:pt x="11027" y="2836"/>
                      </a:moveTo>
                      <a:lnTo>
                        <a:pt x="11027" y="10366"/>
                      </a:lnTo>
                      <a:lnTo>
                        <a:pt x="10995" y="10366"/>
                      </a:lnTo>
                      <a:cubicBezTo>
                        <a:pt x="10995" y="10744"/>
                        <a:pt x="10680" y="11027"/>
                        <a:pt x="10334" y="11027"/>
                      </a:cubicBezTo>
                      <a:cubicBezTo>
                        <a:pt x="9987" y="11027"/>
                        <a:pt x="9672" y="10712"/>
                        <a:pt x="9672" y="10366"/>
                      </a:cubicBezTo>
                      <a:lnTo>
                        <a:pt x="9672" y="2836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9956"/>
                      </a:lnTo>
                      <a:cubicBezTo>
                        <a:pt x="0" y="10901"/>
                        <a:pt x="756" y="11657"/>
                        <a:pt x="1702" y="11657"/>
                      </a:cubicBezTo>
                      <a:lnTo>
                        <a:pt x="10302" y="11657"/>
                      </a:lnTo>
                      <a:cubicBezTo>
                        <a:pt x="11027" y="11657"/>
                        <a:pt x="11657" y="11027"/>
                        <a:pt x="11657" y="10271"/>
                      </a:cubicBezTo>
                      <a:lnTo>
                        <a:pt x="11657" y="2395"/>
                      </a:lnTo>
                      <a:cubicBezTo>
                        <a:pt x="11657" y="2300"/>
                        <a:pt x="11500" y="2143"/>
                        <a:pt x="11342" y="2143"/>
                      </a:cubicBezTo>
                      <a:lnTo>
                        <a:pt x="9641" y="2143"/>
                      </a:lnTo>
                      <a:lnTo>
                        <a:pt x="9641" y="347"/>
                      </a:lnTo>
                      <a:cubicBezTo>
                        <a:pt x="9641" y="158"/>
                        <a:pt x="9483" y="1"/>
                        <a:pt x="92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37" name="Google Shape;12522;p89">
                  <a:extLst>
                    <a:ext uri="{FF2B5EF4-FFF2-40B4-BE49-F238E27FC236}">
                      <a16:creationId xmlns:a16="http://schemas.microsoft.com/office/drawing/2014/main" id="{2A3506A7-D906-2548-13A5-D69DED6E19F9}"/>
                    </a:ext>
                  </a:extLst>
                </p:cNvPr>
                <p:cNvSpPr/>
                <p:nvPr/>
              </p:nvSpPr>
              <p:spPr>
                <a:xfrm>
                  <a:off x="-2385475" y="2444375"/>
                  <a:ext cx="17332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3" h="3467" extrusionOk="0">
                      <a:moveTo>
                        <a:pt x="6207" y="694"/>
                      </a:moveTo>
                      <a:lnTo>
                        <a:pt x="6207" y="2742"/>
                      </a:lnTo>
                      <a:lnTo>
                        <a:pt x="694" y="2742"/>
                      </a:lnTo>
                      <a:lnTo>
                        <a:pt x="694" y="694"/>
                      </a:lnTo>
                      <a:close/>
                      <a:moveTo>
                        <a:pt x="348" y="1"/>
                      </a:moveTo>
                      <a:cubicBezTo>
                        <a:pt x="159" y="1"/>
                        <a:pt x="1" y="158"/>
                        <a:pt x="1" y="379"/>
                      </a:cubicBezTo>
                      <a:lnTo>
                        <a:pt x="1" y="3120"/>
                      </a:lnTo>
                      <a:cubicBezTo>
                        <a:pt x="1" y="3309"/>
                        <a:pt x="159" y="3466"/>
                        <a:pt x="348" y="3466"/>
                      </a:cubicBezTo>
                      <a:lnTo>
                        <a:pt x="6554" y="3466"/>
                      </a:lnTo>
                      <a:cubicBezTo>
                        <a:pt x="6775" y="3466"/>
                        <a:pt x="6932" y="3309"/>
                        <a:pt x="6932" y="3120"/>
                      </a:cubicBezTo>
                      <a:lnTo>
                        <a:pt x="6932" y="379"/>
                      </a:lnTo>
                      <a:cubicBezTo>
                        <a:pt x="6869" y="158"/>
                        <a:pt x="6712" y="1"/>
                        <a:pt x="65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38" name="Google Shape;12523;p89">
                  <a:extLst>
                    <a:ext uri="{FF2B5EF4-FFF2-40B4-BE49-F238E27FC236}">
                      <a16:creationId xmlns:a16="http://schemas.microsoft.com/office/drawing/2014/main" id="{D4289652-BC4E-6B63-6141-2A42468FC51D}"/>
                    </a:ext>
                  </a:extLst>
                </p:cNvPr>
                <p:cNvSpPr/>
                <p:nvPr/>
              </p:nvSpPr>
              <p:spPr>
                <a:xfrm>
                  <a:off x="-2385475" y="2545975"/>
                  <a:ext cx="86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467" extrusionOk="0">
                      <a:moveTo>
                        <a:pt x="2742" y="757"/>
                      </a:moveTo>
                      <a:lnTo>
                        <a:pt x="2742" y="2805"/>
                      </a:lnTo>
                      <a:lnTo>
                        <a:pt x="694" y="2805"/>
                      </a:lnTo>
                      <a:lnTo>
                        <a:pt x="694" y="757"/>
                      </a:lnTo>
                      <a:close/>
                      <a:moveTo>
                        <a:pt x="348" y="1"/>
                      </a:moveTo>
                      <a:cubicBezTo>
                        <a:pt x="159" y="1"/>
                        <a:pt x="1" y="158"/>
                        <a:pt x="1" y="347"/>
                      </a:cubicBezTo>
                      <a:lnTo>
                        <a:pt x="1" y="3120"/>
                      </a:lnTo>
                      <a:cubicBezTo>
                        <a:pt x="1" y="3309"/>
                        <a:pt x="159" y="3466"/>
                        <a:pt x="348" y="3466"/>
                      </a:cubicBezTo>
                      <a:lnTo>
                        <a:pt x="3088" y="3466"/>
                      </a:lnTo>
                      <a:cubicBezTo>
                        <a:pt x="3309" y="3466"/>
                        <a:pt x="3467" y="3309"/>
                        <a:pt x="3467" y="3120"/>
                      </a:cubicBezTo>
                      <a:lnTo>
                        <a:pt x="3467" y="347"/>
                      </a:lnTo>
                      <a:cubicBezTo>
                        <a:pt x="3467" y="158"/>
                        <a:pt x="3309" y="1"/>
                        <a:pt x="3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39" name="Google Shape;12524;p89">
                  <a:extLst>
                    <a:ext uri="{FF2B5EF4-FFF2-40B4-BE49-F238E27FC236}">
                      <a16:creationId xmlns:a16="http://schemas.microsoft.com/office/drawing/2014/main" id="{4899E015-8B2A-A5C7-E822-449A4C40A70F}"/>
                    </a:ext>
                  </a:extLst>
                </p:cNvPr>
                <p:cNvSpPr/>
                <p:nvPr/>
              </p:nvSpPr>
              <p:spPr>
                <a:xfrm>
                  <a:off x="-2281500" y="2546775"/>
                  <a:ext cx="693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2395" y="725"/>
                      </a:lnTo>
                      <a:cubicBezTo>
                        <a:pt x="2616" y="725"/>
                        <a:pt x="2773" y="567"/>
                        <a:pt x="2773" y="378"/>
                      </a:cubicBezTo>
                      <a:cubicBezTo>
                        <a:pt x="2710" y="158"/>
                        <a:pt x="2553" y="0"/>
                        <a:pt x="23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40" name="Google Shape;12525;p89">
                  <a:extLst>
                    <a:ext uri="{FF2B5EF4-FFF2-40B4-BE49-F238E27FC236}">
                      <a16:creationId xmlns:a16="http://schemas.microsoft.com/office/drawing/2014/main" id="{40A262F1-8F59-FEFA-1ECB-0148BF09822F}"/>
                    </a:ext>
                  </a:extLst>
                </p:cNvPr>
                <p:cNvSpPr/>
                <p:nvPr/>
              </p:nvSpPr>
              <p:spPr>
                <a:xfrm>
                  <a:off x="-2281500" y="2581425"/>
                  <a:ext cx="69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2395" y="725"/>
                      </a:lnTo>
                      <a:cubicBezTo>
                        <a:pt x="2616" y="725"/>
                        <a:pt x="2773" y="568"/>
                        <a:pt x="2773" y="347"/>
                      </a:cubicBezTo>
                      <a:cubicBezTo>
                        <a:pt x="2710" y="158"/>
                        <a:pt x="2553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41" name="Google Shape;12526;p89">
                  <a:extLst>
                    <a:ext uri="{FF2B5EF4-FFF2-40B4-BE49-F238E27FC236}">
                      <a16:creationId xmlns:a16="http://schemas.microsoft.com/office/drawing/2014/main" id="{616FDFE0-8124-3813-8625-394D90B03D40}"/>
                    </a:ext>
                  </a:extLst>
                </p:cNvPr>
                <p:cNvSpPr/>
                <p:nvPr/>
              </p:nvSpPr>
              <p:spPr>
                <a:xfrm>
                  <a:off x="-2281500" y="2616075"/>
                  <a:ext cx="69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2395" y="694"/>
                      </a:lnTo>
                      <a:cubicBezTo>
                        <a:pt x="2616" y="694"/>
                        <a:pt x="2773" y="536"/>
                        <a:pt x="2773" y="347"/>
                      </a:cubicBezTo>
                      <a:cubicBezTo>
                        <a:pt x="2710" y="158"/>
                        <a:pt x="2553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42" name="Google Shape;12527;p89">
                  <a:extLst>
                    <a:ext uri="{FF2B5EF4-FFF2-40B4-BE49-F238E27FC236}">
                      <a16:creationId xmlns:a16="http://schemas.microsoft.com/office/drawing/2014/main" id="{B2D90093-D4C2-436D-AEE2-E97DD3D2E44A}"/>
                    </a:ext>
                  </a:extLst>
                </p:cNvPr>
                <p:cNvSpPr/>
                <p:nvPr/>
              </p:nvSpPr>
              <p:spPr>
                <a:xfrm>
                  <a:off x="-2385475" y="2649150"/>
                  <a:ext cx="1733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3" h="726" extrusionOk="0">
                      <a:moveTo>
                        <a:pt x="348" y="1"/>
                      </a:moveTo>
                      <a:cubicBezTo>
                        <a:pt x="159" y="1"/>
                        <a:pt x="1" y="159"/>
                        <a:pt x="1" y="379"/>
                      </a:cubicBezTo>
                      <a:cubicBezTo>
                        <a:pt x="1" y="568"/>
                        <a:pt x="159" y="726"/>
                        <a:pt x="348" y="726"/>
                      </a:cubicBezTo>
                      <a:lnTo>
                        <a:pt x="6554" y="726"/>
                      </a:lnTo>
                      <a:cubicBezTo>
                        <a:pt x="6775" y="726"/>
                        <a:pt x="6932" y="568"/>
                        <a:pt x="6932" y="379"/>
                      </a:cubicBezTo>
                      <a:cubicBezTo>
                        <a:pt x="6869" y="159"/>
                        <a:pt x="6712" y="1"/>
                        <a:pt x="65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918" name="Google Shape;12535;p89">
                <a:extLst>
                  <a:ext uri="{FF2B5EF4-FFF2-40B4-BE49-F238E27FC236}">
                    <a16:creationId xmlns:a16="http://schemas.microsoft.com/office/drawing/2014/main" id="{24C4B461-37E4-32CA-43EA-2006F7AA39C6}"/>
                  </a:ext>
                </a:extLst>
              </p:cNvPr>
              <p:cNvGrpSpPr/>
              <p:nvPr/>
            </p:nvGrpSpPr>
            <p:grpSpPr>
              <a:xfrm>
                <a:off x="2872448" y="2661924"/>
                <a:ext cx="649979" cy="641288"/>
                <a:chOff x="-5637575" y="2397900"/>
                <a:chExt cx="295400" cy="291450"/>
              </a:xfrm>
              <a:grpFill/>
            </p:grpSpPr>
            <p:sp>
              <p:nvSpPr>
                <p:cNvPr id="17932" name="Google Shape;12536;p89">
                  <a:extLst>
                    <a:ext uri="{FF2B5EF4-FFF2-40B4-BE49-F238E27FC236}">
                      <a16:creationId xmlns:a16="http://schemas.microsoft.com/office/drawing/2014/main" id="{24372630-B038-9420-2836-DE731CAB85D9}"/>
                    </a:ext>
                  </a:extLst>
                </p:cNvPr>
                <p:cNvSpPr/>
                <p:nvPr/>
              </p:nvSpPr>
              <p:spPr>
                <a:xfrm>
                  <a:off x="-5575350" y="2547550"/>
                  <a:ext cx="79575" cy="8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3" h="3530" extrusionOk="0">
                      <a:moveTo>
                        <a:pt x="1088" y="1"/>
                      </a:moveTo>
                      <a:cubicBezTo>
                        <a:pt x="1001" y="1"/>
                        <a:pt x="915" y="32"/>
                        <a:pt x="852" y="95"/>
                      </a:cubicBezTo>
                      <a:lnTo>
                        <a:pt x="379" y="568"/>
                      </a:lnTo>
                      <a:cubicBezTo>
                        <a:pt x="1" y="978"/>
                        <a:pt x="1" y="1639"/>
                        <a:pt x="379" y="2017"/>
                      </a:cubicBezTo>
                      <a:cubicBezTo>
                        <a:pt x="584" y="2222"/>
                        <a:pt x="852" y="2324"/>
                        <a:pt x="1115" y="2324"/>
                      </a:cubicBezTo>
                      <a:cubicBezTo>
                        <a:pt x="1379" y="2324"/>
                        <a:pt x="1639" y="2222"/>
                        <a:pt x="1828" y="2017"/>
                      </a:cubicBezTo>
                      <a:cubicBezTo>
                        <a:pt x="1891" y="1970"/>
                        <a:pt x="1986" y="1946"/>
                        <a:pt x="2076" y="1946"/>
                      </a:cubicBezTo>
                      <a:cubicBezTo>
                        <a:pt x="2167" y="1946"/>
                        <a:pt x="2253" y="1970"/>
                        <a:pt x="2301" y="2017"/>
                      </a:cubicBezTo>
                      <a:cubicBezTo>
                        <a:pt x="2427" y="2143"/>
                        <a:pt x="2427" y="2395"/>
                        <a:pt x="2301" y="2490"/>
                      </a:cubicBezTo>
                      <a:lnTo>
                        <a:pt x="1828" y="2962"/>
                      </a:lnTo>
                      <a:cubicBezTo>
                        <a:pt x="1734" y="3088"/>
                        <a:pt x="1734" y="3340"/>
                        <a:pt x="1828" y="3435"/>
                      </a:cubicBezTo>
                      <a:cubicBezTo>
                        <a:pt x="1891" y="3498"/>
                        <a:pt x="1986" y="3529"/>
                        <a:pt x="2076" y="3529"/>
                      </a:cubicBezTo>
                      <a:cubicBezTo>
                        <a:pt x="2167" y="3529"/>
                        <a:pt x="2253" y="3498"/>
                        <a:pt x="2301" y="3435"/>
                      </a:cubicBezTo>
                      <a:lnTo>
                        <a:pt x="2773" y="2962"/>
                      </a:lnTo>
                      <a:cubicBezTo>
                        <a:pt x="3183" y="2584"/>
                        <a:pt x="3183" y="1923"/>
                        <a:pt x="2773" y="1513"/>
                      </a:cubicBezTo>
                      <a:cubicBezTo>
                        <a:pt x="2569" y="1293"/>
                        <a:pt x="2309" y="1182"/>
                        <a:pt x="2049" y="1182"/>
                      </a:cubicBezTo>
                      <a:cubicBezTo>
                        <a:pt x="1789" y="1182"/>
                        <a:pt x="1529" y="1293"/>
                        <a:pt x="1324" y="1513"/>
                      </a:cubicBezTo>
                      <a:cubicBezTo>
                        <a:pt x="1261" y="1576"/>
                        <a:pt x="1174" y="1608"/>
                        <a:pt x="1088" y="1608"/>
                      </a:cubicBezTo>
                      <a:cubicBezTo>
                        <a:pt x="1001" y="1608"/>
                        <a:pt x="915" y="1576"/>
                        <a:pt x="852" y="1513"/>
                      </a:cubicBezTo>
                      <a:cubicBezTo>
                        <a:pt x="726" y="1387"/>
                        <a:pt x="726" y="1167"/>
                        <a:pt x="852" y="1041"/>
                      </a:cubicBezTo>
                      <a:lnTo>
                        <a:pt x="1324" y="568"/>
                      </a:lnTo>
                      <a:cubicBezTo>
                        <a:pt x="1450" y="442"/>
                        <a:pt x="1450" y="221"/>
                        <a:pt x="1324" y="95"/>
                      </a:cubicBezTo>
                      <a:cubicBezTo>
                        <a:pt x="1261" y="32"/>
                        <a:pt x="1174" y="1"/>
                        <a:pt x="1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33" name="Google Shape;12537;p89">
                  <a:extLst>
                    <a:ext uri="{FF2B5EF4-FFF2-40B4-BE49-F238E27FC236}">
                      <a16:creationId xmlns:a16="http://schemas.microsoft.com/office/drawing/2014/main" id="{01E43FCF-63C5-51F2-9B86-C07C9F9BC7FD}"/>
                    </a:ext>
                  </a:extLst>
                </p:cNvPr>
                <p:cNvSpPr/>
                <p:nvPr/>
              </p:nvSpPr>
              <p:spPr>
                <a:xfrm>
                  <a:off x="-5526500" y="2499525"/>
                  <a:ext cx="85075" cy="8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3" h="3269" extrusionOk="0">
                      <a:moveTo>
                        <a:pt x="1107" y="0"/>
                      </a:moveTo>
                      <a:cubicBezTo>
                        <a:pt x="1016" y="0"/>
                        <a:pt x="930" y="32"/>
                        <a:pt x="882" y="95"/>
                      </a:cubicBezTo>
                      <a:lnTo>
                        <a:pt x="410" y="567"/>
                      </a:lnTo>
                      <a:cubicBezTo>
                        <a:pt x="0" y="945"/>
                        <a:pt x="0" y="1638"/>
                        <a:pt x="410" y="2016"/>
                      </a:cubicBezTo>
                      <a:lnTo>
                        <a:pt x="882" y="2489"/>
                      </a:lnTo>
                      <a:lnTo>
                        <a:pt x="1355" y="2962"/>
                      </a:lnTo>
                      <a:cubicBezTo>
                        <a:pt x="1544" y="3166"/>
                        <a:pt x="1804" y="3269"/>
                        <a:pt x="2068" y="3269"/>
                      </a:cubicBezTo>
                      <a:cubicBezTo>
                        <a:pt x="2332" y="3269"/>
                        <a:pt x="2599" y="3166"/>
                        <a:pt x="2804" y="2962"/>
                      </a:cubicBezTo>
                      <a:lnTo>
                        <a:pt x="3277" y="2489"/>
                      </a:lnTo>
                      <a:cubicBezTo>
                        <a:pt x="3403" y="2363"/>
                        <a:pt x="3403" y="2142"/>
                        <a:pt x="3277" y="2016"/>
                      </a:cubicBezTo>
                      <a:cubicBezTo>
                        <a:pt x="3178" y="1918"/>
                        <a:pt x="3070" y="1870"/>
                        <a:pt x="2977" y="1870"/>
                      </a:cubicBezTo>
                      <a:cubicBezTo>
                        <a:pt x="2892" y="1870"/>
                        <a:pt x="2818" y="1910"/>
                        <a:pt x="2773" y="1985"/>
                      </a:cubicBezTo>
                      <a:lnTo>
                        <a:pt x="2300" y="2457"/>
                      </a:lnTo>
                      <a:cubicBezTo>
                        <a:pt x="2237" y="2520"/>
                        <a:pt x="2143" y="2552"/>
                        <a:pt x="2052" y="2552"/>
                      </a:cubicBezTo>
                      <a:cubicBezTo>
                        <a:pt x="1961" y="2552"/>
                        <a:pt x="1875" y="2520"/>
                        <a:pt x="1827" y="2457"/>
                      </a:cubicBezTo>
                      <a:lnTo>
                        <a:pt x="1575" y="2205"/>
                      </a:lnTo>
                      <a:lnTo>
                        <a:pt x="2300" y="1512"/>
                      </a:lnTo>
                      <a:cubicBezTo>
                        <a:pt x="2395" y="1386"/>
                        <a:pt x="2395" y="1134"/>
                        <a:pt x="2300" y="1040"/>
                      </a:cubicBezTo>
                      <a:cubicBezTo>
                        <a:pt x="2237" y="977"/>
                        <a:pt x="2143" y="945"/>
                        <a:pt x="2052" y="945"/>
                      </a:cubicBezTo>
                      <a:cubicBezTo>
                        <a:pt x="1961" y="945"/>
                        <a:pt x="1875" y="977"/>
                        <a:pt x="1827" y="1040"/>
                      </a:cubicBezTo>
                      <a:lnTo>
                        <a:pt x="1103" y="1733"/>
                      </a:lnTo>
                      <a:lnTo>
                        <a:pt x="882" y="1512"/>
                      </a:lnTo>
                      <a:cubicBezTo>
                        <a:pt x="756" y="1386"/>
                        <a:pt x="756" y="1166"/>
                        <a:pt x="882" y="1040"/>
                      </a:cubicBezTo>
                      <a:lnTo>
                        <a:pt x="1355" y="567"/>
                      </a:lnTo>
                      <a:cubicBezTo>
                        <a:pt x="1449" y="441"/>
                        <a:pt x="1449" y="221"/>
                        <a:pt x="1355" y="95"/>
                      </a:cubicBezTo>
                      <a:cubicBezTo>
                        <a:pt x="1292" y="32"/>
                        <a:pt x="1197" y="0"/>
                        <a:pt x="110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34" name="Google Shape;12538;p89">
                  <a:extLst>
                    <a:ext uri="{FF2B5EF4-FFF2-40B4-BE49-F238E27FC236}">
                      <a16:creationId xmlns:a16="http://schemas.microsoft.com/office/drawing/2014/main" id="{8A6D95F0-C143-3B8D-0916-FC908A6EB3E7}"/>
                    </a:ext>
                  </a:extLst>
                </p:cNvPr>
                <p:cNvSpPr/>
                <p:nvPr/>
              </p:nvSpPr>
              <p:spPr>
                <a:xfrm>
                  <a:off x="-5480050" y="2456975"/>
                  <a:ext cx="80375" cy="7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5" h="3026" extrusionOk="0">
                      <a:moveTo>
                        <a:pt x="1100" y="686"/>
                      </a:moveTo>
                      <a:cubicBezTo>
                        <a:pt x="1190" y="686"/>
                        <a:pt x="1277" y="710"/>
                        <a:pt x="1324" y="757"/>
                      </a:cubicBezTo>
                      <a:lnTo>
                        <a:pt x="2332" y="1765"/>
                      </a:lnTo>
                      <a:cubicBezTo>
                        <a:pt x="2490" y="1860"/>
                        <a:pt x="2490" y="2112"/>
                        <a:pt x="2332" y="2238"/>
                      </a:cubicBezTo>
                      <a:cubicBezTo>
                        <a:pt x="2269" y="2285"/>
                        <a:pt x="2183" y="2309"/>
                        <a:pt x="2096" y="2309"/>
                      </a:cubicBezTo>
                      <a:cubicBezTo>
                        <a:pt x="2009" y="2309"/>
                        <a:pt x="1923" y="2285"/>
                        <a:pt x="1860" y="2238"/>
                      </a:cubicBezTo>
                      <a:lnTo>
                        <a:pt x="852" y="1229"/>
                      </a:lnTo>
                      <a:cubicBezTo>
                        <a:pt x="757" y="1135"/>
                        <a:pt x="757" y="883"/>
                        <a:pt x="852" y="757"/>
                      </a:cubicBezTo>
                      <a:cubicBezTo>
                        <a:pt x="915" y="710"/>
                        <a:pt x="1009" y="686"/>
                        <a:pt x="1100" y="686"/>
                      </a:cubicBezTo>
                      <a:close/>
                      <a:moveTo>
                        <a:pt x="1119" y="1"/>
                      </a:moveTo>
                      <a:cubicBezTo>
                        <a:pt x="852" y="1"/>
                        <a:pt x="584" y="95"/>
                        <a:pt x="379" y="284"/>
                      </a:cubicBezTo>
                      <a:cubicBezTo>
                        <a:pt x="1" y="694"/>
                        <a:pt x="1" y="1356"/>
                        <a:pt x="379" y="1765"/>
                      </a:cubicBezTo>
                      <a:lnTo>
                        <a:pt x="1387" y="2742"/>
                      </a:lnTo>
                      <a:cubicBezTo>
                        <a:pt x="1576" y="2931"/>
                        <a:pt x="1836" y="3025"/>
                        <a:pt x="2100" y="3025"/>
                      </a:cubicBezTo>
                      <a:cubicBezTo>
                        <a:pt x="2364" y="3025"/>
                        <a:pt x="2632" y="2931"/>
                        <a:pt x="2836" y="2742"/>
                      </a:cubicBezTo>
                      <a:cubicBezTo>
                        <a:pt x="3214" y="2332"/>
                        <a:pt x="3214" y="1671"/>
                        <a:pt x="2836" y="1293"/>
                      </a:cubicBezTo>
                      <a:lnTo>
                        <a:pt x="1860" y="284"/>
                      </a:lnTo>
                      <a:cubicBezTo>
                        <a:pt x="1655" y="95"/>
                        <a:pt x="1387" y="1"/>
                        <a:pt x="1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35" name="Google Shape;12539;p89">
                  <a:extLst>
                    <a:ext uri="{FF2B5EF4-FFF2-40B4-BE49-F238E27FC236}">
                      <a16:creationId xmlns:a16="http://schemas.microsoft.com/office/drawing/2014/main" id="{009E0E45-7417-52F0-696C-2491A44194F7}"/>
                    </a:ext>
                  </a:extLst>
                </p:cNvPr>
                <p:cNvSpPr/>
                <p:nvPr/>
              </p:nvSpPr>
              <p:spPr>
                <a:xfrm>
                  <a:off x="-5637575" y="2397900"/>
                  <a:ext cx="295400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6" h="11658" extrusionOk="0">
                      <a:moveTo>
                        <a:pt x="9185" y="1479"/>
                      </a:moveTo>
                      <a:cubicBezTo>
                        <a:pt x="9245" y="1479"/>
                        <a:pt x="9245" y="1482"/>
                        <a:pt x="9263" y="1482"/>
                      </a:cubicBezTo>
                      <a:cubicBezTo>
                        <a:pt x="9421" y="1482"/>
                        <a:pt x="9579" y="1513"/>
                        <a:pt x="9673" y="1545"/>
                      </a:cubicBezTo>
                      <a:lnTo>
                        <a:pt x="9106" y="2143"/>
                      </a:lnTo>
                      <a:cubicBezTo>
                        <a:pt x="8980" y="2269"/>
                        <a:pt x="8980" y="2490"/>
                        <a:pt x="9106" y="2616"/>
                      </a:cubicBezTo>
                      <a:cubicBezTo>
                        <a:pt x="9153" y="2679"/>
                        <a:pt x="9240" y="2710"/>
                        <a:pt x="9330" y="2710"/>
                      </a:cubicBezTo>
                      <a:cubicBezTo>
                        <a:pt x="9421" y="2710"/>
                        <a:pt x="9515" y="2679"/>
                        <a:pt x="9579" y="2616"/>
                      </a:cubicBezTo>
                      <a:lnTo>
                        <a:pt x="10146" y="2017"/>
                      </a:lnTo>
                      <a:cubicBezTo>
                        <a:pt x="10272" y="2175"/>
                        <a:pt x="10303" y="2332"/>
                        <a:pt x="10303" y="2553"/>
                      </a:cubicBezTo>
                      <a:lnTo>
                        <a:pt x="10146" y="5325"/>
                      </a:lnTo>
                      <a:cubicBezTo>
                        <a:pt x="10114" y="5798"/>
                        <a:pt x="9925" y="6239"/>
                        <a:pt x="9515" y="6554"/>
                      </a:cubicBezTo>
                      <a:lnTo>
                        <a:pt x="9484" y="6585"/>
                      </a:lnTo>
                      <a:lnTo>
                        <a:pt x="8570" y="7499"/>
                      </a:lnTo>
                      <a:cubicBezTo>
                        <a:pt x="5231" y="10902"/>
                        <a:pt x="5829" y="10303"/>
                        <a:pt x="5199" y="10902"/>
                      </a:cubicBezTo>
                      <a:cubicBezTo>
                        <a:pt x="5136" y="10949"/>
                        <a:pt x="5050" y="10972"/>
                        <a:pt x="4963" y="10972"/>
                      </a:cubicBezTo>
                      <a:cubicBezTo>
                        <a:pt x="4876" y="10972"/>
                        <a:pt x="4790" y="10949"/>
                        <a:pt x="4727" y="10902"/>
                      </a:cubicBezTo>
                      <a:lnTo>
                        <a:pt x="820" y="6995"/>
                      </a:lnTo>
                      <a:cubicBezTo>
                        <a:pt x="694" y="6869"/>
                        <a:pt x="694" y="6648"/>
                        <a:pt x="820" y="6522"/>
                      </a:cubicBezTo>
                      <a:lnTo>
                        <a:pt x="5262" y="2112"/>
                      </a:lnTo>
                      <a:cubicBezTo>
                        <a:pt x="5577" y="1797"/>
                        <a:pt x="5987" y="1639"/>
                        <a:pt x="6365" y="1608"/>
                      </a:cubicBezTo>
                      <a:cubicBezTo>
                        <a:pt x="8503" y="1495"/>
                        <a:pt x="9033" y="1479"/>
                        <a:pt x="9185" y="1479"/>
                      </a:cubicBezTo>
                      <a:close/>
                      <a:moveTo>
                        <a:pt x="11422" y="1"/>
                      </a:moveTo>
                      <a:cubicBezTo>
                        <a:pt x="11335" y="1"/>
                        <a:pt x="11248" y="32"/>
                        <a:pt x="11185" y="95"/>
                      </a:cubicBezTo>
                      <a:lnTo>
                        <a:pt x="10240" y="1041"/>
                      </a:lnTo>
                      <a:cubicBezTo>
                        <a:pt x="9958" y="871"/>
                        <a:pt x="9650" y="752"/>
                        <a:pt x="9316" y="752"/>
                      </a:cubicBezTo>
                      <a:cubicBezTo>
                        <a:pt x="9278" y="752"/>
                        <a:pt x="9239" y="754"/>
                        <a:pt x="9200" y="757"/>
                      </a:cubicBezTo>
                      <a:lnTo>
                        <a:pt x="6428" y="883"/>
                      </a:lnTo>
                      <a:cubicBezTo>
                        <a:pt x="5829" y="915"/>
                        <a:pt x="5262" y="1167"/>
                        <a:pt x="4853" y="1608"/>
                      </a:cubicBezTo>
                      <a:lnTo>
                        <a:pt x="379" y="6018"/>
                      </a:lnTo>
                      <a:cubicBezTo>
                        <a:pt x="1" y="6396"/>
                        <a:pt x="1" y="7058"/>
                        <a:pt x="379" y="7468"/>
                      </a:cubicBezTo>
                      <a:lnTo>
                        <a:pt x="4286" y="11374"/>
                      </a:lnTo>
                      <a:cubicBezTo>
                        <a:pt x="4490" y="11563"/>
                        <a:pt x="4758" y="11658"/>
                        <a:pt x="5022" y="11658"/>
                      </a:cubicBezTo>
                      <a:cubicBezTo>
                        <a:pt x="5286" y="11658"/>
                        <a:pt x="5546" y="11563"/>
                        <a:pt x="5735" y="11374"/>
                      </a:cubicBezTo>
                      <a:lnTo>
                        <a:pt x="9137" y="7972"/>
                      </a:lnTo>
                      <a:lnTo>
                        <a:pt x="10051" y="7058"/>
                      </a:lnTo>
                      <a:cubicBezTo>
                        <a:pt x="10555" y="6648"/>
                        <a:pt x="10870" y="6018"/>
                        <a:pt x="10902" y="5388"/>
                      </a:cubicBezTo>
                      <a:lnTo>
                        <a:pt x="11059" y="2584"/>
                      </a:lnTo>
                      <a:cubicBezTo>
                        <a:pt x="11059" y="2238"/>
                        <a:pt x="10996" y="1828"/>
                        <a:pt x="10776" y="1545"/>
                      </a:cubicBezTo>
                      <a:lnTo>
                        <a:pt x="11721" y="600"/>
                      </a:lnTo>
                      <a:cubicBezTo>
                        <a:pt x="11815" y="442"/>
                        <a:pt x="11815" y="221"/>
                        <a:pt x="11658" y="95"/>
                      </a:cubicBezTo>
                      <a:cubicBezTo>
                        <a:pt x="11595" y="32"/>
                        <a:pt x="11508" y="1"/>
                        <a:pt x="1142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919" name="Google Shape;12546;p89">
                <a:extLst>
                  <a:ext uri="{FF2B5EF4-FFF2-40B4-BE49-F238E27FC236}">
                    <a16:creationId xmlns:a16="http://schemas.microsoft.com/office/drawing/2014/main" id="{9FC9ED1C-9C23-AA5D-345B-B162C8B5DF84}"/>
                  </a:ext>
                </a:extLst>
              </p:cNvPr>
              <p:cNvGrpSpPr/>
              <p:nvPr/>
            </p:nvGrpSpPr>
            <p:grpSpPr>
              <a:xfrm>
                <a:off x="6981824" y="2659341"/>
                <a:ext cx="648218" cy="646458"/>
                <a:chOff x="-3854375" y="2405000"/>
                <a:chExt cx="294600" cy="293800"/>
              </a:xfrm>
              <a:grpFill/>
            </p:grpSpPr>
            <p:sp>
              <p:nvSpPr>
                <p:cNvPr id="17930" name="Google Shape;12547;p89">
                  <a:extLst>
                    <a:ext uri="{FF2B5EF4-FFF2-40B4-BE49-F238E27FC236}">
                      <a16:creationId xmlns:a16="http://schemas.microsoft.com/office/drawing/2014/main" id="{CF4A9842-FA89-D11D-FB35-CD221623D43A}"/>
                    </a:ext>
                  </a:extLst>
                </p:cNvPr>
                <p:cNvSpPr/>
                <p:nvPr/>
              </p:nvSpPr>
              <p:spPr>
                <a:xfrm>
                  <a:off x="-3854375" y="2405000"/>
                  <a:ext cx="294600" cy="2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752" extrusionOk="0">
                      <a:moveTo>
                        <a:pt x="6994" y="694"/>
                      </a:moveTo>
                      <a:lnTo>
                        <a:pt x="6994" y="1103"/>
                      </a:lnTo>
                      <a:cubicBezTo>
                        <a:pt x="6994" y="1261"/>
                        <a:pt x="7120" y="1387"/>
                        <a:pt x="7278" y="1418"/>
                      </a:cubicBezTo>
                      <a:cubicBezTo>
                        <a:pt x="7467" y="1481"/>
                        <a:pt x="7719" y="1576"/>
                        <a:pt x="7908" y="1702"/>
                      </a:cubicBezTo>
                      <a:cubicBezTo>
                        <a:pt x="7954" y="1736"/>
                        <a:pt x="8009" y="1750"/>
                        <a:pt x="8066" y="1750"/>
                      </a:cubicBezTo>
                      <a:cubicBezTo>
                        <a:pt x="8164" y="1750"/>
                        <a:pt x="8269" y="1710"/>
                        <a:pt x="8349" y="1670"/>
                      </a:cubicBezTo>
                      <a:lnTo>
                        <a:pt x="8664" y="1355"/>
                      </a:lnTo>
                      <a:lnTo>
                        <a:pt x="9137" y="1828"/>
                      </a:lnTo>
                      <a:lnTo>
                        <a:pt x="8822" y="2143"/>
                      </a:lnTo>
                      <a:cubicBezTo>
                        <a:pt x="8696" y="2269"/>
                        <a:pt x="8696" y="2426"/>
                        <a:pt x="8759" y="2584"/>
                      </a:cubicBezTo>
                      <a:cubicBezTo>
                        <a:pt x="8885" y="2773"/>
                        <a:pt x="8979" y="2962"/>
                        <a:pt x="9042" y="3214"/>
                      </a:cubicBezTo>
                      <a:cubicBezTo>
                        <a:pt x="9074" y="3372"/>
                        <a:pt x="9200" y="3466"/>
                        <a:pt x="9357" y="3466"/>
                      </a:cubicBezTo>
                      <a:lnTo>
                        <a:pt x="9798" y="3466"/>
                      </a:lnTo>
                      <a:lnTo>
                        <a:pt x="9798" y="4159"/>
                      </a:lnTo>
                      <a:lnTo>
                        <a:pt x="9357" y="4159"/>
                      </a:lnTo>
                      <a:cubicBezTo>
                        <a:pt x="9200" y="4159"/>
                        <a:pt x="9074" y="4222"/>
                        <a:pt x="9042" y="4380"/>
                      </a:cubicBezTo>
                      <a:cubicBezTo>
                        <a:pt x="9011" y="4569"/>
                        <a:pt x="8885" y="4821"/>
                        <a:pt x="8759" y="5010"/>
                      </a:cubicBezTo>
                      <a:cubicBezTo>
                        <a:pt x="8696" y="5136"/>
                        <a:pt x="8727" y="5325"/>
                        <a:pt x="8822" y="5451"/>
                      </a:cubicBezTo>
                      <a:lnTo>
                        <a:pt x="9137" y="5766"/>
                      </a:lnTo>
                      <a:lnTo>
                        <a:pt x="8664" y="6238"/>
                      </a:lnTo>
                      <a:lnTo>
                        <a:pt x="8349" y="5923"/>
                      </a:lnTo>
                      <a:cubicBezTo>
                        <a:pt x="8275" y="5850"/>
                        <a:pt x="8191" y="5819"/>
                        <a:pt x="8101" y="5819"/>
                      </a:cubicBezTo>
                      <a:cubicBezTo>
                        <a:pt x="8038" y="5819"/>
                        <a:pt x="7973" y="5834"/>
                        <a:pt x="7908" y="5860"/>
                      </a:cubicBezTo>
                      <a:cubicBezTo>
                        <a:pt x="7719" y="5986"/>
                        <a:pt x="7498" y="6081"/>
                        <a:pt x="7278" y="6144"/>
                      </a:cubicBezTo>
                      <a:cubicBezTo>
                        <a:pt x="7120" y="6175"/>
                        <a:pt x="6994" y="6301"/>
                        <a:pt x="6994" y="6459"/>
                      </a:cubicBezTo>
                      <a:lnTo>
                        <a:pt x="6994" y="6900"/>
                      </a:lnTo>
                      <a:lnTo>
                        <a:pt x="6333" y="6900"/>
                      </a:lnTo>
                      <a:lnTo>
                        <a:pt x="6333" y="6459"/>
                      </a:lnTo>
                      <a:cubicBezTo>
                        <a:pt x="6333" y="6301"/>
                        <a:pt x="6207" y="6207"/>
                        <a:pt x="6049" y="6144"/>
                      </a:cubicBezTo>
                      <a:cubicBezTo>
                        <a:pt x="5860" y="6112"/>
                        <a:pt x="5608" y="5986"/>
                        <a:pt x="5419" y="5860"/>
                      </a:cubicBezTo>
                      <a:cubicBezTo>
                        <a:pt x="5374" y="5838"/>
                        <a:pt x="5322" y="5828"/>
                        <a:pt x="5267" y="5828"/>
                      </a:cubicBezTo>
                      <a:cubicBezTo>
                        <a:pt x="5167" y="5828"/>
                        <a:pt x="5059" y="5862"/>
                        <a:pt x="4978" y="5923"/>
                      </a:cubicBezTo>
                      <a:lnTo>
                        <a:pt x="4663" y="6238"/>
                      </a:lnTo>
                      <a:lnTo>
                        <a:pt x="4190" y="5766"/>
                      </a:lnTo>
                      <a:lnTo>
                        <a:pt x="4505" y="5451"/>
                      </a:lnTo>
                      <a:cubicBezTo>
                        <a:pt x="4631" y="5325"/>
                        <a:pt x="4631" y="5167"/>
                        <a:pt x="4568" y="5010"/>
                      </a:cubicBezTo>
                      <a:cubicBezTo>
                        <a:pt x="4442" y="4821"/>
                        <a:pt x="4348" y="4632"/>
                        <a:pt x="4285" y="4380"/>
                      </a:cubicBezTo>
                      <a:cubicBezTo>
                        <a:pt x="4253" y="4254"/>
                        <a:pt x="4127" y="4159"/>
                        <a:pt x="4001" y="4159"/>
                      </a:cubicBezTo>
                      <a:lnTo>
                        <a:pt x="3529" y="4159"/>
                      </a:lnTo>
                      <a:lnTo>
                        <a:pt x="3529" y="3466"/>
                      </a:lnTo>
                      <a:lnTo>
                        <a:pt x="3970" y="3466"/>
                      </a:lnTo>
                      <a:cubicBezTo>
                        <a:pt x="4127" y="3466"/>
                        <a:pt x="4253" y="3372"/>
                        <a:pt x="4285" y="3214"/>
                      </a:cubicBezTo>
                      <a:cubicBezTo>
                        <a:pt x="4316" y="2993"/>
                        <a:pt x="4442" y="2773"/>
                        <a:pt x="4568" y="2584"/>
                      </a:cubicBezTo>
                      <a:cubicBezTo>
                        <a:pt x="4631" y="2458"/>
                        <a:pt x="4600" y="2269"/>
                        <a:pt x="4505" y="2143"/>
                      </a:cubicBezTo>
                      <a:lnTo>
                        <a:pt x="4190" y="1828"/>
                      </a:lnTo>
                      <a:lnTo>
                        <a:pt x="4663" y="1355"/>
                      </a:lnTo>
                      <a:lnTo>
                        <a:pt x="4978" y="1670"/>
                      </a:lnTo>
                      <a:cubicBezTo>
                        <a:pt x="5046" y="1738"/>
                        <a:pt x="5122" y="1769"/>
                        <a:pt x="5203" y="1769"/>
                      </a:cubicBezTo>
                      <a:cubicBezTo>
                        <a:pt x="5273" y="1769"/>
                        <a:pt x="5346" y="1746"/>
                        <a:pt x="5419" y="1702"/>
                      </a:cubicBezTo>
                      <a:cubicBezTo>
                        <a:pt x="5608" y="1576"/>
                        <a:pt x="5829" y="1513"/>
                        <a:pt x="6049" y="1418"/>
                      </a:cubicBezTo>
                      <a:cubicBezTo>
                        <a:pt x="6207" y="1387"/>
                        <a:pt x="6333" y="1261"/>
                        <a:pt x="6333" y="1103"/>
                      </a:cubicBezTo>
                      <a:lnTo>
                        <a:pt x="6333" y="694"/>
                      </a:lnTo>
                      <a:close/>
                      <a:moveTo>
                        <a:pt x="10964" y="4821"/>
                      </a:moveTo>
                      <a:lnTo>
                        <a:pt x="9830" y="8255"/>
                      </a:lnTo>
                      <a:lnTo>
                        <a:pt x="2773" y="8255"/>
                      </a:lnTo>
                      <a:lnTo>
                        <a:pt x="2143" y="4821"/>
                      </a:lnTo>
                      <a:lnTo>
                        <a:pt x="3686" y="4821"/>
                      </a:lnTo>
                      <a:cubicBezTo>
                        <a:pt x="3718" y="4947"/>
                        <a:pt x="3781" y="5010"/>
                        <a:pt x="3812" y="5136"/>
                      </a:cubicBezTo>
                      <a:lnTo>
                        <a:pt x="3466" y="5482"/>
                      </a:lnTo>
                      <a:cubicBezTo>
                        <a:pt x="3340" y="5608"/>
                        <a:pt x="3340" y="5829"/>
                        <a:pt x="3466" y="5955"/>
                      </a:cubicBezTo>
                      <a:lnTo>
                        <a:pt x="4442" y="6932"/>
                      </a:lnTo>
                      <a:cubicBezTo>
                        <a:pt x="4505" y="6995"/>
                        <a:pt x="4592" y="7026"/>
                        <a:pt x="4679" y="7026"/>
                      </a:cubicBezTo>
                      <a:cubicBezTo>
                        <a:pt x="4765" y="7026"/>
                        <a:pt x="4852" y="6995"/>
                        <a:pt x="4915" y="6932"/>
                      </a:cubicBezTo>
                      <a:lnTo>
                        <a:pt x="5262" y="6585"/>
                      </a:lnTo>
                      <a:cubicBezTo>
                        <a:pt x="5356" y="6617"/>
                        <a:pt x="5451" y="6680"/>
                        <a:pt x="5577" y="6711"/>
                      </a:cubicBezTo>
                      <a:lnTo>
                        <a:pt x="5577" y="7215"/>
                      </a:lnTo>
                      <a:cubicBezTo>
                        <a:pt x="5577" y="7404"/>
                        <a:pt x="5734" y="7562"/>
                        <a:pt x="5923" y="7562"/>
                      </a:cubicBezTo>
                      <a:lnTo>
                        <a:pt x="7309" y="7562"/>
                      </a:lnTo>
                      <a:cubicBezTo>
                        <a:pt x="7498" y="7562"/>
                        <a:pt x="7656" y="7404"/>
                        <a:pt x="7656" y="7215"/>
                      </a:cubicBezTo>
                      <a:lnTo>
                        <a:pt x="7656" y="6711"/>
                      </a:lnTo>
                      <a:cubicBezTo>
                        <a:pt x="7782" y="6680"/>
                        <a:pt x="7876" y="6617"/>
                        <a:pt x="7971" y="6585"/>
                      </a:cubicBezTo>
                      <a:lnTo>
                        <a:pt x="8349" y="6932"/>
                      </a:lnTo>
                      <a:cubicBezTo>
                        <a:pt x="8396" y="6995"/>
                        <a:pt x="8483" y="7026"/>
                        <a:pt x="8574" y="7026"/>
                      </a:cubicBezTo>
                      <a:cubicBezTo>
                        <a:pt x="8664" y="7026"/>
                        <a:pt x="8759" y="6995"/>
                        <a:pt x="8822" y="6932"/>
                      </a:cubicBezTo>
                      <a:lnTo>
                        <a:pt x="9798" y="5955"/>
                      </a:lnTo>
                      <a:cubicBezTo>
                        <a:pt x="9924" y="5829"/>
                        <a:pt x="9924" y="5608"/>
                        <a:pt x="9798" y="5482"/>
                      </a:cubicBezTo>
                      <a:lnTo>
                        <a:pt x="9452" y="5136"/>
                      </a:lnTo>
                      <a:cubicBezTo>
                        <a:pt x="9483" y="5041"/>
                        <a:pt x="9515" y="4947"/>
                        <a:pt x="9546" y="4821"/>
                      </a:cubicBezTo>
                      <a:close/>
                      <a:moveTo>
                        <a:pt x="3907" y="10334"/>
                      </a:moveTo>
                      <a:cubicBezTo>
                        <a:pt x="4096" y="10366"/>
                        <a:pt x="4253" y="10523"/>
                        <a:pt x="4253" y="10681"/>
                      </a:cubicBezTo>
                      <a:cubicBezTo>
                        <a:pt x="4253" y="10870"/>
                        <a:pt x="4096" y="11027"/>
                        <a:pt x="3907" y="11027"/>
                      </a:cubicBezTo>
                      <a:cubicBezTo>
                        <a:pt x="3686" y="11027"/>
                        <a:pt x="3529" y="10870"/>
                        <a:pt x="3529" y="10681"/>
                      </a:cubicBezTo>
                      <a:cubicBezTo>
                        <a:pt x="3529" y="10492"/>
                        <a:pt x="3686" y="10334"/>
                        <a:pt x="3907" y="10334"/>
                      </a:cubicBezTo>
                      <a:close/>
                      <a:moveTo>
                        <a:pt x="8664" y="10334"/>
                      </a:moveTo>
                      <a:cubicBezTo>
                        <a:pt x="8853" y="10366"/>
                        <a:pt x="9011" y="10523"/>
                        <a:pt x="9011" y="10681"/>
                      </a:cubicBezTo>
                      <a:cubicBezTo>
                        <a:pt x="9011" y="10870"/>
                        <a:pt x="8853" y="11027"/>
                        <a:pt x="8664" y="11027"/>
                      </a:cubicBezTo>
                      <a:cubicBezTo>
                        <a:pt x="8444" y="11027"/>
                        <a:pt x="8286" y="10870"/>
                        <a:pt x="8286" y="10681"/>
                      </a:cubicBezTo>
                      <a:cubicBezTo>
                        <a:pt x="8286" y="10492"/>
                        <a:pt x="8444" y="10334"/>
                        <a:pt x="8664" y="10334"/>
                      </a:cubicBezTo>
                      <a:close/>
                      <a:moveTo>
                        <a:pt x="5892" y="0"/>
                      </a:moveTo>
                      <a:cubicBezTo>
                        <a:pt x="5703" y="0"/>
                        <a:pt x="5545" y="158"/>
                        <a:pt x="5545" y="379"/>
                      </a:cubicBezTo>
                      <a:lnTo>
                        <a:pt x="5545" y="883"/>
                      </a:lnTo>
                      <a:cubicBezTo>
                        <a:pt x="5419" y="914"/>
                        <a:pt x="5356" y="946"/>
                        <a:pt x="5230" y="1009"/>
                      </a:cubicBezTo>
                      <a:lnTo>
                        <a:pt x="4883" y="631"/>
                      </a:lnTo>
                      <a:cubicBezTo>
                        <a:pt x="4820" y="583"/>
                        <a:pt x="4734" y="560"/>
                        <a:pt x="4647" y="560"/>
                      </a:cubicBezTo>
                      <a:cubicBezTo>
                        <a:pt x="4561" y="560"/>
                        <a:pt x="4474" y="583"/>
                        <a:pt x="4411" y="631"/>
                      </a:cubicBezTo>
                      <a:lnTo>
                        <a:pt x="3434" y="1639"/>
                      </a:lnTo>
                      <a:cubicBezTo>
                        <a:pt x="3308" y="1733"/>
                        <a:pt x="3308" y="1985"/>
                        <a:pt x="3434" y="2111"/>
                      </a:cubicBezTo>
                      <a:lnTo>
                        <a:pt x="3781" y="2458"/>
                      </a:lnTo>
                      <a:cubicBezTo>
                        <a:pt x="3718" y="2521"/>
                        <a:pt x="3686" y="2647"/>
                        <a:pt x="3655" y="2773"/>
                      </a:cubicBezTo>
                      <a:lnTo>
                        <a:pt x="3151" y="2773"/>
                      </a:lnTo>
                      <a:cubicBezTo>
                        <a:pt x="2930" y="2773"/>
                        <a:pt x="2773" y="2930"/>
                        <a:pt x="2773" y="3119"/>
                      </a:cubicBezTo>
                      <a:lnTo>
                        <a:pt x="2773" y="4159"/>
                      </a:lnTo>
                      <a:lnTo>
                        <a:pt x="1985" y="4159"/>
                      </a:lnTo>
                      <a:lnTo>
                        <a:pt x="1765" y="2930"/>
                      </a:lnTo>
                      <a:cubicBezTo>
                        <a:pt x="1670" y="2458"/>
                        <a:pt x="1197" y="2111"/>
                        <a:pt x="693" y="2111"/>
                      </a:cubicBezTo>
                      <a:lnTo>
                        <a:pt x="347" y="2111"/>
                      </a:lnTo>
                      <a:cubicBezTo>
                        <a:pt x="158" y="2111"/>
                        <a:pt x="0" y="2269"/>
                        <a:pt x="0" y="2458"/>
                      </a:cubicBezTo>
                      <a:cubicBezTo>
                        <a:pt x="0" y="2647"/>
                        <a:pt x="158" y="2804"/>
                        <a:pt x="347" y="2804"/>
                      </a:cubicBezTo>
                      <a:lnTo>
                        <a:pt x="693" y="2804"/>
                      </a:lnTo>
                      <a:cubicBezTo>
                        <a:pt x="882" y="2804"/>
                        <a:pt x="1103" y="2930"/>
                        <a:pt x="1103" y="3088"/>
                      </a:cubicBezTo>
                      <a:lnTo>
                        <a:pt x="2080" y="8570"/>
                      </a:lnTo>
                      <a:cubicBezTo>
                        <a:pt x="1891" y="8759"/>
                        <a:pt x="1765" y="9042"/>
                        <a:pt x="1765" y="9357"/>
                      </a:cubicBezTo>
                      <a:cubicBezTo>
                        <a:pt x="1765" y="9861"/>
                        <a:pt x="2143" y="10366"/>
                        <a:pt x="2867" y="10366"/>
                      </a:cubicBezTo>
                      <a:cubicBezTo>
                        <a:pt x="2836" y="10492"/>
                        <a:pt x="2836" y="10618"/>
                        <a:pt x="2836" y="10712"/>
                      </a:cubicBezTo>
                      <a:cubicBezTo>
                        <a:pt x="2836" y="11279"/>
                        <a:pt x="3308" y="11752"/>
                        <a:pt x="3844" y="11752"/>
                      </a:cubicBezTo>
                      <a:cubicBezTo>
                        <a:pt x="4411" y="11752"/>
                        <a:pt x="4883" y="11279"/>
                        <a:pt x="4883" y="10712"/>
                      </a:cubicBezTo>
                      <a:cubicBezTo>
                        <a:pt x="4883" y="10618"/>
                        <a:pt x="4820" y="10492"/>
                        <a:pt x="4820" y="10366"/>
                      </a:cubicBezTo>
                      <a:lnTo>
                        <a:pt x="7719" y="10366"/>
                      </a:lnTo>
                      <a:cubicBezTo>
                        <a:pt x="7656" y="10492"/>
                        <a:pt x="7656" y="10618"/>
                        <a:pt x="7656" y="10712"/>
                      </a:cubicBezTo>
                      <a:cubicBezTo>
                        <a:pt x="7656" y="11279"/>
                        <a:pt x="8129" y="11752"/>
                        <a:pt x="8696" y="11752"/>
                      </a:cubicBezTo>
                      <a:cubicBezTo>
                        <a:pt x="9231" y="11752"/>
                        <a:pt x="9735" y="11279"/>
                        <a:pt x="9735" y="10712"/>
                      </a:cubicBezTo>
                      <a:cubicBezTo>
                        <a:pt x="9735" y="10618"/>
                        <a:pt x="9672" y="10492"/>
                        <a:pt x="9672" y="10366"/>
                      </a:cubicBezTo>
                      <a:lnTo>
                        <a:pt x="10082" y="10366"/>
                      </a:lnTo>
                      <a:cubicBezTo>
                        <a:pt x="10271" y="10366"/>
                        <a:pt x="10428" y="10208"/>
                        <a:pt x="10428" y="10019"/>
                      </a:cubicBezTo>
                      <a:cubicBezTo>
                        <a:pt x="10428" y="9830"/>
                        <a:pt x="10271" y="9672"/>
                        <a:pt x="10082" y="9672"/>
                      </a:cubicBezTo>
                      <a:lnTo>
                        <a:pt x="2867" y="9672"/>
                      </a:lnTo>
                      <a:cubicBezTo>
                        <a:pt x="2678" y="9672"/>
                        <a:pt x="2521" y="9515"/>
                        <a:pt x="2521" y="9294"/>
                      </a:cubicBezTo>
                      <a:cubicBezTo>
                        <a:pt x="2521" y="9137"/>
                        <a:pt x="2678" y="8948"/>
                        <a:pt x="2867" y="8948"/>
                      </a:cubicBezTo>
                      <a:lnTo>
                        <a:pt x="10082" y="8948"/>
                      </a:lnTo>
                      <a:cubicBezTo>
                        <a:pt x="10239" y="8948"/>
                        <a:pt x="10334" y="8885"/>
                        <a:pt x="10397" y="8727"/>
                      </a:cubicBezTo>
                      <a:lnTo>
                        <a:pt x="11720" y="4663"/>
                      </a:lnTo>
                      <a:cubicBezTo>
                        <a:pt x="11783" y="4537"/>
                        <a:pt x="11720" y="4411"/>
                        <a:pt x="11689" y="4348"/>
                      </a:cubicBezTo>
                      <a:cubicBezTo>
                        <a:pt x="11563" y="4191"/>
                        <a:pt x="11405" y="4191"/>
                        <a:pt x="11279" y="4191"/>
                      </a:cubicBezTo>
                      <a:lnTo>
                        <a:pt x="10397" y="4191"/>
                      </a:lnTo>
                      <a:lnTo>
                        <a:pt x="10397" y="3119"/>
                      </a:lnTo>
                      <a:cubicBezTo>
                        <a:pt x="10397" y="2930"/>
                        <a:pt x="10239" y="2773"/>
                        <a:pt x="10019" y="2773"/>
                      </a:cubicBezTo>
                      <a:lnTo>
                        <a:pt x="9515" y="2773"/>
                      </a:lnTo>
                      <a:cubicBezTo>
                        <a:pt x="9483" y="2647"/>
                        <a:pt x="9452" y="2584"/>
                        <a:pt x="9389" y="2458"/>
                      </a:cubicBezTo>
                      <a:lnTo>
                        <a:pt x="9767" y="2080"/>
                      </a:lnTo>
                      <a:cubicBezTo>
                        <a:pt x="9861" y="1985"/>
                        <a:pt x="9861" y="1733"/>
                        <a:pt x="9767" y="1607"/>
                      </a:cubicBezTo>
                      <a:lnTo>
                        <a:pt x="8759" y="631"/>
                      </a:lnTo>
                      <a:cubicBezTo>
                        <a:pt x="8711" y="568"/>
                        <a:pt x="8625" y="536"/>
                        <a:pt x="8534" y="536"/>
                      </a:cubicBezTo>
                      <a:cubicBezTo>
                        <a:pt x="8444" y="536"/>
                        <a:pt x="8349" y="568"/>
                        <a:pt x="8286" y="631"/>
                      </a:cubicBezTo>
                      <a:lnTo>
                        <a:pt x="7939" y="1009"/>
                      </a:lnTo>
                      <a:cubicBezTo>
                        <a:pt x="7876" y="946"/>
                        <a:pt x="7750" y="914"/>
                        <a:pt x="7624" y="883"/>
                      </a:cubicBezTo>
                      <a:lnTo>
                        <a:pt x="7624" y="379"/>
                      </a:lnTo>
                      <a:cubicBezTo>
                        <a:pt x="7624" y="158"/>
                        <a:pt x="7467" y="0"/>
                        <a:pt x="72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31" name="Google Shape;12548;p89">
                  <a:extLst>
                    <a:ext uri="{FF2B5EF4-FFF2-40B4-BE49-F238E27FC236}">
                      <a16:creationId xmlns:a16="http://schemas.microsoft.com/office/drawing/2014/main" id="{6EB5A4D6-B014-8D53-01AF-705A47F2E3AF}"/>
                    </a:ext>
                  </a:extLst>
                </p:cNvPr>
                <p:cNvSpPr/>
                <p:nvPr/>
              </p:nvSpPr>
              <p:spPr>
                <a:xfrm>
                  <a:off x="-3731500" y="2458550"/>
                  <a:ext cx="84300" cy="8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2" extrusionOk="0">
                      <a:moveTo>
                        <a:pt x="1701" y="631"/>
                      </a:moveTo>
                      <a:cubicBezTo>
                        <a:pt x="2237" y="631"/>
                        <a:pt x="2709" y="1103"/>
                        <a:pt x="2709" y="1639"/>
                      </a:cubicBezTo>
                      <a:cubicBezTo>
                        <a:pt x="2709" y="2206"/>
                        <a:pt x="2237" y="2679"/>
                        <a:pt x="1701" y="2679"/>
                      </a:cubicBezTo>
                      <a:cubicBezTo>
                        <a:pt x="1134" y="2679"/>
                        <a:pt x="662" y="2206"/>
                        <a:pt x="662" y="1639"/>
                      </a:cubicBezTo>
                      <a:cubicBezTo>
                        <a:pt x="662" y="1103"/>
                        <a:pt x="1134" y="631"/>
                        <a:pt x="1701" y="631"/>
                      </a:cubicBezTo>
                      <a:close/>
                      <a:moveTo>
                        <a:pt x="1701" y="1"/>
                      </a:moveTo>
                      <a:cubicBezTo>
                        <a:pt x="756" y="1"/>
                        <a:pt x="0" y="725"/>
                        <a:pt x="0" y="1702"/>
                      </a:cubicBezTo>
                      <a:cubicBezTo>
                        <a:pt x="0" y="2647"/>
                        <a:pt x="756" y="3372"/>
                        <a:pt x="1701" y="3372"/>
                      </a:cubicBezTo>
                      <a:cubicBezTo>
                        <a:pt x="2646" y="3372"/>
                        <a:pt x="3371" y="2647"/>
                        <a:pt x="3371" y="1702"/>
                      </a:cubicBezTo>
                      <a:cubicBezTo>
                        <a:pt x="3371" y="725"/>
                        <a:pt x="2646" y="1"/>
                        <a:pt x="170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sp>
            <p:nvSpPr>
              <p:cNvPr id="17920" name="Google Shape;12553;p89">
                <a:extLst>
                  <a:ext uri="{FF2B5EF4-FFF2-40B4-BE49-F238E27FC236}">
                    <a16:creationId xmlns:a16="http://schemas.microsoft.com/office/drawing/2014/main" id="{4D890F3F-F373-DF0E-09C8-B09329338EDA}"/>
                  </a:ext>
                </a:extLst>
              </p:cNvPr>
              <p:cNvSpPr/>
              <p:nvPr/>
            </p:nvSpPr>
            <p:spPr>
              <a:xfrm>
                <a:off x="11151816" y="2661730"/>
                <a:ext cx="642992" cy="641232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57" extrusionOk="0">
                    <a:moveTo>
                      <a:pt x="5860" y="662"/>
                    </a:moveTo>
                    <a:cubicBezTo>
                      <a:pt x="6080" y="662"/>
                      <a:pt x="6238" y="851"/>
                      <a:pt x="6238" y="1040"/>
                    </a:cubicBezTo>
                    <a:lnTo>
                      <a:pt x="6238" y="1386"/>
                    </a:lnTo>
                    <a:lnTo>
                      <a:pt x="756" y="1386"/>
                    </a:lnTo>
                    <a:lnTo>
                      <a:pt x="756" y="1040"/>
                    </a:lnTo>
                    <a:cubicBezTo>
                      <a:pt x="725" y="851"/>
                      <a:pt x="882" y="662"/>
                      <a:pt x="1071" y="662"/>
                    </a:cubicBezTo>
                    <a:close/>
                    <a:moveTo>
                      <a:pt x="6175" y="2048"/>
                    </a:moveTo>
                    <a:lnTo>
                      <a:pt x="6175" y="3686"/>
                    </a:lnTo>
                    <a:cubicBezTo>
                      <a:pt x="5639" y="3686"/>
                      <a:pt x="5198" y="4096"/>
                      <a:pt x="5198" y="4663"/>
                    </a:cubicBezTo>
                    <a:cubicBezTo>
                      <a:pt x="4820" y="4694"/>
                      <a:pt x="4505" y="4883"/>
                      <a:pt x="4348" y="5261"/>
                    </a:cubicBezTo>
                    <a:lnTo>
                      <a:pt x="3592" y="4505"/>
                    </a:lnTo>
                    <a:cubicBezTo>
                      <a:pt x="3403" y="4300"/>
                      <a:pt x="3135" y="4198"/>
                      <a:pt x="2867" y="4198"/>
                    </a:cubicBezTo>
                    <a:cubicBezTo>
                      <a:pt x="2599" y="4198"/>
                      <a:pt x="2331" y="4300"/>
                      <a:pt x="2142" y="4505"/>
                    </a:cubicBezTo>
                    <a:cubicBezTo>
                      <a:pt x="1733" y="4883"/>
                      <a:pt x="1733" y="5576"/>
                      <a:pt x="2142" y="5954"/>
                    </a:cubicBezTo>
                    <a:lnTo>
                      <a:pt x="4505" y="8317"/>
                    </a:lnTo>
                    <a:lnTo>
                      <a:pt x="4316" y="8317"/>
                    </a:lnTo>
                    <a:cubicBezTo>
                      <a:pt x="3875" y="8317"/>
                      <a:pt x="3466" y="8601"/>
                      <a:pt x="3308" y="9042"/>
                    </a:cubicBezTo>
                    <a:lnTo>
                      <a:pt x="725" y="9042"/>
                    </a:lnTo>
                    <a:lnTo>
                      <a:pt x="725" y="8979"/>
                    </a:lnTo>
                    <a:lnTo>
                      <a:pt x="725" y="2048"/>
                    </a:lnTo>
                    <a:close/>
                    <a:moveTo>
                      <a:pt x="7640" y="3907"/>
                    </a:moveTo>
                    <a:cubicBezTo>
                      <a:pt x="7727" y="3907"/>
                      <a:pt x="7813" y="3938"/>
                      <a:pt x="7876" y="4001"/>
                    </a:cubicBezTo>
                    <a:lnTo>
                      <a:pt x="8664" y="4789"/>
                    </a:lnTo>
                    <a:cubicBezTo>
                      <a:pt x="9325" y="5450"/>
                      <a:pt x="9861" y="6238"/>
                      <a:pt x="10113" y="7026"/>
                    </a:cubicBezTo>
                    <a:lnTo>
                      <a:pt x="7530" y="9609"/>
                    </a:lnTo>
                    <a:lnTo>
                      <a:pt x="4222" y="9609"/>
                    </a:lnTo>
                    <a:cubicBezTo>
                      <a:pt x="4033" y="9609"/>
                      <a:pt x="3875" y="9451"/>
                      <a:pt x="3875" y="9262"/>
                    </a:cubicBezTo>
                    <a:cubicBezTo>
                      <a:pt x="3875" y="9073"/>
                      <a:pt x="4033" y="8916"/>
                      <a:pt x="4222" y="8916"/>
                    </a:cubicBezTo>
                    <a:lnTo>
                      <a:pt x="5230" y="8916"/>
                    </a:lnTo>
                    <a:cubicBezTo>
                      <a:pt x="5387" y="8916"/>
                      <a:pt x="5513" y="8821"/>
                      <a:pt x="5545" y="8695"/>
                    </a:cubicBezTo>
                    <a:cubicBezTo>
                      <a:pt x="5608" y="8601"/>
                      <a:pt x="5608" y="8443"/>
                      <a:pt x="5482" y="8349"/>
                    </a:cubicBezTo>
                    <a:lnTo>
                      <a:pt x="2520" y="5387"/>
                    </a:lnTo>
                    <a:cubicBezTo>
                      <a:pt x="2394" y="5293"/>
                      <a:pt x="2394" y="5041"/>
                      <a:pt x="2520" y="4915"/>
                    </a:cubicBezTo>
                    <a:cubicBezTo>
                      <a:pt x="2583" y="4868"/>
                      <a:pt x="2670" y="4844"/>
                      <a:pt x="2757" y="4844"/>
                    </a:cubicBezTo>
                    <a:cubicBezTo>
                      <a:pt x="2843" y="4844"/>
                      <a:pt x="2930" y="4868"/>
                      <a:pt x="2993" y="4915"/>
                    </a:cubicBezTo>
                    <a:lnTo>
                      <a:pt x="4442" y="6395"/>
                    </a:lnTo>
                    <a:lnTo>
                      <a:pt x="5450" y="7372"/>
                    </a:lnTo>
                    <a:cubicBezTo>
                      <a:pt x="5498" y="7435"/>
                      <a:pt x="5584" y="7467"/>
                      <a:pt x="5675" y="7467"/>
                    </a:cubicBezTo>
                    <a:cubicBezTo>
                      <a:pt x="5765" y="7467"/>
                      <a:pt x="5860" y="7435"/>
                      <a:pt x="5923" y="7372"/>
                    </a:cubicBezTo>
                    <a:cubicBezTo>
                      <a:pt x="6017" y="7246"/>
                      <a:pt x="6017" y="7026"/>
                      <a:pt x="5923" y="6900"/>
                    </a:cubicBezTo>
                    <a:lnTo>
                      <a:pt x="4915" y="5923"/>
                    </a:lnTo>
                    <a:cubicBezTo>
                      <a:pt x="4820" y="5797"/>
                      <a:pt x="4820" y="5545"/>
                      <a:pt x="4915" y="5450"/>
                    </a:cubicBezTo>
                    <a:cubicBezTo>
                      <a:pt x="4978" y="5387"/>
                      <a:pt x="5072" y="5356"/>
                      <a:pt x="5163" y="5356"/>
                    </a:cubicBezTo>
                    <a:cubicBezTo>
                      <a:pt x="5253" y="5356"/>
                      <a:pt x="5340" y="5387"/>
                      <a:pt x="5387" y="5450"/>
                    </a:cubicBezTo>
                    <a:lnTo>
                      <a:pt x="6396" y="6427"/>
                    </a:lnTo>
                    <a:cubicBezTo>
                      <a:pt x="6443" y="6490"/>
                      <a:pt x="6529" y="6522"/>
                      <a:pt x="6620" y="6522"/>
                    </a:cubicBezTo>
                    <a:cubicBezTo>
                      <a:pt x="6711" y="6522"/>
                      <a:pt x="6805" y="6490"/>
                      <a:pt x="6868" y="6427"/>
                    </a:cubicBezTo>
                    <a:cubicBezTo>
                      <a:pt x="6963" y="6301"/>
                      <a:pt x="6963" y="6080"/>
                      <a:pt x="6868" y="5954"/>
                    </a:cubicBezTo>
                    <a:lnTo>
                      <a:pt x="5860" y="4978"/>
                    </a:lnTo>
                    <a:cubicBezTo>
                      <a:pt x="5765" y="4852"/>
                      <a:pt x="5765" y="4631"/>
                      <a:pt x="5860" y="4505"/>
                    </a:cubicBezTo>
                    <a:cubicBezTo>
                      <a:pt x="5923" y="4442"/>
                      <a:pt x="6017" y="4411"/>
                      <a:pt x="6108" y="4411"/>
                    </a:cubicBezTo>
                    <a:cubicBezTo>
                      <a:pt x="6199" y="4411"/>
                      <a:pt x="6285" y="4442"/>
                      <a:pt x="6333" y="4505"/>
                    </a:cubicBezTo>
                    <a:lnTo>
                      <a:pt x="7341" y="5482"/>
                    </a:lnTo>
                    <a:cubicBezTo>
                      <a:pt x="7388" y="5545"/>
                      <a:pt x="7475" y="5576"/>
                      <a:pt x="7565" y="5576"/>
                    </a:cubicBezTo>
                    <a:cubicBezTo>
                      <a:pt x="7656" y="5576"/>
                      <a:pt x="7750" y="5545"/>
                      <a:pt x="7813" y="5482"/>
                    </a:cubicBezTo>
                    <a:cubicBezTo>
                      <a:pt x="7908" y="5356"/>
                      <a:pt x="7908" y="5135"/>
                      <a:pt x="7813" y="5009"/>
                    </a:cubicBezTo>
                    <a:lnTo>
                      <a:pt x="7341" y="4537"/>
                    </a:lnTo>
                    <a:cubicBezTo>
                      <a:pt x="7278" y="4348"/>
                      <a:pt x="7278" y="4096"/>
                      <a:pt x="7404" y="4001"/>
                    </a:cubicBezTo>
                    <a:cubicBezTo>
                      <a:pt x="7467" y="3938"/>
                      <a:pt x="7553" y="3907"/>
                      <a:pt x="7640" y="3907"/>
                    </a:cubicBezTo>
                    <a:close/>
                    <a:moveTo>
                      <a:pt x="10554" y="7624"/>
                    </a:moveTo>
                    <a:lnTo>
                      <a:pt x="10806" y="7845"/>
                    </a:lnTo>
                    <a:cubicBezTo>
                      <a:pt x="10964" y="8002"/>
                      <a:pt x="10964" y="8191"/>
                      <a:pt x="10806" y="8317"/>
                    </a:cubicBezTo>
                    <a:lnTo>
                      <a:pt x="8853" y="10239"/>
                    </a:lnTo>
                    <a:cubicBezTo>
                      <a:pt x="8806" y="10302"/>
                      <a:pt x="8719" y="10334"/>
                      <a:pt x="8628" y="10334"/>
                    </a:cubicBezTo>
                    <a:cubicBezTo>
                      <a:pt x="8538" y="10334"/>
                      <a:pt x="8443" y="10302"/>
                      <a:pt x="8380" y="10239"/>
                    </a:cubicBezTo>
                    <a:lnTo>
                      <a:pt x="8160" y="10019"/>
                    </a:lnTo>
                    <a:lnTo>
                      <a:pt x="10554" y="7624"/>
                    </a:lnTo>
                    <a:close/>
                    <a:moveTo>
                      <a:pt x="3277" y="9672"/>
                    </a:moveTo>
                    <a:cubicBezTo>
                      <a:pt x="3434" y="10050"/>
                      <a:pt x="3781" y="10334"/>
                      <a:pt x="4222" y="10334"/>
                    </a:cubicBezTo>
                    <a:lnTo>
                      <a:pt x="6143" y="10334"/>
                    </a:lnTo>
                    <a:lnTo>
                      <a:pt x="6143" y="10680"/>
                    </a:lnTo>
                    <a:lnTo>
                      <a:pt x="6175" y="10680"/>
                    </a:lnTo>
                    <a:cubicBezTo>
                      <a:pt x="6175" y="10869"/>
                      <a:pt x="6017" y="11027"/>
                      <a:pt x="5828" y="11027"/>
                    </a:cubicBezTo>
                    <a:lnTo>
                      <a:pt x="1040" y="11027"/>
                    </a:lnTo>
                    <a:cubicBezTo>
                      <a:pt x="819" y="11027"/>
                      <a:pt x="662" y="10869"/>
                      <a:pt x="662" y="10680"/>
                    </a:cubicBezTo>
                    <a:lnTo>
                      <a:pt x="662" y="9672"/>
                    </a:lnTo>
                    <a:close/>
                    <a:moveTo>
                      <a:pt x="1040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10649"/>
                    </a:lnTo>
                    <a:cubicBezTo>
                      <a:pt x="0" y="11184"/>
                      <a:pt x="473" y="11657"/>
                      <a:pt x="1040" y="11657"/>
                    </a:cubicBezTo>
                    <a:lnTo>
                      <a:pt x="5828" y="11657"/>
                    </a:lnTo>
                    <a:cubicBezTo>
                      <a:pt x="6396" y="11657"/>
                      <a:pt x="6868" y="11184"/>
                      <a:pt x="6868" y="10649"/>
                    </a:cubicBezTo>
                    <a:lnTo>
                      <a:pt x="6868" y="10334"/>
                    </a:lnTo>
                    <a:lnTo>
                      <a:pt x="7467" y="10334"/>
                    </a:lnTo>
                    <a:lnTo>
                      <a:pt x="7876" y="10775"/>
                    </a:lnTo>
                    <a:cubicBezTo>
                      <a:pt x="8081" y="10964"/>
                      <a:pt x="8349" y="11058"/>
                      <a:pt x="8613" y="11058"/>
                    </a:cubicBezTo>
                    <a:cubicBezTo>
                      <a:pt x="8877" y="11058"/>
                      <a:pt x="9136" y="10964"/>
                      <a:pt x="9325" y="10775"/>
                    </a:cubicBezTo>
                    <a:lnTo>
                      <a:pt x="11279" y="8821"/>
                    </a:lnTo>
                    <a:cubicBezTo>
                      <a:pt x="11688" y="8443"/>
                      <a:pt x="11688" y="7782"/>
                      <a:pt x="11310" y="7372"/>
                    </a:cubicBezTo>
                    <a:lnTo>
                      <a:pt x="10869" y="6931"/>
                    </a:lnTo>
                    <a:cubicBezTo>
                      <a:pt x="10554" y="6080"/>
                      <a:pt x="10082" y="5261"/>
                      <a:pt x="9420" y="4505"/>
                    </a:cubicBezTo>
                    <a:lnTo>
                      <a:pt x="8380" y="3466"/>
                    </a:lnTo>
                    <a:cubicBezTo>
                      <a:pt x="8191" y="3277"/>
                      <a:pt x="7931" y="3182"/>
                      <a:pt x="7668" y="3182"/>
                    </a:cubicBezTo>
                    <a:cubicBezTo>
                      <a:pt x="7404" y="3182"/>
                      <a:pt x="7136" y="3277"/>
                      <a:pt x="6931" y="3466"/>
                    </a:cubicBezTo>
                    <a:lnTo>
                      <a:pt x="6868" y="3560"/>
                    </a:lnTo>
                    <a:lnTo>
                      <a:pt x="6868" y="1040"/>
                    </a:lnTo>
                    <a:cubicBezTo>
                      <a:pt x="6868" y="473"/>
                      <a:pt x="6396" y="0"/>
                      <a:pt x="582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354">
                  <a:defRPr/>
                </a:pPr>
                <a:endParaRPr sz="2400" dirty="0">
                  <a:solidFill>
                    <a:srgbClr val="000000"/>
                  </a:solidFill>
                  <a:latin typeface="Lora" pitchFamily="2" charset="0"/>
                </a:endParaRPr>
              </a:p>
            </p:txBody>
          </p:sp>
          <p:sp>
            <p:nvSpPr>
              <p:cNvPr id="17921" name="Google Shape;12565;p89">
                <a:extLst>
                  <a:ext uri="{FF2B5EF4-FFF2-40B4-BE49-F238E27FC236}">
                    <a16:creationId xmlns:a16="http://schemas.microsoft.com/office/drawing/2014/main" id="{B8441954-3CBD-BA88-144B-9BB99E064BFF}"/>
                  </a:ext>
                </a:extLst>
              </p:cNvPr>
              <p:cNvSpPr/>
              <p:nvPr/>
            </p:nvSpPr>
            <p:spPr>
              <a:xfrm>
                <a:off x="3705147" y="2680982"/>
                <a:ext cx="655149" cy="602727"/>
              </a:xfrm>
              <a:custGeom>
                <a:avLst/>
                <a:gdLst/>
                <a:ahLst/>
                <a:cxnLst/>
                <a:rect l="l" t="t" r="r" b="b"/>
                <a:pathLst>
                  <a:path w="11910" h="10957" extrusionOk="0">
                    <a:moveTo>
                      <a:pt x="7325" y="654"/>
                    </a:moveTo>
                    <a:cubicBezTo>
                      <a:pt x="7412" y="654"/>
                      <a:pt x="7498" y="686"/>
                      <a:pt x="7561" y="749"/>
                    </a:cubicBezTo>
                    <a:lnTo>
                      <a:pt x="10995" y="4088"/>
                    </a:lnTo>
                    <a:cubicBezTo>
                      <a:pt x="11122" y="4246"/>
                      <a:pt x="11122" y="4466"/>
                      <a:pt x="10995" y="4592"/>
                    </a:cubicBezTo>
                    <a:lnTo>
                      <a:pt x="10082" y="5506"/>
                    </a:lnTo>
                    <a:lnTo>
                      <a:pt x="7404" y="2859"/>
                    </a:lnTo>
                    <a:cubicBezTo>
                      <a:pt x="7215" y="2670"/>
                      <a:pt x="6955" y="2576"/>
                      <a:pt x="6691" y="2576"/>
                    </a:cubicBezTo>
                    <a:cubicBezTo>
                      <a:pt x="6427" y="2576"/>
                      <a:pt x="6159" y="2670"/>
                      <a:pt x="5955" y="2859"/>
                    </a:cubicBezTo>
                    <a:lnTo>
                      <a:pt x="4978" y="3805"/>
                    </a:lnTo>
                    <a:cubicBezTo>
                      <a:pt x="4915" y="3868"/>
                      <a:pt x="4828" y="3899"/>
                      <a:pt x="4742" y="3899"/>
                    </a:cubicBezTo>
                    <a:cubicBezTo>
                      <a:pt x="4655" y="3899"/>
                      <a:pt x="4568" y="3868"/>
                      <a:pt x="4505" y="3805"/>
                    </a:cubicBezTo>
                    <a:cubicBezTo>
                      <a:pt x="4379" y="3679"/>
                      <a:pt x="4379" y="3458"/>
                      <a:pt x="4505" y="3332"/>
                    </a:cubicBezTo>
                    <a:lnTo>
                      <a:pt x="5955" y="1883"/>
                    </a:lnTo>
                    <a:lnTo>
                      <a:pt x="7089" y="749"/>
                    </a:lnTo>
                    <a:cubicBezTo>
                      <a:pt x="7152" y="686"/>
                      <a:pt x="7239" y="654"/>
                      <a:pt x="7325" y="654"/>
                    </a:cubicBezTo>
                    <a:close/>
                    <a:moveTo>
                      <a:pt x="2808" y="5183"/>
                    </a:moveTo>
                    <a:cubicBezTo>
                      <a:pt x="2899" y="5183"/>
                      <a:pt x="2993" y="5207"/>
                      <a:pt x="3056" y="5254"/>
                    </a:cubicBezTo>
                    <a:cubicBezTo>
                      <a:pt x="3151" y="5380"/>
                      <a:pt x="3151" y="5632"/>
                      <a:pt x="3056" y="5726"/>
                    </a:cubicBezTo>
                    <a:lnTo>
                      <a:pt x="2048" y="6735"/>
                    </a:lnTo>
                    <a:cubicBezTo>
                      <a:pt x="2001" y="6782"/>
                      <a:pt x="1914" y="6805"/>
                      <a:pt x="1824" y="6805"/>
                    </a:cubicBezTo>
                    <a:cubicBezTo>
                      <a:pt x="1733" y="6805"/>
                      <a:pt x="1639" y="6782"/>
                      <a:pt x="1576" y="6735"/>
                    </a:cubicBezTo>
                    <a:cubicBezTo>
                      <a:pt x="1449" y="6609"/>
                      <a:pt x="1449" y="6357"/>
                      <a:pt x="1576" y="6262"/>
                    </a:cubicBezTo>
                    <a:lnTo>
                      <a:pt x="2584" y="5254"/>
                    </a:lnTo>
                    <a:cubicBezTo>
                      <a:pt x="2631" y="5207"/>
                      <a:pt x="2718" y="5183"/>
                      <a:pt x="2808" y="5183"/>
                    </a:cubicBezTo>
                    <a:close/>
                    <a:moveTo>
                      <a:pt x="3785" y="6167"/>
                    </a:moveTo>
                    <a:cubicBezTo>
                      <a:pt x="3875" y="6167"/>
                      <a:pt x="3970" y="6199"/>
                      <a:pt x="4033" y="6262"/>
                    </a:cubicBezTo>
                    <a:cubicBezTo>
                      <a:pt x="4159" y="6357"/>
                      <a:pt x="4159" y="6609"/>
                      <a:pt x="4033" y="6735"/>
                    </a:cubicBezTo>
                    <a:lnTo>
                      <a:pt x="3056" y="7711"/>
                    </a:lnTo>
                    <a:cubicBezTo>
                      <a:pt x="2993" y="7774"/>
                      <a:pt x="2899" y="7806"/>
                      <a:pt x="2808" y="7806"/>
                    </a:cubicBezTo>
                    <a:cubicBezTo>
                      <a:pt x="2718" y="7806"/>
                      <a:pt x="2631" y="7774"/>
                      <a:pt x="2584" y="7711"/>
                    </a:cubicBezTo>
                    <a:cubicBezTo>
                      <a:pt x="2395" y="7554"/>
                      <a:pt x="2395" y="7365"/>
                      <a:pt x="2584" y="7239"/>
                    </a:cubicBezTo>
                    <a:lnTo>
                      <a:pt x="3560" y="6262"/>
                    </a:lnTo>
                    <a:cubicBezTo>
                      <a:pt x="3608" y="6199"/>
                      <a:pt x="3694" y="6167"/>
                      <a:pt x="3785" y="6167"/>
                    </a:cubicBezTo>
                    <a:close/>
                    <a:moveTo>
                      <a:pt x="4730" y="7113"/>
                    </a:moveTo>
                    <a:cubicBezTo>
                      <a:pt x="4821" y="7113"/>
                      <a:pt x="4915" y="7144"/>
                      <a:pt x="4978" y="7207"/>
                    </a:cubicBezTo>
                    <a:cubicBezTo>
                      <a:pt x="5073" y="7302"/>
                      <a:pt x="5073" y="7554"/>
                      <a:pt x="4978" y="7680"/>
                    </a:cubicBezTo>
                    <a:lnTo>
                      <a:pt x="4001" y="8656"/>
                    </a:lnTo>
                    <a:cubicBezTo>
                      <a:pt x="3938" y="8719"/>
                      <a:pt x="3844" y="8751"/>
                      <a:pt x="3749" y="8751"/>
                    </a:cubicBezTo>
                    <a:cubicBezTo>
                      <a:pt x="3655" y="8751"/>
                      <a:pt x="3560" y="8719"/>
                      <a:pt x="3497" y="8656"/>
                    </a:cubicBezTo>
                    <a:cubicBezTo>
                      <a:pt x="3403" y="8530"/>
                      <a:pt x="3403" y="8310"/>
                      <a:pt x="3497" y="8184"/>
                    </a:cubicBezTo>
                    <a:lnTo>
                      <a:pt x="4505" y="7207"/>
                    </a:lnTo>
                    <a:cubicBezTo>
                      <a:pt x="4553" y="7144"/>
                      <a:pt x="4639" y="7113"/>
                      <a:pt x="4730" y="7113"/>
                    </a:cubicBezTo>
                    <a:close/>
                    <a:moveTo>
                      <a:pt x="4100" y="969"/>
                    </a:moveTo>
                    <a:cubicBezTo>
                      <a:pt x="4190" y="969"/>
                      <a:pt x="4285" y="1001"/>
                      <a:pt x="4348" y="1064"/>
                    </a:cubicBezTo>
                    <a:lnTo>
                      <a:pt x="5041" y="1725"/>
                    </a:lnTo>
                    <a:lnTo>
                      <a:pt x="3938" y="2828"/>
                    </a:lnTo>
                    <a:cubicBezTo>
                      <a:pt x="3560" y="3206"/>
                      <a:pt x="3560" y="3899"/>
                      <a:pt x="3938" y="4277"/>
                    </a:cubicBezTo>
                    <a:cubicBezTo>
                      <a:pt x="4143" y="4482"/>
                      <a:pt x="4411" y="4584"/>
                      <a:pt x="4675" y="4584"/>
                    </a:cubicBezTo>
                    <a:cubicBezTo>
                      <a:pt x="4939" y="4584"/>
                      <a:pt x="5199" y="4482"/>
                      <a:pt x="5388" y="4277"/>
                    </a:cubicBezTo>
                    <a:lnTo>
                      <a:pt x="6396" y="3332"/>
                    </a:lnTo>
                    <a:cubicBezTo>
                      <a:pt x="6443" y="3269"/>
                      <a:pt x="6530" y="3238"/>
                      <a:pt x="6620" y="3238"/>
                    </a:cubicBezTo>
                    <a:cubicBezTo>
                      <a:pt x="6711" y="3238"/>
                      <a:pt x="6805" y="3269"/>
                      <a:pt x="6868" y="3332"/>
                    </a:cubicBezTo>
                    <a:lnTo>
                      <a:pt x="10334" y="6735"/>
                    </a:lnTo>
                    <a:cubicBezTo>
                      <a:pt x="10491" y="6829"/>
                      <a:pt x="10491" y="7113"/>
                      <a:pt x="10365" y="7239"/>
                    </a:cubicBezTo>
                    <a:cubicBezTo>
                      <a:pt x="10302" y="7302"/>
                      <a:pt x="10216" y="7333"/>
                      <a:pt x="10129" y="7333"/>
                    </a:cubicBezTo>
                    <a:cubicBezTo>
                      <a:pt x="10042" y="7333"/>
                      <a:pt x="9956" y="7302"/>
                      <a:pt x="9893" y="7239"/>
                    </a:cubicBezTo>
                    <a:lnTo>
                      <a:pt x="8444" y="5789"/>
                    </a:lnTo>
                    <a:cubicBezTo>
                      <a:pt x="8381" y="5726"/>
                      <a:pt x="8286" y="5695"/>
                      <a:pt x="8195" y="5695"/>
                    </a:cubicBezTo>
                    <a:cubicBezTo>
                      <a:pt x="8105" y="5695"/>
                      <a:pt x="8018" y="5726"/>
                      <a:pt x="7971" y="5789"/>
                    </a:cubicBezTo>
                    <a:cubicBezTo>
                      <a:pt x="7845" y="5884"/>
                      <a:pt x="7845" y="6136"/>
                      <a:pt x="7971" y="6262"/>
                    </a:cubicBezTo>
                    <a:lnTo>
                      <a:pt x="9420" y="7711"/>
                    </a:lnTo>
                    <a:cubicBezTo>
                      <a:pt x="9546" y="7837"/>
                      <a:pt x="9546" y="8058"/>
                      <a:pt x="9420" y="8184"/>
                    </a:cubicBezTo>
                    <a:cubicBezTo>
                      <a:pt x="9357" y="8247"/>
                      <a:pt x="9271" y="8278"/>
                      <a:pt x="9184" y="8278"/>
                    </a:cubicBezTo>
                    <a:cubicBezTo>
                      <a:pt x="9097" y="8278"/>
                      <a:pt x="9011" y="8247"/>
                      <a:pt x="8948" y="8184"/>
                    </a:cubicBezTo>
                    <a:lnTo>
                      <a:pt x="7498" y="6735"/>
                    </a:lnTo>
                    <a:cubicBezTo>
                      <a:pt x="7435" y="6672"/>
                      <a:pt x="7341" y="6640"/>
                      <a:pt x="7250" y="6640"/>
                    </a:cubicBezTo>
                    <a:cubicBezTo>
                      <a:pt x="7160" y="6640"/>
                      <a:pt x="7073" y="6672"/>
                      <a:pt x="7026" y="6735"/>
                    </a:cubicBezTo>
                    <a:cubicBezTo>
                      <a:pt x="6900" y="6829"/>
                      <a:pt x="6900" y="7081"/>
                      <a:pt x="7026" y="7176"/>
                    </a:cubicBezTo>
                    <a:lnTo>
                      <a:pt x="8475" y="8656"/>
                    </a:lnTo>
                    <a:cubicBezTo>
                      <a:pt x="8601" y="8751"/>
                      <a:pt x="8601" y="9003"/>
                      <a:pt x="8475" y="9129"/>
                    </a:cubicBezTo>
                    <a:cubicBezTo>
                      <a:pt x="8412" y="9176"/>
                      <a:pt x="8325" y="9200"/>
                      <a:pt x="8239" y="9200"/>
                    </a:cubicBezTo>
                    <a:cubicBezTo>
                      <a:pt x="8152" y="9200"/>
                      <a:pt x="8066" y="9176"/>
                      <a:pt x="8003" y="9129"/>
                    </a:cubicBezTo>
                    <a:lnTo>
                      <a:pt x="6459" y="7648"/>
                    </a:lnTo>
                    <a:cubicBezTo>
                      <a:pt x="6270" y="7459"/>
                      <a:pt x="6018" y="7396"/>
                      <a:pt x="5797" y="7396"/>
                    </a:cubicBezTo>
                    <a:cubicBezTo>
                      <a:pt x="5797" y="7144"/>
                      <a:pt x="5671" y="6924"/>
                      <a:pt x="5482" y="6735"/>
                    </a:cubicBezTo>
                    <a:cubicBezTo>
                      <a:pt x="5293" y="6514"/>
                      <a:pt x="5041" y="6451"/>
                      <a:pt x="4821" y="6388"/>
                    </a:cubicBezTo>
                    <a:cubicBezTo>
                      <a:pt x="4821" y="6167"/>
                      <a:pt x="4694" y="5947"/>
                      <a:pt x="4505" y="5726"/>
                    </a:cubicBezTo>
                    <a:cubicBezTo>
                      <a:pt x="4285" y="5537"/>
                      <a:pt x="4064" y="5474"/>
                      <a:pt x="3812" y="5411"/>
                    </a:cubicBezTo>
                    <a:cubicBezTo>
                      <a:pt x="3812" y="5191"/>
                      <a:pt x="3718" y="4939"/>
                      <a:pt x="3497" y="4750"/>
                    </a:cubicBezTo>
                    <a:cubicBezTo>
                      <a:pt x="3308" y="4561"/>
                      <a:pt x="3048" y="4466"/>
                      <a:pt x="2785" y="4466"/>
                    </a:cubicBezTo>
                    <a:cubicBezTo>
                      <a:pt x="2521" y="4466"/>
                      <a:pt x="2253" y="4561"/>
                      <a:pt x="2048" y="4750"/>
                    </a:cubicBezTo>
                    <a:lnTo>
                      <a:pt x="1544" y="5254"/>
                    </a:lnTo>
                    <a:lnTo>
                      <a:pt x="819" y="4561"/>
                    </a:lnTo>
                    <a:cubicBezTo>
                      <a:pt x="725" y="4435"/>
                      <a:pt x="725" y="4183"/>
                      <a:pt x="819" y="4088"/>
                    </a:cubicBezTo>
                    <a:lnTo>
                      <a:pt x="3875" y="1064"/>
                    </a:lnTo>
                    <a:cubicBezTo>
                      <a:pt x="3923" y="1001"/>
                      <a:pt x="4009" y="969"/>
                      <a:pt x="4100" y="969"/>
                    </a:cubicBezTo>
                    <a:close/>
                    <a:moveTo>
                      <a:pt x="5718" y="8089"/>
                    </a:moveTo>
                    <a:cubicBezTo>
                      <a:pt x="5805" y="8089"/>
                      <a:pt x="5892" y="8121"/>
                      <a:pt x="5955" y="8184"/>
                    </a:cubicBezTo>
                    <a:cubicBezTo>
                      <a:pt x="6081" y="8310"/>
                      <a:pt x="6081" y="8530"/>
                      <a:pt x="5955" y="8656"/>
                    </a:cubicBezTo>
                    <a:lnTo>
                      <a:pt x="4978" y="9633"/>
                    </a:lnTo>
                    <a:cubicBezTo>
                      <a:pt x="4915" y="9696"/>
                      <a:pt x="4821" y="9728"/>
                      <a:pt x="4730" y="9728"/>
                    </a:cubicBezTo>
                    <a:cubicBezTo>
                      <a:pt x="4639" y="9728"/>
                      <a:pt x="4553" y="9696"/>
                      <a:pt x="4505" y="9633"/>
                    </a:cubicBezTo>
                    <a:cubicBezTo>
                      <a:pt x="4379" y="9507"/>
                      <a:pt x="4379" y="9286"/>
                      <a:pt x="4505" y="9160"/>
                    </a:cubicBezTo>
                    <a:lnTo>
                      <a:pt x="5482" y="8184"/>
                    </a:lnTo>
                    <a:cubicBezTo>
                      <a:pt x="5545" y="8121"/>
                      <a:pt x="5632" y="8089"/>
                      <a:pt x="5718" y="8089"/>
                    </a:cubicBezTo>
                    <a:close/>
                    <a:moveTo>
                      <a:pt x="6616" y="8877"/>
                    </a:moveTo>
                    <a:lnTo>
                      <a:pt x="7467" y="9665"/>
                    </a:lnTo>
                    <a:cubicBezTo>
                      <a:pt x="7593" y="9759"/>
                      <a:pt x="7593" y="9980"/>
                      <a:pt x="7435" y="10106"/>
                    </a:cubicBezTo>
                    <a:cubicBezTo>
                      <a:pt x="7388" y="10169"/>
                      <a:pt x="7286" y="10200"/>
                      <a:pt x="7179" y="10200"/>
                    </a:cubicBezTo>
                    <a:cubicBezTo>
                      <a:pt x="7073" y="10200"/>
                      <a:pt x="6963" y="10169"/>
                      <a:pt x="6900" y="10106"/>
                    </a:cubicBezTo>
                    <a:lnTo>
                      <a:pt x="6207" y="9412"/>
                    </a:lnTo>
                    <a:lnTo>
                      <a:pt x="6427" y="9160"/>
                    </a:lnTo>
                    <a:cubicBezTo>
                      <a:pt x="6522" y="9097"/>
                      <a:pt x="6585" y="8971"/>
                      <a:pt x="6616" y="8877"/>
                    </a:cubicBezTo>
                    <a:close/>
                    <a:moveTo>
                      <a:pt x="7309" y="0"/>
                    </a:moveTo>
                    <a:cubicBezTo>
                      <a:pt x="7042" y="0"/>
                      <a:pt x="6774" y="103"/>
                      <a:pt x="6585" y="308"/>
                    </a:cubicBezTo>
                    <a:lnTo>
                      <a:pt x="5608" y="1284"/>
                    </a:lnTo>
                    <a:lnTo>
                      <a:pt x="4852" y="560"/>
                    </a:lnTo>
                    <a:cubicBezTo>
                      <a:pt x="4656" y="394"/>
                      <a:pt x="4409" y="307"/>
                      <a:pt x="4163" y="307"/>
                    </a:cubicBezTo>
                    <a:cubicBezTo>
                      <a:pt x="3897" y="307"/>
                      <a:pt x="3631" y="409"/>
                      <a:pt x="3434" y="623"/>
                    </a:cubicBezTo>
                    <a:lnTo>
                      <a:pt x="410" y="3647"/>
                    </a:lnTo>
                    <a:cubicBezTo>
                      <a:pt x="0" y="4025"/>
                      <a:pt x="0" y="4718"/>
                      <a:pt x="410" y="5096"/>
                    </a:cubicBezTo>
                    <a:lnTo>
                      <a:pt x="1103" y="5821"/>
                    </a:lnTo>
                    <a:cubicBezTo>
                      <a:pt x="725" y="6199"/>
                      <a:pt x="725" y="6829"/>
                      <a:pt x="1103" y="7239"/>
                    </a:cubicBezTo>
                    <a:cubicBezTo>
                      <a:pt x="1292" y="7428"/>
                      <a:pt x="1544" y="7491"/>
                      <a:pt x="1765" y="7554"/>
                    </a:cubicBezTo>
                    <a:cubicBezTo>
                      <a:pt x="1765" y="7774"/>
                      <a:pt x="1891" y="8026"/>
                      <a:pt x="2080" y="8215"/>
                    </a:cubicBezTo>
                    <a:cubicBezTo>
                      <a:pt x="2300" y="8404"/>
                      <a:pt x="2521" y="8499"/>
                      <a:pt x="2773" y="8530"/>
                    </a:cubicBezTo>
                    <a:cubicBezTo>
                      <a:pt x="2773" y="8751"/>
                      <a:pt x="2867" y="9003"/>
                      <a:pt x="3088" y="9192"/>
                    </a:cubicBezTo>
                    <a:cubicBezTo>
                      <a:pt x="3277" y="9381"/>
                      <a:pt x="3497" y="9475"/>
                      <a:pt x="3749" y="9507"/>
                    </a:cubicBezTo>
                    <a:cubicBezTo>
                      <a:pt x="3749" y="9759"/>
                      <a:pt x="3875" y="9980"/>
                      <a:pt x="4064" y="10169"/>
                    </a:cubicBezTo>
                    <a:cubicBezTo>
                      <a:pt x="4253" y="10373"/>
                      <a:pt x="4521" y="10476"/>
                      <a:pt x="4789" y="10476"/>
                    </a:cubicBezTo>
                    <a:cubicBezTo>
                      <a:pt x="5057" y="10476"/>
                      <a:pt x="5325" y="10373"/>
                      <a:pt x="5514" y="10169"/>
                    </a:cubicBezTo>
                    <a:lnTo>
                      <a:pt x="5766" y="9948"/>
                    </a:lnTo>
                    <a:lnTo>
                      <a:pt x="6459" y="10673"/>
                    </a:lnTo>
                    <a:cubicBezTo>
                      <a:pt x="6664" y="10862"/>
                      <a:pt x="6939" y="10956"/>
                      <a:pt x="7219" y="10956"/>
                    </a:cubicBezTo>
                    <a:cubicBezTo>
                      <a:pt x="7498" y="10956"/>
                      <a:pt x="7782" y="10862"/>
                      <a:pt x="8003" y="10673"/>
                    </a:cubicBezTo>
                    <a:cubicBezTo>
                      <a:pt x="8192" y="10452"/>
                      <a:pt x="8286" y="10232"/>
                      <a:pt x="8318" y="9980"/>
                    </a:cubicBezTo>
                    <a:cubicBezTo>
                      <a:pt x="8538" y="9980"/>
                      <a:pt x="8790" y="9885"/>
                      <a:pt x="8979" y="9665"/>
                    </a:cubicBezTo>
                    <a:cubicBezTo>
                      <a:pt x="9168" y="9475"/>
                      <a:pt x="9263" y="9255"/>
                      <a:pt x="9294" y="9003"/>
                    </a:cubicBezTo>
                    <a:cubicBezTo>
                      <a:pt x="9546" y="9003"/>
                      <a:pt x="9767" y="8877"/>
                      <a:pt x="9956" y="8688"/>
                    </a:cubicBezTo>
                    <a:cubicBezTo>
                      <a:pt x="10176" y="8499"/>
                      <a:pt x="10239" y="8247"/>
                      <a:pt x="10271" y="8026"/>
                    </a:cubicBezTo>
                    <a:cubicBezTo>
                      <a:pt x="10523" y="8026"/>
                      <a:pt x="10743" y="7900"/>
                      <a:pt x="10964" y="7711"/>
                    </a:cubicBezTo>
                    <a:cubicBezTo>
                      <a:pt x="11342" y="7302"/>
                      <a:pt x="11342" y="6640"/>
                      <a:pt x="10964" y="6262"/>
                    </a:cubicBezTo>
                    <a:lnTo>
                      <a:pt x="10680" y="5978"/>
                    </a:lnTo>
                    <a:lnTo>
                      <a:pt x="11594" y="5065"/>
                    </a:lnTo>
                    <a:cubicBezTo>
                      <a:pt x="11909" y="4687"/>
                      <a:pt x="11909" y="4057"/>
                      <a:pt x="11468" y="3647"/>
                    </a:cubicBezTo>
                    <a:lnTo>
                      <a:pt x="8034" y="308"/>
                    </a:lnTo>
                    <a:cubicBezTo>
                      <a:pt x="7845" y="103"/>
                      <a:pt x="7577" y="0"/>
                      <a:pt x="73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354">
                  <a:defRPr/>
                </a:pPr>
                <a:endParaRPr sz="2400" dirty="0">
                  <a:solidFill>
                    <a:srgbClr val="000000"/>
                  </a:solidFill>
                  <a:latin typeface="Lora" pitchFamily="2" charset="0"/>
                </a:endParaRPr>
              </a:p>
            </p:txBody>
          </p:sp>
          <p:grpSp>
            <p:nvGrpSpPr>
              <p:cNvPr id="17922" name="Google Shape;12575;p89">
                <a:extLst>
                  <a:ext uri="{FF2B5EF4-FFF2-40B4-BE49-F238E27FC236}">
                    <a16:creationId xmlns:a16="http://schemas.microsoft.com/office/drawing/2014/main" id="{AEAC7F7A-EBF5-D34C-103F-35436B5BFD98}"/>
                  </a:ext>
                </a:extLst>
              </p:cNvPr>
              <p:cNvGrpSpPr/>
              <p:nvPr/>
            </p:nvGrpSpPr>
            <p:grpSpPr>
              <a:xfrm>
                <a:off x="7877844" y="2660193"/>
                <a:ext cx="568457" cy="644753"/>
                <a:chOff x="-3478675" y="2405775"/>
                <a:chExt cx="258350" cy="293025"/>
              </a:xfrm>
              <a:grpFill/>
            </p:grpSpPr>
            <p:sp>
              <p:nvSpPr>
                <p:cNvPr id="17926" name="Google Shape;12576;p89">
                  <a:extLst>
                    <a:ext uri="{FF2B5EF4-FFF2-40B4-BE49-F238E27FC236}">
                      <a16:creationId xmlns:a16="http://schemas.microsoft.com/office/drawing/2014/main" id="{AAE4F2EB-9A22-0C38-F29B-01B3C31EB726}"/>
                    </a:ext>
                  </a:extLst>
                </p:cNvPr>
                <p:cNvSpPr/>
                <p:nvPr/>
              </p:nvSpPr>
              <p:spPr>
                <a:xfrm>
                  <a:off x="-3478675" y="2405775"/>
                  <a:ext cx="258350" cy="2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4" h="11721" extrusionOk="0">
                      <a:moveTo>
                        <a:pt x="6018" y="694"/>
                      </a:moveTo>
                      <a:cubicBezTo>
                        <a:pt x="6175" y="694"/>
                        <a:pt x="6301" y="757"/>
                        <a:pt x="6333" y="915"/>
                      </a:cubicBezTo>
                      <a:lnTo>
                        <a:pt x="6490" y="1450"/>
                      </a:lnTo>
                      <a:lnTo>
                        <a:pt x="3781" y="1450"/>
                      </a:lnTo>
                      <a:lnTo>
                        <a:pt x="3970" y="915"/>
                      </a:lnTo>
                      <a:cubicBezTo>
                        <a:pt x="4033" y="757"/>
                        <a:pt x="4127" y="694"/>
                        <a:pt x="4285" y="694"/>
                      </a:cubicBezTo>
                      <a:close/>
                      <a:moveTo>
                        <a:pt x="9326" y="2049"/>
                      </a:moveTo>
                      <a:cubicBezTo>
                        <a:pt x="9546" y="2049"/>
                        <a:pt x="9704" y="2206"/>
                        <a:pt x="9704" y="2427"/>
                      </a:cubicBezTo>
                      <a:lnTo>
                        <a:pt x="9704" y="2773"/>
                      </a:lnTo>
                      <a:lnTo>
                        <a:pt x="756" y="2773"/>
                      </a:lnTo>
                      <a:lnTo>
                        <a:pt x="756" y="2427"/>
                      </a:lnTo>
                      <a:cubicBezTo>
                        <a:pt x="756" y="2206"/>
                        <a:pt x="914" y="2049"/>
                        <a:pt x="1103" y="2049"/>
                      </a:cubicBezTo>
                      <a:close/>
                      <a:moveTo>
                        <a:pt x="8916" y="3498"/>
                      </a:moveTo>
                      <a:lnTo>
                        <a:pt x="8317" y="10681"/>
                      </a:lnTo>
                      <a:cubicBezTo>
                        <a:pt x="8317" y="10839"/>
                        <a:pt x="8160" y="10996"/>
                        <a:pt x="7971" y="10996"/>
                      </a:cubicBezTo>
                      <a:lnTo>
                        <a:pt x="2363" y="10996"/>
                      </a:lnTo>
                      <a:cubicBezTo>
                        <a:pt x="2174" y="10996"/>
                        <a:pt x="2048" y="10902"/>
                        <a:pt x="2016" y="10681"/>
                      </a:cubicBezTo>
                      <a:lnTo>
                        <a:pt x="1418" y="3498"/>
                      </a:lnTo>
                      <a:close/>
                      <a:moveTo>
                        <a:pt x="4285" y="1"/>
                      </a:moveTo>
                      <a:cubicBezTo>
                        <a:pt x="3875" y="1"/>
                        <a:pt x="3466" y="285"/>
                        <a:pt x="3308" y="726"/>
                      </a:cubicBezTo>
                      <a:lnTo>
                        <a:pt x="3088" y="1450"/>
                      </a:lnTo>
                      <a:lnTo>
                        <a:pt x="1040" y="1450"/>
                      </a:lnTo>
                      <a:cubicBezTo>
                        <a:pt x="473" y="1450"/>
                        <a:pt x="0" y="1923"/>
                        <a:pt x="0" y="2458"/>
                      </a:cubicBezTo>
                      <a:lnTo>
                        <a:pt x="0" y="3120"/>
                      </a:lnTo>
                      <a:cubicBezTo>
                        <a:pt x="0" y="3341"/>
                        <a:pt x="158" y="3498"/>
                        <a:pt x="347" y="3498"/>
                      </a:cubicBezTo>
                      <a:lnTo>
                        <a:pt x="725" y="3498"/>
                      </a:lnTo>
                      <a:lnTo>
                        <a:pt x="1292" y="10776"/>
                      </a:lnTo>
                      <a:cubicBezTo>
                        <a:pt x="1355" y="11311"/>
                        <a:pt x="1764" y="11721"/>
                        <a:pt x="2331" y="11721"/>
                      </a:cubicBezTo>
                      <a:lnTo>
                        <a:pt x="7908" y="11721"/>
                      </a:lnTo>
                      <a:cubicBezTo>
                        <a:pt x="8475" y="11721"/>
                        <a:pt x="8916" y="11311"/>
                        <a:pt x="8948" y="10776"/>
                      </a:cubicBezTo>
                      <a:lnTo>
                        <a:pt x="9546" y="3498"/>
                      </a:lnTo>
                      <a:lnTo>
                        <a:pt x="9893" y="3498"/>
                      </a:lnTo>
                      <a:cubicBezTo>
                        <a:pt x="10082" y="3498"/>
                        <a:pt x="10239" y="3341"/>
                        <a:pt x="10239" y="3120"/>
                      </a:cubicBezTo>
                      <a:lnTo>
                        <a:pt x="10239" y="2458"/>
                      </a:lnTo>
                      <a:cubicBezTo>
                        <a:pt x="10334" y="1860"/>
                        <a:pt x="9861" y="1450"/>
                        <a:pt x="9294" y="1450"/>
                      </a:cubicBezTo>
                      <a:lnTo>
                        <a:pt x="7246" y="1450"/>
                      </a:lnTo>
                      <a:lnTo>
                        <a:pt x="7026" y="726"/>
                      </a:lnTo>
                      <a:cubicBezTo>
                        <a:pt x="6868" y="285"/>
                        <a:pt x="6490" y="1"/>
                        <a:pt x="60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27" name="Google Shape;12577;p89">
                  <a:extLst>
                    <a:ext uri="{FF2B5EF4-FFF2-40B4-BE49-F238E27FC236}">
                      <a16:creationId xmlns:a16="http://schemas.microsoft.com/office/drawing/2014/main" id="{494E8645-E081-0788-19D6-822F7E1D64B1}"/>
                    </a:ext>
                  </a:extLst>
                </p:cNvPr>
                <p:cNvSpPr/>
                <p:nvPr/>
              </p:nvSpPr>
              <p:spPr>
                <a:xfrm>
                  <a:off x="-3408575" y="2509750"/>
                  <a:ext cx="1735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17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5829"/>
                      </a:lnTo>
                      <a:cubicBezTo>
                        <a:pt x="0" y="6018"/>
                        <a:pt x="158" y="6176"/>
                        <a:pt x="347" y="6176"/>
                      </a:cubicBezTo>
                      <a:cubicBezTo>
                        <a:pt x="536" y="6176"/>
                        <a:pt x="693" y="6018"/>
                        <a:pt x="693" y="5829"/>
                      </a:cubicBezTo>
                      <a:lnTo>
                        <a:pt x="693" y="347"/>
                      </a:ln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28" name="Google Shape;12578;p89">
                  <a:extLst>
                    <a:ext uri="{FF2B5EF4-FFF2-40B4-BE49-F238E27FC236}">
                      <a16:creationId xmlns:a16="http://schemas.microsoft.com/office/drawing/2014/main" id="{609F482E-69DE-AE29-6A6E-833D6C58DADA}"/>
                    </a:ext>
                  </a:extLst>
                </p:cNvPr>
                <p:cNvSpPr/>
                <p:nvPr/>
              </p:nvSpPr>
              <p:spPr>
                <a:xfrm>
                  <a:off x="-3357400" y="2509750"/>
                  <a:ext cx="1735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17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5829"/>
                      </a:lnTo>
                      <a:cubicBezTo>
                        <a:pt x="1" y="6018"/>
                        <a:pt x="158" y="6176"/>
                        <a:pt x="347" y="6176"/>
                      </a:cubicBezTo>
                      <a:cubicBezTo>
                        <a:pt x="536" y="6176"/>
                        <a:pt x="694" y="6018"/>
                        <a:pt x="694" y="5829"/>
                      </a:cubicBezTo>
                      <a:lnTo>
                        <a:pt x="694" y="347"/>
                      </a:lnTo>
                      <a:cubicBezTo>
                        <a:pt x="694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29" name="Google Shape;12579;p89">
                  <a:extLst>
                    <a:ext uri="{FF2B5EF4-FFF2-40B4-BE49-F238E27FC236}">
                      <a16:creationId xmlns:a16="http://schemas.microsoft.com/office/drawing/2014/main" id="{EC43C7A9-C292-414E-8050-0E7AAF666C6D}"/>
                    </a:ext>
                  </a:extLst>
                </p:cNvPr>
                <p:cNvSpPr/>
                <p:nvPr/>
              </p:nvSpPr>
              <p:spPr>
                <a:xfrm>
                  <a:off x="-3306200" y="2509750"/>
                  <a:ext cx="1735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17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5829"/>
                      </a:lnTo>
                      <a:cubicBezTo>
                        <a:pt x="1" y="6018"/>
                        <a:pt x="158" y="6176"/>
                        <a:pt x="347" y="6176"/>
                      </a:cubicBezTo>
                      <a:cubicBezTo>
                        <a:pt x="536" y="6176"/>
                        <a:pt x="694" y="6018"/>
                        <a:pt x="694" y="5829"/>
                      </a:cubicBezTo>
                      <a:lnTo>
                        <a:pt x="694" y="347"/>
                      </a:lnTo>
                      <a:cubicBezTo>
                        <a:pt x="694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923" name="Google Shape;12605;p89">
                <a:extLst>
                  <a:ext uri="{FF2B5EF4-FFF2-40B4-BE49-F238E27FC236}">
                    <a16:creationId xmlns:a16="http://schemas.microsoft.com/office/drawing/2014/main" id="{45581EF9-4E84-89A4-3B13-AAE6BBAC4ABE}"/>
                  </a:ext>
                </a:extLst>
              </p:cNvPr>
              <p:cNvGrpSpPr/>
              <p:nvPr/>
            </p:nvGrpSpPr>
            <p:grpSpPr>
              <a:xfrm>
                <a:off x="2047704" y="2664512"/>
                <a:ext cx="640885" cy="635902"/>
                <a:chOff x="6790450" y="3119050"/>
                <a:chExt cx="262750" cy="260675"/>
              </a:xfrm>
              <a:grpFill/>
            </p:grpSpPr>
            <p:sp>
              <p:nvSpPr>
                <p:cNvPr id="17924" name="Google Shape;12606;p89">
                  <a:extLst>
                    <a:ext uri="{FF2B5EF4-FFF2-40B4-BE49-F238E27FC236}">
                      <a16:creationId xmlns:a16="http://schemas.microsoft.com/office/drawing/2014/main" id="{063F5ED9-20CA-52E2-BEBC-95B3AB105629}"/>
                    </a:ext>
                  </a:extLst>
                </p:cNvPr>
                <p:cNvSpPr/>
                <p:nvPr/>
              </p:nvSpPr>
              <p:spPr>
                <a:xfrm>
                  <a:off x="6790450" y="3119050"/>
                  <a:ext cx="262750" cy="26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0" h="10427" extrusionOk="0">
                      <a:moveTo>
                        <a:pt x="5269" y="1924"/>
                      </a:moveTo>
                      <a:cubicBezTo>
                        <a:pt x="6022" y="1924"/>
                        <a:pt x="6635" y="2454"/>
                        <a:pt x="6774" y="3151"/>
                      </a:cubicBezTo>
                      <a:lnTo>
                        <a:pt x="3791" y="3151"/>
                      </a:lnTo>
                      <a:cubicBezTo>
                        <a:pt x="3931" y="2454"/>
                        <a:pt x="4544" y="1924"/>
                        <a:pt x="5269" y="1924"/>
                      </a:cubicBezTo>
                      <a:close/>
                      <a:moveTo>
                        <a:pt x="4962" y="3764"/>
                      </a:moveTo>
                      <a:lnTo>
                        <a:pt x="4962" y="9785"/>
                      </a:lnTo>
                      <a:cubicBezTo>
                        <a:pt x="3959" y="9646"/>
                        <a:pt x="3150" y="8754"/>
                        <a:pt x="3150" y="7694"/>
                      </a:cubicBezTo>
                      <a:lnTo>
                        <a:pt x="3150" y="4071"/>
                      </a:lnTo>
                      <a:cubicBezTo>
                        <a:pt x="3150" y="3903"/>
                        <a:pt x="3290" y="3764"/>
                        <a:pt x="3485" y="3764"/>
                      </a:cubicBezTo>
                      <a:close/>
                      <a:moveTo>
                        <a:pt x="7109" y="3764"/>
                      </a:moveTo>
                      <a:cubicBezTo>
                        <a:pt x="7276" y="3764"/>
                        <a:pt x="7415" y="3903"/>
                        <a:pt x="7415" y="4071"/>
                      </a:cubicBezTo>
                      <a:lnTo>
                        <a:pt x="7415" y="7694"/>
                      </a:lnTo>
                      <a:cubicBezTo>
                        <a:pt x="7415" y="8754"/>
                        <a:pt x="6607" y="9646"/>
                        <a:pt x="5603" y="9785"/>
                      </a:cubicBezTo>
                      <a:lnTo>
                        <a:pt x="5603" y="3764"/>
                      </a:lnTo>
                      <a:close/>
                      <a:moveTo>
                        <a:pt x="3987" y="1"/>
                      </a:moveTo>
                      <a:cubicBezTo>
                        <a:pt x="3819" y="1"/>
                        <a:pt x="3680" y="140"/>
                        <a:pt x="3680" y="307"/>
                      </a:cubicBezTo>
                      <a:lnTo>
                        <a:pt x="3680" y="921"/>
                      </a:lnTo>
                      <a:cubicBezTo>
                        <a:pt x="3680" y="1199"/>
                        <a:pt x="3819" y="1422"/>
                        <a:pt x="3987" y="1618"/>
                      </a:cubicBezTo>
                      <a:cubicBezTo>
                        <a:pt x="3513" y="1952"/>
                        <a:pt x="3150" y="2482"/>
                        <a:pt x="3095" y="3095"/>
                      </a:cubicBezTo>
                      <a:cubicBezTo>
                        <a:pt x="2732" y="3206"/>
                        <a:pt x="2453" y="3569"/>
                        <a:pt x="2453" y="3987"/>
                      </a:cubicBezTo>
                      <a:lnTo>
                        <a:pt x="2453" y="4294"/>
                      </a:lnTo>
                      <a:lnTo>
                        <a:pt x="1840" y="4294"/>
                      </a:lnTo>
                      <a:cubicBezTo>
                        <a:pt x="1450" y="4294"/>
                        <a:pt x="1115" y="4043"/>
                        <a:pt x="976" y="3652"/>
                      </a:cubicBezTo>
                      <a:lnTo>
                        <a:pt x="642" y="2677"/>
                      </a:lnTo>
                      <a:cubicBezTo>
                        <a:pt x="600" y="2551"/>
                        <a:pt x="511" y="2489"/>
                        <a:pt x="399" y="2489"/>
                      </a:cubicBezTo>
                      <a:cubicBezTo>
                        <a:pt x="361" y="2489"/>
                        <a:pt x="321" y="2496"/>
                        <a:pt x="279" y="2510"/>
                      </a:cubicBezTo>
                      <a:cubicBezTo>
                        <a:pt x="84" y="2565"/>
                        <a:pt x="28" y="2705"/>
                        <a:pt x="84" y="2900"/>
                      </a:cubicBezTo>
                      <a:lnTo>
                        <a:pt x="419" y="3875"/>
                      </a:lnTo>
                      <a:cubicBezTo>
                        <a:pt x="614" y="4489"/>
                        <a:pt x="1171" y="4907"/>
                        <a:pt x="1840" y="4907"/>
                      </a:cubicBezTo>
                      <a:lnTo>
                        <a:pt x="2453" y="4907"/>
                      </a:lnTo>
                      <a:lnTo>
                        <a:pt x="2453" y="6133"/>
                      </a:lnTo>
                      <a:lnTo>
                        <a:pt x="335" y="6133"/>
                      </a:lnTo>
                      <a:cubicBezTo>
                        <a:pt x="168" y="6133"/>
                        <a:pt x="28" y="6273"/>
                        <a:pt x="28" y="6440"/>
                      </a:cubicBezTo>
                      <a:cubicBezTo>
                        <a:pt x="28" y="6635"/>
                        <a:pt x="168" y="6775"/>
                        <a:pt x="335" y="6775"/>
                      </a:cubicBezTo>
                      <a:lnTo>
                        <a:pt x="2453" y="6775"/>
                      </a:lnTo>
                      <a:lnTo>
                        <a:pt x="2453" y="7667"/>
                      </a:lnTo>
                      <a:lnTo>
                        <a:pt x="2453" y="7973"/>
                      </a:lnTo>
                      <a:lnTo>
                        <a:pt x="1812" y="7973"/>
                      </a:lnTo>
                      <a:cubicBezTo>
                        <a:pt x="1143" y="7973"/>
                        <a:pt x="586" y="8391"/>
                        <a:pt x="363" y="9032"/>
                      </a:cubicBezTo>
                      <a:lnTo>
                        <a:pt x="56" y="10008"/>
                      </a:lnTo>
                      <a:cubicBezTo>
                        <a:pt x="0" y="10175"/>
                        <a:pt x="84" y="10315"/>
                        <a:pt x="223" y="10398"/>
                      </a:cubicBezTo>
                      <a:cubicBezTo>
                        <a:pt x="259" y="10408"/>
                        <a:pt x="292" y="10413"/>
                        <a:pt x="323" y="10413"/>
                      </a:cubicBezTo>
                      <a:cubicBezTo>
                        <a:pt x="466" y="10413"/>
                        <a:pt x="568" y="10317"/>
                        <a:pt x="614" y="10203"/>
                      </a:cubicBezTo>
                      <a:lnTo>
                        <a:pt x="920" y="9228"/>
                      </a:lnTo>
                      <a:cubicBezTo>
                        <a:pt x="1060" y="8865"/>
                        <a:pt x="1394" y="8614"/>
                        <a:pt x="1812" y="8614"/>
                      </a:cubicBezTo>
                      <a:lnTo>
                        <a:pt x="2593" y="8614"/>
                      </a:lnTo>
                      <a:cubicBezTo>
                        <a:pt x="2983" y="9646"/>
                        <a:pt x="3987" y="10426"/>
                        <a:pt x="5185" y="10426"/>
                      </a:cubicBezTo>
                      <a:cubicBezTo>
                        <a:pt x="6356" y="10426"/>
                        <a:pt x="7387" y="9646"/>
                        <a:pt x="7750" y="8614"/>
                      </a:cubicBezTo>
                      <a:lnTo>
                        <a:pt x="8586" y="8614"/>
                      </a:lnTo>
                      <a:cubicBezTo>
                        <a:pt x="8976" y="8614"/>
                        <a:pt x="9339" y="8837"/>
                        <a:pt x="9478" y="9228"/>
                      </a:cubicBezTo>
                      <a:lnTo>
                        <a:pt x="9785" y="10203"/>
                      </a:lnTo>
                      <a:cubicBezTo>
                        <a:pt x="9827" y="10351"/>
                        <a:pt x="9917" y="10419"/>
                        <a:pt x="10043" y="10419"/>
                      </a:cubicBezTo>
                      <a:cubicBezTo>
                        <a:pt x="10084" y="10419"/>
                        <a:pt x="10128" y="10412"/>
                        <a:pt x="10175" y="10398"/>
                      </a:cubicBezTo>
                      <a:cubicBezTo>
                        <a:pt x="10342" y="10315"/>
                        <a:pt x="10398" y="10175"/>
                        <a:pt x="10342" y="10008"/>
                      </a:cubicBezTo>
                      <a:lnTo>
                        <a:pt x="10119" y="9032"/>
                      </a:lnTo>
                      <a:cubicBezTo>
                        <a:pt x="9924" y="8391"/>
                        <a:pt x="9367" y="7973"/>
                        <a:pt x="8698" y="7973"/>
                      </a:cubicBezTo>
                      <a:lnTo>
                        <a:pt x="8001" y="7973"/>
                      </a:lnTo>
                      <a:lnTo>
                        <a:pt x="8001" y="7667"/>
                      </a:lnTo>
                      <a:lnTo>
                        <a:pt x="8001" y="6775"/>
                      </a:lnTo>
                      <a:lnTo>
                        <a:pt x="10175" y="6775"/>
                      </a:lnTo>
                      <a:cubicBezTo>
                        <a:pt x="10342" y="6775"/>
                        <a:pt x="10482" y="6635"/>
                        <a:pt x="10482" y="6440"/>
                      </a:cubicBezTo>
                      <a:cubicBezTo>
                        <a:pt x="10482" y="6273"/>
                        <a:pt x="10342" y="6133"/>
                        <a:pt x="10175" y="6133"/>
                      </a:cubicBezTo>
                      <a:lnTo>
                        <a:pt x="8001" y="6133"/>
                      </a:lnTo>
                      <a:lnTo>
                        <a:pt x="8001" y="4907"/>
                      </a:lnTo>
                      <a:lnTo>
                        <a:pt x="8698" y="4907"/>
                      </a:lnTo>
                      <a:cubicBezTo>
                        <a:pt x="9367" y="4907"/>
                        <a:pt x="9924" y="4489"/>
                        <a:pt x="10119" y="3875"/>
                      </a:cubicBezTo>
                      <a:lnTo>
                        <a:pt x="10454" y="2900"/>
                      </a:lnTo>
                      <a:cubicBezTo>
                        <a:pt x="10509" y="2705"/>
                        <a:pt x="10398" y="2565"/>
                        <a:pt x="10259" y="2510"/>
                      </a:cubicBezTo>
                      <a:cubicBezTo>
                        <a:pt x="10223" y="2498"/>
                        <a:pt x="10188" y="2492"/>
                        <a:pt x="10156" y="2492"/>
                      </a:cubicBezTo>
                      <a:cubicBezTo>
                        <a:pt x="10036" y="2492"/>
                        <a:pt x="9940" y="2567"/>
                        <a:pt x="9896" y="2677"/>
                      </a:cubicBezTo>
                      <a:lnTo>
                        <a:pt x="9562" y="3652"/>
                      </a:lnTo>
                      <a:cubicBezTo>
                        <a:pt x="9422" y="4043"/>
                        <a:pt x="9116" y="4294"/>
                        <a:pt x="8698" y="4294"/>
                      </a:cubicBezTo>
                      <a:lnTo>
                        <a:pt x="8001" y="4294"/>
                      </a:lnTo>
                      <a:lnTo>
                        <a:pt x="8001" y="3987"/>
                      </a:lnTo>
                      <a:cubicBezTo>
                        <a:pt x="8001" y="3597"/>
                        <a:pt x="7750" y="3234"/>
                        <a:pt x="7387" y="3095"/>
                      </a:cubicBezTo>
                      <a:cubicBezTo>
                        <a:pt x="7304" y="2482"/>
                        <a:pt x="6969" y="1952"/>
                        <a:pt x="6468" y="1618"/>
                      </a:cubicBezTo>
                      <a:cubicBezTo>
                        <a:pt x="6691" y="1422"/>
                        <a:pt x="6774" y="1199"/>
                        <a:pt x="6774" y="921"/>
                      </a:cubicBezTo>
                      <a:lnTo>
                        <a:pt x="6774" y="307"/>
                      </a:lnTo>
                      <a:cubicBezTo>
                        <a:pt x="6774" y="140"/>
                        <a:pt x="6635" y="1"/>
                        <a:pt x="6468" y="1"/>
                      </a:cubicBezTo>
                      <a:cubicBezTo>
                        <a:pt x="6300" y="1"/>
                        <a:pt x="6161" y="140"/>
                        <a:pt x="6161" y="307"/>
                      </a:cubicBezTo>
                      <a:lnTo>
                        <a:pt x="6161" y="921"/>
                      </a:lnTo>
                      <a:cubicBezTo>
                        <a:pt x="6161" y="1088"/>
                        <a:pt x="6022" y="1255"/>
                        <a:pt x="5854" y="1255"/>
                      </a:cubicBezTo>
                      <a:lnTo>
                        <a:pt x="4628" y="1255"/>
                      </a:lnTo>
                      <a:cubicBezTo>
                        <a:pt x="4488" y="1255"/>
                        <a:pt x="4321" y="1088"/>
                        <a:pt x="4321" y="921"/>
                      </a:cubicBezTo>
                      <a:lnTo>
                        <a:pt x="4321" y="307"/>
                      </a:lnTo>
                      <a:cubicBezTo>
                        <a:pt x="4321" y="140"/>
                        <a:pt x="4182" y="1"/>
                        <a:pt x="39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25" name="Google Shape;12607;p89">
                  <a:extLst>
                    <a:ext uri="{FF2B5EF4-FFF2-40B4-BE49-F238E27FC236}">
                      <a16:creationId xmlns:a16="http://schemas.microsoft.com/office/drawing/2014/main" id="{CC635ADE-EA37-BDCD-4710-9758FCC6D602}"/>
                    </a:ext>
                  </a:extLst>
                </p:cNvPr>
                <p:cNvSpPr/>
                <p:nvPr/>
              </p:nvSpPr>
              <p:spPr>
                <a:xfrm flipH="1">
                  <a:off x="6790450" y="3119050"/>
                  <a:ext cx="262750" cy="26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0" h="10427" extrusionOk="0">
                      <a:moveTo>
                        <a:pt x="5269" y="1924"/>
                      </a:moveTo>
                      <a:cubicBezTo>
                        <a:pt x="6022" y="1924"/>
                        <a:pt x="6635" y="2454"/>
                        <a:pt x="6774" y="3151"/>
                      </a:cubicBezTo>
                      <a:lnTo>
                        <a:pt x="3791" y="3151"/>
                      </a:lnTo>
                      <a:cubicBezTo>
                        <a:pt x="3931" y="2454"/>
                        <a:pt x="4544" y="1924"/>
                        <a:pt x="5269" y="1924"/>
                      </a:cubicBezTo>
                      <a:close/>
                      <a:moveTo>
                        <a:pt x="4962" y="3764"/>
                      </a:moveTo>
                      <a:lnTo>
                        <a:pt x="4962" y="9785"/>
                      </a:lnTo>
                      <a:cubicBezTo>
                        <a:pt x="3959" y="9646"/>
                        <a:pt x="3150" y="8754"/>
                        <a:pt x="3150" y="7694"/>
                      </a:cubicBezTo>
                      <a:lnTo>
                        <a:pt x="3150" y="4071"/>
                      </a:lnTo>
                      <a:cubicBezTo>
                        <a:pt x="3150" y="3903"/>
                        <a:pt x="3290" y="3764"/>
                        <a:pt x="3485" y="3764"/>
                      </a:cubicBezTo>
                      <a:close/>
                      <a:moveTo>
                        <a:pt x="7109" y="3764"/>
                      </a:moveTo>
                      <a:cubicBezTo>
                        <a:pt x="7276" y="3764"/>
                        <a:pt x="7415" y="3903"/>
                        <a:pt x="7415" y="4071"/>
                      </a:cubicBezTo>
                      <a:lnTo>
                        <a:pt x="7415" y="7694"/>
                      </a:lnTo>
                      <a:cubicBezTo>
                        <a:pt x="7415" y="8754"/>
                        <a:pt x="6607" y="9646"/>
                        <a:pt x="5603" y="9785"/>
                      </a:cubicBezTo>
                      <a:lnTo>
                        <a:pt x="5603" y="3764"/>
                      </a:lnTo>
                      <a:close/>
                      <a:moveTo>
                        <a:pt x="3987" y="1"/>
                      </a:moveTo>
                      <a:cubicBezTo>
                        <a:pt x="3819" y="1"/>
                        <a:pt x="3680" y="140"/>
                        <a:pt x="3680" y="307"/>
                      </a:cubicBezTo>
                      <a:lnTo>
                        <a:pt x="3680" y="921"/>
                      </a:lnTo>
                      <a:cubicBezTo>
                        <a:pt x="3680" y="1199"/>
                        <a:pt x="3819" y="1422"/>
                        <a:pt x="3987" y="1618"/>
                      </a:cubicBezTo>
                      <a:cubicBezTo>
                        <a:pt x="3513" y="1952"/>
                        <a:pt x="3150" y="2482"/>
                        <a:pt x="3095" y="3095"/>
                      </a:cubicBezTo>
                      <a:cubicBezTo>
                        <a:pt x="2732" y="3206"/>
                        <a:pt x="2453" y="3569"/>
                        <a:pt x="2453" y="3987"/>
                      </a:cubicBezTo>
                      <a:lnTo>
                        <a:pt x="2453" y="4294"/>
                      </a:lnTo>
                      <a:lnTo>
                        <a:pt x="1840" y="4294"/>
                      </a:lnTo>
                      <a:cubicBezTo>
                        <a:pt x="1450" y="4294"/>
                        <a:pt x="1115" y="4043"/>
                        <a:pt x="976" y="3652"/>
                      </a:cubicBezTo>
                      <a:lnTo>
                        <a:pt x="642" y="2677"/>
                      </a:lnTo>
                      <a:cubicBezTo>
                        <a:pt x="600" y="2551"/>
                        <a:pt x="511" y="2489"/>
                        <a:pt x="399" y="2489"/>
                      </a:cubicBezTo>
                      <a:cubicBezTo>
                        <a:pt x="361" y="2489"/>
                        <a:pt x="321" y="2496"/>
                        <a:pt x="279" y="2510"/>
                      </a:cubicBezTo>
                      <a:cubicBezTo>
                        <a:pt x="84" y="2565"/>
                        <a:pt x="28" y="2705"/>
                        <a:pt x="84" y="2900"/>
                      </a:cubicBezTo>
                      <a:lnTo>
                        <a:pt x="419" y="3875"/>
                      </a:lnTo>
                      <a:cubicBezTo>
                        <a:pt x="614" y="4489"/>
                        <a:pt x="1171" y="4907"/>
                        <a:pt x="1840" y="4907"/>
                      </a:cubicBezTo>
                      <a:lnTo>
                        <a:pt x="2453" y="4907"/>
                      </a:lnTo>
                      <a:lnTo>
                        <a:pt x="2453" y="6133"/>
                      </a:lnTo>
                      <a:lnTo>
                        <a:pt x="335" y="6133"/>
                      </a:lnTo>
                      <a:cubicBezTo>
                        <a:pt x="168" y="6133"/>
                        <a:pt x="28" y="6273"/>
                        <a:pt x="28" y="6440"/>
                      </a:cubicBezTo>
                      <a:cubicBezTo>
                        <a:pt x="28" y="6635"/>
                        <a:pt x="168" y="6775"/>
                        <a:pt x="335" y="6775"/>
                      </a:cubicBezTo>
                      <a:lnTo>
                        <a:pt x="2453" y="6775"/>
                      </a:lnTo>
                      <a:lnTo>
                        <a:pt x="2453" y="7667"/>
                      </a:lnTo>
                      <a:lnTo>
                        <a:pt x="2453" y="7973"/>
                      </a:lnTo>
                      <a:lnTo>
                        <a:pt x="1812" y="7973"/>
                      </a:lnTo>
                      <a:cubicBezTo>
                        <a:pt x="1143" y="7973"/>
                        <a:pt x="586" y="8391"/>
                        <a:pt x="363" y="9032"/>
                      </a:cubicBezTo>
                      <a:lnTo>
                        <a:pt x="56" y="10008"/>
                      </a:lnTo>
                      <a:cubicBezTo>
                        <a:pt x="0" y="10175"/>
                        <a:pt x="84" y="10315"/>
                        <a:pt x="223" y="10398"/>
                      </a:cubicBezTo>
                      <a:cubicBezTo>
                        <a:pt x="259" y="10408"/>
                        <a:pt x="292" y="10413"/>
                        <a:pt x="323" y="10413"/>
                      </a:cubicBezTo>
                      <a:cubicBezTo>
                        <a:pt x="466" y="10413"/>
                        <a:pt x="568" y="10317"/>
                        <a:pt x="614" y="10203"/>
                      </a:cubicBezTo>
                      <a:lnTo>
                        <a:pt x="920" y="9228"/>
                      </a:lnTo>
                      <a:cubicBezTo>
                        <a:pt x="1060" y="8865"/>
                        <a:pt x="1394" y="8614"/>
                        <a:pt x="1812" y="8614"/>
                      </a:cubicBezTo>
                      <a:lnTo>
                        <a:pt x="2593" y="8614"/>
                      </a:lnTo>
                      <a:cubicBezTo>
                        <a:pt x="2983" y="9646"/>
                        <a:pt x="3987" y="10426"/>
                        <a:pt x="5185" y="10426"/>
                      </a:cubicBezTo>
                      <a:cubicBezTo>
                        <a:pt x="6356" y="10426"/>
                        <a:pt x="7387" y="9646"/>
                        <a:pt x="7750" y="8614"/>
                      </a:cubicBezTo>
                      <a:lnTo>
                        <a:pt x="8586" y="8614"/>
                      </a:lnTo>
                      <a:cubicBezTo>
                        <a:pt x="8976" y="8614"/>
                        <a:pt x="9339" y="8837"/>
                        <a:pt x="9478" y="9228"/>
                      </a:cubicBezTo>
                      <a:lnTo>
                        <a:pt x="9785" y="10203"/>
                      </a:lnTo>
                      <a:cubicBezTo>
                        <a:pt x="9827" y="10351"/>
                        <a:pt x="9917" y="10419"/>
                        <a:pt x="10043" y="10419"/>
                      </a:cubicBezTo>
                      <a:cubicBezTo>
                        <a:pt x="10084" y="10419"/>
                        <a:pt x="10128" y="10412"/>
                        <a:pt x="10175" y="10398"/>
                      </a:cubicBezTo>
                      <a:cubicBezTo>
                        <a:pt x="10342" y="10315"/>
                        <a:pt x="10398" y="10175"/>
                        <a:pt x="10342" y="10008"/>
                      </a:cubicBezTo>
                      <a:lnTo>
                        <a:pt x="10119" y="9032"/>
                      </a:lnTo>
                      <a:cubicBezTo>
                        <a:pt x="9924" y="8391"/>
                        <a:pt x="9367" y="7973"/>
                        <a:pt x="8698" y="7973"/>
                      </a:cubicBezTo>
                      <a:lnTo>
                        <a:pt x="8001" y="7973"/>
                      </a:lnTo>
                      <a:lnTo>
                        <a:pt x="8001" y="7667"/>
                      </a:lnTo>
                      <a:lnTo>
                        <a:pt x="8001" y="6775"/>
                      </a:lnTo>
                      <a:lnTo>
                        <a:pt x="10175" y="6775"/>
                      </a:lnTo>
                      <a:cubicBezTo>
                        <a:pt x="10342" y="6775"/>
                        <a:pt x="10482" y="6635"/>
                        <a:pt x="10482" y="6440"/>
                      </a:cubicBezTo>
                      <a:cubicBezTo>
                        <a:pt x="10482" y="6273"/>
                        <a:pt x="10342" y="6133"/>
                        <a:pt x="10175" y="6133"/>
                      </a:cubicBezTo>
                      <a:lnTo>
                        <a:pt x="8001" y="6133"/>
                      </a:lnTo>
                      <a:lnTo>
                        <a:pt x="8001" y="4907"/>
                      </a:lnTo>
                      <a:lnTo>
                        <a:pt x="8698" y="4907"/>
                      </a:lnTo>
                      <a:cubicBezTo>
                        <a:pt x="9367" y="4907"/>
                        <a:pt x="9924" y="4489"/>
                        <a:pt x="10119" y="3875"/>
                      </a:cubicBezTo>
                      <a:lnTo>
                        <a:pt x="10454" y="2900"/>
                      </a:lnTo>
                      <a:cubicBezTo>
                        <a:pt x="10509" y="2705"/>
                        <a:pt x="10398" y="2565"/>
                        <a:pt x="10259" y="2510"/>
                      </a:cubicBezTo>
                      <a:cubicBezTo>
                        <a:pt x="10223" y="2498"/>
                        <a:pt x="10188" y="2492"/>
                        <a:pt x="10156" y="2492"/>
                      </a:cubicBezTo>
                      <a:cubicBezTo>
                        <a:pt x="10036" y="2492"/>
                        <a:pt x="9940" y="2567"/>
                        <a:pt x="9896" y="2677"/>
                      </a:cubicBezTo>
                      <a:lnTo>
                        <a:pt x="9562" y="3652"/>
                      </a:lnTo>
                      <a:cubicBezTo>
                        <a:pt x="9422" y="4043"/>
                        <a:pt x="9116" y="4294"/>
                        <a:pt x="8698" y="4294"/>
                      </a:cubicBezTo>
                      <a:lnTo>
                        <a:pt x="8001" y="4294"/>
                      </a:lnTo>
                      <a:lnTo>
                        <a:pt x="8001" y="3987"/>
                      </a:lnTo>
                      <a:cubicBezTo>
                        <a:pt x="8001" y="3597"/>
                        <a:pt x="7750" y="3234"/>
                        <a:pt x="7387" y="3095"/>
                      </a:cubicBezTo>
                      <a:cubicBezTo>
                        <a:pt x="7304" y="2482"/>
                        <a:pt x="6969" y="1952"/>
                        <a:pt x="6468" y="1618"/>
                      </a:cubicBezTo>
                      <a:cubicBezTo>
                        <a:pt x="6691" y="1422"/>
                        <a:pt x="6774" y="1199"/>
                        <a:pt x="6774" y="921"/>
                      </a:cubicBezTo>
                      <a:lnTo>
                        <a:pt x="6774" y="307"/>
                      </a:lnTo>
                      <a:cubicBezTo>
                        <a:pt x="6774" y="140"/>
                        <a:pt x="6635" y="1"/>
                        <a:pt x="6468" y="1"/>
                      </a:cubicBezTo>
                      <a:cubicBezTo>
                        <a:pt x="6300" y="1"/>
                        <a:pt x="6161" y="140"/>
                        <a:pt x="6161" y="307"/>
                      </a:cubicBezTo>
                      <a:lnTo>
                        <a:pt x="6161" y="921"/>
                      </a:lnTo>
                      <a:cubicBezTo>
                        <a:pt x="6161" y="1088"/>
                        <a:pt x="6022" y="1255"/>
                        <a:pt x="5854" y="1255"/>
                      </a:cubicBezTo>
                      <a:lnTo>
                        <a:pt x="4628" y="1255"/>
                      </a:lnTo>
                      <a:cubicBezTo>
                        <a:pt x="4488" y="1255"/>
                        <a:pt x="4321" y="1088"/>
                        <a:pt x="4321" y="921"/>
                      </a:cubicBezTo>
                      <a:lnTo>
                        <a:pt x="4321" y="307"/>
                      </a:lnTo>
                      <a:cubicBezTo>
                        <a:pt x="4321" y="140"/>
                        <a:pt x="4182" y="1"/>
                        <a:pt x="39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3CAEF48-5827-5631-440B-0278565EDFB4}"/>
                </a:ext>
              </a:extLst>
            </p:cNvPr>
            <p:cNvGrpSpPr/>
            <p:nvPr/>
          </p:nvGrpSpPr>
          <p:grpSpPr>
            <a:xfrm>
              <a:off x="2040531" y="5542392"/>
              <a:ext cx="8060013" cy="620859"/>
              <a:chOff x="2040531" y="5123204"/>
              <a:chExt cx="8060013" cy="620859"/>
            </a:xfrm>
            <a:grpFill/>
          </p:grpSpPr>
          <p:grpSp>
            <p:nvGrpSpPr>
              <p:cNvPr id="17876" name="Google Shape;12608;p89">
                <a:extLst>
                  <a:ext uri="{FF2B5EF4-FFF2-40B4-BE49-F238E27FC236}">
                    <a16:creationId xmlns:a16="http://schemas.microsoft.com/office/drawing/2014/main" id="{5E829A20-4BE8-4DA8-EF61-41AE5ADBB6D6}"/>
                  </a:ext>
                </a:extLst>
              </p:cNvPr>
              <p:cNvGrpSpPr/>
              <p:nvPr/>
            </p:nvGrpSpPr>
            <p:grpSpPr>
              <a:xfrm>
                <a:off x="9554815" y="5123204"/>
                <a:ext cx="545729" cy="620859"/>
                <a:chOff x="7660859" y="2571753"/>
                <a:chExt cx="366561" cy="417024"/>
              </a:xfrm>
              <a:grpFill/>
            </p:grpSpPr>
            <p:sp>
              <p:nvSpPr>
                <p:cNvPr id="17907" name="Google Shape;12609;p89">
                  <a:extLst>
                    <a:ext uri="{FF2B5EF4-FFF2-40B4-BE49-F238E27FC236}">
                      <a16:creationId xmlns:a16="http://schemas.microsoft.com/office/drawing/2014/main" id="{780885ED-E489-CA3E-EE82-0FAFAE082E66}"/>
                    </a:ext>
                  </a:extLst>
                </p:cNvPr>
                <p:cNvSpPr/>
                <p:nvPr/>
              </p:nvSpPr>
              <p:spPr>
                <a:xfrm>
                  <a:off x="7770506" y="2633631"/>
                  <a:ext cx="147259" cy="14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6" h="7026" extrusionOk="0">
                      <a:moveTo>
                        <a:pt x="4114" y="2928"/>
                      </a:moveTo>
                      <a:lnTo>
                        <a:pt x="4114" y="4099"/>
                      </a:lnTo>
                      <a:lnTo>
                        <a:pt x="2943" y="4099"/>
                      </a:lnTo>
                      <a:lnTo>
                        <a:pt x="2943" y="2928"/>
                      </a:lnTo>
                      <a:close/>
                      <a:moveTo>
                        <a:pt x="2354" y="1"/>
                      </a:moveTo>
                      <a:cubicBezTo>
                        <a:pt x="2032" y="1"/>
                        <a:pt x="1771" y="263"/>
                        <a:pt x="1771" y="586"/>
                      </a:cubicBezTo>
                      <a:lnTo>
                        <a:pt x="1771" y="1757"/>
                      </a:lnTo>
                      <a:lnTo>
                        <a:pt x="618" y="1757"/>
                      </a:lnTo>
                      <a:cubicBezTo>
                        <a:pt x="301" y="1757"/>
                        <a:pt x="31" y="1999"/>
                        <a:pt x="17" y="2314"/>
                      </a:cubicBezTo>
                      <a:cubicBezTo>
                        <a:pt x="1" y="2650"/>
                        <a:pt x="268" y="2928"/>
                        <a:pt x="600" y="2928"/>
                      </a:cubicBezTo>
                      <a:lnTo>
                        <a:pt x="1771" y="2928"/>
                      </a:lnTo>
                      <a:lnTo>
                        <a:pt x="1771" y="4099"/>
                      </a:lnTo>
                      <a:lnTo>
                        <a:pt x="618" y="4099"/>
                      </a:lnTo>
                      <a:cubicBezTo>
                        <a:pt x="301" y="4099"/>
                        <a:pt x="31" y="4341"/>
                        <a:pt x="17" y="4656"/>
                      </a:cubicBezTo>
                      <a:cubicBezTo>
                        <a:pt x="1" y="4992"/>
                        <a:pt x="268" y="5270"/>
                        <a:pt x="600" y="5270"/>
                      </a:cubicBezTo>
                      <a:lnTo>
                        <a:pt x="1771" y="5270"/>
                      </a:lnTo>
                      <a:lnTo>
                        <a:pt x="1771" y="6423"/>
                      </a:lnTo>
                      <a:cubicBezTo>
                        <a:pt x="1771" y="6738"/>
                        <a:pt x="2014" y="7011"/>
                        <a:pt x="2329" y="7025"/>
                      </a:cubicBezTo>
                      <a:cubicBezTo>
                        <a:pt x="2338" y="7025"/>
                        <a:pt x="2348" y="7025"/>
                        <a:pt x="2357" y="7025"/>
                      </a:cubicBezTo>
                      <a:cubicBezTo>
                        <a:pt x="2680" y="7025"/>
                        <a:pt x="2943" y="6764"/>
                        <a:pt x="2943" y="6441"/>
                      </a:cubicBezTo>
                      <a:lnTo>
                        <a:pt x="2943" y="5270"/>
                      </a:lnTo>
                      <a:lnTo>
                        <a:pt x="4114" y="5270"/>
                      </a:lnTo>
                      <a:lnTo>
                        <a:pt x="4114" y="6423"/>
                      </a:lnTo>
                      <a:cubicBezTo>
                        <a:pt x="4114" y="6738"/>
                        <a:pt x="4356" y="7011"/>
                        <a:pt x="4671" y="7025"/>
                      </a:cubicBezTo>
                      <a:cubicBezTo>
                        <a:pt x="4680" y="7025"/>
                        <a:pt x="4690" y="7025"/>
                        <a:pt x="4699" y="7025"/>
                      </a:cubicBezTo>
                      <a:cubicBezTo>
                        <a:pt x="5023" y="7025"/>
                        <a:pt x="5285" y="6764"/>
                        <a:pt x="5285" y="6441"/>
                      </a:cubicBezTo>
                      <a:lnTo>
                        <a:pt x="5285" y="5270"/>
                      </a:lnTo>
                      <a:lnTo>
                        <a:pt x="6456" y="5270"/>
                      </a:lnTo>
                      <a:cubicBezTo>
                        <a:pt x="6788" y="5270"/>
                        <a:pt x="7056" y="4992"/>
                        <a:pt x="7040" y="4656"/>
                      </a:cubicBezTo>
                      <a:cubicBezTo>
                        <a:pt x="7025" y="4341"/>
                        <a:pt x="6753" y="4099"/>
                        <a:pt x="6438" y="4099"/>
                      </a:cubicBezTo>
                      <a:lnTo>
                        <a:pt x="5285" y="4099"/>
                      </a:lnTo>
                      <a:lnTo>
                        <a:pt x="5285" y="2928"/>
                      </a:lnTo>
                      <a:lnTo>
                        <a:pt x="6438" y="2928"/>
                      </a:lnTo>
                      <a:cubicBezTo>
                        <a:pt x="6753" y="2928"/>
                        <a:pt x="7025" y="2685"/>
                        <a:pt x="7040" y="2370"/>
                      </a:cubicBezTo>
                      <a:cubicBezTo>
                        <a:pt x="7056" y="2034"/>
                        <a:pt x="6788" y="1757"/>
                        <a:pt x="6456" y="1757"/>
                      </a:cubicBezTo>
                      <a:lnTo>
                        <a:pt x="5285" y="1757"/>
                      </a:lnTo>
                      <a:lnTo>
                        <a:pt x="5285" y="603"/>
                      </a:lnTo>
                      <a:cubicBezTo>
                        <a:pt x="5285" y="287"/>
                        <a:pt x="5042" y="16"/>
                        <a:pt x="4727" y="2"/>
                      </a:cubicBezTo>
                      <a:cubicBezTo>
                        <a:pt x="4717" y="1"/>
                        <a:pt x="4707" y="1"/>
                        <a:pt x="4696" y="1"/>
                      </a:cubicBezTo>
                      <a:cubicBezTo>
                        <a:pt x="4374" y="1"/>
                        <a:pt x="4114" y="263"/>
                        <a:pt x="4114" y="586"/>
                      </a:cubicBezTo>
                      <a:lnTo>
                        <a:pt x="4114" y="1757"/>
                      </a:lnTo>
                      <a:lnTo>
                        <a:pt x="2943" y="1757"/>
                      </a:lnTo>
                      <a:lnTo>
                        <a:pt x="2943" y="603"/>
                      </a:lnTo>
                      <a:cubicBezTo>
                        <a:pt x="2943" y="287"/>
                        <a:pt x="2700" y="16"/>
                        <a:pt x="2385" y="2"/>
                      </a:cubicBezTo>
                      <a:cubicBezTo>
                        <a:pt x="2375" y="1"/>
                        <a:pt x="2364" y="1"/>
                        <a:pt x="23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08" name="Google Shape;12610;p89">
                  <a:extLst>
                    <a:ext uri="{FF2B5EF4-FFF2-40B4-BE49-F238E27FC236}">
                      <a16:creationId xmlns:a16="http://schemas.microsoft.com/office/drawing/2014/main" id="{B4A7FEC0-1EF8-AFD9-DE12-11C74DC4170F}"/>
                    </a:ext>
                  </a:extLst>
                </p:cNvPr>
                <p:cNvSpPr/>
                <p:nvPr/>
              </p:nvSpPr>
              <p:spPr>
                <a:xfrm>
                  <a:off x="7730834" y="2792447"/>
                  <a:ext cx="226648" cy="76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0" h="3679" extrusionOk="0">
                      <a:moveTo>
                        <a:pt x="747" y="0"/>
                      </a:moveTo>
                      <a:cubicBezTo>
                        <a:pt x="280" y="0"/>
                        <a:pt x="0" y="520"/>
                        <a:pt x="258" y="910"/>
                      </a:cubicBezTo>
                      <a:cubicBezTo>
                        <a:pt x="1470" y="2730"/>
                        <a:pt x="3430" y="3678"/>
                        <a:pt x="5429" y="3678"/>
                      </a:cubicBezTo>
                      <a:cubicBezTo>
                        <a:pt x="7423" y="3678"/>
                        <a:pt x="9385" y="2733"/>
                        <a:pt x="10600" y="911"/>
                      </a:cubicBezTo>
                      <a:cubicBezTo>
                        <a:pt x="10860" y="523"/>
                        <a:pt x="10578" y="2"/>
                        <a:pt x="10116" y="2"/>
                      </a:cubicBezTo>
                      <a:cubicBezTo>
                        <a:pt x="10115" y="2"/>
                        <a:pt x="10114" y="2"/>
                        <a:pt x="10113" y="2"/>
                      </a:cubicBezTo>
                      <a:cubicBezTo>
                        <a:pt x="9924" y="2"/>
                        <a:pt x="9738" y="92"/>
                        <a:pt x="9625" y="262"/>
                      </a:cubicBezTo>
                      <a:cubicBezTo>
                        <a:pt x="8688" y="1668"/>
                        <a:pt x="7119" y="2507"/>
                        <a:pt x="5429" y="2507"/>
                      </a:cubicBezTo>
                      <a:cubicBezTo>
                        <a:pt x="3740" y="2507"/>
                        <a:pt x="2172" y="1668"/>
                        <a:pt x="1235" y="264"/>
                      </a:cubicBezTo>
                      <a:cubicBezTo>
                        <a:pt x="1125" y="101"/>
                        <a:pt x="943" y="0"/>
                        <a:pt x="7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09" name="Google Shape;12611;p89">
                  <a:extLst>
                    <a:ext uri="{FF2B5EF4-FFF2-40B4-BE49-F238E27FC236}">
                      <a16:creationId xmlns:a16="http://schemas.microsoft.com/office/drawing/2014/main" id="{CE887360-307F-FEE6-24CD-D8685D761850}"/>
                    </a:ext>
                  </a:extLst>
                </p:cNvPr>
                <p:cNvSpPr/>
                <p:nvPr/>
              </p:nvSpPr>
              <p:spPr>
                <a:xfrm>
                  <a:off x="7660859" y="2571753"/>
                  <a:ext cx="366561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4" h="19982" extrusionOk="0">
                      <a:moveTo>
                        <a:pt x="14636" y="1169"/>
                      </a:moveTo>
                      <a:cubicBezTo>
                        <a:pt x="15587" y="1169"/>
                        <a:pt x="16392" y="1992"/>
                        <a:pt x="16392" y="2965"/>
                      </a:cubicBezTo>
                      <a:lnTo>
                        <a:pt x="16392" y="14674"/>
                      </a:lnTo>
                      <a:cubicBezTo>
                        <a:pt x="16392" y="15643"/>
                        <a:pt x="15607" y="16431"/>
                        <a:pt x="14636" y="16431"/>
                      </a:cubicBezTo>
                      <a:lnTo>
                        <a:pt x="11124" y="16431"/>
                      </a:lnTo>
                      <a:cubicBezTo>
                        <a:pt x="10967" y="16431"/>
                        <a:pt x="10816" y="16493"/>
                        <a:pt x="10707" y="16604"/>
                      </a:cubicBezTo>
                      <a:lnTo>
                        <a:pt x="8782" y="18561"/>
                      </a:lnTo>
                      <a:lnTo>
                        <a:pt x="6857" y="16604"/>
                      </a:lnTo>
                      <a:cubicBezTo>
                        <a:pt x="6748" y="16493"/>
                        <a:pt x="6597" y="16431"/>
                        <a:pt x="6440" y="16431"/>
                      </a:cubicBezTo>
                      <a:lnTo>
                        <a:pt x="2928" y="16431"/>
                      </a:lnTo>
                      <a:cubicBezTo>
                        <a:pt x="1959" y="16431"/>
                        <a:pt x="1172" y="15643"/>
                        <a:pt x="1172" y="14674"/>
                      </a:cubicBezTo>
                      <a:lnTo>
                        <a:pt x="1172" y="2965"/>
                      </a:lnTo>
                      <a:cubicBezTo>
                        <a:pt x="1172" y="1992"/>
                        <a:pt x="1977" y="1169"/>
                        <a:pt x="2928" y="1169"/>
                      </a:cubicBezTo>
                      <a:close/>
                      <a:moveTo>
                        <a:pt x="2928" y="0"/>
                      </a:moveTo>
                      <a:cubicBezTo>
                        <a:pt x="1310" y="0"/>
                        <a:pt x="1" y="1346"/>
                        <a:pt x="1" y="2965"/>
                      </a:cubicBezTo>
                      <a:lnTo>
                        <a:pt x="1" y="14674"/>
                      </a:lnTo>
                      <a:cubicBezTo>
                        <a:pt x="1" y="16291"/>
                        <a:pt x="1312" y="17600"/>
                        <a:pt x="2928" y="17600"/>
                      </a:cubicBezTo>
                      <a:lnTo>
                        <a:pt x="6196" y="17600"/>
                      </a:lnTo>
                      <a:lnTo>
                        <a:pt x="8365" y="19806"/>
                      </a:lnTo>
                      <a:cubicBezTo>
                        <a:pt x="8474" y="19919"/>
                        <a:pt x="8625" y="19981"/>
                        <a:pt x="8782" y="19981"/>
                      </a:cubicBezTo>
                      <a:cubicBezTo>
                        <a:pt x="8940" y="19981"/>
                        <a:pt x="9090" y="19919"/>
                        <a:pt x="9200" y="19806"/>
                      </a:cubicBezTo>
                      <a:lnTo>
                        <a:pt x="11370" y="17600"/>
                      </a:lnTo>
                      <a:lnTo>
                        <a:pt x="14636" y="17600"/>
                      </a:lnTo>
                      <a:cubicBezTo>
                        <a:pt x="16251" y="17600"/>
                        <a:pt x="17563" y="16287"/>
                        <a:pt x="17563" y="14674"/>
                      </a:cubicBezTo>
                      <a:lnTo>
                        <a:pt x="17563" y="2965"/>
                      </a:lnTo>
                      <a:cubicBezTo>
                        <a:pt x="17563" y="1348"/>
                        <a:pt x="16254" y="0"/>
                        <a:pt x="1463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877" name="Google Shape;12612;p89">
                <a:extLst>
                  <a:ext uri="{FF2B5EF4-FFF2-40B4-BE49-F238E27FC236}">
                    <a16:creationId xmlns:a16="http://schemas.microsoft.com/office/drawing/2014/main" id="{31FC8DB2-3665-A165-A32E-141430B2B25C}"/>
                  </a:ext>
                </a:extLst>
              </p:cNvPr>
              <p:cNvGrpSpPr/>
              <p:nvPr/>
            </p:nvGrpSpPr>
            <p:grpSpPr>
              <a:xfrm>
                <a:off x="5797695" y="5123204"/>
                <a:ext cx="620859" cy="620859"/>
                <a:chOff x="5566722" y="2571753"/>
                <a:chExt cx="417024" cy="417024"/>
              </a:xfrm>
              <a:grpFill/>
            </p:grpSpPr>
            <p:sp>
              <p:nvSpPr>
                <p:cNvPr id="17905" name="Google Shape;12613;p89">
                  <a:extLst>
                    <a:ext uri="{FF2B5EF4-FFF2-40B4-BE49-F238E27FC236}">
                      <a16:creationId xmlns:a16="http://schemas.microsoft.com/office/drawing/2014/main" id="{38D1FB29-3EEA-FA2D-40C5-5023096A1BD0}"/>
                    </a:ext>
                  </a:extLst>
                </p:cNvPr>
                <p:cNvSpPr/>
                <p:nvPr/>
              </p:nvSpPr>
              <p:spPr>
                <a:xfrm>
                  <a:off x="5566722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9990" y="1171"/>
                      </a:moveTo>
                      <a:cubicBezTo>
                        <a:pt x="14855" y="1171"/>
                        <a:pt x="18810" y="5127"/>
                        <a:pt x="18810" y="9991"/>
                      </a:cubicBezTo>
                      <a:cubicBezTo>
                        <a:pt x="18810" y="14854"/>
                        <a:pt x="14855" y="18810"/>
                        <a:pt x="9990" y="18810"/>
                      </a:cubicBezTo>
                      <a:cubicBezTo>
                        <a:pt x="5127" y="18810"/>
                        <a:pt x="1170" y="14854"/>
                        <a:pt x="1170" y="9991"/>
                      </a:cubicBezTo>
                      <a:cubicBezTo>
                        <a:pt x="1170" y="5127"/>
                        <a:pt x="5127" y="1171"/>
                        <a:pt x="9990" y="1171"/>
                      </a:cubicBezTo>
                      <a:close/>
                      <a:moveTo>
                        <a:pt x="9990" y="0"/>
                      </a:moveTo>
                      <a:cubicBezTo>
                        <a:pt x="4488" y="0"/>
                        <a:pt x="0" y="4490"/>
                        <a:pt x="0" y="9990"/>
                      </a:cubicBezTo>
                      <a:cubicBezTo>
                        <a:pt x="0" y="15493"/>
                        <a:pt x="4490" y="19981"/>
                        <a:pt x="9990" y="19981"/>
                      </a:cubicBezTo>
                      <a:cubicBezTo>
                        <a:pt x="15492" y="19981"/>
                        <a:pt x="19981" y="15491"/>
                        <a:pt x="19981" y="9990"/>
                      </a:cubicBezTo>
                      <a:cubicBezTo>
                        <a:pt x="19981" y="4488"/>
                        <a:pt x="15492" y="0"/>
                        <a:pt x="999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06" name="Google Shape;12614;p89">
                  <a:extLst>
                    <a:ext uri="{FF2B5EF4-FFF2-40B4-BE49-F238E27FC236}">
                      <a16:creationId xmlns:a16="http://schemas.microsoft.com/office/drawing/2014/main" id="{B0DA1753-BD21-DD31-05FA-A48114F93B24}"/>
                    </a:ext>
                  </a:extLst>
                </p:cNvPr>
                <p:cNvSpPr/>
                <p:nvPr/>
              </p:nvSpPr>
              <p:spPr>
                <a:xfrm>
                  <a:off x="5653037" y="2658069"/>
                  <a:ext cx="207719" cy="24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53" h="11646" extrusionOk="0">
                      <a:moveTo>
                        <a:pt x="8782" y="1300"/>
                      </a:moveTo>
                      <a:lnTo>
                        <a:pt x="8782" y="2448"/>
                      </a:lnTo>
                      <a:lnTo>
                        <a:pt x="4099" y="3384"/>
                      </a:lnTo>
                      <a:lnTo>
                        <a:pt x="4099" y="2236"/>
                      </a:lnTo>
                      <a:lnTo>
                        <a:pt x="8782" y="1300"/>
                      </a:lnTo>
                      <a:close/>
                      <a:moveTo>
                        <a:pt x="8782" y="7304"/>
                      </a:moveTo>
                      <a:lnTo>
                        <a:pt x="8782" y="8447"/>
                      </a:lnTo>
                      <a:cubicBezTo>
                        <a:pt x="8782" y="8766"/>
                        <a:pt x="8591" y="9047"/>
                        <a:pt x="8295" y="9165"/>
                      </a:cubicBezTo>
                      <a:cubicBezTo>
                        <a:pt x="8163" y="9218"/>
                        <a:pt x="7987" y="9306"/>
                        <a:pt x="7782" y="9306"/>
                      </a:cubicBezTo>
                      <a:cubicBezTo>
                        <a:pt x="7653" y="9306"/>
                        <a:pt x="7513" y="9271"/>
                        <a:pt x="7365" y="9171"/>
                      </a:cubicBezTo>
                      <a:cubicBezTo>
                        <a:pt x="6850" y="8824"/>
                        <a:pt x="6937" y="8042"/>
                        <a:pt x="7512" y="7812"/>
                      </a:cubicBezTo>
                      <a:lnTo>
                        <a:pt x="8782" y="7304"/>
                      </a:lnTo>
                      <a:close/>
                      <a:moveTo>
                        <a:pt x="2928" y="8475"/>
                      </a:moveTo>
                      <a:lnTo>
                        <a:pt x="2928" y="9618"/>
                      </a:lnTo>
                      <a:cubicBezTo>
                        <a:pt x="2928" y="9937"/>
                        <a:pt x="2737" y="10218"/>
                        <a:pt x="2442" y="10336"/>
                      </a:cubicBezTo>
                      <a:cubicBezTo>
                        <a:pt x="2308" y="10389"/>
                        <a:pt x="2132" y="10476"/>
                        <a:pt x="1928" y="10476"/>
                      </a:cubicBezTo>
                      <a:cubicBezTo>
                        <a:pt x="1799" y="10476"/>
                        <a:pt x="1659" y="10442"/>
                        <a:pt x="1511" y="10342"/>
                      </a:cubicBezTo>
                      <a:cubicBezTo>
                        <a:pt x="996" y="9993"/>
                        <a:pt x="1083" y="9213"/>
                        <a:pt x="1658" y="8983"/>
                      </a:cubicBezTo>
                      <a:lnTo>
                        <a:pt x="2928" y="8475"/>
                      </a:lnTo>
                      <a:close/>
                      <a:moveTo>
                        <a:pt x="9369" y="1"/>
                      </a:moveTo>
                      <a:cubicBezTo>
                        <a:pt x="9330" y="1"/>
                        <a:pt x="9291" y="4"/>
                        <a:pt x="9252" y="12"/>
                      </a:cubicBezTo>
                      <a:lnTo>
                        <a:pt x="3399" y="1182"/>
                      </a:lnTo>
                      <a:cubicBezTo>
                        <a:pt x="3124" y="1237"/>
                        <a:pt x="2928" y="1477"/>
                        <a:pt x="2928" y="1757"/>
                      </a:cubicBezTo>
                      <a:lnTo>
                        <a:pt x="2928" y="7214"/>
                      </a:lnTo>
                      <a:lnTo>
                        <a:pt x="1223" y="7897"/>
                      </a:lnTo>
                      <a:cubicBezTo>
                        <a:pt x="480" y="8192"/>
                        <a:pt x="0" y="8902"/>
                        <a:pt x="0" y="9701"/>
                      </a:cubicBezTo>
                      <a:cubicBezTo>
                        <a:pt x="0" y="10782"/>
                        <a:pt x="880" y="11645"/>
                        <a:pt x="1944" y="11645"/>
                      </a:cubicBezTo>
                      <a:cubicBezTo>
                        <a:pt x="2362" y="11645"/>
                        <a:pt x="2624" y="11523"/>
                        <a:pt x="2877" y="11423"/>
                      </a:cubicBezTo>
                      <a:cubicBezTo>
                        <a:pt x="3618" y="11125"/>
                        <a:pt x="4099" y="10418"/>
                        <a:pt x="4099" y="9618"/>
                      </a:cubicBezTo>
                      <a:lnTo>
                        <a:pt x="4099" y="4578"/>
                      </a:lnTo>
                      <a:lnTo>
                        <a:pt x="8782" y="3641"/>
                      </a:lnTo>
                      <a:lnTo>
                        <a:pt x="8782" y="6043"/>
                      </a:lnTo>
                      <a:lnTo>
                        <a:pt x="7076" y="6726"/>
                      </a:lnTo>
                      <a:cubicBezTo>
                        <a:pt x="6335" y="7023"/>
                        <a:pt x="5854" y="7731"/>
                        <a:pt x="5854" y="8530"/>
                      </a:cubicBezTo>
                      <a:cubicBezTo>
                        <a:pt x="5854" y="9611"/>
                        <a:pt x="6733" y="10476"/>
                        <a:pt x="7798" y="10476"/>
                      </a:cubicBezTo>
                      <a:cubicBezTo>
                        <a:pt x="8216" y="10476"/>
                        <a:pt x="8477" y="10354"/>
                        <a:pt x="8730" y="10251"/>
                      </a:cubicBezTo>
                      <a:cubicBezTo>
                        <a:pt x="9473" y="9956"/>
                        <a:pt x="9953" y="9247"/>
                        <a:pt x="9953" y="8447"/>
                      </a:cubicBezTo>
                      <a:lnTo>
                        <a:pt x="9953" y="586"/>
                      </a:lnTo>
                      <a:cubicBezTo>
                        <a:pt x="9953" y="410"/>
                        <a:pt x="9873" y="244"/>
                        <a:pt x="9739" y="133"/>
                      </a:cubicBezTo>
                      <a:cubicBezTo>
                        <a:pt x="9633" y="47"/>
                        <a:pt x="9503" y="1"/>
                        <a:pt x="93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878" name="Google Shape;12615;p89">
                <a:extLst>
                  <a:ext uri="{FF2B5EF4-FFF2-40B4-BE49-F238E27FC236}">
                    <a16:creationId xmlns:a16="http://schemas.microsoft.com/office/drawing/2014/main" id="{D2920CB1-8CBE-3472-487C-E56B579A1845}"/>
                  </a:ext>
                </a:extLst>
              </p:cNvPr>
              <p:cNvGrpSpPr/>
              <p:nvPr/>
            </p:nvGrpSpPr>
            <p:grpSpPr>
              <a:xfrm>
                <a:off x="6736981" y="5279039"/>
                <a:ext cx="620845" cy="309187"/>
                <a:chOff x="6090251" y="2676413"/>
                <a:chExt cx="417014" cy="207677"/>
              </a:xfrm>
              <a:grpFill/>
            </p:grpSpPr>
            <p:sp>
              <p:nvSpPr>
                <p:cNvPr id="17901" name="Google Shape;12616;p89">
                  <a:extLst>
                    <a:ext uri="{FF2B5EF4-FFF2-40B4-BE49-F238E27FC236}">
                      <a16:creationId xmlns:a16="http://schemas.microsoft.com/office/drawing/2014/main" id="{6A4D2E0A-E109-3CD6-368C-2F407FF059CC}"/>
                    </a:ext>
                  </a:extLst>
                </p:cNvPr>
                <p:cNvSpPr/>
                <p:nvPr/>
              </p:nvSpPr>
              <p:spPr>
                <a:xfrm>
                  <a:off x="6237672" y="2725248"/>
                  <a:ext cx="61086" cy="15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7611" extrusionOk="0">
                      <a:moveTo>
                        <a:pt x="1463" y="1172"/>
                      </a:moveTo>
                      <a:cubicBezTo>
                        <a:pt x="1624" y="1172"/>
                        <a:pt x="1757" y="1303"/>
                        <a:pt x="1757" y="1465"/>
                      </a:cubicBezTo>
                      <a:lnTo>
                        <a:pt x="1757" y="6148"/>
                      </a:lnTo>
                      <a:cubicBezTo>
                        <a:pt x="1757" y="6309"/>
                        <a:pt x="1624" y="6440"/>
                        <a:pt x="1463" y="6440"/>
                      </a:cubicBezTo>
                      <a:cubicBezTo>
                        <a:pt x="1302" y="6440"/>
                        <a:pt x="1171" y="6309"/>
                        <a:pt x="1171" y="6148"/>
                      </a:cubicBezTo>
                      <a:lnTo>
                        <a:pt x="1171" y="1465"/>
                      </a:lnTo>
                      <a:cubicBezTo>
                        <a:pt x="1171" y="1303"/>
                        <a:pt x="1302" y="1172"/>
                        <a:pt x="1463" y="1172"/>
                      </a:cubicBezTo>
                      <a:close/>
                      <a:moveTo>
                        <a:pt x="1463" y="1"/>
                      </a:moveTo>
                      <a:cubicBezTo>
                        <a:pt x="657" y="1"/>
                        <a:pt x="0" y="657"/>
                        <a:pt x="0" y="1465"/>
                      </a:cubicBezTo>
                      <a:lnTo>
                        <a:pt x="0" y="6148"/>
                      </a:lnTo>
                      <a:cubicBezTo>
                        <a:pt x="0" y="6955"/>
                        <a:pt x="657" y="7611"/>
                        <a:pt x="1463" y="7611"/>
                      </a:cubicBezTo>
                      <a:cubicBezTo>
                        <a:pt x="2270" y="7611"/>
                        <a:pt x="2926" y="6955"/>
                        <a:pt x="2926" y="6148"/>
                      </a:cubicBezTo>
                      <a:lnTo>
                        <a:pt x="2926" y="1465"/>
                      </a:lnTo>
                      <a:cubicBezTo>
                        <a:pt x="2926" y="657"/>
                        <a:pt x="2270" y="1"/>
                        <a:pt x="14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02" name="Google Shape;12617;p89">
                  <a:extLst>
                    <a:ext uri="{FF2B5EF4-FFF2-40B4-BE49-F238E27FC236}">
                      <a16:creationId xmlns:a16="http://schemas.microsoft.com/office/drawing/2014/main" id="{298612D4-7839-24F5-F8AC-73C8CE1327D6}"/>
                    </a:ext>
                  </a:extLst>
                </p:cNvPr>
                <p:cNvSpPr/>
                <p:nvPr/>
              </p:nvSpPr>
              <p:spPr>
                <a:xfrm>
                  <a:off x="6446178" y="2761915"/>
                  <a:ext cx="61086" cy="61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2927" extrusionOk="0">
                      <a:moveTo>
                        <a:pt x="1464" y="1171"/>
                      </a:moveTo>
                      <a:cubicBezTo>
                        <a:pt x="1625" y="1171"/>
                        <a:pt x="1756" y="1302"/>
                        <a:pt x="1756" y="1463"/>
                      </a:cubicBezTo>
                      <a:cubicBezTo>
                        <a:pt x="1756" y="1626"/>
                        <a:pt x="1625" y="1757"/>
                        <a:pt x="1464" y="1757"/>
                      </a:cubicBezTo>
                      <a:cubicBezTo>
                        <a:pt x="1303" y="1757"/>
                        <a:pt x="1170" y="1626"/>
                        <a:pt x="1170" y="1463"/>
                      </a:cubicBezTo>
                      <a:cubicBezTo>
                        <a:pt x="1170" y="1302"/>
                        <a:pt x="1303" y="1171"/>
                        <a:pt x="1464" y="1171"/>
                      </a:cubicBezTo>
                      <a:close/>
                      <a:moveTo>
                        <a:pt x="1464" y="0"/>
                      </a:moveTo>
                      <a:cubicBezTo>
                        <a:pt x="657" y="0"/>
                        <a:pt x="1" y="657"/>
                        <a:pt x="1" y="1463"/>
                      </a:cubicBezTo>
                      <a:cubicBezTo>
                        <a:pt x="1" y="2270"/>
                        <a:pt x="657" y="2926"/>
                        <a:pt x="1464" y="2926"/>
                      </a:cubicBezTo>
                      <a:cubicBezTo>
                        <a:pt x="2270" y="2926"/>
                        <a:pt x="2927" y="2270"/>
                        <a:pt x="2927" y="1463"/>
                      </a:cubicBezTo>
                      <a:cubicBezTo>
                        <a:pt x="2927" y="657"/>
                        <a:pt x="2270" y="0"/>
                        <a:pt x="14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03" name="Google Shape;12618;p89">
                  <a:extLst>
                    <a:ext uri="{FF2B5EF4-FFF2-40B4-BE49-F238E27FC236}">
                      <a16:creationId xmlns:a16="http://schemas.microsoft.com/office/drawing/2014/main" id="{E5527D6C-7812-E399-23D9-74507ADDD0CB}"/>
                    </a:ext>
                  </a:extLst>
                </p:cNvPr>
                <p:cNvSpPr/>
                <p:nvPr/>
              </p:nvSpPr>
              <p:spPr>
                <a:xfrm>
                  <a:off x="6311758" y="2676413"/>
                  <a:ext cx="135446" cy="207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0" h="9951" extrusionOk="0">
                      <a:moveTo>
                        <a:pt x="1466" y="1171"/>
                      </a:moveTo>
                      <a:cubicBezTo>
                        <a:pt x="1627" y="1171"/>
                        <a:pt x="1757" y="1302"/>
                        <a:pt x="1757" y="1463"/>
                      </a:cubicBezTo>
                      <a:lnTo>
                        <a:pt x="1757" y="6026"/>
                      </a:lnTo>
                      <a:lnTo>
                        <a:pt x="4186" y="3598"/>
                      </a:lnTo>
                      <a:cubicBezTo>
                        <a:pt x="4243" y="3541"/>
                        <a:pt x="4318" y="3512"/>
                        <a:pt x="4392" y="3512"/>
                      </a:cubicBezTo>
                      <a:cubicBezTo>
                        <a:pt x="4467" y="3512"/>
                        <a:pt x="4542" y="3541"/>
                        <a:pt x="4598" y="3598"/>
                      </a:cubicBezTo>
                      <a:cubicBezTo>
                        <a:pt x="4713" y="3712"/>
                        <a:pt x="4713" y="3897"/>
                        <a:pt x="4598" y="4012"/>
                      </a:cubicBezTo>
                      <a:lnTo>
                        <a:pt x="3247" y="5364"/>
                      </a:lnTo>
                      <a:lnTo>
                        <a:pt x="5221" y="8325"/>
                      </a:lnTo>
                      <a:cubicBezTo>
                        <a:pt x="5280" y="8414"/>
                        <a:pt x="5274" y="8500"/>
                        <a:pt x="5265" y="8546"/>
                      </a:cubicBezTo>
                      <a:cubicBezTo>
                        <a:pt x="5257" y="8591"/>
                        <a:pt x="5228" y="8674"/>
                        <a:pt x="5140" y="8732"/>
                      </a:cubicBezTo>
                      <a:cubicBezTo>
                        <a:pt x="5090" y="8764"/>
                        <a:pt x="5037" y="8780"/>
                        <a:pt x="4979" y="8780"/>
                      </a:cubicBezTo>
                      <a:cubicBezTo>
                        <a:pt x="4880" y="8780"/>
                        <a:pt x="4788" y="8732"/>
                        <a:pt x="4735" y="8651"/>
                      </a:cubicBezTo>
                      <a:lnTo>
                        <a:pt x="2824" y="5787"/>
                      </a:lnTo>
                      <a:lnTo>
                        <a:pt x="1757" y="6853"/>
                      </a:lnTo>
                      <a:lnTo>
                        <a:pt x="1757" y="8488"/>
                      </a:lnTo>
                      <a:cubicBezTo>
                        <a:pt x="1757" y="8649"/>
                        <a:pt x="1627" y="8782"/>
                        <a:pt x="1466" y="8782"/>
                      </a:cubicBezTo>
                      <a:cubicBezTo>
                        <a:pt x="1305" y="8782"/>
                        <a:pt x="1172" y="8649"/>
                        <a:pt x="1172" y="8488"/>
                      </a:cubicBezTo>
                      <a:lnTo>
                        <a:pt x="1172" y="1463"/>
                      </a:lnTo>
                      <a:cubicBezTo>
                        <a:pt x="1172" y="1302"/>
                        <a:pt x="1305" y="1171"/>
                        <a:pt x="1466" y="1171"/>
                      </a:cubicBezTo>
                      <a:close/>
                      <a:moveTo>
                        <a:pt x="1466" y="0"/>
                      </a:moveTo>
                      <a:cubicBezTo>
                        <a:pt x="659" y="0"/>
                        <a:pt x="1" y="657"/>
                        <a:pt x="1" y="1463"/>
                      </a:cubicBezTo>
                      <a:lnTo>
                        <a:pt x="1" y="8488"/>
                      </a:lnTo>
                      <a:cubicBezTo>
                        <a:pt x="1" y="9295"/>
                        <a:pt x="659" y="9951"/>
                        <a:pt x="1466" y="9951"/>
                      </a:cubicBezTo>
                      <a:cubicBezTo>
                        <a:pt x="2272" y="9951"/>
                        <a:pt x="2929" y="9295"/>
                        <a:pt x="2929" y="8488"/>
                      </a:cubicBezTo>
                      <a:lnTo>
                        <a:pt x="2929" y="8053"/>
                      </a:lnTo>
                      <a:lnTo>
                        <a:pt x="3760" y="9300"/>
                      </a:lnTo>
                      <a:cubicBezTo>
                        <a:pt x="4032" y="9709"/>
                        <a:pt x="4487" y="9951"/>
                        <a:pt x="4979" y="9951"/>
                      </a:cubicBezTo>
                      <a:cubicBezTo>
                        <a:pt x="5269" y="9951"/>
                        <a:pt x="5548" y="9866"/>
                        <a:pt x="5789" y="9705"/>
                      </a:cubicBezTo>
                      <a:cubicBezTo>
                        <a:pt x="6114" y="9489"/>
                        <a:pt x="6336" y="9158"/>
                        <a:pt x="6413" y="8775"/>
                      </a:cubicBezTo>
                      <a:cubicBezTo>
                        <a:pt x="6490" y="8391"/>
                        <a:pt x="6412" y="8001"/>
                        <a:pt x="6196" y="7676"/>
                      </a:cubicBezTo>
                      <a:lnTo>
                        <a:pt x="4754" y="5512"/>
                      </a:lnTo>
                      <a:lnTo>
                        <a:pt x="5426" y="4840"/>
                      </a:lnTo>
                      <a:cubicBezTo>
                        <a:pt x="5998" y="4269"/>
                        <a:pt x="5998" y="3340"/>
                        <a:pt x="5426" y="2771"/>
                      </a:cubicBezTo>
                      <a:cubicBezTo>
                        <a:pt x="5142" y="2485"/>
                        <a:pt x="4767" y="2342"/>
                        <a:pt x="4392" y="2342"/>
                      </a:cubicBezTo>
                      <a:cubicBezTo>
                        <a:pt x="4017" y="2342"/>
                        <a:pt x="3642" y="2485"/>
                        <a:pt x="3357" y="2771"/>
                      </a:cubicBezTo>
                      <a:lnTo>
                        <a:pt x="2929" y="3199"/>
                      </a:lnTo>
                      <a:lnTo>
                        <a:pt x="2929" y="1463"/>
                      </a:lnTo>
                      <a:cubicBezTo>
                        <a:pt x="2929" y="657"/>
                        <a:pt x="2272" y="0"/>
                        <a:pt x="146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04" name="Google Shape;12619;p89">
                  <a:extLst>
                    <a:ext uri="{FF2B5EF4-FFF2-40B4-BE49-F238E27FC236}">
                      <a16:creationId xmlns:a16="http://schemas.microsoft.com/office/drawing/2014/main" id="{A1232FB5-8FA1-6B57-3960-DB7CA8545A36}"/>
                    </a:ext>
                  </a:extLst>
                </p:cNvPr>
                <p:cNvSpPr/>
                <p:nvPr/>
              </p:nvSpPr>
              <p:spPr>
                <a:xfrm>
                  <a:off x="6090251" y="2676413"/>
                  <a:ext cx="135405" cy="207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8" h="9951" extrusionOk="0">
                      <a:moveTo>
                        <a:pt x="1464" y="1171"/>
                      </a:moveTo>
                      <a:cubicBezTo>
                        <a:pt x="1625" y="1171"/>
                        <a:pt x="1757" y="1302"/>
                        <a:pt x="1757" y="1463"/>
                      </a:cubicBezTo>
                      <a:lnTo>
                        <a:pt x="1757" y="6026"/>
                      </a:lnTo>
                      <a:lnTo>
                        <a:pt x="4184" y="3598"/>
                      </a:lnTo>
                      <a:cubicBezTo>
                        <a:pt x="4241" y="3541"/>
                        <a:pt x="4316" y="3512"/>
                        <a:pt x="4391" y="3512"/>
                      </a:cubicBezTo>
                      <a:cubicBezTo>
                        <a:pt x="4466" y="3512"/>
                        <a:pt x="4541" y="3541"/>
                        <a:pt x="4598" y="3598"/>
                      </a:cubicBezTo>
                      <a:cubicBezTo>
                        <a:pt x="4712" y="3712"/>
                        <a:pt x="4712" y="3897"/>
                        <a:pt x="4598" y="4012"/>
                      </a:cubicBezTo>
                      <a:lnTo>
                        <a:pt x="3245" y="5364"/>
                      </a:lnTo>
                      <a:lnTo>
                        <a:pt x="5219" y="8325"/>
                      </a:lnTo>
                      <a:cubicBezTo>
                        <a:pt x="5278" y="8414"/>
                        <a:pt x="5272" y="8500"/>
                        <a:pt x="5264" y="8546"/>
                      </a:cubicBezTo>
                      <a:cubicBezTo>
                        <a:pt x="5255" y="8591"/>
                        <a:pt x="5226" y="8674"/>
                        <a:pt x="5138" y="8732"/>
                      </a:cubicBezTo>
                      <a:cubicBezTo>
                        <a:pt x="5090" y="8764"/>
                        <a:pt x="5035" y="8780"/>
                        <a:pt x="4977" y="8780"/>
                      </a:cubicBezTo>
                      <a:cubicBezTo>
                        <a:pt x="4878" y="8780"/>
                        <a:pt x="4788" y="8732"/>
                        <a:pt x="4733" y="8651"/>
                      </a:cubicBezTo>
                      <a:lnTo>
                        <a:pt x="2824" y="5787"/>
                      </a:lnTo>
                      <a:lnTo>
                        <a:pt x="1757" y="6853"/>
                      </a:lnTo>
                      <a:lnTo>
                        <a:pt x="1757" y="8488"/>
                      </a:lnTo>
                      <a:cubicBezTo>
                        <a:pt x="1757" y="8649"/>
                        <a:pt x="1625" y="8782"/>
                        <a:pt x="1464" y="8782"/>
                      </a:cubicBezTo>
                      <a:cubicBezTo>
                        <a:pt x="1303" y="8782"/>
                        <a:pt x="1172" y="8649"/>
                        <a:pt x="1172" y="8488"/>
                      </a:cubicBezTo>
                      <a:lnTo>
                        <a:pt x="1172" y="1463"/>
                      </a:lnTo>
                      <a:cubicBezTo>
                        <a:pt x="1172" y="1302"/>
                        <a:pt x="1303" y="1171"/>
                        <a:pt x="1464" y="1171"/>
                      </a:cubicBezTo>
                      <a:close/>
                      <a:moveTo>
                        <a:pt x="1464" y="0"/>
                      </a:moveTo>
                      <a:cubicBezTo>
                        <a:pt x="657" y="0"/>
                        <a:pt x="1" y="657"/>
                        <a:pt x="1" y="1463"/>
                      </a:cubicBezTo>
                      <a:lnTo>
                        <a:pt x="1" y="8488"/>
                      </a:lnTo>
                      <a:cubicBezTo>
                        <a:pt x="1" y="9295"/>
                        <a:pt x="657" y="9951"/>
                        <a:pt x="1464" y="9951"/>
                      </a:cubicBezTo>
                      <a:cubicBezTo>
                        <a:pt x="2270" y="9951"/>
                        <a:pt x="2927" y="9295"/>
                        <a:pt x="2927" y="8488"/>
                      </a:cubicBezTo>
                      <a:lnTo>
                        <a:pt x="2927" y="8053"/>
                      </a:lnTo>
                      <a:lnTo>
                        <a:pt x="3758" y="9300"/>
                      </a:lnTo>
                      <a:cubicBezTo>
                        <a:pt x="4031" y="9709"/>
                        <a:pt x="4485" y="9951"/>
                        <a:pt x="4977" y="9951"/>
                      </a:cubicBezTo>
                      <a:cubicBezTo>
                        <a:pt x="5267" y="9951"/>
                        <a:pt x="5548" y="9866"/>
                        <a:pt x="5787" y="9705"/>
                      </a:cubicBezTo>
                      <a:cubicBezTo>
                        <a:pt x="6113" y="9489"/>
                        <a:pt x="6336" y="9158"/>
                        <a:pt x="6412" y="8775"/>
                      </a:cubicBezTo>
                      <a:cubicBezTo>
                        <a:pt x="6488" y="8391"/>
                        <a:pt x="6410" y="8001"/>
                        <a:pt x="6194" y="7676"/>
                      </a:cubicBezTo>
                      <a:lnTo>
                        <a:pt x="4752" y="5512"/>
                      </a:lnTo>
                      <a:lnTo>
                        <a:pt x="5426" y="4840"/>
                      </a:lnTo>
                      <a:cubicBezTo>
                        <a:pt x="5996" y="4269"/>
                        <a:pt x="5996" y="3340"/>
                        <a:pt x="5426" y="2771"/>
                      </a:cubicBezTo>
                      <a:cubicBezTo>
                        <a:pt x="5141" y="2485"/>
                        <a:pt x="4766" y="2342"/>
                        <a:pt x="4391" y="2342"/>
                      </a:cubicBezTo>
                      <a:cubicBezTo>
                        <a:pt x="4016" y="2342"/>
                        <a:pt x="3641" y="2485"/>
                        <a:pt x="3357" y="2771"/>
                      </a:cubicBezTo>
                      <a:lnTo>
                        <a:pt x="2927" y="3199"/>
                      </a:lnTo>
                      <a:lnTo>
                        <a:pt x="2927" y="1463"/>
                      </a:lnTo>
                      <a:cubicBezTo>
                        <a:pt x="2927" y="657"/>
                        <a:pt x="2270" y="0"/>
                        <a:pt x="14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879" name="Google Shape;12620;p89">
                <a:extLst>
                  <a:ext uri="{FF2B5EF4-FFF2-40B4-BE49-F238E27FC236}">
                    <a16:creationId xmlns:a16="http://schemas.microsoft.com/office/drawing/2014/main" id="{E418116E-D09A-13ED-8772-000FE3CC00B5}"/>
                  </a:ext>
                </a:extLst>
              </p:cNvPr>
              <p:cNvGrpSpPr/>
              <p:nvPr/>
            </p:nvGrpSpPr>
            <p:grpSpPr>
              <a:xfrm>
                <a:off x="8615531" y="5123204"/>
                <a:ext cx="620859" cy="620859"/>
                <a:chOff x="7137330" y="2571753"/>
                <a:chExt cx="417024" cy="417024"/>
              </a:xfrm>
              <a:grpFill/>
            </p:grpSpPr>
            <p:sp>
              <p:nvSpPr>
                <p:cNvPr id="17898" name="Google Shape;12621;p89">
                  <a:extLst>
                    <a:ext uri="{FF2B5EF4-FFF2-40B4-BE49-F238E27FC236}">
                      <a16:creationId xmlns:a16="http://schemas.microsoft.com/office/drawing/2014/main" id="{551D968D-C1F1-199F-9914-223FDDDA2A84}"/>
                    </a:ext>
                  </a:extLst>
                </p:cNvPr>
                <p:cNvSpPr/>
                <p:nvPr/>
              </p:nvSpPr>
              <p:spPr>
                <a:xfrm>
                  <a:off x="7235854" y="2645840"/>
                  <a:ext cx="219949" cy="268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9" h="12881" extrusionOk="0">
                      <a:moveTo>
                        <a:pt x="5271" y="1172"/>
                      </a:moveTo>
                      <a:cubicBezTo>
                        <a:pt x="7530" y="1172"/>
                        <a:pt x="9368" y="3010"/>
                        <a:pt x="9368" y="5270"/>
                      </a:cubicBezTo>
                      <a:cubicBezTo>
                        <a:pt x="9368" y="6273"/>
                        <a:pt x="8717" y="7797"/>
                        <a:pt x="7624" y="9343"/>
                      </a:cubicBezTo>
                      <a:cubicBezTo>
                        <a:pt x="6513" y="10917"/>
                        <a:pt x="5536" y="11665"/>
                        <a:pt x="5271" y="11708"/>
                      </a:cubicBezTo>
                      <a:cubicBezTo>
                        <a:pt x="5004" y="11665"/>
                        <a:pt x="4029" y="10917"/>
                        <a:pt x="2916" y="9343"/>
                      </a:cubicBezTo>
                      <a:cubicBezTo>
                        <a:pt x="1825" y="7797"/>
                        <a:pt x="1172" y="6273"/>
                        <a:pt x="1172" y="5270"/>
                      </a:cubicBezTo>
                      <a:cubicBezTo>
                        <a:pt x="1172" y="3010"/>
                        <a:pt x="3010" y="1172"/>
                        <a:pt x="5271" y="1172"/>
                      </a:cubicBezTo>
                      <a:close/>
                      <a:moveTo>
                        <a:pt x="5271" y="1"/>
                      </a:moveTo>
                      <a:cubicBezTo>
                        <a:pt x="2366" y="1"/>
                        <a:pt x="1" y="2364"/>
                        <a:pt x="1" y="5270"/>
                      </a:cubicBezTo>
                      <a:cubicBezTo>
                        <a:pt x="1" y="7084"/>
                        <a:pt x="1409" y="9247"/>
                        <a:pt x="2014" y="10093"/>
                      </a:cubicBezTo>
                      <a:cubicBezTo>
                        <a:pt x="2481" y="10747"/>
                        <a:pt x="4098" y="12881"/>
                        <a:pt x="5271" y="12881"/>
                      </a:cubicBezTo>
                      <a:cubicBezTo>
                        <a:pt x="6444" y="12881"/>
                        <a:pt x="8059" y="10747"/>
                        <a:pt x="8528" y="10093"/>
                      </a:cubicBezTo>
                      <a:cubicBezTo>
                        <a:pt x="9133" y="9247"/>
                        <a:pt x="10539" y="7084"/>
                        <a:pt x="10539" y="5270"/>
                      </a:cubicBezTo>
                      <a:cubicBezTo>
                        <a:pt x="10539" y="2364"/>
                        <a:pt x="8175" y="1"/>
                        <a:pt x="52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99" name="Google Shape;12622;p89">
                  <a:extLst>
                    <a:ext uri="{FF2B5EF4-FFF2-40B4-BE49-F238E27FC236}">
                      <a16:creationId xmlns:a16="http://schemas.microsoft.com/office/drawing/2014/main" id="{0E2133C6-4EC0-89B7-3326-D9A206776458}"/>
                    </a:ext>
                  </a:extLst>
                </p:cNvPr>
                <p:cNvSpPr/>
                <p:nvPr/>
              </p:nvSpPr>
              <p:spPr>
                <a:xfrm>
                  <a:off x="7137330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9992" y="1171"/>
                      </a:moveTo>
                      <a:cubicBezTo>
                        <a:pt x="14855" y="1171"/>
                        <a:pt x="18812" y="5127"/>
                        <a:pt x="18812" y="9991"/>
                      </a:cubicBezTo>
                      <a:cubicBezTo>
                        <a:pt x="18812" y="14854"/>
                        <a:pt x="14855" y="18810"/>
                        <a:pt x="9992" y="18810"/>
                      </a:cubicBezTo>
                      <a:cubicBezTo>
                        <a:pt x="5127" y="18810"/>
                        <a:pt x="1171" y="14854"/>
                        <a:pt x="1171" y="9991"/>
                      </a:cubicBezTo>
                      <a:cubicBezTo>
                        <a:pt x="1171" y="5127"/>
                        <a:pt x="5127" y="1171"/>
                        <a:pt x="9992" y="1171"/>
                      </a:cubicBezTo>
                      <a:close/>
                      <a:moveTo>
                        <a:pt x="9992" y="0"/>
                      </a:moveTo>
                      <a:cubicBezTo>
                        <a:pt x="4490" y="0"/>
                        <a:pt x="0" y="4490"/>
                        <a:pt x="0" y="9990"/>
                      </a:cubicBezTo>
                      <a:cubicBezTo>
                        <a:pt x="0" y="15491"/>
                        <a:pt x="4490" y="19981"/>
                        <a:pt x="9992" y="19981"/>
                      </a:cubicBezTo>
                      <a:cubicBezTo>
                        <a:pt x="15493" y="19981"/>
                        <a:pt x="19981" y="15491"/>
                        <a:pt x="19981" y="9990"/>
                      </a:cubicBezTo>
                      <a:cubicBezTo>
                        <a:pt x="19981" y="4488"/>
                        <a:pt x="15492" y="0"/>
                        <a:pt x="99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900" name="Google Shape;12623;p89">
                  <a:extLst>
                    <a:ext uri="{FF2B5EF4-FFF2-40B4-BE49-F238E27FC236}">
                      <a16:creationId xmlns:a16="http://schemas.microsoft.com/office/drawing/2014/main" id="{71D4B100-3A1E-A98D-DB2A-BFF7A689607C}"/>
                    </a:ext>
                  </a:extLst>
                </p:cNvPr>
                <p:cNvSpPr/>
                <p:nvPr/>
              </p:nvSpPr>
              <p:spPr>
                <a:xfrm>
                  <a:off x="7284751" y="2694716"/>
                  <a:ext cx="122173" cy="12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4" h="5855" extrusionOk="0">
                      <a:moveTo>
                        <a:pt x="2928" y="1172"/>
                      </a:moveTo>
                      <a:cubicBezTo>
                        <a:pt x="3895" y="1172"/>
                        <a:pt x="4684" y="1959"/>
                        <a:pt x="4684" y="2928"/>
                      </a:cubicBezTo>
                      <a:cubicBezTo>
                        <a:pt x="4684" y="3896"/>
                        <a:pt x="3895" y="4683"/>
                        <a:pt x="2928" y="4683"/>
                      </a:cubicBezTo>
                      <a:cubicBezTo>
                        <a:pt x="1958" y="4683"/>
                        <a:pt x="1171" y="3896"/>
                        <a:pt x="1171" y="2928"/>
                      </a:cubicBezTo>
                      <a:cubicBezTo>
                        <a:pt x="2139" y="2928"/>
                        <a:pt x="2928" y="2139"/>
                        <a:pt x="2928" y="1172"/>
                      </a:cubicBezTo>
                      <a:close/>
                      <a:moveTo>
                        <a:pt x="2928" y="1"/>
                      </a:moveTo>
                      <a:cubicBezTo>
                        <a:pt x="2655" y="1"/>
                        <a:pt x="2374" y="47"/>
                        <a:pt x="2066" y="142"/>
                      </a:cubicBezTo>
                      <a:cubicBezTo>
                        <a:pt x="1732" y="245"/>
                        <a:pt x="1562" y="616"/>
                        <a:pt x="1704" y="936"/>
                      </a:cubicBezTo>
                      <a:cubicBezTo>
                        <a:pt x="1885" y="1345"/>
                        <a:pt x="1569" y="1756"/>
                        <a:pt x="1177" y="1756"/>
                      </a:cubicBezTo>
                      <a:cubicBezTo>
                        <a:pt x="1099" y="1756"/>
                        <a:pt x="1018" y="1740"/>
                        <a:pt x="938" y="1704"/>
                      </a:cubicBezTo>
                      <a:cubicBezTo>
                        <a:pt x="860" y="1670"/>
                        <a:pt x="780" y="1654"/>
                        <a:pt x="701" y="1654"/>
                      </a:cubicBezTo>
                      <a:cubicBezTo>
                        <a:pt x="453" y="1654"/>
                        <a:pt x="219" y="1813"/>
                        <a:pt x="142" y="2067"/>
                      </a:cubicBezTo>
                      <a:cubicBezTo>
                        <a:pt x="46" y="2373"/>
                        <a:pt x="0" y="2656"/>
                        <a:pt x="0" y="2928"/>
                      </a:cubicBezTo>
                      <a:cubicBezTo>
                        <a:pt x="0" y="4542"/>
                        <a:pt x="1313" y="5854"/>
                        <a:pt x="2928" y="5854"/>
                      </a:cubicBezTo>
                      <a:cubicBezTo>
                        <a:pt x="4541" y="5854"/>
                        <a:pt x="5854" y="4542"/>
                        <a:pt x="5854" y="2928"/>
                      </a:cubicBezTo>
                      <a:cubicBezTo>
                        <a:pt x="5854" y="1313"/>
                        <a:pt x="4541" y="1"/>
                        <a:pt x="292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880" name="Google Shape;12624;p89">
                <a:extLst>
                  <a:ext uri="{FF2B5EF4-FFF2-40B4-BE49-F238E27FC236}">
                    <a16:creationId xmlns:a16="http://schemas.microsoft.com/office/drawing/2014/main" id="{54FA834C-4297-DAE2-D641-02DF4B6DCCDE}"/>
                  </a:ext>
                </a:extLst>
              </p:cNvPr>
              <p:cNvGrpSpPr/>
              <p:nvPr/>
            </p:nvGrpSpPr>
            <p:grpSpPr>
              <a:xfrm>
                <a:off x="7676248" y="5123204"/>
                <a:ext cx="620859" cy="620859"/>
                <a:chOff x="6613801" y="2571753"/>
                <a:chExt cx="417024" cy="417024"/>
              </a:xfrm>
              <a:grpFill/>
            </p:grpSpPr>
            <p:sp>
              <p:nvSpPr>
                <p:cNvPr id="17893" name="Google Shape;12625;p89">
                  <a:extLst>
                    <a:ext uri="{FF2B5EF4-FFF2-40B4-BE49-F238E27FC236}">
                      <a16:creationId xmlns:a16="http://schemas.microsoft.com/office/drawing/2014/main" id="{9A7EB355-9A95-FA94-3120-257CC2FD55B6}"/>
                    </a:ext>
                  </a:extLst>
                </p:cNvPr>
                <p:cNvSpPr/>
                <p:nvPr/>
              </p:nvSpPr>
              <p:spPr>
                <a:xfrm>
                  <a:off x="6613801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9991" y="1171"/>
                      </a:moveTo>
                      <a:cubicBezTo>
                        <a:pt x="14854" y="1171"/>
                        <a:pt x="18812" y="5127"/>
                        <a:pt x="18812" y="9991"/>
                      </a:cubicBezTo>
                      <a:cubicBezTo>
                        <a:pt x="18812" y="14854"/>
                        <a:pt x="14854" y="18810"/>
                        <a:pt x="9991" y="18810"/>
                      </a:cubicBezTo>
                      <a:cubicBezTo>
                        <a:pt x="5127" y="18810"/>
                        <a:pt x="1171" y="14854"/>
                        <a:pt x="1171" y="9991"/>
                      </a:cubicBezTo>
                      <a:cubicBezTo>
                        <a:pt x="1171" y="5127"/>
                        <a:pt x="5127" y="1171"/>
                        <a:pt x="9991" y="1171"/>
                      </a:cubicBezTo>
                      <a:close/>
                      <a:moveTo>
                        <a:pt x="9991" y="0"/>
                      </a:moveTo>
                      <a:cubicBezTo>
                        <a:pt x="4490" y="0"/>
                        <a:pt x="0" y="4490"/>
                        <a:pt x="0" y="9990"/>
                      </a:cubicBezTo>
                      <a:cubicBezTo>
                        <a:pt x="0" y="15493"/>
                        <a:pt x="4490" y="19981"/>
                        <a:pt x="9991" y="19981"/>
                      </a:cubicBezTo>
                      <a:cubicBezTo>
                        <a:pt x="15493" y="19981"/>
                        <a:pt x="19981" y="15491"/>
                        <a:pt x="19981" y="9990"/>
                      </a:cubicBezTo>
                      <a:cubicBezTo>
                        <a:pt x="19981" y="4488"/>
                        <a:pt x="15491" y="0"/>
                        <a:pt x="999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94" name="Google Shape;12626;p89">
                  <a:extLst>
                    <a:ext uri="{FF2B5EF4-FFF2-40B4-BE49-F238E27FC236}">
                      <a16:creationId xmlns:a16="http://schemas.microsoft.com/office/drawing/2014/main" id="{201B9AF8-6837-90D0-FADB-153C46A7EDA2}"/>
                    </a:ext>
                  </a:extLst>
                </p:cNvPr>
                <p:cNvSpPr/>
                <p:nvPr/>
              </p:nvSpPr>
              <p:spPr>
                <a:xfrm>
                  <a:off x="6663449" y="2645840"/>
                  <a:ext cx="317704" cy="268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3" h="12881" extrusionOk="0">
                      <a:moveTo>
                        <a:pt x="12295" y="1172"/>
                      </a:moveTo>
                      <a:cubicBezTo>
                        <a:pt x="12619" y="1172"/>
                        <a:pt x="12881" y="1435"/>
                        <a:pt x="12881" y="1757"/>
                      </a:cubicBezTo>
                      <a:cubicBezTo>
                        <a:pt x="12881" y="2079"/>
                        <a:pt x="12617" y="2343"/>
                        <a:pt x="12295" y="2343"/>
                      </a:cubicBezTo>
                      <a:cubicBezTo>
                        <a:pt x="11973" y="2343"/>
                        <a:pt x="11709" y="2079"/>
                        <a:pt x="11709" y="1757"/>
                      </a:cubicBezTo>
                      <a:cubicBezTo>
                        <a:pt x="11709" y="1435"/>
                        <a:pt x="11973" y="1172"/>
                        <a:pt x="12295" y="1172"/>
                      </a:cubicBezTo>
                      <a:close/>
                      <a:moveTo>
                        <a:pt x="2343" y="4685"/>
                      </a:moveTo>
                      <a:cubicBezTo>
                        <a:pt x="2592" y="4685"/>
                        <a:pt x="2827" y="4763"/>
                        <a:pt x="3022" y="4902"/>
                      </a:cubicBezTo>
                      <a:cubicBezTo>
                        <a:pt x="2330" y="5410"/>
                        <a:pt x="1821" y="6015"/>
                        <a:pt x="1513" y="6677"/>
                      </a:cubicBezTo>
                      <a:cubicBezTo>
                        <a:pt x="1301" y="6461"/>
                        <a:pt x="1173" y="6167"/>
                        <a:pt x="1173" y="5856"/>
                      </a:cubicBezTo>
                      <a:cubicBezTo>
                        <a:pt x="1173" y="5210"/>
                        <a:pt x="1697" y="4685"/>
                        <a:pt x="2343" y="4685"/>
                      </a:cubicBezTo>
                      <a:close/>
                      <a:moveTo>
                        <a:pt x="12881" y="4685"/>
                      </a:moveTo>
                      <a:cubicBezTo>
                        <a:pt x="13526" y="4685"/>
                        <a:pt x="14052" y="5208"/>
                        <a:pt x="14052" y="5854"/>
                      </a:cubicBezTo>
                      <a:cubicBezTo>
                        <a:pt x="14052" y="6167"/>
                        <a:pt x="13923" y="6461"/>
                        <a:pt x="13712" y="6677"/>
                      </a:cubicBezTo>
                      <a:cubicBezTo>
                        <a:pt x="13404" y="6015"/>
                        <a:pt x="12893" y="5410"/>
                        <a:pt x="12201" y="4902"/>
                      </a:cubicBezTo>
                      <a:cubicBezTo>
                        <a:pt x="12396" y="4763"/>
                        <a:pt x="12633" y="4685"/>
                        <a:pt x="12881" y="4685"/>
                      </a:cubicBezTo>
                      <a:close/>
                      <a:moveTo>
                        <a:pt x="7616" y="4685"/>
                      </a:moveTo>
                      <a:cubicBezTo>
                        <a:pt x="9058" y="4685"/>
                        <a:pt x="10407" y="5074"/>
                        <a:pt x="11416" y="5778"/>
                      </a:cubicBezTo>
                      <a:cubicBezTo>
                        <a:pt x="12360" y="6440"/>
                        <a:pt x="12881" y="7299"/>
                        <a:pt x="12881" y="8196"/>
                      </a:cubicBezTo>
                      <a:cubicBezTo>
                        <a:pt x="12881" y="9095"/>
                        <a:pt x="12360" y="9953"/>
                        <a:pt x="11416" y="10615"/>
                      </a:cubicBezTo>
                      <a:cubicBezTo>
                        <a:pt x="10407" y="11320"/>
                        <a:pt x="9056" y="11710"/>
                        <a:pt x="7612" y="11710"/>
                      </a:cubicBezTo>
                      <a:cubicBezTo>
                        <a:pt x="6167" y="11710"/>
                        <a:pt x="4816" y="11320"/>
                        <a:pt x="3807" y="10615"/>
                      </a:cubicBezTo>
                      <a:cubicBezTo>
                        <a:pt x="2863" y="9953"/>
                        <a:pt x="2343" y="9095"/>
                        <a:pt x="2343" y="8196"/>
                      </a:cubicBezTo>
                      <a:cubicBezTo>
                        <a:pt x="2343" y="7299"/>
                        <a:pt x="2863" y="6440"/>
                        <a:pt x="3807" y="5778"/>
                      </a:cubicBezTo>
                      <a:cubicBezTo>
                        <a:pt x="4816" y="5074"/>
                        <a:pt x="6165" y="4685"/>
                        <a:pt x="7609" y="4685"/>
                      </a:cubicBezTo>
                      <a:close/>
                      <a:moveTo>
                        <a:pt x="8782" y="0"/>
                      </a:moveTo>
                      <a:cubicBezTo>
                        <a:pt x="8538" y="0"/>
                        <a:pt x="8309" y="156"/>
                        <a:pt x="8228" y="402"/>
                      </a:cubicBezTo>
                      <a:lnTo>
                        <a:pt x="7186" y="3524"/>
                      </a:lnTo>
                      <a:cubicBezTo>
                        <a:pt x="6065" y="3576"/>
                        <a:pt x="4998" y="3836"/>
                        <a:pt x="4073" y="4276"/>
                      </a:cubicBezTo>
                      <a:cubicBezTo>
                        <a:pt x="3634" y="3797"/>
                        <a:pt x="3011" y="3514"/>
                        <a:pt x="2343" y="3514"/>
                      </a:cubicBezTo>
                      <a:cubicBezTo>
                        <a:pt x="1051" y="3514"/>
                        <a:pt x="0" y="4565"/>
                        <a:pt x="0" y="5856"/>
                      </a:cubicBezTo>
                      <a:cubicBezTo>
                        <a:pt x="0" y="6702"/>
                        <a:pt x="469" y="7478"/>
                        <a:pt x="1186" y="7889"/>
                      </a:cubicBezTo>
                      <a:cubicBezTo>
                        <a:pt x="1177" y="7991"/>
                        <a:pt x="1171" y="8094"/>
                        <a:pt x="1171" y="8196"/>
                      </a:cubicBezTo>
                      <a:cubicBezTo>
                        <a:pt x="1171" y="9488"/>
                        <a:pt x="1870" y="10687"/>
                        <a:pt x="3137" y="11573"/>
                      </a:cubicBezTo>
                      <a:cubicBezTo>
                        <a:pt x="4340" y="12415"/>
                        <a:pt x="5928" y="12881"/>
                        <a:pt x="7611" y="12881"/>
                      </a:cubicBezTo>
                      <a:cubicBezTo>
                        <a:pt x="9293" y="12881"/>
                        <a:pt x="10883" y="12415"/>
                        <a:pt x="12086" y="11573"/>
                      </a:cubicBezTo>
                      <a:cubicBezTo>
                        <a:pt x="13353" y="10687"/>
                        <a:pt x="14050" y="9488"/>
                        <a:pt x="14050" y="8196"/>
                      </a:cubicBezTo>
                      <a:cubicBezTo>
                        <a:pt x="14050" y="8094"/>
                        <a:pt x="14046" y="7991"/>
                        <a:pt x="14037" y="7889"/>
                      </a:cubicBezTo>
                      <a:cubicBezTo>
                        <a:pt x="14754" y="7478"/>
                        <a:pt x="15223" y="6702"/>
                        <a:pt x="15223" y="5856"/>
                      </a:cubicBezTo>
                      <a:cubicBezTo>
                        <a:pt x="15223" y="4565"/>
                        <a:pt x="14172" y="3514"/>
                        <a:pt x="12881" y="3514"/>
                      </a:cubicBezTo>
                      <a:cubicBezTo>
                        <a:pt x="12212" y="3514"/>
                        <a:pt x="11589" y="3797"/>
                        <a:pt x="11152" y="4276"/>
                      </a:cubicBezTo>
                      <a:cubicBezTo>
                        <a:pt x="10330" y="3885"/>
                        <a:pt x="9396" y="3636"/>
                        <a:pt x="8412" y="3549"/>
                      </a:cubicBezTo>
                      <a:lnTo>
                        <a:pt x="9153" y="1327"/>
                      </a:lnTo>
                      <a:lnTo>
                        <a:pt x="10540" y="1789"/>
                      </a:lnTo>
                      <a:cubicBezTo>
                        <a:pt x="10556" y="2742"/>
                        <a:pt x="11338" y="3514"/>
                        <a:pt x="12295" y="3514"/>
                      </a:cubicBezTo>
                      <a:cubicBezTo>
                        <a:pt x="13263" y="3514"/>
                        <a:pt x="14052" y="2725"/>
                        <a:pt x="14052" y="1757"/>
                      </a:cubicBezTo>
                      <a:cubicBezTo>
                        <a:pt x="14052" y="790"/>
                        <a:pt x="13263" y="1"/>
                        <a:pt x="12295" y="1"/>
                      </a:cubicBezTo>
                      <a:cubicBezTo>
                        <a:pt x="11732" y="1"/>
                        <a:pt x="11232" y="268"/>
                        <a:pt x="10910" y="678"/>
                      </a:cubicBezTo>
                      <a:lnTo>
                        <a:pt x="8968" y="31"/>
                      </a:lnTo>
                      <a:cubicBezTo>
                        <a:pt x="8906" y="10"/>
                        <a:pt x="8844" y="0"/>
                        <a:pt x="87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95" name="Google Shape;12627;p89">
                  <a:extLst>
                    <a:ext uri="{FF2B5EF4-FFF2-40B4-BE49-F238E27FC236}">
                      <a16:creationId xmlns:a16="http://schemas.microsoft.com/office/drawing/2014/main" id="{B5D5CFEE-C521-83E0-5217-C3D55553D160}"/>
                    </a:ext>
                  </a:extLst>
                </p:cNvPr>
                <p:cNvSpPr/>
                <p:nvPr/>
              </p:nvSpPr>
              <p:spPr>
                <a:xfrm>
                  <a:off x="6748992" y="2768030"/>
                  <a:ext cx="48898" cy="48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2342" extrusionOk="0">
                      <a:moveTo>
                        <a:pt x="1171" y="1"/>
                      </a:moveTo>
                      <a:cubicBezTo>
                        <a:pt x="526" y="1"/>
                        <a:pt x="0" y="525"/>
                        <a:pt x="0" y="1170"/>
                      </a:cubicBezTo>
                      <a:cubicBezTo>
                        <a:pt x="0" y="1816"/>
                        <a:pt x="526" y="2341"/>
                        <a:pt x="1171" y="2341"/>
                      </a:cubicBezTo>
                      <a:cubicBezTo>
                        <a:pt x="1817" y="2341"/>
                        <a:pt x="2342" y="1816"/>
                        <a:pt x="2342" y="1170"/>
                      </a:cubicBezTo>
                      <a:cubicBezTo>
                        <a:pt x="2342" y="525"/>
                        <a:pt x="1817" y="1"/>
                        <a:pt x="11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96" name="Google Shape;12628;p89">
                  <a:extLst>
                    <a:ext uri="{FF2B5EF4-FFF2-40B4-BE49-F238E27FC236}">
                      <a16:creationId xmlns:a16="http://schemas.microsoft.com/office/drawing/2014/main" id="{28607794-0528-0700-67C2-AA3B1A0C4289}"/>
                    </a:ext>
                  </a:extLst>
                </p:cNvPr>
                <p:cNvSpPr/>
                <p:nvPr/>
              </p:nvSpPr>
              <p:spPr>
                <a:xfrm>
                  <a:off x="6846703" y="2768030"/>
                  <a:ext cx="48898" cy="48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2342" extrusionOk="0">
                      <a:moveTo>
                        <a:pt x="1172" y="1"/>
                      </a:moveTo>
                      <a:cubicBezTo>
                        <a:pt x="526" y="1"/>
                        <a:pt x="1" y="525"/>
                        <a:pt x="1" y="1170"/>
                      </a:cubicBezTo>
                      <a:cubicBezTo>
                        <a:pt x="1" y="1816"/>
                        <a:pt x="526" y="2341"/>
                        <a:pt x="1172" y="2341"/>
                      </a:cubicBezTo>
                      <a:cubicBezTo>
                        <a:pt x="1818" y="2341"/>
                        <a:pt x="2343" y="1816"/>
                        <a:pt x="2343" y="1170"/>
                      </a:cubicBezTo>
                      <a:cubicBezTo>
                        <a:pt x="2343" y="525"/>
                        <a:pt x="1818" y="1"/>
                        <a:pt x="11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97" name="Google Shape;12629;p89">
                  <a:extLst>
                    <a:ext uri="{FF2B5EF4-FFF2-40B4-BE49-F238E27FC236}">
                      <a16:creationId xmlns:a16="http://schemas.microsoft.com/office/drawing/2014/main" id="{38857BA2-8FB1-5845-059C-F1D013A07F64}"/>
                    </a:ext>
                  </a:extLst>
                </p:cNvPr>
                <p:cNvSpPr/>
                <p:nvPr/>
              </p:nvSpPr>
              <p:spPr>
                <a:xfrm>
                  <a:off x="6759469" y="2841323"/>
                  <a:ext cx="125658" cy="35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1" h="1722" extrusionOk="0">
                      <a:moveTo>
                        <a:pt x="670" y="0"/>
                      </a:moveTo>
                      <a:cubicBezTo>
                        <a:pt x="455" y="0"/>
                        <a:pt x="249" y="119"/>
                        <a:pt x="146" y="324"/>
                      </a:cubicBezTo>
                      <a:cubicBezTo>
                        <a:pt x="1" y="614"/>
                        <a:pt x="117" y="965"/>
                        <a:pt x="407" y="1110"/>
                      </a:cubicBezTo>
                      <a:cubicBezTo>
                        <a:pt x="1223" y="1516"/>
                        <a:pt x="2116" y="1722"/>
                        <a:pt x="3011" y="1722"/>
                      </a:cubicBezTo>
                      <a:cubicBezTo>
                        <a:pt x="3905" y="1722"/>
                        <a:pt x="4800" y="1518"/>
                        <a:pt x="5614" y="1110"/>
                      </a:cubicBezTo>
                      <a:cubicBezTo>
                        <a:pt x="5904" y="965"/>
                        <a:pt x="6021" y="614"/>
                        <a:pt x="5875" y="324"/>
                      </a:cubicBezTo>
                      <a:cubicBezTo>
                        <a:pt x="5774" y="119"/>
                        <a:pt x="5567" y="0"/>
                        <a:pt x="5352" y="0"/>
                      </a:cubicBezTo>
                      <a:cubicBezTo>
                        <a:pt x="5264" y="0"/>
                        <a:pt x="5174" y="20"/>
                        <a:pt x="5090" y="62"/>
                      </a:cubicBezTo>
                      <a:cubicBezTo>
                        <a:pt x="4439" y="388"/>
                        <a:pt x="3725" y="551"/>
                        <a:pt x="3011" y="551"/>
                      </a:cubicBezTo>
                      <a:cubicBezTo>
                        <a:pt x="2296" y="551"/>
                        <a:pt x="1582" y="388"/>
                        <a:pt x="931" y="62"/>
                      </a:cubicBezTo>
                      <a:cubicBezTo>
                        <a:pt x="847" y="20"/>
                        <a:pt x="758" y="0"/>
                        <a:pt x="6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881" name="Google Shape;12633;p89">
                <a:extLst>
                  <a:ext uri="{FF2B5EF4-FFF2-40B4-BE49-F238E27FC236}">
                    <a16:creationId xmlns:a16="http://schemas.microsoft.com/office/drawing/2014/main" id="{E56297D4-0C23-E9FA-8043-404BBD4F2468}"/>
                  </a:ext>
                </a:extLst>
              </p:cNvPr>
              <p:cNvGrpSpPr/>
              <p:nvPr/>
            </p:nvGrpSpPr>
            <p:grpSpPr>
              <a:xfrm>
                <a:off x="2040531" y="5215345"/>
                <a:ext cx="620859" cy="436577"/>
                <a:chOff x="3476576" y="2633631"/>
                <a:chExt cx="417024" cy="293244"/>
              </a:xfrm>
              <a:grpFill/>
            </p:grpSpPr>
            <p:sp>
              <p:nvSpPr>
                <p:cNvPr id="17891" name="Google Shape;12634;p89">
                  <a:extLst>
                    <a:ext uri="{FF2B5EF4-FFF2-40B4-BE49-F238E27FC236}">
                      <a16:creationId xmlns:a16="http://schemas.microsoft.com/office/drawing/2014/main" id="{90B2BA93-BA05-4F39-5AAB-49DC3788B82A}"/>
                    </a:ext>
                  </a:extLst>
                </p:cNvPr>
                <p:cNvSpPr/>
                <p:nvPr/>
              </p:nvSpPr>
              <p:spPr>
                <a:xfrm>
                  <a:off x="3476576" y="2633631"/>
                  <a:ext cx="417024" cy="293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4051" extrusionOk="0">
                      <a:moveTo>
                        <a:pt x="17056" y="1172"/>
                      </a:moveTo>
                      <a:cubicBezTo>
                        <a:pt x="18023" y="1172"/>
                        <a:pt x="18811" y="1961"/>
                        <a:pt x="18811" y="2929"/>
                      </a:cubicBezTo>
                      <a:lnTo>
                        <a:pt x="18811" y="11124"/>
                      </a:lnTo>
                      <a:cubicBezTo>
                        <a:pt x="18811" y="12092"/>
                        <a:pt x="18023" y="12881"/>
                        <a:pt x="17056" y="12881"/>
                      </a:cubicBezTo>
                      <a:lnTo>
                        <a:pt x="2927" y="12881"/>
                      </a:lnTo>
                      <a:cubicBezTo>
                        <a:pt x="1959" y="12881"/>
                        <a:pt x="1172" y="12092"/>
                        <a:pt x="1172" y="11124"/>
                      </a:cubicBezTo>
                      <a:lnTo>
                        <a:pt x="1172" y="2929"/>
                      </a:lnTo>
                      <a:cubicBezTo>
                        <a:pt x="1172" y="1961"/>
                        <a:pt x="1959" y="1172"/>
                        <a:pt x="2927" y="1172"/>
                      </a:cubicBezTo>
                      <a:close/>
                      <a:moveTo>
                        <a:pt x="2927" y="1"/>
                      </a:moveTo>
                      <a:cubicBezTo>
                        <a:pt x="1313" y="1"/>
                        <a:pt x="1" y="1315"/>
                        <a:pt x="1" y="2929"/>
                      </a:cubicBezTo>
                      <a:lnTo>
                        <a:pt x="1" y="11124"/>
                      </a:lnTo>
                      <a:cubicBezTo>
                        <a:pt x="1" y="12738"/>
                        <a:pt x="1313" y="14050"/>
                        <a:pt x="2927" y="14050"/>
                      </a:cubicBezTo>
                      <a:lnTo>
                        <a:pt x="17056" y="14050"/>
                      </a:lnTo>
                      <a:cubicBezTo>
                        <a:pt x="18669" y="14050"/>
                        <a:pt x="19982" y="12738"/>
                        <a:pt x="19982" y="11124"/>
                      </a:cubicBezTo>
                      <a:lnTo>
                        <a:pt x="19982" y="2929"/>
                      </a:lnTo>
                      <a:cubicBezTo>
                        <a:pt x="19982" y="1315"/>
                        <a:pt x="18669" y="1"/>
                        <a:pt x="170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92" name="Google Shape;12635;p89">
                  <a:extLst>
                    <a:ext uri="{FF2B5EF4-FFF2-40B4-BE49-F238E27FC236}">
                      <a16:creationId xmlns:a16="http://schemas.microsoft.com/office/drawing/2014/main" id="{106A5BB6-E765-974A-1A93-CECEE7256D40}"/>
                    </a:ext>
                  </a:extLst>
                </p:cNvPr>
                <p:cNvSpPr/>
                <p:nvPr/>
              </p:nvSpPr>
              <p:spPr>
                <a:xfrm>
                  <a:off x="3636206" y="2706945"/>
                  <a:ext cx="122194" cy="14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5" h="7026" extrusionOk="0">
                      <a:moveTo>
                        <a:pt x="1172" y="1643"/>
                      </a:moveTo>
                      <a:lnTo>
                        <a:pt x="4165" y="3514"/>
                      </a:lnTo>
                      <a:lnTo>
                        <a:pt x="1172" y="5384"/>
                      </a:lnTo>
                      <a:lnTo>
                        <a:pt x="1172" y="1643"/>
                      </a:lnTo>
                      <a:close/>
                      <a:moveTo>
                        <a:pt x="586" y="0"/>
                      </a:moveTo>
                      <a:cubicBezTo>
                        <a:pt x="489" y="0"/>
                        <a:pt x="391" y="25"/>
                        <a:pt x="302" y="74"/>
                      </a:cubicBezTo>
                      <a:cubicBezTo>
                        <a:pt x="116" y="178"/>
                        <a:pt x="1" y="373"/>
                        <a:pt x="1" y="587"/>
                      </a:cubicBezTo>
                      <a:lnTo>
                        <a:pt x="1" y="6440"/>
                      </a:lnTo>
                      <a:cubicBezTo>
                        <a:pt x="1" y="6653"/>
                        <a:pt x="116" y="6849"/>
                        <a:pt x="302" y="6953"/>
                      </a:cubicBezTo>
                      <a:cubicBezTo>
                        <a:pt x="389" y="7001"/>
                        <a:pt x="487" y="7026"/>
                        <a:pt x="585" y="7026"/>
                      </a:cubicBezTo>
                      <a:cubicBezTo>
                        <a:pt x="693" y="7026"/>
                        <a:pt x="801" y="6997"/>
                        <a:pt x="896" y="6937"/>
                      </a:cubicBezTo>
                      <a:lnTo>
                        <a:pt x="5580" y="4010"/>
                      </a:lnTo>
                      <a:cubicBezTo>
                        <a:pt x="5750" y="3903"/>
                        <a:pt x="5854" y="3714"/>
                        <a:pt x="5854" y="3513"/>
                      </a:cubicBezTo>
                      <a:cubicBezTo>
                        <a:pt x="5854" y="3311"/>
                        <a:pt x="5750" y="3123"/>
                        <a:pt x="5580" y="3017"/>
                      </a:cubicBezTo>
                      <a:lnTo>
                        <a:pt x="896" y="90"/>
                      </a:lnTo>
                      <a:cubicBezTo>
                        <a:pt x="801" y="30"/>
                        <a:pt x="694" y="0"/>
                        <a:pt x="5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882" name="Google Shape;12636;p89">
                <a:extLst>
                  <a:ext uri="{FF2B5EF4-FFF2-40B4-BE49-F238E27FC236}">
                    <a16:creationId xmlns:a16="http://schemas.microsoft.com/office/drawing/2014/main" id="{5DDB6928-8141-4D4D-0F30-73748DC8D559}"/>
                  </a:ext>
                </a:extLst>
              </p:cNvPr>
              <p:cNvGrpSpPr/>
              <p:nvPr/>
            </p:nvGrpSpPr>
            <p:grpSpPr>
              <a:xfrm>
                <a:off x="2979814" y="5123312"/>
                <a:ext cx="620890" cy="620641"/>
                <a:chOff x="3988564" y="2571836"/>
                <a:chExt cx="417045" cy="416878"/>
              </a:xfrm>
              <a:grpFill/>
            </p:grpSpPr>
            <p:sp>
              <p:nvSpPr>
                <p:cNvPr id="17889" name="Google Shape;12637;p89">
                  <a:extLst>
                    <a:ext uri="{FF2B5EF4-FFF2-40B4-BE49-F238E27FC236}">
                      <a16:creationId xmlns:a16="http://schemas.microsoft.com/office/drawing/2014/main" id="{E4D03CFD-3DBB-E450-677A-075D921F682F}"/>
                    </a:ext>
                  </a:extLst>
                </p:cNvPr>
                <p:cNvSpPr/>
                <p:nvPr/>
              </p:nvSpPr>
              <p:spPr>
                <a:xfrm>
                  <a:off x="4090678" y="2650431"/>
                  <a:ext cx="213124" cy="25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2" h="12423" extrusionOk="0">
                      <a:moveTo>
                        <a:pt x="4938" y="1172"/>
                      </a:moveTo>
                      <a:cubicBezTo>
                        <a:pt x="7267" y="1172"/>
                        <a:pt x="8610" y="2621"/>
                        <a:pt x="8610" y="3081"/>
                      </a:cubicBezTo>
                      <a:cubicBezTo>
                        <a:pt x="8610" y="3348"/>
                        <a:pt x="8308" y="3471"/>
                        <a:pt x="8102" y="3471"/>
                      </a:cubicBezTo>
                      <a:cubicBezTo>
                        <a:pt x="7867" y="3471"/>
                        <a:pt x="7733" y="3357"/>
                        <a:pt x="7407" y="3026"/>
                      </a:cubicBezTo>
                      <a:cubicBezTo>
                        <a:pt x="6933" y="2541"/>
                        <a:pt x="6282" y="1879"/>
                        <a:pt x="4821" y="1879"/>
                      </a:cubicBezTo>
                      <a:cubicBezTo>
                        <a:pt x="4177" y="1879"/>
                        <a:pt x="3602" y="2046"/>
                        <a:pt x="3162" y="2362"/>
                      </a:cubicBezTo>
                      <a:cubicBezTo>
                        <a:pt x="2687" y="2700"/>
                        <a:pt x="2417" y="3188"/>
                        <a:pt x="2417" y="3701"/>
                      </a:cubicBezTo>
                      <a:cubicBezTo>
                        <a:pt x="2417" y="4145"/>
                        <a:pt x="2603" y="4758"/>
                        <a:pt x="3491" y="5152"/>
                      </a:cubicBezTo>
                      <a:cubicBezTo>
                        <a:pt x="3997" y="5378"/>
                        <a:pt x="4646" y="5506"/>
                        <a:pt x="5334" y="5642"/>
                      </a:cubicBezTo>
                      <a:cubicBezTo>
                        <a:pt x="7566" y="6081"/>
                        <a:pt x="9029" y="6514"/>
                        <a:pt x="9029" y="8449"/>
                      </a:cubicBezTo>
                      <a:cubicBezTo>
                        <a:pt x="9029" y="8455"/>
                        <a:pt x="9029" y="8464"/>
                        <a:pt x="9029" y="8478"/>
                      </a:cubicBezTo>
                      <a:cubicBezTo>
                        <a:pt x="9035" y="8646"/>
                        <a:pt x="9028" y="9518"/>
                        <a:pt x="8347" y="10222"/>
                      </a:cubicBezTo>
                      <a:cubicBezTo>
                        <a:pt x="7688" y="10903"/>
                        <a:pt x="6597" y="11248"/>
                        <a:pt x="5102" y="11252"/>
                      </a:cubicBezTo>
                      <a:cubicBezTo>
                        <a:pt x="2240" y="11250"/>
                        <a:pt x="1171" y="9891"/>
                        <a:pt x="1171" y="9033"/>
                      </a:cubicBezTo>
                      <a:cubicBezTo>
                        <a:pt x="1171" y="8780"/>
                        <a:pt x="1518" y="8672"/>
                        <a:pt x="1656" y="8672"/>
                      </a:cubicBezTo>
                      <a:cubicBezTo>
                        <a:pt x="1844" y="8672"/>
                        <a:pt x="2005" y="8837"/>
                        <a:pt x="2327" y="9212"/>
                      </a:cubicBezTo>
                      <a:cubicBezTo>
                        <a:pt x="2843" y="9813"/>
                        <a:pt x="3551" y="10636"/>
                        <a:pt x="5095" y="10636"/>
                      </a:cubicBezTo>
                      <a:cubicBezTo>
                        <a:pt x="6363" y="10636"/>
                        <a:pt x="7727" y="9881"/>
                        <a:pt x="7727" y="8612"/>
                      </a:cubicBezTo>
                      <a:cubicBezTo>
                        <a:pt x="7727" y="7951"/>
                        <a:pt x="7363" y="7445"/>
                        <a:pt x="6647" y="7109"/>
                      </a:cubicBezTo>
                      <a:cubicBezTo>
                        <a:pt x="6130" y="6866"/>
                        <a:pt x="5472" y="6726"/>
                        <a:pt x="4773" y="6578"/>
                      </a:cubicBezTo>
                      <a:cubicBezTo>
                        <a:pt x="2620" y="6120"/>
                        <a:pt x="1209" y="5683"/>
                        <a:pt x="1209" y="3859"/>
                      </a:cubicBezTo>
                      <a:cubicBezTo>
                        <a:pt x="1209" y="2893"/>
                        <a:pt x="1667" y="2191"/>
                        <a:pt x="2606" y="1711"/>
                      </a:cubicBezTo>
                      <a:cubicBezTo>
                        <a:pt x="3388" y="1313"/>
                        <a:pt x="4350" y="1172"/>
                        <a:pt x="4938" y="1172"/>
                      </a:cubicBezTo>
                      <a:close/>
                      <a:moveTo>
                        <a:pt x="4938" y="1"/>
                      </a:moveTo>
                      <a:cubicBezTo>
                        <a:pt x="2944" y="1"/>
                        <a:pt x="39" y="991"/>
                        <a:pt x="39" y="3861"/>
                      </a:cubicBezTo>
                      <a:cubicBezTo>
                        <a:pt x="39" y="5149"/>
                        <a:pt x="579" y="6129"/>
                        <a:pt x="1644" y="6772"/>
                      </a:cubicBezTo>
                      <a:cubicBezTo>
                        <a:pt x="2505" y="7293"/>
                        <a:pt x="3581" y="7523"/>
                        <a:pt x="4529" y="7724"/>
                      </a:cubicBezTo>
                      <a:cubicBezTo>
                        <a:pt x="5159" y="7857"/>
                        <a:pt x="5755" y="7984"/>
                        <a:pt x="6149" y="8170"/>
                      </a:cubicBezTo>
                      <a:cubicBezTo>
                        <a:pt x="6556" y="8359"/>
                        <a:pt x="6556" y="8518"/>
                        <a:pt x="6556" y="8612"/>
                      </a:cubicBezTo>
                      <a:cubicBezTo>
                        <a:pt x="6556" y="9100"/>
                        <a:pt x="5785" y="9465"/>
                        <a:pt x="5095" y="9465"/>
                      </a:cubicBezTo>
                      <a:cubicBezTo>
                        <a:pt x="4089" y="9465"/>
                        <a:pt x="3664" y="8971"/>
                        <a:pt x="3215" y="8449"/>
                      </a:cubicBezTo>
                      <a:cubicBezTo>
                        <a:pt x="2833" y="8005"/>
                        <a:pt x="2401" y="7501"/>
                        <a:pt x="1656" y="7501"/>
                      </a:cubicBezTo>
                      <a:cubicBezTo>
                        <a:pt x="860" y="7501"/>
                        <a:pt x="0" y="8087"/>
                        <a:pt x="0" y="9035"/>
                      </a:cubicBezTo>
                      <a:cubicBezTo>
                        <a:pt x="0" y="10459"/>
                        <a:pt x="1462" y="12423"/>
                        <a:pt x="5104" y="12423"/>
                      </a:cubicBezTo>
                      <a:cubicBezTo>
                        <a:pt x="6926" y="12419"/>
                        <a:pt x="8301" y="11954"/>
                        <a:pt x="9187" y="11036"/>
                      </a:cubicBezTo>
                      <a:cubicBezTo>
                        <a:pt x="10167" y="10024"/>
                        <a:pt x="10211" y="8803"/>
                        <a:pt x="10200" y="8442"/>
                      </a:cubicBezTo>
                      <a:cubicBezTo>
                        <a:pt x="10199" y="7101"/>
                        <a:pt x="9638" y="6090"/>
                        <a:pt x="8536" y="5435"/>
                      </a:cubicBezTo>
                      <a:cubicBezTo>
                        <a:pt x="7642" y="4904"/>
                        <a:pt x="6537" y="4685"/>
                        <a:pt x="5560" y="4492"/>
                      </a:cubicBezTo>
                      <a:cubicBezTo>
                        <a:pt x="4939" y="4370"/>
                        <a:pt x="4354" y="4255"/>
                        <a:pt x="3966" y="4084"/>
                      </a:cubicBezTo>
                      <a:cubicBezTo>
                        <a:pt x="3588" y="3916"/>
                        <a:pt x="3588" y="3781"/>
                        <a:pt x="3588" y="3703"/>
                      </a:cubicBezTo>
                      <a:cubicBezTo>
                        <a:pt x="3588" y="3429"/>
                        <a:pt x="4016" y="3050"/>
                        <a:pt x="4821" y="3050"/>
                      </a:cubicBezTo>
                      <a:cubicBezTo>
                        <a:pt x="5790" y="3050"/>
                        <a:pt x="6153" y="3418"/>
                        <a:pt x="6570" y="3847"/>
                      </a:cubicBezTo>
                      <a:cubicBezTo>
                        <a:pt x="6921" y="4202"/>
                        <a:pt x="7354" y="4644"/>
                        <a:pt x="8102" y="4644"/>
                      </a:cubicBezTo>
                      <a:cubicBezTo>
                        <a:pt x="8966" y="4644"/>
                        <a:pt x="9781" y="4016"/>
                        <a:pt x="9781" y="3082"/>
                      </a:cubicBezTo>
                      <a:cubicBezTo>
                        <a:pt x="9781" y="1768"/>
                        <a:pt x="7722" y="1"/>
                        <a:pt x="493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90" name="Google Shape;12638;p89">
                  <a:extLst>
                    <a:ext uri="{FF2B5EF4-FFF2-40B4-BE49-F238E27FC236}">
                      <a16:creationId xmlns:a16="http://schemas.microsoft.com/office/drawing/2014/main" id="{A9B9E3BE-6A17-5112-84DA-09DF3FE7824D}"/>
                    </a:ext>
                  </a:extLst>
                </p:cNvPr>
                <p:cNvSpPr/>
                <p:nvPr/>
              </p:nvSpPr>
              <p:spPr>
                <a:xfrm>
                  <a:off x="3988564" y="2571836"/>
                  <a:ext cx="417045" cy="416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3" h="19975" extrusionOk="0">
                      <a:moveTo>
                        <a:pt x="5465" y="1172"/>
                      </a:moveTo>
                      <a:cubicBezTo>
                        <a:pt x="6229" y="1172"/>
                        <a:pt x="6714" y="1356"/>
                        <a:pt x="7184" y="1548"/>
                      </a:cubicBezTo>
                      <a:cubicBezTo>
                        <a:pt x="7842" y="1820"/>
                        <a:pt x="8120" y="1882"/>
                        <a:pt x="8506" y="1882"/>
                      </a:cubicBezTo>
                      <a:cubicBezTo>
                        <a:pt x="8831" y="1882"/>
                        <a:pt x="9232" y="1838"/>
                        <a:pt x="10000" y="1838"/>
                      </a:cubicBezTo>
                      <a:cubicBezTo>
                        <a:pt x="13275" y="1838"/>
                        <a:pt x="15226" y="3478"/>
                        <a:pt x="16286" y="4855"/>
                      </a:cubicBezTo>
                      <a:cubicBezTo>
                        <a:pt x="17660" y="6641"/>
                        <a:pt x="18149" y="8709"/>
                        <a:pt x="18149" y="9937"/>
                      </a:cubicBezTo>
                      <a:cubicBezTo>
                        <a:pt x="18149" y="11304"/>
                        <a:pt x="17841" y="11405"/>
                        <a:pt x="18414" y="12744"/>
                      </a:cubicBezTo>
                      <a:cubicBezTo>
                        <a:pt x="18610" y="13203"/>
                        <a:pt x="18812" y="13675"/>
                        <a:pt x="18812" y="14565"/>
                      </a:cubicBezTo>
                      <a:cubicBezTo>
                        <a:pt x="18812" y="15702"/>
                        <a:pt x="18373" y="16765"/>
                        <a:pt x="17575" y="17561"/>
                      </a:cubicBezTo>
                      <a:cubicBezTo>
                        <a:pt x="16776" y="18358"/>
                        <a:pt x="15671" y="18803"/>
                        <a:pt x="14546" y="18803"/>
                      </a:cubicBezTo>
                      <a:cubicBezTo>
                        <a:pt x="14544" y="18803"/>
                        <a:pt x="14542" y="18803"/>
                        <a:pt x="14540" y="18803"/>
                      </a:cubicBezTo>
                      <a:lnTo>
                        <a:pt x="14519" y="18803"/>
                      </a:lnTo>
                      <a:cubicBezTo>
                        <a:pt x="13754" y="18803"/>
                        <a:pt x="13270" y="18612"/>
                        <a:pt x="12799" y="18418"/>
                      </a:cubicBezTo>
                      <a:cubicBezTo>
                        <a:pt x="12161" y="18154"/>
                        <a:pt x="11842" y="18085"/>
                        <a:pt x="11520" y="18085"/>
                      </a:cubicBezTo>
                      <a:cubicBezTo>
                        <a:pt x="11167" y="18085"/>
                        <a:pt x="10809" y="18168"/>
                        <a:pt x="10022" y="18168"/>
                      </a:cubicBezTo>
                      <a:cubicBezTo>
                        <a:pt x="6746" y="18168"/>
                        <a:pt x="4785" y="16516"/>
                        <a:pt x="3717" y="15131"/>
                      </a:cubicBezTo>
                      <a:cubicBezTo>
                        <a:pt x="2328" y="13328"/>
                        <a:pt x="1835" y="11257"/>
                        <a:pt x="1835" y="10031"/>
                      </a:cubicBezTo>
                      <a:cubicBezTo>
                        <a:pt x="1835" y="8674"/>
                        <a:pt x="2146" y="8571"/>
                        <a:pt x="1569" y="7222"/>
                      </a:cubicBezTo>
                      <a:cubicBezTo>
                        <a:pt x="1375" y="6765"/>
                        <a:pt x="1173" y="6293"/>
                        <a:pt x="1171" y="5408"/>
                      </a:cubicBezTo>
                      <a:cubicBezTo>
                        <a:pt x="1175" y="3063"/>
                        <a:pt x="3100" y="1172"/>
                        <a:pt x="5465" y="1172"/>
                      </a:cubicBezTo>
                      <a:close/>
                      <a:moveTo>
                        <a:pt x="5465" y="0"/>
                      </a:moveTo>
                      <a:cubicBezTo>
                        <a:pt x="3993" y="0"/>
                        <a:pt x="2617" y="552"/>
                        <a:pt x="1587" y="1582"/>
                      </a:cubicBezTo>
                      <a:cubicBezTo>
                        <a:pt x="566" y="2603"/>
                        <a:pt x="4" y="3960"/>
                        <a:pt x="0" y="5403"/>
                      </a:cubicBezTo>
                      <a:lnTo>
                        <a:pt x="0" y="5414"/>
                      </a:lnTo>
                      <a:cubicBezTo>
                        <a:pt x="2" y="6535"/>
                        <a:pt x="274" y="7170"/>
                        <a:pt x="492" y="7682"/>
                      </a:cubicBezTo>
                      <a:cubicBezTo>
                        <a:pt x="938" y="8725"/>
                        <a:pt x="664" y="8547"/>
                        <a:pt x="664" y="10031"/>
                      </a:cubicBezTo>
                      <a:cubicBezTo>
                        <a:pt x="664" y="11738"/>
                        <a:pt x="1385" y="14023"/>
                        <a:pt x="2790" y="15845"/>
                      </a:cubicBezTo>
                      <a:cubicBezTo>
                        <a:pt x="4019" y="17439"/>
                        <a:pt x="6270" y="19339"/>
                        <a:pt x="10022" y="19339"/>
                      </a:cubicBezTo>
                      <a:cubicBezTo>
                        <a:pt x="10942" y="19339"/>
                        <a:pt x="11234" y="19255"/>
                        <a:pt x="11494" y="19255"/>
                      </a:cubicBezTo>
                      <a:cubicBezTo>
                        <a:pt x="11700" y="19255"/>
                        <a:pt x="11887" y="19308"/>
                        <a:pt x="12353" y="19500"/>
                      </a:cubicBezTo>
                      <a:cubicBezTo>
                        <a:pt x="12875" y="19716"/>
                        <a:pt x="13523" y="19974"/>
                        <a:pt x="14519" y="19974"/>
                      </a:cubicBezTo>
                      <a:lnTo>
                        <a:pt x="14554" y="19974"/>
                      </a:lnTo>
                      <a:cubicBezTo>
                        <a:pt x="15985" y="19974"/>
                        <a:pt x="17386" y="19403"/>
                        <a:pt x="18402" y="18391"/>
                      </a:cubicBezTo>
                      <a:cubicBezTo>
                        <a:pt x="19422" y="17374"/>
                        <a:pt x="19983" y="16015"/>
                        <a:pt x="19983" y="14565"/>
                      </a:cubicBezTo>
                      <a:cubicBezTo>
                        <a:pt x="19983" y="13436"/>
                        <a:pt x="19711" y="12797"/>
                        <a:pt x="19491" y="12284"/>
                      </a:cubicBezTo>
                      <a:cubicBezTo>
                        <a:pt x="19045" y="11243"/>
                        <a:pt x="19320" y="11421"/>
                        <a:pt x="19320" y="9937"/>
                      </a:cubicBezTo>
                      <a:cubicBezTo>
                        <a:pt x="19320" y="8218"/>
                        <a:pt x="18603" y="5946"/>
                        <a:pt x="17213" y="4140"/>
                      </a:cubicBezTo>
                      <a:cubicBezTo>
                        <a:pt x="15994" y="2557"/>
                        <a:pt x="13753" y="667"/>
                        <a:pt x="10000" y="667"/>
                      </a:cubicBezTo>
                      <a:cubicBezTo>
                        <a:pt x="9146" y="667"/>
                        <a:pt x="8785" y="712"/>
                        <a:pt x="8528" y="712"/>
                      </a:cubicBezTo>
                      <a:cubicBezTo>
                        <a:pt x="8261" y="712"/>
                        <a:pt x="8109" y="664"/>
                        <a:pt x="7630" y="466"/>
                      </a:cubicBezTo>
                      <a:cubicBezTo>
                        <a:pt x="7110" y="252"/>
                        <a:pt x="6461" y="0"/>
                        <a:pt x="546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883" name="Google Shape;12639;p89">
                <a:extLst>
                  <a:ext uri="{FF2B5EF4-FFF2-40B4-BE49-F238E27FC236}">
                    <a16:creationId xmlns:a16="http://schemas.microsoft.com/office/drawing/2014/main" id="{C08134E7-8436-2D26-45A3-13850CB8A1FD}"/>
                  </a:ext>
                </a:extLst>
              </p:cNvPr>
              <p:cNvGrpSpPr/>
              <p:nvPr/>
            </p:nvGrpSpPr>
            <p:grpSpPr>
              <a:xfrm>
                <a:off x="3919129" y="5123204"/>
                <a:ext cx="620859" cy="620859"/>
                <a:chOff x="4500573" y="2571753"/>
                <a:chExt cx="417024" cy="417024"/>
              </a:xfrm>
              <a:grpFill/>
            </p:grpSpPr>
            <p:sp>
              <p:nvSpPr>
                <p:cNvPr id="17887" name="Google Shape;12640;p89">
                  <a:extLst>
                    <a:ext uri="{FF2B5EF4-FFF2-40B4-BE49-F238E27FC236}">
                      <a16:creationId xmlns:a16="http://schemas.microsoft.com/office/drawing/2014/main" id="{A1BF9F49-1ADC-E0C8-55E4-E1916C89C107}"/>
                    </a:ext>
                  </a:extLst>
                </p:cNvPr>
                <p:cNvSpPr/>
                <p:nvPr/>
              </p:nvSpPr>
              <p:spPr>
                <a:xfrm>
                  <a:off x="4550263" y="2632817"/>
                  <a:ext cx="317683" cy="293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2" h="14051" extrusionOk="0">
                      <a:moveTo>
                        <a:pt x="7616" y="1172"/>
                      </a:moveTo>
                      <a:cubicBezTo>
                        <a:pt x="8529" y="1202"/>
                        <a:pt x="10613" y="1570"/>
                        <a:pt x="10613" y="4280"/>
                      </a:cubicBezTo>
                      <a:cubicBezTo>
                        <a:pt x="10613" y="4791"/>
                        <a:pt x="10565" y="5662"/>
                        <a:pt x="10565" y="5683"/>
                      </a:cubicBezTo>
                      <a:cubicBezTo>
                        <a:pt x="10565" y="6490"/>
                        <a:pt x="11186" y="6530"/>
                        <a:pt x="11312" y="6530"/>
                      </a:cubicBezTo>
                      <a:cubicBezTo>
                        <a:pt x="11563" y="6530"/>
                        <a:pt x="11867" y="6461"/>
                        <a:pt x="12149" y="6399"/>
                      </a:cubicBezTo>
                      <a:lnTo>
                        <a:pt x="12149" y="6399"/>
                      </a:lnTo>
                      <a:cubicBezTo>
                        <a:pt x="11697" y="6589"/>
                        <a:pt x="10875" y="6838"/>
                        <a:pt x="10875" y="7608"/>
                      </a:cubicBezTo>
                      <a:cubicBezTo>
                        <a:pt x="10875" y="9260"/>
                        <a:pt x="12294" y="9897"/>
                        <a:pt x="13233" y="10316"/>
                      </a:cubicBezTo>
                      <a:cubicBezTo>
                        <a:pt x="13419" y="10399"/>
                        <a:pt x="13661" y="10509"/>
                        <a:pt x="13838" y="10608"/>
                      </a:cubicBezTo>
                      <a:cubicBezTo>
                        <a:pt x="13590" y="10652"/>
                        <a:pt x="13247" y="10703"/>
                        <a:pt x="12826" y="10802"/>
                      </a:cubicBezTo>
                      <a:cubicBezTo>
                        <a:pt x="12446" y="10894"/>
                        <a:pt x="12149" y="11195"/>
                        <a:pt x="12067" y="11574"/>
                      </a:cubicBezTo>
                      <a:cubicBezTo>
                        <a:pt x="12058" y="11614"/>
                        <a:pt x="12049" y="11652"/>
                        <a:pt x="12041" y="11683"/>
                      </a:cubicBezTo>
                      <a:cubicBezTo>
                        <a:pt x="11837" y="11646"/>
                        <a:pt x="11549" y="11584"/>
                        <a:pt x="11156" y="11584"/>
                      </a:cubicBezTo>
                      <a:cubicBezTo>
                        <a:pt x="10220" y="11584"/>
                        <a:pt x="9658" y="11968"/>
                        <a:pt x="9161" y="12306"/>
                      </a:cubicBezTo>
                      <a:cubicBezTo>
                        <a:pt x="8711" y="12614"/>
                        <a:pt x="8322" y="12879"/>
                        <a:pt x="7611" y="12881"/>
                      </a:cubicBezTo>
                      <a:cubicBezTo>
                        <a:pt x="6900" y="12879"/>
                        <a:pt x="6511" y="12614"/>
                        <a:pt x="6060" y="12306"/>
                      </a:cubicBezTo>
                      <a:cubicBezTo>
                        <a:pt x="5563" y="11968"/>
                        <a:pt x="5000" y="11584"/>
                        <a:pt x="4064" y="11584"/>
                      </a:cubicBezTo>
                      <a:cubicBezTo>
                        <a:pt x="3671" y="11584"/>
                        <a:pt x="3381" y="11646"/>
                        <a:pt x="3180" y="11683"/>
                      </a:cubicBezTo>
                      <a:cubicBezTo>
                        <a:pt x="3171" y="11652"/>
                        <a:pt x="3164" y="11614"/>
                        <a:pt x="3155" y="11574"/>
                      </a:cubicBezTo>
                      <a:cubicBezTo>
                        <a:pt x="3072" y="11195"/>
                        <a:pt x="2775" y="10894"/>
                        <a:pt x="2394" y="10802"/>
                      </a:cubicBezTo>
                      <a:cubicBezTo>
                        <a:pt x="1973" y="10703"/>
                        <a:pt x="1630" y="10652"/>
                        <a:pt x="1384" y="10608"/>
                      </a:cubicBezTo>
                      <a:cubicBezTo>
                        <a:pt x="1559" y="10509"/>
                        <a:pt x="1803" y="10399"/>
                        <a:pt x="1987" y="10316"/>
                      </a:cubicBezTo>
                      <a:cubicBezTo>
                        <a:pt x="2927" y="9897"/>
                        <a:pt x="4347" y="9260"/>
                        <a:pt x="4347" y="7608"/>
                      </a:cubicBezTo>
                      <a:cubicBezTo>
                        <a:pt x="4347" y="6838"/>
                        <a:pt x="3525" y="6589"/>
                        <a:pt x="3072" y="6399"/>
                      </a:cubicBezTo>
                      <a:lnTo>
                        <a:pt x="3072" y="6399"/>
                      </a:lnTo>
                      <a:cubicBezTo>
                        <a:pt x="3355" y="6461"/>
                        <a:pt x="3657" y="6530"/>
                        <a:pt x="3910" y="6530"/>
                      </a:cubicBezTo>
                      <a:cubicBezTo>
                        <a:pt x="4034" y="6530"/>
                        <a:pt x="4655" y="6490"/>
                        <a:pt x="4655" y="5683"/>
                      </a:cubicBezTo>
                      <a:cubicBezTo>
                        <a:pt x="4655" y="5662"/>
                        <a:pt x="4609" y="4793"/>
                        <a:pt x="4609" y="4280"/>
                      </a:cubicBezTo>
                      <a:cubicBezTo>
                        <a:pt x="4609" y="1558"/>
                        <a:pt x="6698" y="1199"/>
                        <a:pt x="7616" y="1172"/>
                      </a:cubicBezTo>
                      <a:close/>
                      <a:moveTo>
                        <a:pt x="7602" y="1"/>
                      </a:moveTo>
                      <a:cubicBezTo>
                        <a:pt x="7201" y="11"/>
                        <a:pt x="6164" y="98"/>
                        <a:pt x="5219" y="691"/>
                      </a:cubicBezTo>
                      <a:cubicBezTo>
                        <a:pt x="4407" y="1200"/>
                        <a:pt x="3438" y="2237"/>
                        <a:pt x="3438" y="4280"/>
                      </a:cubicBezTo>
                      <a:cubicBezTo>
                        <a:pt x="3438" y="4714"/>
                        <a:pt x="3454" y="5041"/>
                        <a:pt x="3466" y="5288"/>
                      </a:cubicBezTo>
                      <a:cubicBezTo>
                        <a:pt x="3176" y="5225"/>
                        <a:pt x="2914" y="5159"/>
                        <a:pt x="2711" y="5159"/>
                      </a:cubicBezTo>
                      <a:cubicBezTo>
                        <a:pt x="2005" y="5159"/>
                        <a:pt x="1492" y="5593"/>
                        <a:pt x="1492" y="6187"/>
                      </a:cubicBezTo>
                      <a:cubicBezTo>
                        <a:pt x="1492" y="7031"/>
                        <a:pt x="2302" y="7355"/>
                        <a:pt x="2785" y="7547"/>
                      </a:cubicBezTo>
                      <a:cubicBezTo>
                        <a:pt x="2907" y="7595"/>
                        <a:pt x="3077" y="7664"/>
                        <a:pt x="3173" y="7717"/>
                      </a:cubicBezTo>
                      <a:cubicBezTo>
                        <a:pt x="3084" y="8885"/>
                        <a:pt x="1453" y="9124"/>
                        <a:pt x="595" y="9723"/>
                      </a:cubicBezTo>
                      <a:cubicBezTo>
                        <a:pt x="201" y="9999"/>
                        <a:pt x="1" y="10337"/>
                        <a:pt x="1" y="10730"/>
                      </a:cubicBezTo>
                      <a:cubicBezTo>
                        <a:pt x="1" y="11119"/>
                        <a:pt x="194" y="11425"/>
                        <a:pt x="547" y="11590"/>
                      </a:cubicBezTo>
                      <a:cubicBezTo>
                        <a:pt x="892" y="11752"/>
                        <a:pt x="1340" y="11765"/>
                        <a:pt x="2032" y="11920"/>
                      </a:cubicBezTo>
                      <a:cubicBezTo>
                        <a:pt x="2081" y="12138"/>
                        <a:pt x="2134" y="12318"/>
                        <a:pt x="2231" y="12474"/>
                      </a:cubicBezTo>
                      <a:cubicBezTo>
                        <a:pt x="2428" y="12789"/>
                        <a:pt x="2691" y="12874"/>
                        <a:pt x="2981" y="12874"/>
                      </a:cubicBezTo>
                      <a:cubicBezTo>
                        <a:pt x="3325" y="12874"/>
                        <a:pt x="3708" y="12754"/>
                        <a:pt x="4064" y="12754"/>
                      </a:cubicBezTo>
                      <a:cubicBezTo>
                        <a:pt x="4639" y="12754"/>
                        <a:pt x="4975" y="12984"/>
                        <a:pt x="5400" y="13274"/>
                      </a:cubicBezTo>
                      <a:cubicBezTo>
                        <a:pt x="5907" y="13619"/>
                        <a:pt x="6537" y="14050"/>
                        <a:pt x="7609" y="14050"/>
                      </a:cubicBezTo>
                      <a:lnTo>
                        <a:pt x="7611" y="14050"/>
                      </a:lnTo>
                      <a:cubicBezTo>
                        <a:pt x="8683" y="14050"/>
                        <a:pt x="9315" y="13620"/>
                        <a:pt x="9821" y="13274"/>
                      </a:cubicBezTo>
                      <a:cubicBezTo>
                        <a:pt x="10247" y="12984"/>
                        <a:pt x="10581" y="12754"/>
                        <a:pt x="11156" y="12754"/>
                      </a:cubicBezTo>
                      <a:cubicBezTo>
                        <a:pt x="11621" y="12754"/>
                        <a:pt x="11881" y="12881"/>
                        <a:pt x="12228" y="12881"/>
                      </a:cubicBezTo>
                      <a:cubicBezTo>
                        <a:pt x="12647" y="12881"/>
                        <a:pt x="12874" y="12660"/>
                        <a:pt x="12991" y="12474"/>
                      </a:cubicBezTo>
                      <a:cubicBezTo>
                        <a:pt x="13088" y="12318"/>
                        <a:pt x="13139" y="12136"/>
                        <a:pt x="13189" y="11920"/>
                      </a:cubicBezTo>
                      <a:cubicBezTo>
                        <a:pt x="13880" y="11765"/>
                        <a:pt x="14328" y="11752"/>
                        <a:pt x="14673" y="11590"/>
                      </a:cubicBezTo>
                      <a:cubicBezTo>
                        <a:pt x="15027" y="11425"/>
                        <a:pt x="15221" y="11119"/>
                        <a:pt x="15221" y="10730"/>
                      </a:cubicBezTo>
                      <a:cubicBezTo>
                        <a:pt x="15221" y="10337"/>
                        <a:pt x="15020" y="9999"/>
                        <a:pt x="14625" y="9723"/>
                      </a:cubicBezTo>
                      <a:cubicBezTo>
                        <a:pt x="13769" y="9124"/>
                        <a:pt x="12136" y="8885"/>
                        <a:pt x="12048" y="7717"/>
                      </a:cubicBezTo>
                      <a:cubicBezTo>
                        <a:pt x="12143" y="7664"/>
                        <a:pt x="12313" y="7595"/>
                        <a:pt x="12435" y="7547"/>
                      </a:cubicBezTo>
                      <a:cubicBezTo>
                        <a:pt x="12918" y="7355"/>
                        <a:pt x="13728" y="7031"/>
                        <a:pt x="13728" y="6187"/>
                      </a:cubicBezTo>
                      <a:cubicBezTo>
                        <a:pt x="13728" y="5593"/>
                        <a:pt x="13215" y="5159"/>
                        <a:pt x="12509" y="5159"/>
                      </a:cubicBezTo>
                      <a:cubicBezTo>
                        <a:pt x="12306" y="5159"/>
                        <a:pt x="12044" y="5225"/>
                        <a:pt x="11754" y="5288"/>
                      </a:cubicBezTo>
                      <a:cubicBezTo>
                        <a:pt x="11768" y="5041"/>
                        <a:pt x="11782" y="4714"/>
                        <a:pt x="11782" y="4280"/>
                      </a:cubicBezTo>
                      <a:cubicBezTo>
                        <a:pt x="11782" y="2246"/>
                        <a:pt x="10822" y="1211"/>
                        <a:pt x="10017" y="700"/>
                      </a:cubicBezTo>
                      <a:cubicBezTo>
                        <a:pt x="9076" y="105"/>
                        <a:pt x="8037" y="13"/>
                        <a:pt x="76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88" name="Google Shape;12641;p89">
                  <a:extLst>
                    <a:ext uri="{FF2B5EF4-FFF2-40B4-BE49-F238E27FC236}">
                      <a16:creationId xmlns:a16="http://schemas.microsoft.com/office/drawing/2014/main" id="{F8D89D29-DB7A-8CCE-3378-43A5A4BDD3AB}"/>
                    </a:ext>
                  </a:extLst>
                </p:cNvPr>
                <p:cNvSpPr/>
                <p:nvPr/>
              </p:nvSpPr>
              <p:spPr>
                <a:xfrm>
                  <a:off x="4500573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17017" y="1172"/>
                      </a:moveTo>
                      <a:cubicBezTo>
                        <a:pt x="17990" y="1172"/>
                        <a:pt x="18812" y="1975"/>
                        <a:pt x="18812" y="2927"/>
                      </a:cubicBezTo>
                      <a:lnTo>
                        <a:pt x="18812" y="17017"/>
                      </a:lnTo>
                      <a:cubicBezTo>
                        <a:pt x="18812" y="17990"/>
                        <a:pt x="17990" y="18811"/>
                        <a:pt x="17017" y="18811"/>
                      </a:cubicBezTo>
                      <a:lnTo>
                        <a:pt x="2966" y="18811"/>
                      </a:lnTo>
                      <a:cubicBezTo>
                        <a:pt x="1993" y="18811"/>
                        <a:pt x="1172" y="17990"/>
                        <a:pt x="1172" y="17017"/>
                      </a:cubicBezTo>
                      <a:lnTo>
                        <a:pt x="1172" y="2927"/>
                      </a:lnTo>
                      <a:cubicBezTo>
                        <a:pt x="1172" y="1975"/>
                        <a:pt x="1993" y="1172"/>
                        <a:pt x="2966" y="1172"/>
                      </a:cubicBezTo>
                      <a:close/>
                      <a:moveTo>
                        <a:pt x="2966" y="1"/>
                      </a:moveTo>
                      <a:cubicBezTo>
                        <a:pt x="1349" y="1"/>
                        <a:pt x="1" y="1310"/>
                        <a:pt x="1" y="2927"/>
                      </a:cubicBezTo>
                      <a:lnTo>
                        <a:pt x="1" y="17015"/>
                      </a:lnTo>
                      <a:cubicBezTo>
                        <a:pt x="1" y="18636"/>
                        <a:pt x="1349" y="19982"/>
                        <a:pt x="2966" y="19982"/>
                      </a:cubicBezTo>
                      <a:lnTo>
                        <a:pt x="17017" y="19982"/>
                      </a:lnTo>
                      <a:cubicBezTo>
                        <a:pt x="18635" y="19982"/>
                        <a:pt x="19982" y="18634"/>
                        <a:pt x="19982" y="17015"/>
                      </a:cubicBezTo>
                      <a:lnTo>
                        <a:pt x="19982" y="2927"/>
                      </a:lnTo>
                      <a:cubicBezTo>
                        <a:pt x="19982" y="1310"/>
                        <a:pt x="18635" y="1"/>
                        <a:pt x="170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884" name="Google Shape;12642;p89">
                <a:extLst>
                  <a:ext uri="{FF2B5EF4-FFF2-40B4-BE49-F238E27FC236}">
                    <a16:creationId xmlns:a16="http://schemas.microsoft.com/office/drawing/2014/main" id="{52515A0E-9C35-D2A6-005E-A5E923D8F10B}"/>
                  </a:ext>
                </a:extLst>
              </p:cNvPr>
              <p:cNvGrpSpPr/>
              <p:nvPr/>
            </p:nvGrpSpPr>
            <p:grpSpPr>
              <a:xfrm>
                <a:off x="4858412" y="5123204"/>
                <a:ext cx="620859" cy="620859"/>
                <a:chOff x="5012603" y="2571753"/>
                <a:chExt cx="417024" cy="417024"/>
              </a:xfrm>
              <a:grpFill/>
            </p:grpSpPr>
            <p:sp>
              <p:nvSpPr>
                <p:cNvPr id="17885" name="Google Shape;12643;p89">
                  <a:extLst>
                    <a:ext uri="{FF2B5EF4-FFF2-40B4-BE49-F238E27FC236}">
                      <a16:creationId xmlns:a16="http://schemas.microsoft.com/office/drawing/2014/main" id="{210C4FB1-7CF4-EEDE-7929-1A616ABAE718}"/>
                    </a:ext>
                  </a:extLst>
                </p:cNvPr>
                <p:cNvSpPr/>
                <p:nvPr/>
              </p:nvSpPr>
              <p:spPr>
                <a:xfrm>
                  <a:off x="5133124" y="2631210"/>
                  <a:ext cx="180818" cy="30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4" h="14377" extrusionOk="0">
                      <a:moveTo>
                        <a:pt x="4683" y="1171"/>
                      </a:moveTo>
                      <a:lnTo>
                        <a:pt x="4683" y="3395"/>
                      </a:lnTo>
                      <a:cubicBezTo>
                        <a:pt x="4683" y="3719"/>
                        <a:pt x="4945" y="3980"/>
                        <a:pt x="5269" y="3980"/>
                      </a:cubicBezTo>
                      <a:lnTo>
                        <a:pt x="7493" y="3980"/>
                      </a:lnTo>
                      <a:lnTo>
                        <a:pt x="7493" y="5620"/>
                      </a:lnTo>
                      <a:lnTo>
                        <a:pt x="5269" y="5620"/>
                      </a:lnTo>
                      <a:cubicBezTo>
                        <a:pt x="4945" y="5620"/>
                        <a:pt x="4683" y="5882"/>
                        <a:pt x="4683" y="6206"/>
                      </a:cubicBezTo>
                      <a:lnTo>
                        <a:pt x="4683" y="9859"/>
                      </a:lnTo>
                      <a:cubicBezTo>
                        <a:pt x="4683" y="10227"/>
                        <a:pt x="4706" y="10648"/>
                        <a:pt x="4975" y="10986"/>
                      </a:cubicBezTo>
                      <a:cubicBezTo>
                        <a:pt x="5327" y="11423"/>
                        <a:pt x="5899" y="11474"/>
                        <a:pt x="6299" y="11474"/>
                      </a:cubicBezTo>
                      <a:lnTo>
                        <a:pt x="7494" y="11474"/>
                      </a:lnTo>
                      <a:lnTo>
                        <a:pt x="7494" y="13158"/>
                      </a:lnTo>
                      <a:cubicBezTo>
                        <a:pt x="7137" y="13183"/>
                        <a:pt x="6635" y="13207"/>
                        <a:pt x="6113" y="13207"/>
                      </a:cubicBezTo>
                      <a:cubicBezTo>
                        <a:pt x="3848" y="13207"/>
                        <a:pt x="3044" y="11806"/>
                        <a:pt x="3044" y="10607"/>
                      </a:cubicBezTo>
                      <a:lnTo>
                        <a:pt x="3044" y="6206"/>
                      </a:lnTo>
                      <a:cubicBezTo>
                        <a:pt x="3044" y="5882"/>
                        <a:pt x="2782" y="5620"/>
                        <a:pt x="2460" y="5620"/>
                      </a:cubicBezTo>
                      <a:lnTo>
                        <a:pt x="1172" y="5620"/>
                      </a:lnTo>
                      <a:lnTo>
                        <a:pt x="1172" y="4090"/>
                      </a:lnTo>
                      <a:cubicBezTo>
                        <a:pt x="2035" y="3913"/>
                        <a:pt x="2690" y="3487"/>
                        <a:pt x="3120" y="2820"/>
                      </a:cubicBezTo>
                      <a:cubicBezTo>
                        <a:pt x="3463" y="2289"/>
                        <a:pt x="3608" y="1697"/>
                        <a:pt x="3703" y="1171"/>
                      </a:cubicBezTo>
                      <a:close/>
                      <a:moveTo>
                        <a:pt x="3208" y="0"/>
                      </a:moveTo>
                      <a:cubicBezTo>
                        <a:pt x="2922" y="0"/>
                        <a:pt x="2677" y="207"/>
                        <a:pt x="2631" y="490"/>
                      </a:cubicBezTo>
                      <a:cubicBezTo>
                        <a:pt x="2409" y="1822"/>
                        <a:pt x="2209" y="2861"/>
                        <a:pt x="537" y="3000"/>
                      </a:cubicBezTo>
                      <a:cubicBezTo>
                        <a:pt x="234" y="3025"/>
                        <a:pt x="1" y="3278"/>
                        <a:pt x="1" y="3582"/>
                      </a:cubicBezTo>
                      <a:lnTo>
                        <a:pt x="1" y="6206"/>
                      </a:lnTo>
                      <a:cubicBezTo>
                        <a:pt x="1" y="6529"/>
                        <a:pt x="263" y="6791"/>
                        <a:pt x="586" y="6791"/>
                      </a:cubicBezTo>
                      <a:lnTo>
                        <a:pt x="1874" y="6791"/>
                      </a:lnTo>
                      <a:lnTo>
                        <a:pt x="1874" y="10607"/>
                      </a:lnTo>
                      <a:cubicBezTo>
                        <a:pt x="1874" y="12618"/>
                        <a:pt x="3355" y="14377"/>
                        <a:pt x="6111" y="14377"/>
                      </a:cubicBezTo>
                      <a:cubicBezTo>
                        <a:pt x="7158" y="14377"/>
                        <a:pt x="8098" y="14285"/>
                        <a:pt x="8137" y="14281"/>
                      </a:cubicBezTo>
                      <a:cubicBezTo>
                        <a:pt x="8436" y="14251"/>
                        <a:pt x="8664" y="14000"/>
                        <a:pt x="8664" y="13699"/>
                      </a:cubicBezTo>
                      <a:lnTo>
                        <a:pt x="8664" y="10888"/>
                      </a:lnTo>
                      <a:cubicBezTo>
                        <a:pt x="8664" y="10565"/>
                        <a:pt x="8402" y="10303"/>
                        <a:pt x="8078" y="10303"/>
                      </a:cubicBezTo>
                      <a:lnTo>
                        <a:pt x="6299" y="10303"/>
                      </a:lnTo>
                      <a:cubicBezTo>
                        <a:pt x="5828" y="10303"/>
                        <a:pt x="5855" y="10292"/>
                        <a:pt x="5855" y="9859"/>
                      </a:cubicBezTo>
                      <a:lnTo>
                        <a:pt x="5855" y="6791"/>
                      </a:lnTo>
                      <a:lnTo>
                        <a:pt x="8078" y="6791"/>
                      </a:lnTo>
                      <a:cubicBezTo>
                        <a:pt x="8402" y="6791"/>
                        <a:pt x="8664" y="6529"/>
                        <a:pt x="8664" y="6206"/>
                      </a:cubicBezTo>
                      <a:lnTo>
                        <a:pt x="8664" y="3397"/>
                      </a:lnTo>
                      <a:cubicBezTo>
                        <a:pt x="8664" y="3073"/>
                        <a:pt x="8402" y="2811"/>
                        <a:pt x="8078" y="2811"/>
                      </a:cubicBezTo>
                      <a:lnTo>
                        <a:pt x="5855" y="2811"/>
                      </a:lnTo>
                      <a:lnTo>
                        <a:pt x="5855" y="586"/>
                      </a:lnTo>
                      <a:cubicBezTo>
                        <a:pt x="5855" y="262"/>
                        <a:pt x="5593" y="0"/>
                        <a:pt x="52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86" name="Google Shape;12644;p89">
                  <a:extLst>
                    <a:ext uri="{FF2B5EF4-FFF2-40B4-BE49-F238E27FC236}">
                      <a16:creationId xmlns:a16="http://schemas.microsoft.com/office/drawing/2014/main" id="{05F075FA-12D0-7D3D-6FA8-2B5CCE1B7A14}"/>
                    </a:ext>
                  </a:extLst>
                </p:cNvPr>
                <p:cNvSpPr/>
                <p:nvPr/>
              </p:nvSpPr>
              <p:spPr>
                <a:xfrm>
                  <a:off x="5012603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17053" y="1172"/>
                      </a:moveTo>
                      <a:cubicBezTo>
                        <a:pt x="18007" y="1172"/>
                        <a:pt x="18810" y="1993"/>
                        <a:pt x="18810" y="2966"/>
                      </a:cubicBezTo>
                      <a:lnTo>
                        <a:pt x="18810" y="17017"/>
                      </a:lnTo>
                      <a:cubicBezTo>
                        <a:pt x="18810" y="17990"/>
                        <a:pt x="18007" y="18811"/>
                        <a:pt x="17053" y="18811"/>
                      </a:cubicBezTo>
                      <a:lnTo>
                        <a:pt x="2965" y="18811"/>
                      </a:lnTo>
                      <a:cubicBezTo>
                        <a:pt x="1992" y="18811"/>
                        <a:pt x="1169" y="17990"/>
                        <a:pt x="1169" y="17017"/>
                      </a:cubicBezTo>
                      <a:lnTo>
                        <a:pt x="1169" y="2966"/>
                      </a:lnTo>
                      <a:cubicBezTo>
                        <a:pt x="1169" y="1993"/>
                        <a:pt x="1992" y="1172"/>
                        <a:pt x="2965" y="1172"/>
                      </a:cubicBezTo>
                      <a:close/>
                      <a:moveTo>
                        <a:pt x="2965" y="1"/>
                      </a:moveTo>
                      <a:cubicBezTo>
                        <a:pt x="1346" y="1"/>
                        <a:pt x="0" y="1349"/>
                        <a:pt x="0" y="2966"/>
                      </a:cubicBezTo>
                      <a:lnTo>
                        <a:pt x="0" y="17015"/>
                      </a:lnTo>
                      <a:cubicBezTo>
                        <a:pt x="0" y="18636"/>
                        <a:pt x="1348" y="19982"/>
                        <a:pt x="2965" y="19982"/>
                      </a:cubicBezTo>
                      <a:lnTo>
                        <a:pt x="17053" y="19982"/>
                      </a:lnTo>
                      <a:cubicBezTo>
                        <a:pt x="18672" y="19982"/>
                        <a:pt x="19981" y="18634"/>
                        <a:pt x="19981" y="17015"/>
                      </a:cubicBezTo>
                      <a:lnTo>
                        <a:pt x="19981" y="2966"/>
                      </a:lnTo>
                      <a:cubicBezTo>
                        <a:pt x="19981" y="1349"/>
                        <a:pt x="18672" y="1"/>
                        <a:pt x="1705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F780929-FDFB-0A67-0837-47F527BD4F08}"/>
                </a:ext>
              </a:extLst>
            </p:cNvPr>
            <p:cNvGrpSpPr/>
            <p:nvPr/>
          </p:nvGrpSpPr>
          <p:grpSpPr>
            <a:xfrm>
              <a:off x="397214" y="4545124"/>
              <a:ext cx="11386542" cy="645964"/>
              <a:chOff x="397214" y="4323264"/>
              <a:chExt cx="11386542" cy="645964"/>
            </a:xfrm>
            <a:grpFill/>
          </p:grpSpPr>
          <p:sp>
            <p:nvSpPr>
              <p:cNvPr id="20" name="Google Shape;12453;p89">
                <a:extLst>
                  <a:ext uri="{FF2B5EF4-FFF2-40B4-BE49-F238E27FC236}">
                    <a16:creationId xmlns:a16="http://schemas.microsoft.com/office/drawing/2014/main" id="{D0566766-7E28-A03E-E0CC-D78CD21A574D}"/>
                  </a:ext>
                </a:extLst>
              </p:cNvPr>
              <p:cNvSpPr/>
              <p:nvPr/>
            </p:nvSpPr>
            <p:spPr>
              <a:xfrm>
                <a:off x="1182098" y="4420919"/>
                <a:ext cx="641288" cy="450628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8192" extrusionOk="0">
                    <a:moveTo>
                      <a:pt x="10429" y="662"/>
                    </a:moveTo>
                    <a:cubicBezTo>
                      <a:pt x="10114" y="1008"/>
                      <a:pt x="6207" y="4915"/>
                      <a:pt x="6081" y="5072"/>
                    </a:cubicBezTo>
                    <a:cubicBezTo>
                      <a:pt x="6018" y="5135"/>
                      <a:pt x="5916" y="5167"/>
                      <a:pt x="5813" y="5167"/>
                    </a:cubicBezTo>
                    <a:cubicBezTo>
                      <a:pt x="5711" y="5167"/>
                      <a:pt x="5608" y="5135"/>
                      <a:pt x="5545" y="5072"/>
                    </a:cubicBezTo>
                    <a:lnTo>
                      <a:pt x="1135" y="662"/>
                    </a:lnTo>
                    <a:close/>
                    <a:moveTo>
                      <a:pt x="662" y="1134"/>
                    </a:moveTo>
                    <a:lnTo>
                      <a:pt x="3624" y="4096"/>
                    </a:lnTo>
                    <a:lnTo>
                      <a:pt x="662" y="7057"/>
                    </a:lnTo>
                    <a:lnTo>
                      <a:pt x="662" y="1134"/>
                    </a:lnTo>
                    <a:close/>
                    <a:moveTo>
                      <a:pt x="10996" y="1134"/>
                    </a:moveTo>
                    <a:lnTo>
                      <a:pt x="10996" y="7057"/>
                    </a:lnTo>
                    <a:lnTo>
                      <a:pt x="8034" y="4096"/>
                    </a:lnTo>
                    <a:lnTo>
                      <a:pt x="10996" y="1134"/>
                    </a:lnTo>
                    <a:close/>
                    <a:moveTo>
                      <a:pt x="7562" y="4568"/>
                    </a:moveTo>
                    <a:lnTo>
                      <a:pt x="10492" y="7530"/>
                    </a:lnTo>
                    <a:lnTo>
                      <a:pt x="1198" y="7530"/>
                    </a:lnTo>
                    <a:lnTo>
                      <a:pt x="4096" y="4568"/>
                    </a:lnTo>
                    <a:lnTo>
                      <a:pt x="5073" y="5545"/>
                    </a:lnTo>
                    <a:cubicBezTo>
                      <a:pt x="5278" y="5750"/>
                      <a:pt x="5553" y="5852"/>
                      <a:pt x="5829" y="5852"/>
                    </a:cubicBezTo>
                    <a:cubicBezTo>
                      <a:pt x="6105" y="5852"/>
                      <a:pt x="6380" y="5750"/>
                      <a:pt x="6585" y="5545"/>
                    </a:cubicBezTo>
                    <a:lnTo>
                      <a:pt x="7562" y="4568"/>
                    </a:lnTo>
                    <a:close/>
                    <a:moveTo>
                      <a:pt x="1009" y="0"/>
                    </a:moveTo>
                    <a:cubicBezTo>
                      <a:pt x="473" y="0"/>
                      <a:pt x="1" y="473"/>
                      <a:pt x="1" y="1008"/>
                    </a:cubicBezTo>
                    <a:lnTo>
                      <a:pt x="1" y="7152"/>
                    </a:lnTo>
                    <a:cubicBezTo>
                      <a:pt x="1" y="7719"/>
                      <a:pt x="473" y="8191"/>
                      <a:pt x="1009" y="8191"/>
                    </a:cubicBezTo>
                    <a:lnTo>
                      <a:pt x="10618" y="8191"/>
                    </a:lnTo>
                    <a:cubicBezTo>
                      <a:pt x="11185" y="8191"/>
                      <a:pt x="11657" y="7719"/>
                      <a:pt x="11657" y="7152"/>
                    </a:cubicBezTo>
                    <a:lnTo>
                      <a:pt x="11657" y="1008"/>
                    </a:lnTo>
                    <a:cubicBezTo>
                      <a:pt x="11657" y="441"/>
                      <a:pt x="11185" y="0"/>
                      <a:pt x="106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354">
                  <a:defRPr/>
                </a:pPr>
                <a:endParaRPr sz="2400" dirty="0">
                  <a:solidFill>
                    <a:srgbClr val="000000"/>
                  </a:solidFill>
                  <a:latin typeface="Lora" pitchFamily="2" charset="0"/>
                </a:endParaRPr>
              </a:p>
            </p:txBody>
          </p:sp>
          <p:grpSp>
            <p:nvGrpSpPr>
              <p:cNvPr id="21" name="Google Shape;12489;p89">
                <a:extLst>
                  <a:ext uri="{FF2B5EF4-FFF2-40B4-BE49-F238E27FC236}">
                    <a16:creationId xmlns:a16="http://schemas.microsoft.com/office/drawing/2014/main" id="{73D59A2D-DE5A-CF55-CFE4-E4CF5730F0AE}"/>
                  </a:ext>
                </a:extLst>
              </p:cNvPr>
              <p:cNvGrpSpPr/>
              <p:nvPr/>
            </p:nvGrpSpPr>
            <p:grpSpPr>
              <a:xfrm>
                <a:off x="3714261" y="4323264"/>
                <a:ext cx="642992" cy="645964"/>
                <a:chOff x="-1333975" y="2365850"/>
                <a:chExt cx="292225" cy="293575"/>
              </a:xfrm>
              <a:grpFill/>
            </p:grpSpPr>
            <p:sp>
              <p:nvSpPr>
                <p:cNvPr id="17868" name="Google Shape;12490;p89">
                  <a:extLst>
                    <a:ext uri="{FF2B5EF4-FFF2-40B4-BE49-F238E27FC236}">
                      <a16:creationId xmlns:a16="http://schemas.microsoft.com/office/drawing/2014/main" id="{0EF22C7C-390F-BD1F-0900-95AE22CA8B10}"/>
                    </a:ext>
                  </a:extLst>
                </p:cNvPr>
                <p:cNvSpPr/>
                <p:nvPr/>
              </p:nvSpPr>
              <p:spPr>
                <a:xfrm>
                  <a:off x="-1285150" y="2365850"/>
                  <a:ext cx="191225" cy="29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9" h="11743" extrusionOk="0">
                      <a:moveTo>
                        <a:pt x="3813" y="684"/>
                      </a:moveTo>
                      <a:cubicBezTo>
                        <a:pt x="5545" y="684"/>
                        <a:pt x="6900" y="2039"/>
                        <a:pt x="6900" y="3740"/>
                      </a:cubicBezTo>
                      <a:cubicBezTo>
                        <a:pt x="6931" y="4780"/>
                        <a:pt x="6553" y="5347"/>
                        <a:pt x="6270" y="5788"/>
                      </a:cubicBezTo>
                      <a:cubicBezTo>
                        <a:pt x="5797" y="6544"/>
                        <a:pt x="5608" y="6922"/>
                        <a:pt x="5608" y="7930"/>
                      </a:cubicBezTo>
                      <a:cubicBezTo>
                        <a:pt x="5608" y="8119"/>
                        <a:pt x="5451" y="8277"/>
                        <a:pt x="5230" y="8277"/>
                      </a:cubicBezTo>
                      <a:lnTo>
                        <a:pt x="2489" y="8277"/>
                      </a:lnTo>
                      <a:cubicBezTo>
                        <a:pt x="2300" y="8277"/>
                        <a:pt x="2143" y="8119"/>
                        <a:pt x="2143" y="7930"/>
                      </a:cubicBezTo>
                      <a:cubicBezTo>
                        <a:pt x="2143" y="6922"/>
                        <a:pt x="1922" y="6576"/>
                        <a:pt x="1450" y="5820"/>
                      </a:cubicBezTo>
                      <a:cubicBezTo>
                        <a:pt x="1198" y="5347"/>
                        <a:pt x="567" y="4528"/>
                        <a:pt x="788" y="3205"/>
                      </a:cubicBezTo>
                      <a:cubicBezTo>
                        <a:pt x="1040" y="1819"/>
                        <a:pt x="2237" y="684"/>
                        <a:pt x="3813" y="684"/>
                      </a:cubicBezTo>
                      <a:close/>
                      <a:moveTo>
                        <a:pt x="4852" y="8907"/>
                      </a:moveTo>
                      <a:lnTo>
                        <a:pt x="4852" y="9569"/>
                      </a:lnTo>
                      <a:lnTo>
                        <a:pt x="4506" y="9569"/>
                      </a:lnTo>
                      <a:cubicBezTo>
                        <a:pt x="4285" y="9569"/>
                        <a:pt x="4128" y="9726"/>
                        <a:pt x="4128" y="9915"/>
                      </a:cubicBezTo>
                      <a:cubicBezTo>
                        <a:pt x="4128" y="10136"/>
                        <a:pt x="4285" y="10293"/>
                        <a:pt x="4506" y="10293"/>
                      </a:cubicBezTo>
                      <a:lnTo>
                        <a:pt x="4852" y="10293"/>
                      </a:lnTo>
                      <a:lnTo>
                        <a:pt x="4852" y="10640"/>
                      </a:lnTo>
                      <a:cubicBezTo>
                        <a:pt x="4884" y="10829"/>
                        <a:pt x="4726" y="10986"/>
                        <a:pt x="4537" y="10986"/>
                      </a:cubicBezTo>
                      <a:lnTo>
                        <a:pt x="3151" y="10986"/>
                      </a:lnTo>
                      <a:cubicBezTo>
                        <a:pt x="2962" y="10986"/>
                        <a:pt x="2804" y="10829"/>
                        <a:pt x="2804" y="10640"/>
                      </a:cubicBezTo>
                      <a:lnTo>
                        <a:pt x="2804" y="10293"/>
                      </a:lnTo>
                      <a:lnTo>
                        <a:pt x="3151" y="10293"/>
                      </a:lnTo>
                      <a:cubicBezTo>
                        <a:pt x="3371" y="10293"/>
                        <a:pt x="3529" y="10136"/>
                        <a:pt x="3529" y="9915"/>
                      </a:cubicBezTo>
                      <a:cubicBezTo>
                        <a:pt x="3529" y="9726"/>
                        <a:pt x="3371" y="9569"/>
                        <a:pt x="3151" y="9569"/>
                      </a:cubicBezTo>
                      <a:lnTo>
                        <a:pt x="2804" y="9569"/>
                      </a:lnTo>
                      <a:lnTo>
                        <a:pt x="2804" y="8907"/>
                      </a:lnTo>
                      <a:close/>
                      <a:moveTo>
                        <a:pt x="3897" y="1"/>
                      </a:moveTo>
                      <a:cubicBezTo>
                        <a:pt x="3632" y="1"/>
                        <a:pt x="3361" y="28"/>
                        <a:pt x="3088" y="86"/>
                      </a:cubicBezTo>
                      <a:cubicBezTo>
                        <a:pt x="1607" y="401"/>
                        <a:pt x="441" y="1566"/>
                        <a:pt x="158" y="3079"/>
                      </a:cubicBezTo>
                      <a:cubicBezTo>
                        <a:pt x="0" y="3992"/>
                        <a:pt x="158" y="4969"/>
                        <a:pt x="631" y="5757"/>
                      </a:cubicBezTo>
                      <a:cubicBezTo>
                        <a:pt x="757" y="5914"/>
                        <a:pt x="820" y="6072"/>
                        <a:pt x="914" y="6229"/>
                      </a:cubicBezTo>
                      <a:cubicBezTo>
                        <a:pt x="1355" y="6891"/>
                        <a:pt x="1450" y="7143"/>
                        <a:pt x="1450" y="7962"/>
                      </a:cubicBezTo>
                      <a:cubicBezTo>
                        <a:pt x="1450" y="8403"/>
                        <a:pt x="1733" y="8781"/>
                        <a:pt x="2143" y="8939"/>
                      </a:cubicBezTo>
                      <a:lnTo>
                        <a:pt x="2143" y="10703"/>
                      </a:lnTo>
                      <a:cubicBezTo>
                        <a:pt x="2143" y="11270"/>
                        <a:pt x="2615" y="11743"/>
                        <a:pt x="3151" y="11743"/>
                      </a:cubicBezTo>
                      <a:lnTo>
                        <a:pt x="4537" y="11743"/>
                      </a:lnTo>
                      <a:cubicBezTo>
                        <a:pt x="5073" y="11743"/>
                        <a:pt x="5545" y="11270"/>
                        <a:pt x="5545" y="10703"/>
                      </a:cubicBezTo>
                      <a:lnTo>
                        <a:pt x="5545" y="8939"/>
                      </a:lnTo>
                      <a:cubicBezTo>
                        <a:pt x="5955" y="8781"/>
                        <a:pt x="6238" y="8435"/>
                        <a:pt x="6238" y="7962"/>
                      </a:cubicBezTo>
                      <a:lnTo>
                        <a:pt x="6238" y="7930"/>
                      </a:lnTo>
                      <a:cubicBezTo>
                        <a:pt x="6238" y="7143"/>
                        <a:pt x="6427" y="6828"/>
                        <a:pt x="6805" y="6229"/>
                      </a:cubicBezTo>
                      <a:cubicBezTo>
                        <a:pt x="7089" y="5788"/>
                        <a:pt x="7593" y="5032"/>
                        <a:pt x="7593" y="3835"/>
                      </a:cubicBezTo>
                      <a:cubicBezTo>
                        <a:pt x="7649" y="1658"/>
                        <a:pt x="5950" y="1"/>
                        <a:pt x="38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69" name="Google Shape;12491;p89">
                  <a:extLst>
                    <a:ext uri="{FF2B5EF4-FFF2-40B4-BE49-F238E27FC236}">
                      <a16:creationId xmlns:a16="http://schemas.microsoft.com/office/drawing/2014/main" id="{813788F0-7BD9-3777-5085-3F74C85986FA}"/>
                    </a:ext>
                  </a:extLst>
                </p:cNvPr>
                <p:cNvSpPr/>
                <p:nvPr/>
              </p:nvSpPr>
              <p:spPr>
                <a:xfrm>
                  <a:off x="-1076425" y="2452250"/>
                  <a:ext cx="346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40" y="725"/>
                      </a:lnTo>
                      <a:cubicBezTo>
                        <a:pt x="1229" y="725"/>
                        <a:pt x="1386" y="568"/>
                        <a:pt x="1386" y="379"/>
                      </a:cubicBezTo>
                      <a:cubicBezTo>
                        <a:pt x="1386" y="158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70" name="Google Shape;12492;p89">
                  <a:extLst>
                    <a:ext uri="{FF2B5EF4-FFF2-40B4-BE49-F238E27FC236}">
                      <a16:creationId xmlns:a16="http://schemas.microsoft.com/office/drawing/2014/main" id="{62959E64-94D6-837B-71DC-793CCC6E7C39}"/>
                    </a:ext>
                  </a:extLst>
                </p:cNvPr>
                <p:cNvSpPr/>
                <p:nvPr/>
              </p:nvSpPr>
              <p:spPr>
                <a:xfrm>
                  <a:off x="-1333975" y="2452250"/>
                  <a:ext cx="346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08" y="725"/>
                      </a:lnTo>
                      <a:cubicBezTo>
                        <a:pt x="1197" y="694"/>
                        <a:pt x="1386" y="536"/>
                        <a:pt x="1386" y="379"/>
                      </a:cubicBezTo>
                      <a:cubicBezTo>
                        <a:pt x="1386" y="158"/>
                        <a:pt x="1197" y="1"/>
                        <a:pt x="10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71" name="Google Shape;12493;p89">
                  <a:extLst>
                    <a:ext uri="{FF2B5EF4-FFF2-40B4-BE49-F238E27FC236}">
                      <a16:creationId xmlns:a16="http://schemas.microsoft.com/office/drawing/2014/main" id="{C22CE84A-DBD4-1905-7A83-A3DE06944B08}"/>
                    </a:ext>
                  </a:extLst>
                </p:cNvPr>
                <p:cNvSpPr/>
                <p:nvPr/>
              </p:nvSpPr>
              <p:spPr>
                <a:xfrm>
                  <a:off x="-1093750" y="2383050"/>
                  <a:ext cx="35450" cy="2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063" extrusionOk="0">
                      <a:moveTo>
                        <a:pt x="992" y="1"/>
                      </a:moveTo>
                      <a:cubicBezTo>
                        <a:pt x="931" y="1"/>
                        <a:pt x="870" y="19"/>
                        <a:pt x="819" y="59"/>
                      </a:cubicBezTo>
                      <a:lnTo>
                        <a:pt x="221" y="406"/>
                      </a:lnTo>
                      <a:cubicBezTo>
                        <a:pt x="63" y="500"/>
                        <a:pt x="0" y="721"/>
                        <a:pt x="95" y="878"/>
                      </a:cubicBezTo>
                      <a:cubicBezTo>
                        <a:pt x="159" y="985"/>
                        <a:pt x="295" y="1063"/>
                        <a:pt x="415" y="1063"/>
                      </a:cubicBezTo>
                      <a:cubicBezTo>
                        <a:pt x="473" y="1063"/>
                        <a:pt x="527" y="1045"/>
                        <a:pt x="567" y="1005"/>
                      </a:cubicBezTo>
                      <a:lnTo>
                        <a:pt x="1166" y="658"/>
                      </a:lnTo>
                      <a:cubicBezTo>
                        <a:pt x="1323" y="563"/>
                        <a:pt x="1418" y="343"/>
                        <a:pt x="1292" y="185"/>
                      </a:cubicBezTo>
                      <a:cubicBezTo>
                        <a:pt x="1249" y="79"/>
                        <a:pt x="1120" y="1"/>
                        <a:pt x="9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72" name="Google Shape;12494;p89">
                  <a:extLst>
                    <a:ext uri="{FF2B5EF4-FFF2-40B4-BE49-F238E27FC236}">
                      <a16:creationId xmlns:a16="http://schemas.microsoft.com/office/drawing/2014/main" id="{8F5ED82A-5D0C-3CE8-EC94-F69E2517A765}"/>
                    </a:ext>
                  </a:extLst>
                </p:cNvPr>
                <p:cNvSpPr/>
                <p:nvPr/>
              </p:nvSpPr>
              <p:spPr>
                <a:xfrm>
                  <a:off x="-1317450" y="2512575"/>
                  <a:ext cx="35475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049" extrusionOk="0">
                      <a:moveTo>
                        <a:pt x="1005" y="1"/>
                      </a:moveTo>
                      <a:cubicBezTo>
                        <a:pt x="944" y="1"/>
                        <a:pt x="880" y="15"/>
                        <a:pt x="820" y="45"/>
                      </a:cubicBezTo>
                      <a:lnTo>
                        <a:pt x="221" y="392"/>
                      </a:lnTo>
                      <a:cubicBezTo>
                        <a:pt x="64" y="486"/>
                        <a:pt x="1" y="707"/>
                        <a:pt x="127" y="864"/>
                      </a:cubicBezTo>
                      <a:cubicBezTo>
                        <a:pt x="169" y="971"/>
                        <a:pt x="299" y="1049"/>
                        <a:pt x="427" y="1049"/>
                      </a:cubicBezTo>
                      <a:cubicBezTo>
                        <a:pt x="488" y="1049"/>
                        <a:pt x="548" y="1031"/>
                        <a:pt x="599" y="990"/>
                      </a:cubicBezTo>
                      <a:lnTo>
                        <a:pt x="1166" y="644"/>
                      </a:lnTo>
                      <a:cubicBezTo>
                        <a:pt x="1324" y="549"/>
                        <a:pt x="1418" y="329"/>
                        <a:pt x="1292" y="171"/>
                      </a:cubicBezTo>
                      <a:cubicBezTo>
                        <a:pt x="1250" y="64"/>
                        <a:pt x="1134" y="1"/>
                        <a:pt x="10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73" name="Google Shape;12495;p89">
                  <a:extLst>
                    <a:ext uri="{FF2B5EF4-FFF2-40B4-BE49-F238E27FC236}">
                      <a16:creationId xmlns:a16="http://schemas.microsoft.com/office/drawing/2014/main" id="{E252755B-5E25-7C78-0BAD-9BF5D21A0838}"/>
                    </a:ext>
                  </a:extLst>
                </p:cNvPr>
                <p:cNvSpPr/>
                <p:nvPr/>
              </p:nvSpPr>
              <p:spPr>
                <a:xfrm>
                  <a:off x="-1092975" y="2512575"/>
                  <a:ext cx="34675" cy="2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021" extrusionOk="0">
                      <a:moveTo>
                        <a:pt x="378" y="1"/>
                      </a:moveTo>
                      <a:cubicBezTo>
                        <a:pt x="264" y="1"/>
                        <a:pt x="149" y="64"/>
                        <a:pt x="64" y="171"/>
                      </a:cubicBezTo>
                      <a:cubicBezTo>
                        <a:pt x="1" y="329"/>
                        <a:pt x="32" y="518"/>
                        <a:pt x="190" y="644"/>
                      </a:cubicBezTo>
                      <a:lnTo>
                        <a:pt x="788" y="990"/>
                      </a:lnTo>
                      <a:cubicBezTo>
                        <a:pt x="838" y="1010"/>
                        <a:pt x="891" y="1021"/>
                        <a:pt x="944" y="1021"/>
                      </a:cubicBezTo>
                      <a:cubicBezTo>
                        <a:pt x="1059" y="1021"/>
                        <a:pt x="1175" y="972"/>
                        <a:pt x="1261" y="864"/>
                      </a:cubicBezTo>
                      <a:cubicBezTo>
                        <a:pt x="1387" y="675"/>
                        <a:pt x="1292" y="486"/>
                        <a:pt x="1135" y="392"/>
                      </a:cubicBezTo>
                      <a:lnTo>
                        <a:pt x="536" y="45"/>
                      </a:lnTo>
                      <a:cubicBezTo>
                        <a:pt x="486" y="15"/>
                        <a:pt x="432" y="1"/>
                        <a:pt x="3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74" name="Google Shape;12496;p89">
                  <a:extLst>
                    <a:ext uri="{FF2B5EF4-FFF2-40B4-BE49-F238E27FC236}">
                      <a16:creationId xmlns:a16="http://schemas.microsoft.com/office/drawing/2014/main" id="{F0874F67-C836-C2B5-356B-0181A80F8009}"/>
                    </a:ext>
                  </a:extLst>
                </p:cNvPr>
                <p:cNvSpPr/>
                <p:nvPr/>
              </p:nvSpPr>
              <p:spPr>
                <a:xfrm>
                  <a:off x="-1316650" y="2383750"/>
                  <a:ext cx="34675" cy="2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021" extrusionOk="0">
                      <a:moveTo>
                        <a:pt x="405" y="1"/>
                      </a:moveTo>
                      <a:cubicBezTo>
                        <a:pt x="283" y="1"/>
                        <a:pt x="159" y="50"/>
                        <a:pt x="95" y="157"/>
                      </a:cubicBezTo>
                      <a:cubicBezTo>
                        <a:pt x="0" y="315"/>
                        <a:pt x="63" y="504"/>
                        <a:pt x="221" y="630"/>
                      </a:cubicBezTo>
                      <a:lnTo>
                        <a:pt x="788" y="977"/>
                      </a:lnTo>
                      <a:cubicBezTo>
                        <a:pt x="838" y="1007"/>
                        <a:pt x="895" y="1021"/>
                        <a:pt x="953" y="1021"/>
                      </a:cubicBezTo>
                      <a:cubicBezTo>
                        <a:pt x="1074" y="1021"/>
                        <a:pt x="1196" y="958"/>
                        <a:pt x="1260" y="850"/>
                      </a:cubicBezTo>
                      <a:cubicBezTo>
                        <a:pt x="1386" y="693"/>
                        <a:pt x="1292" y="504"/>
                        <a:pt x="1134" y="378"/>
                      </a:cubicBezTo>
                      <a:lnTo>
                        <a:pt x="567" y="31"/>
                      </a:lnTo>
                      <a:cubicBezTo>
                        <a:pt x="517" y="11"/>
                        <a:pt x="461" y="1"/>
                        <a:pt x="4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75" name="Google Shape;12497;p89">
                  <a:extLst>
                    <a:ext uri="{FF2B5EF4-FFF2-40B4-BE49-F238E27FC236}">
                      <a16:creationId xmlns:a16="http://schemas.microsoft.com/office/drawing/2014/main" id="{85479C3B-3BC9-CAD4-B2F2-81FC049E106C}"/>
                    </a:ext>
                  </a:extLst>
                </p:cNvPr>
                <p:cNvSpPr/>
                <p:nvPr/>
              </p:nvSpPr>
              <p:spPr>
                <a:xfrm>
                  <a:off x="-1239475" y="2401575"/>
                  <a:ext cx="102425" cy="15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" h="6124" extrusionOk="0">
                      <a:moveTo>
                        <a:pt x="1733" y="1492"/>
                      </a:moveTo>
                      <a:lnTo>
                        <a:pt x="1733" y="2343"/>
                      </a:lnTo>
                      <a:cubicBezTo>
                        <a:pt x="1733" y="2500"/>
                        <a:pt x="1796" y="2626"/>
                        <a:pt x="1922" y="2658"/>
                      </a:cubicBezTo>
                      <a:lnTo>
                        <a:pt x="3246" y="3225"/>
                      </a:lnTo>
                      <a:lnTo>
                        <a:pt x="2395" y="4611"/>
                      </a:lnTo>
                      <a:lnTo>
                        <a:pt x="2395" y="3729"/>
                      </a:lnTo>
                      <a:cubicBezTo>
                        <a:pt x="2395" y="3572"/>
                        <a:pt x="2332" y="3445"/>
                        <a:pt x="2206" y="3414"/>
                      </a:cubicBezTo>
                      <a:lnTo>
                        <a:pt x="851" y="2878"/>
                      </a:lnTo>
                      <a:lnTo>
                        <a:pt x="1733" y="1492"/>
                      </a:lnTo>
                      <a:close/>
                      <a:moveTo>
                        <a:pt x="2038" y="0"/>
                      </a:moveTo>
                      <a:cubicBezTo>
                        <a:pt x="1919" y="0"/>
                        <a:pt x="1814" y="47"/>
                        <a:pt x="1765" y="169"/>
                      </a:cubicBezTo>
                      <a:lnTo>
                        <a:pt x="64" y="2941"/>
                      </a:lnTo>
                      <a:cubicBezTo>
                        <a:pt x="32" y="3004"/>
                        <a:pt x="1" y="3130"/>
                        <a:pt x="32" y="3225"/>
                      </a:cubicBezTo>
                      <a:cubicBezTo>
                        <a:pt x="64" y="3288"/>
                        <a:pt x="158" y="3382"/>
                        <a:pt x="221" y="3414"/>
                      </a:cubicBezTo>
                      <a:lnTo>
                        <a:pt x="1733" y="4013"/>
                      </a:lnTo>
                      <a:lnTo>
                        <a:pt x="1733" y="5808"/>
                      </a:lnTo>
                      <a:cubicBezTo>
                        <a:pt x="1733" y="5966"/>
                        <a:pt x="1859" y="6092"/>
                        <a:pt x="1954" y="6123"/>
                      </a:cubicBezTo>
                      <a:lnTo>
                        <a:pt x="2049" y="6123"/>
                      </a:lnTo>
                      <a:cubicBezTo>
                        <a:pt x="2143" y="6123"/>
                        <a:pt x="2269" y="6092"/>
                        <a:pt x="2301" y="5966"/>
                      </a:cubicBezTo>
                      <a:lnTo>
                        <a:pt x="4002" y="3225"/>
                      </a:lnTo>
                      <a:cubicBezTo>
                        <a:pt x="4033" y="3130"/>
                        <a:pt x="4096" y="3004"/>
                        <a:pt x="4033" y="2941"/>
                      </a:cubicBezTo>
                      <a:cubicBezTo>
                        <a:pt x="4033" y="2878"/>
                        <a:pt x="3970" y="2784"/>
                        <a:pt x="3907" y="2752"/>
                      </a:cubicBezTo>
                      <a:lnTo>
                        <a:pt x="2395" y="2154"/>
                      </a:lnTo>
                      <a:lnTo>
                        <a:pt x="2395" y="358"/>
                      </a:lnTo>
                      <a:cubicBezTo>
                        <a:pt x="2395" y="169"/>
                        <a:pt x="2269" y="74"/>
                        <a:pt x="2143" y="11"/>
                      </a:cubicBezTo>
                      <a:cubicBezTo>
                        <a:pt x="2108" y="4"/>
                        <a:pt x="2072" y="0"/>
                        <a:pt x="20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22" name="Google Shape;12529;p89">
                <a:extLst>
                  <a:ext uri="{FF2B5EF4-FFF2-40B4-BE49-F238E27FC236}">
                    <a16:creationId xmlns:a16="http://schemas.microsoft.com/office/drawing/2014/main" id="{BB625AC3-63F9-F1A8-5C91-C340BC8F42F6}"/>
                  </a:ext>
                </a:extLst>
              </p:cNvPr>
              <p:cNvGrpSpPr/>
              <p:nvPr/>
            </p:nvGrpSpPr>
            <p:grpSpPr>
              <a:xfrm>
                <a:off x="6232997" y="4324751"/>
                <a:ext cx="641288" cy="642992"/>
                <a:chOff x="-1333200" y="2770450"/>
                <a:chExt cx="291450" cy="292225"/>
              </a:xfrm>
              <a:grpFill/>
            </p:grpSpPr>
            <p:sp>
              <p:nvSpPr>
                <p:cNvPr id="17866" name="Google Shape;12530;p89">
                  <a:extLst>
                    <a:ext uri="{FF2B5EF4-FFF2-40B4-BE49-F238E27FC236}">
                      <a16:creationId xmlns:a16="http://schemas.microsoft.com/office/drawing/2014/main" id="{84EFEBC0-896D-70C2-AEA6-222881BFA965}"/>
                    </a:ext>
                  </a:extLst>
                </p:cNvPr>
                <p:cNvSpPr/>
                <p:nvPr/>
              </p:nvSpPr>
              <p:spPr>
                <a:xfrm>
                  <a:off x="-1299325" y="2808250"/>
                  <a:ext cx="222925" cy="13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7" h="5389" extrusionOk="0">
                      <a:moveTo>
                        <a:pt x="7877" y="631"/>
                      </a:moveTo>
                      <a:cubicBezTo>
                        <a:pt x="8066" y="631"/>
                        <a:pt x="8223" y="789"/>
                        <a:pt x="8223" y="978"/>
                      </a:cubicBezTo>
                      <a:cubicBezTo>
                        <a:pt x="8223" y="1167"/>
                        <a:pt x="8066" y="1324"/>
                        <a:pt x="7877" y="1324"/>
                      </a:cubicBezTo>
                      <a:cubicBezTo>
                        <a:pt x="7656" y="1324"/>
                        <a:pt x="7498" y="1167"/>
                        <a:pt x="7498" y="978"/>
                      </a:cubicBezTo>
                      <a:cubicBezTo>
                        <a:pt x="7498" y="789"/>
                        <a:pt x="7656" y="631"/>
                        <a:pt x="7877" y="631"/>
                      </a:cubicBezTo>
                      <a:close/>
                      <a:moveTo>
                        <a:pt x="3056" y="1293"/>
                      </a:moveTo>
                      <a:cubicBezTo>
                        <a:pt x="3245" y="1293"/>
                        <a:pt x="3403" y="1450"/>
                        <a:pt x="3403" y="1639"/>
                      </a:cubicBezTo>
                      <a:cubicBezTo>
                        <a:pt x="3403" y="1828"/>
                        <a:pt x="3245" y="1986"/>
                        <a:pt x="3056" y="1986"/>
                      </a:cubicBezTo>
                      <a:cubicBezTo>
                        <a:pt x="2867" y="1986"/>
                        <a:pt x="2710" y="1828"/>
                        <a:pt x="2710" y="1639"/>
                      </a:cubicBezTo>
                      <a:cubicBezTo>
                        <a:pt x="2741" y="1450"/>
                        <a:pt x="2899" y="1293"/>
                        <a:pt x="3056" y="1293"/>
                      </a:cubicBezTo>
                      <a:close/>
                      <a:moveTo>
                        <a:pt x="5797" y="3340"/>
                      </a:moveTo>
                      <a:cubicBezTo>
                        <a:pt x="6018" y="3340"/>
                        <a:pt x="6175" y="3498"/>
                        <a:pt x="6175" y="3687"/>
                      </a:cubicBezTo>
                      <a:cubicBezTo>
                        <a:pt x="6175" y="3876"/>
                        <a:pt x="6018" y="4034"/>
                        <a:pt x="5797" y="4034"/>
                      </a:cubicBezTo>
                      <a:cubicBezTo>
                        <a:pt x="5608" y="4034"/>
                        <a:pt x="5451" y="3876"/>
                        <a:pt x="5451" y="3687"/>
                      </a:cubicBezTo>
                      <a:cubicBezTo>
                        <a:pt x="5451" y="3498"/>
                        <a:pt x="5608" y="3340"/>
                        <a:pt x="5797" y="3340"/>
                      </a:cubicBezTo>
                      <a:close/>
                      <a:moveTo>
                        <a:pt x="1008" y="4034"/>
                      </a:moveTo>
                      <a:cubicBezTo>
                        <a:pt x="1198" y="4034"/>
                        <a:pt x="1355" y="4191"/>
                        <a:pt x="1355" y="4412"/>
                      </a:cubicBezTo>
                      <a:cubicBezTo>
                        <a:pt x="1355" y="4601"/>
                        <a:pt x="1198" y="4758"/>
                        <a:pt x="1008" y="4758"/>
                      </a:cubicBezTo>
                      <a:cubicBezTo>
                        <a:pt x="819" y="4758"/>
                        <a:pt x="662" y="4601"/>
                        <a:pt x="662" y="4412"/>
                      </a:cubicBezTo>
                      <a:cubicBezTo>
                        <a:pt x="662" y="4191"/>
                        <a:pt x="819" y="4034"/>
                        <a:pt x="1008" y="4034"/>
                      </a:cubicBezTo>
                      <a:close/>
                      <a:moveTo>
                        <a:pt x="7908" y="1"/>
                      </a:moveTo>
                      <a:cubicBezTo>
                        <a:pt x="7341" y="1"/>
                        <a:pt x="6868" y="474"/>
                        <a:pt x="6868" y="1009"/>
                      </a:cubicBezTo>
                      <a:cubicBezTo>
                        <a:pt x="6868" y="1198"/>
                        <a:pt x="6963" y="1419"/>
                        <a:pt x="7026" y="1576"/>
                      </a:cubicBezTo>
                      <a:lnTo>
                        <a:pt x="6112" y="2742"/>
                      </a:lnTo>
                      <a:cubicBezTo>
                        <a:pt x="6032" y="2722"/>
                        <a:pt x="5943" y="2711"/>
                        <a:pt x="5850" y="2711"/>
                      </a:cubicBezTo>
                      <a:cubicBezTo>
                        <a:pt x="5650" y="2711"/>
                        <a:pt x="5434" y="2760"/>
                        <a:pt x="5262" y="2868"/>
                      </a:cubicBezTo>
                      <a:lnTo>
                        <a:pt x="4096" y="1954"/>
                      </a:lnTo>
                      <a:cubicBezTo>
                        <a:pt x="4127" y="1891"/>
                        <a:pt x="4127" y="1765"/>
                        <a:pt x="4127" y="1639"/>
                      </a:cubicBezTo>
                      <a:cubicBezTo>
                        <a:pt x="4127" y="1104"/>
                        <a:pt x="3655" y="631"/>
                        <a:pt x="3088" y="631"/>
                      </a:cubicBezTo>
                      <a:cubicBezTo>
                        <a:pt x="2552" y="631"/>
                        <a:pt x="2080" y="1104"/>
                        <a:pt x="2080" y="1639"/>
                      </a:cubicBezTo>
                      <a:cubicBezTo>
                        <a:pt x="2080" y="1828"/>
                        <a:pt x="2143" y="2049"/>
                        <a:pt x="2237" y="2206"/>
                      </a:cubicBezTo>
                      <a:lnTo>
                        <a:pt x="1324" y="3372"/>
                      </a:lnTo>
                      <a:cubicBezTo>
                        <a:pt x="1261" y="3340"/>
                        <a:pt x="1134" y="3340"/>
                        <a:pt x="1008" y="3340"/>
                      </a:cubicBezTo>
                      <a:cubicBezTo>
                        <a:pt x="441" y="3340"/>
                        <a:pt x="0" y="3813"/>
                        <a:pt x="0" y="4349"/>
                      </a:cubicBezTo>
                      <a:cubicBezTo>
                        <a:pt x="0" y="4947"/>
                        <a:pt x="441" y="5388"/>
                        <a:pt x="1008" y="5388"/>
                      </a:cubicBezTo>
                      <a:cubicBezTo>
                        <a:pt x="1576" y="5388"/>
                        <a:pt x="2017" y="4916"/>
                        <a:pt x="2017" y="4349"/>
                      </a:cubicBezTo>
                      <a:cubicBezTo>
                        <a:pt x="2017" y="4160"/>
                        <a:pt x="1954" y="3971"/>
                        <a:pt x="1859" y="3813"/>
                      </a:cubicBezTo>
                      <a:lnTo>
                        <a:pt x="2773" y="2616"/>
                      </a:lnTo>
                      <a:cubicBezTo>
                        <a:pt x="2875" y="2650"/>
                        <a:pt x="2980" y="2667"/>
                        <a:pt x="3087" y="2667"/>
                      </a:cubicBezTo>
                      <a:cubicBezTo>
                        <a:pt x="3278" y="2667"/>
                        <a:pt x="3473" y="2611"/>
                        <a:pt x="3655" y="2490"/>
                      </a:cubicBezTo>
                      <a:lnTo>
                        <a:pt x="4821" y="3403"/>
                      </a:lnTo>
                      <a:cubicBezTo>
                        <a:pt x="4789" y="3498"/>
                        <a:pt x="4789" y="3624"/>
                        <a:pt x="4789" y="3719"/>
                      </a:cubicBezTo>
                      <a:cubicBezTo>
                        <a:pt x="4789" y="4286"/>
                        <a:pt x="5262" y="4758"/>
                        <a:pt x="5797" y="4758"/>
                      </a:cubicBezTo>
                      <a:cubicBezTo>
                        <a:pt x="6364" y="4758"/>
                        <a:pt x="6837" y="4286"/>
                        <a:pt x="6837" y="3719"/>
                      </a:cubicBezTo>
                      <a:cubicBezTo>
                        <a:pt x="6837" y="3529"/>
                        <a:pt x="6742" y="3340"/>
                        <a:pt x="6679" y="3183"/>
                      </a:cubicBezTo>
                      <a:lnTo>
                        <a:pt x="7593" y="1986"/>
                      </a:lnTo>
                      <a:cubicBezTo>
                        <a:pt x="7656" y="2049"/>
                        <a:pt x="7782" y="2049"/>
                        <a:pt x="7908" y="2049"/>
                      </a:cubicBezTo>
                      <a:cubicBezTo>
                        <a:pt x="8444" y="2049"/>
                        <a:pt x="8916" y="1576"/>
                        <a:pt x="8916" y="1009"/>
                      </a:cubicBezTo>
                      <a:cubicBezTo>
                        <a:pt x="8916" y="474"/>
                        <a:pt x="8444" y="1"/>
                        <a:pt x="79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67" name="Google Shape;12531;p89">
                  <a:extLst>
                    <a:ext uri="{FF2B5EF4-FFF2-40B4-BE49-F238E27FC236}">
                      <a16:creationId xmlns:a16="http://schemas.microsoft.com/office/drawing/2014/main" id="{0FAF8CD6-442D-FEFF-392D-FC911F0DCCB8}"/>
                    </a:ext>
                  </a:extLst>
                </p:cNvPr>
                <p:cNvSpPr/>
                <p:nvPr/>
              </p:nvSpPr>
              <p:spPr>
                <a:xfrm>
                  <a:off x="-1333200" y="2770450"/>
                  <a:ext cx="2914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9" extrusionOk="0">
                      <a:moveTo>
                        <a:pt x="10586" y="725"/>
                      </a:moveTo>
                      <a:cubicBezTo>
                        <a:pt x="10807" y="725"/>
                        <a:pt x="10964" y="883"/>
                        <a:pt x="10964" y="1072"/>
                      </a:cubicBezTo>
                      <a:lnTo>
                        <a:pt x="10964" y="7593"/>
                      </a:lnTo>
                      <a:lnTo>
                        <a:pt x="631" y="7593"/>
                      </a:lnTo>
                      <a:lnTo>
                        <a:pt x="631" y="1072"/>
                      </a:lnTo>
                      <a:cubicBezTo>
                        <a:pt x="662" y="883"/>
                        <a:pt x="820" y="725"/>
                        <a:pt x="977" y="725"/>
                      </a:cubicBezTo>
                      <a:close/>
                      <a:moveTo>
                        <a:pt x="10996" y="8286"/>
                      </a:moveTo>
                      <a:lnTo>
                        <a:pt x="10996" y="8633"/>
                      </a:lnTo>
                      <a:cubicBezTo>
                        <a:pt x="10996" y="8822"/>
                        <a:pt x="10838" y="8980"/>
                        <a:pt x="10618" y="8980"/>
                      </a:cubicBezTo>
                      <a:lnTo>
                        <a:pt x="1009" y="8980"/>
                      </a:lnTo>
                      <a:cubicBezTo>
                        <a:pt x="820" y="8980"/>
                        <a:pt x="662" y="8822"/>
                        <a:pt x="662" y="8633"/>
                      </a:cubicBezTo>
                      <a:lnTo>
                        <a:pt x="662" y="8286"/>
                      </a:lnTo>
                      <a:close/>
                      <a:moveTo>
                        <a:pt x="6617" y="9641"/>
                      </a:moveTo>
                      <a:lnTo>
                        <a:pt x="6932" y="11027"/>
                      </a:lnTo>
                      <a:lnTo>
                        <a:pt x="4632" y="11027"/>
                      </a:lnTo>
                      <a:lnTo>
                        <a:pt x="4947" y="9641"/>
                      </a:lnTo>
                      <a:close/>
                      <a:moveTo>
                        <a:pt x="1009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lnTo>
                        <a:pt x="1" y="8570"/>
                      </a:lnTo>
                      <a:cubicBezTo>
                        <a:pt x="1" y="9137"/>
                        <a:pt x="473" y="9610"/>
                        <a:pt x="1009" y="9610"/>
                      </a:cubicBezTo>
                      <a:lnTo>
                        <a:pt x="4285" y="9610"/>
                      </a:lnTo>
                      <a:lnTo>
                        <a:pt x="3970" y="10996"/>
                      </a:lnTo>
                      <a:lnTo>
                        <a:pt x="3057" y="10996"/>
                      </a:lnTo>
                      <a:cubicBezTo>
                        <a:pt x="2868" y="10996"/>
                        <a:pt x="2710" y="11153"/>
                        <a:pt x="2710" y="11342"/>
                      </a:cubicBezTo>
                      <a:cubicBezTo>
                        <a:pt x="2710" y="11531"/>
                        <a:pt x="2868" y="11689"/>
                        <a:pt x="3057" y="11689"/>
                      </a:cubicBezTo>
                      <a:lnTo>
                        <a:pt x="8538" y="11689"/>
                      </a:lnTo>
                      <a:cubicBezTo>
                        <a:pt x="8727" y="11689"/>
                        <a:pt x="8885" y="11531"/>
                        <a:pt x="8885" y="11342"/>
                      </a:cubicBezTo>
                      <a:cubicBezTo>
                        <a:pt x="8885" y="11153"/>
                        <a:pt x="8727" y="10996"/>
                        <a:pt x="8538" y="10996"/>
                      </a:cubicBezTo>
                      <a:lnTo>
                        <a:pt x="7625" y="10996"/>
                      </a:lnTo>
                      <a:lnTo>
                        <a:pt x="7310" y="9610"/>
                      </a:lnTo>
                      <a:lnTo>
                        <a:pt x="10618" y="9610"/>
                      </a:lnTo>
                      <a:cubicBezTo>
                        <a:pt x="11185" y="9610"/>
                        <a:pt x="11657" y="9137"/>
                        <a:pt x="11657" y="8570"/>
                      </a:cubicBezTo>
                      <a:lnTo>
                        <a:pt x="11657" y="1040"/>
                      </a:lnTo>
                      <a:cubicBezTo>
                        <a:pt x="11657" y="473"/>
                        <a:pt x="11185" y="1"/>
                        <a:pt x="106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23" name="Google Shape;12557;p89">
                <a:extLst>
                  <a:ext uri="{FF2B5EF4-FFF2-40B4-BE49-F238E27FC236}">
                    <a16:creationId xmlns:a16="http://schemas.microsoft.com/office/drawing/2014/main" id="{0A44BA94-9DBF-EBB4-33B6-EE9E309017F4}"/>
                  </a:ext>
                </a:extLst>
              </p:cNvPr>
              <p:cNvGrpSpPr/>
              <p:nvPr/>
            </p:nvGrpSpPr>
            <p:grpSpPr>
              <a:xfrm>
                <a:off x="2029476" y="4325600"/>
                <a:ext cx="642992" cy="641288"/>
                <a:chOff x="-937025" y="2064750"/>
                <a:chExt cx="292225" cy="291450"/>
              </a:xfrm>
              <a:grpFill/>
            </p:grpSpPr>
            <p:sp>
              <p:nvSpPr>
                <p:cNvPr id="17863" name="Google Shape;12558;p89">
                  <a:extLst>
                    <a:ext uri="{FF2B5EF4-FFF2-40B4-BE49-F238E27FC236}">
                      <a16:creationId xmlns:a16="http://schemas.microsoft.com/office/drawing/2014/main" id="{626814F0-C6DB-833B-0F44-CF9701C15AEB}"/>
                    </a:ext>
                  </a:extLst>
                </p:cNvPr>
                <p:cNvSpPr/>
                <p:nvPr/>
              </p:nvSpPr>
              <p:spPr>
                <a:xfrm>
                  <a:off x="-834625" y="2134850"/>
                  <a:ext cx="86650" cy="8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03" extrusionOk="0">
                      <a:moveTo>
                        <a:pt x="1702" y="599"/>
                      </a:moveTo>
                      <a:cubicBezTo>
                        <a:pt x="1922" y="599"/>
                        <a:pt x="2080" y="788"/>
                        <a:pt x="2080" y="977"/>
                      </a:cubicBezTo>
                      <a:cubicBezTo>
                        <a:pt x="2080" y="1166"/>
                        <a:pt x="1922" y="1324"/>
                        <a:pt x="1702" y="1324"/>
                      </a:cubicBezTo>
                      <a:cubicBezTo>
                        <a:pt x="1512" y="1324"/>
                        <a:pt x="1355" y="1166"/>
                        <a:pt x="1355" y="977"/>
                      </a:cubicBezTo>
                      <a:cubicBezTo>
                        <a:pt x="1355" y="788"/>
                        <a:pt x="1512" y="599"/>
                        <a:pt x="1702" y="599"/>
                      </a:cubicBezTo>
                      <a:close/>
                      <a:moveTo>
                        <a:pt x="1765" y="2048"/>
                      </a:moveTo>
                      <a:cubicBezTo>
                        <a:pt x="2174" y="2048"/>
                        <a:pt x="2584" y="2300"/>
                        <a:pt x="2741" y="2710"/>
                      </a:cubicBezTo>
                      <a:lnTo>
                        <a:pt x="756" y="2710"/>
                      </a:lnTo>
                      <a:cubicBezTo>
                        <a:pt x="914" y="2300"/>
                        <a:pt x="1292" y="2048"/>
                        <a:pt x="1765" y="2048"/>
                      </a:cubicBezTo>
                      <a:close/>
                      <a:moveTo>
                        <a:pt x="1702" y="0"/>
                      </a:moveTo>
                      <a:cubicBezTo>
                        <a:pt x="1166" y="0"/>
                        <a:pt x="693" y="441"/>
                        <a:pt x="693" y="1009"/>
                      </a:cubicBezTo>
                      <a:cubicBezTo>
                        <a:pt x="693" y="1198"/>
                        <a:pt x="788" y="1387"/>
                        <a:pt x="851" y="1576"/>
                      </a:cubicBezTo>
                      <a:cubicBezTo>
                        <a:pt x="347" y="1891"/>
                        <a:pt x="0" y="2426"/>
                        <a:pt x="0" y="3056"/>
                      </a:cubicBezTo>
                      <a:cubicBezTo>
                        <a:pt x="0" y="3245"/>
                        <a:pt x="158" y="3403"/>
                        <a:pt x="347" y="3403"/>
                      </a:cubicBezTo>
                      <a:lnTo>
                        <a:pt x="3088" y="3403"/>
                      </a:lnTo>
                      <a:cubicBezTo>
                        <a:pt x="3308" y="3403"/>
                        <a:pt x="3466" y="3245"/>
                        <a:pt x="3466" y="3056"/>
                      </a:cubicBezTo>
                      <a:cubicBezTo>
                        <a:pt x="3434" y="2426"/>
                        <a:pt x="3088" y="1828"/>
                        <a:pt x="2584" y="1576"/>
                      </a:cubicBezTo>
                      <a:cubicBezTo>
                        <a:pt x="2710" y="1387"/>
                        <a:pt x="2741" y="1198"/>
                        <a:pt x="2741" y="1009"/>
                      </a:cubicBezTo>
                      <a:cubicBezTo>
                        <a:pt x="2741" y="441"/>
                        <a:pt x="2269" y="0"/>
                        <a:pt x="170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64" name="Google Shape;12559;p89">
                  <a:extLst>
                    <a:ext uri="{FF2B5EF4-FFF2-40B4-BE49-F238E27FC236}">
                      <a16:creationId xmlns:a16="http://schemas.microsoft.com/office/drawing/2014/main" id="{C05BE8DB-BB7D-FC63-4309-70F0768C97E6}"/>
                    </a:ext>
                  </a:extLst>
                </p:cNvPr>
                <p:cNvSpPr/>
                <p:nvPr/>
              </p:nvSpPr>
              <p:spPr>
                <a:xfrm>
                  <a:off x="-936225" y="2304975"/>
                  <a:ext cx="28985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4" h="2049" extrusionOk="0">
                      <a:moveTo>
                        <a:pt x="3056" y="662"/>
                      </a:moveTo>
                      <a:cubicBezTo>
                        <a:pt x="3277" y="662"/>
                        <a:pt x="3434" y="820"/>
                        <a:pt x="3434" y="1009"/>
                      </a:cubicBezTo>
                      <a:cubicBezTo>
                        <a:pt x="3434" y="1229"/>
                        <a:pt x="3277" y="1387"/>
                        <a:pt x="3056" y="1387"/>
                      </a:cubicBezTo>
                      <a:lnTo>
                        <a:pt x="1008" y="1387"/>
                      </a:lnTo>
                      <a:cubicBezTo>
                        <a:pt x="819" y="1387"/>
                        <a:pt x="662" y="1229"/>
                        <a:pt x="662" y="1009"/>
                      </a:cubicBezTo>
                      <a:cubicBezTo>
                        <a:pt x="662" y="820"/>
                        <a:pt x="819" y="662"/>
                        <a:pt x="1008" y="662"/>
                      </a:cubicBezTo>
                      <a:close/>
                      <a:moveTo>
                        <a:pt x="10586" y="693"/>
                      </a:moveTo>
                      <a:cubicBezTo>
                        <a:pt x="10775" y="693"/>
                        <a:pt x="10932" y="851"/>
                        <a:pt x="10932" y="1072"/>
                      </a:cubicBezTo>
                      <a:cubicBezTo>
                        <a:pt x="10901" y="1229"/>
                        <a:pt x="10775" y="1387"/>
                        <a:pt x="10586" y="1387"/>
                      </a:cubicBezTo>
                      <a:lnTo>
                        <a:pt x="4001" y="1387"/>
                      </a:lnTo>
                      <a:cubicBezTo>
                        <a:pt x="4096" y="1166"/>
                        <a:pt x="4096" y="914"/>
                        <a:pt x="4001" y="693"/>
                      </a:cubicBezTo>
                      <a:close/>
                      <a:moveTo>
                        <a:pt x="1008" y="0"/>
                      </a:moveTo>
                      <a:cubicBezTo>
                        <a:pt x="473" y="0"/>
                        <a:pt x="0" y="473"/>
                        <a:pt x="0" y="1009"/>
                      </a:cubicBezTo>
                      <a:cubicBezTo>
                        <a:pt x="0" y="1576"/>
                        <a:pt x="473" y="2048"/>
                        <a:pt x="1008" y="2048"/>
                      </a:cubicBezTo>
                      <a:lnTo>
                        <a:pt x="10586" y="2048"/>
                      </a:lnTo>
                      <a:cubicBezTo>
                        <a:pt x="11121" y="2048"/>
                        <a:pt x="11594" y="1576"/>
                        <a:pt x="11594" y="1009"/>
                      </a:cubicBezTo>
                      <a:cubicBezTo>
                        <a:pt x="11594" y="473"/>
                        <a:pt x="11121" y="0"/>
                        <a:pt x="105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65" name="Google Shape;12560;p89">
                  <a:extLst>
                    <a:ext uri="{FF2B5EF4-FFF2-40B4-BE49-F238E27FC236}">
                      <a16:creationId xmlns:a16="http://schemas.microsoft.com/office/drawing/2014/main" id="{FFFB346A-C125-F447-096B-2842074AF17E}"/>
                    </a:ext>
                  </a:extLst>
                </p:cNvPr>
                <p:cNvSpPr/>
                <p:nvPr/>
              </p:nvSpPr>
              <p:spPr>
                <a:xfrm>
                  <a:off x="-937025" y="2064750"/>
                  <a:ext cx="292225" cy="22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8925" extrusionOk="0">
                      <a:moveTo>
                        <a:pt x="3813" y="662"/>
                      </a:moveTo>
                      <a:cubicBezTo>
                        <a:pt x="4002" y="662"/>
                        <a:pt x="4159" y="820"/>
                        <a:pt x="4159" y="1009"/>
                      </a:cubicBezTo>
                      <a:lnTo>
                        <a:pt x="4159" y="1355"/>
                      </a:lnTo>
                      <a:lnTo>
                        <a:pt x="3813" y="1355"/>
                      </a:lnTo>
                      <a:cubicBezTo>
                        <a:pt x="3246" y="1355"/>
                        <a:pt x="2773" y="1828"/>
                        <a:pt x="2773" y="2395"/>
                      </a:cubicBezTo>
                      <a:lnTo>
                        <a:pt x="2773" y="4978"/>
                      </a:lnTo>
                      <a:lnTo>
                        <a:pt x="2080" y="5703"/>
                      </a:lnTo>
                      <a:lnTo>
                        <a:pt x="2080" y="5199"/>
                      </a:lnTo>
                      <a:cubicBezTo>
                        <a:pt x="2080" y="4978"/>
                        <a:pt x="1922" y="4821"/>
                        <a:pt x="1702" y="4821"/>
                      </a:cubicBezTo>
                      <a:lnTo>
                        <a:pt x="1040" y="4821"/>
                      </a:lnTo>
                      <a:cubicBezTo>
                        <a:pt x="851" y="4821"/>
                        <a:pt x="694" y="4663"/>
                        <a:pt x="694" y="4474"/>
                      </a:cubicBezTo>
                      <a:lnTo>
                        <a:pt x="694" y="1009"/>
                      </a:lnTo>
                      <a:cubicBezTo>
                        <a:pt x="694" y="820"/>
                        <a:pt x="851" y="662"/>
                        <a:pt x="1040" y="662"/>
                      </a:cubicBezTo>
                      <a:close/>
                      <a:moveTo>
                        <a:pt x="10649" y="662"/>
                      </a:moveTo>
                      <a:cubicBezTo>
                        <a:pt x="10838" y="662"/>
                        <a:pt x="10996" y="820"/>
                        <a:pt x="10996" y="1009"/>
                      </a:cubicBezTo>
                      <a:lnTo>
                        <a:pt x="10996" y="4474"/>
                      </a:lnTo>
                      <a:cubicBezTo>
                        <a:pt x="10996" y="4695"/>
                        <a:pt x="10838" y="4852"/>
                        <a:pt x="10649" y="4852"/>
                      </a:cubicBezTo>
                      <a:lnTo>
                        <a:pt x="9893" y="4852"/>
                      </a:lnTo>
                      <a:cubicBezTo>
                        <a:pt x="9704" y="4852"/>
                        <a:pt x="9547" y="5010"/>
                        <a:pt x="9547" y="5199"/>
                      </a:cubicBezTo>
                      <a:lnTo>
                        <a:pt x="9547" y="5703"/>
                      </a:lnTo>
                      <a:lnTo>
                        <a:pt x="8885" y="5010"/>
                      </a:lnTo>
                      <a:lnTo>
                        <a:pt x="8885" y="2395"/>
                      </a:lnTo>
                      <a:cubicBezTo>
                        <a:pt x="8885" y="1859"/>
                        <a:pt x="8412" y="1387"/>
                        <a:pt x="7845" y="1387"/>
                      </a:cubicBezTo>
                      <a:lnTo>
                        <a:pt x="7499" y="1387"/>
                      </a:lnTo>
                      <a:lnTo>
                        <a:pt x="7499" y="1009"/>
                      </a:lnTo>
                      <a:cubicBezTo>
                        <a:pt x="7499" y="820"/>
                        <a:pt x="7656" y="662"/>
                        <a:pt x="7845" y="662"/>
                      </a:cubicBezTo>
                      <a:close/>
                      <a:moveTo>
                        <a:pt x="7845" y="2048"/>
                      </a:moveTo>
                      <a:cubicBezTo>
                        <a:pt x="8066" y="2048"/>
                        <a:pt x="8223" y="2206"/>
                        <a:pt x="8223" y="2395"/>
                      </a:cubicBezTo>
                      <a:lnTo>
                        <a:pt x="8223" y="6522"/>
                      </a:lnTo>
                      <a:cubicBezTo>
                        <a:pt x="8223" y="6742"/>
                        <a:pt x="8066" y="6900"/>
                        <a:pt x="7845" y="6900"/>
                      </a:cubicBezTo>
                      <a:lnTo>
                        <a:pt x="6711" y="6900"/>
                      </a:lnTo>
                      <a:cubicBezTo>
                        <a:pt x="6585" y="6900"/>
                        <a:pt x="6491" y="6931"/>
                        <a:pt x="6428" y="7057"/>
                      </a:cubicBezTo>
                      <a:lnTo>
                        <a:pt x="5798" y="8003"/>
                      </a:lnTo>
                      <a:lnTo>
                        <a:pt x="5167" y="7057"/>
                      </a:lnTo>
                      <a:cubicBezTo>
                        <a:pt x="5104" y="6963"/>
                        <a:pt x="5010" y="6900"/>
                        <a:pt x="4915" y="6900"/>
                      </a:cubicBezTo>
                      <a:lnTo>
                        <a:pt x="3750" y="6900"/>
                      </a:lnTo>
                      <a:cubicBezTo>
                        <a:pt x="3561" y="6900"/>
                        <a:pt x="3403" y="6742"/>
                        <a:pt x="3403" y="6522"/>
                      </a:cubicBezTo>
                      <a:lnTo>
                        <a:pt x="3403" y="2395"/>
                      </a:lnTo>
                      <a:cubicBezTo>
                        <a:pt x="3403" y="2206"/>
                        <a:pt x="3561" y="2048"/>
                        <a:pt x="3750" y="2048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09"/>
                      </a:cubicBezTo>
                      <a:lnTo>
                        <a:pt x="1" y="4474"/>
                      </a:lnTo>
                      <a:cubicBezTo>
                        <a:pt x="1" y="5041"/>
                        <a:pt x="473" y="5514"/>
                        <a:pt x="1009" y="5514"/>
                      </a:cubicBezTo>
                      <a:lnTo>
                        <a:pt x="1355" y="5514"/>
                      </a:lnTo>
                      <a:lnTo>
                        <a:pt x="1355" y="6522"/>
                      </a:lnTo>
                      <a:cubicBezTo>
                        <a:pt x="1355" y="6736"/>
                        <a:pt x="1544" y="6877"/>
                        <a:pt x="1724" y="6877"/>
                      </a:cubicBezTo>
                      <a:cubicBezTo>
                        <a:pt x="1809" y="6877"/>
                        <a:pt x="1893" y="6845"/>
                        <a:pt x="1954" y="6774"/>
                      </a:cubicBezTo>
                      <a:lnTo>
                        <a:pt x="2742" y="5986"/>
                      </a:lnTo>
                      <a:lnTo>
                        <a:pt x="2742" y="6522"/>
                      </a:lnTo>
                      <a:cubicBezTo>
                        <a:pt x="2742" y="7089"/>
                        <a:pt x="3214" y="7562"/>
                        <a:pt x="3781" y="7562"/>
                      </a:cubicBezTo>
                      <a:lnTo>
                        <a:pt x="4726" y="7562"/>
                      </a:lnTo>
                      <a:lnTo>
                        <a:pt x="5545" y="8759"/>
                      </a:lnTo>
                      <a:cubicBezTo>
                        <a:pt x="5608" y="8869"/>
                        <a:pt x="5719" y="8924"/>
                        <a:pt x="5825" y="8924"/>
                      </a:cubicBezTo>
                      <a:cubicBezTo>
                        <a:pt x="5931" y="8924"/>
                        <a:pt x="6034" y="8869"/>
                        <a:pt x="6081" y="8759"/>
                      </a:cubicBezTo>
                      <a:lnTo>
                        <a:pt x="6932" y="7562"/>
                      </a:lnTo>
                      <a:lnTo>
                        <a:pt x="7877" y="7562"/>
                      </a:lnTo>
                      <a:cubicBezTo>
                        <a:pt x="8412" y="7562"/>
                        <a:pt x="8885" y="7089"/>
                        <a:pt x="8885" y="6522"/>
                      </a:cubicBezTo>
                      <a:lnTo>
                        <a:pt x="8885" y="5986"/>
                      </a:lnTo>
                      <a:lnTo>
                        <a:pt x="9673" y="6774"/>
                      </a:lnTo>
                      <a:cubicBezTo>
                        <a:pt x="9733" y="6845"/>
                        <a:pt x="9817" y="6877"/>
                        <a:pt x="9903" y="6877"/>
                      </a:cubicBezTo>
                      <a:cubicBezTo>
                        <a:pt x="10083" y="6877"/>
                        <a:pt x="10271" y="6736"/>
                        <a:pt x="10271" y="6522"/>
                      </a:cubicBezTo>
                      <a:lnTo>
                        <a:pt x="10271" y="5514"/>
                      </a:lnTo>
                      <a:lnTo>
                        <a:pt x="10649" y="5514"/>
                      </a:lnTo>
                      <a:cubicBezTo>
                        <a:pt x="11216" y="5514"/>
                        <a:pt x="11689" y="5041"/>
                        <a:pt x="11689" y="4474"/>
                      </a:cubicBezTo>
                      <a:lnTo>
                        <a:pt x="11689" y="1009"/>
                      </a:lnTo>
                      <a:cubicBezTo>
                        <a:pt x="11689" y="441"/>
                        <a:pt x="11216" y="0"/>
                        <a:pt x="10649" y="0"/>
                      </a:cubicBezTo>
                      <a:lnTo>
                        <a:pt x="7845" y="0"/>
                      </a:lnTo>
                      <a:cubicBezTo>
                        <a:pt x="7310" y="0"/>
                        <a:pt x="6837" y="473"/>
                        <a:pt x="6837" y="1009"/>
                      </a:cubicBezTo>
                      <a:lnTo>
                        <a:pt x="6837" y="1387"/>
                      </a:lnTo>
                      <a:lnTo>
                        <a:pt x="4789" y="1387"/>
                      </a:lnTo>
                      <a:lnTo>
                        <a:pt x="4789" y="1009"/>
                      </a:lnTo>
                      <a:cubicBezTo>
                        <a:pt x="4789" y="473"/>
                        <a:pt x="4317" y="0"/>
                        <a:pt x="378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24" name="Google Shape;12585;p89">
                <a:extLst>
                  <a:ext uri="{FF2B5EF4-FFF2-40B4-BE49-F238E27FC236}">
                    <a16:creationId xmlns:a16="http://schemas.microsoft.com/office/drawing/2014/main" id="{0B196436-1781-3733-C2BE-27BE749FD6FF}"/>
                  </a:ext>
                </a:extLst>
              </p:cNvPr>
              <p:cNvGrpSpPr/>
              <p:nvPr/>
            </p:nvGrpSpPr>
            <p:grpSpPr>
              <a:xfrm>
                <a:off x="397214" y="4323868"/>
                <a:ext cx="566751" cy="644753"/>
                <a:chOff x="-1684475" y="2049000"/>
                <a:chExt cx="257575" cy="293025"/>
              </a:xfrm>
              <a:grpFill/>
            </p:grpSpPr>
            <p:sp>
              <p:nvSpPr>
                <p:cNvPr id="17859" name="Google Shape;12586;p89">
                  <a:extLst>
                    <a:ext uri="{FF2B5EF4-FFF2-40B4-BE49-F238E27FC236}">
                      <a16:creationId xmlns:a16="http://schemas.microsoft.com/office/drawing/2014/main" id="{6CB98A66-027D-01BE-818E-AC9CB1C1681C}"/>
                    </a:ext>
                  </a:extLst>
                </p:cNvPr>
                <p:cNvSpPr/>
                <p:nvPr/>
              </p:nvSpPr>
              <p:spPr>
                <a:xfrm>
                  <a:off x="-1684475" y="2049000"/>
                  <a:ext cx="257575" cy="2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3" h="11721" extrusionOk="0">
                      <a:moveTo>
                        <a:pt x="1355" y="693"/>
                      </a:moveTo>
                      <a:lnTo>
                        <a:pt x="1355" y="1387"/>
                      </a:lnTo>
                      <a:lnTo>
                        <a:pt x="694" y="1387"/>
                      </a:lnTo>
                      <a:lnTo>
                        <a:pt x="694" y="693"/>
                      </a:lnTo>
                      <a:close/>
                      <a:moveTo>
                        <a:pt x="9546" y="693"/>
                      </a:moveTo>
                      <a:lnTo>
                        <a:pt x="9546" y="1387"/>
                      </a:lnTo>
                      <a:lnTo>
                        <a:pt x="8885" y="1387"/>
                      </a:lnTo>
                      <a:lnTo>
                        <a:pt x="8885" y="693"/>
                      </a:lnTo>
                      <a:close/>
                      <a:moveTo>
                        <a:pt x="8223" y="1387"/>
                      </a:moveTo>
                      <a:lnTo>
                        <a:pt x="8223" y="1733"/>
                      </a:lnTo>
                      <a:cubicBezTo>
                        <a:pt x="8223" y="1922"/>
                        <a:pt x="8381" y="2080"/>
                        <a:pt x="8570" y="2080"/>
                      </a:cubicBezTo>
                      <a:lnTo>
                        <a:pt x="8916" y="2080"/>
                      </a:lnTo>
                      <a:lnTo>
                        <a:pt x="8916" y="9641"/>
                      </a:lnTo>
                      <a:lnTo>
                        <a:pt x="8538" y="9641"/>
                      </a:lnTo>
                      <a:cubicBezTo>
                        <a:pt x="8349" y="9641"/>
                        <a:pt x="8192" y="9798"/>
                        <a:pt x="8192" y="9987"/>
                      </a:cubicBezTo>
                      <a:lnTo>
                        <a:pt x="8192" y="10365"/>
                      </a:lnTo>
                      <a:lnTo>
                        <a:pt x="2080" y="10365"/>
                      </a:lnTo>
                      <a:lnTo>
                        <a:pt x="2080" y="9987"/>
                      </a:lnTo>
                      <a:cubicBezTo>
                        <a:pt x="2080" y="9798"/>
                        <a:pt x="1922" y="9641"/>
                        <a:pt x="1733" y="9641"/>
                      </a:cubicBezTo>
                      <a:lnTo>
                        <a:pt x="1355" y="9641"/>
                      </a:lnTo>
                      <a:lnTo>
                        <a:pt x="1355" y="2080"/>
                      </a:lnTo>
                      <a:lnTo>
                        <a:pt x="1733" y="2080"/>
                      </a:lnTo>
                      <a:cubicBezTo>
                        <a:pt x="1922" y="2080"/>
                        <a:pt x="2080" y="1922"/>
                        <a:pt x="2080" y="1733"/>
                      </a:cubicBezTo>
                      <a:lnTo>
                        <a:pt x="2080" y="1387"/>
                      </a:lnTo>
                      <a:close/>
                      <a:moveTo>
                        <a:pt x="1355" y="10365"/>
                      </a:moveTo>
                      <a:lnTo>
                        <a:pt x="1355" y="11027"/>
                      </a:lnTo>
                      <a:lnTo>
                        <a:pt x="694" y="11027"/>
                      </a:lnTo>
                      <a:lnTo>
                        <a:pt x="694" y="10365"/>
                      </a:lnTo>
                      <a:close/>
                      <a:moveTo>
                        <a:pt x="9609" y="10365"/>
                      </a:moveTo>
                      <a:lnTo>
                        <a:pt x="9609" y="11027"/>
                      </a:lnTo>
                      <a:lnTo>
                        <a:pt x="8916" y="11027"/>
                      </a:lnTo>
                      <a:lnTo>
                        <a:pt x="8916" y="10365"/>
                      </a:lnTo>
                      <a:close/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1733"/>
                      </a:lnTo>
                      <a:cubicBezTo>
                        <a:pt x="0" y="1922"/>
                        <a:pt x="158" y="2080"/>
                        <a:pt x="347" y="2080"/>
                      </a:cubicBezTo>
                      <a:lnTo>
                        <a:pt x="694" y="2080"/>
                      </a:lnTo>
                      <a:lnTo>
                        <a:pt x="694" y="9641"/>
                      </a:lnTo>
                      <a:lnTo>
                        <a:pt x="347" y="9641"/>
                      </a:lnTo>
                      <a:cubicBezTo>
                        <a:pt x="158" y="9641"/>
                        <a:pt x="0" y="9798"/>
                        <a:pt x="0" y="9987"/>
                      </a:cubicBezTo>
                      <a:lnTo>
                        <a:pt x="0" y="11374"/>
                      </a:lnTo>
                      <a:cubicBezTo>
                        <a:pt x="0" y="11563"/>
                        <a:pt x="158" y="11720"/>
                        <a:pt x="347" y="11720"/>
                      </a:cubicBezTo>
                      <a:lnTo>
                        <a:pt x="1733" y="11720"/>
                      </a:lnTo>
                      <a:cubicBezTo>
                        <a:pt x="1922" y="11720"/>
                        <a:pt x="2080" y="11563"/>
                        <a:pt x="2080" y="11374"/>
                      </a:cubicBezTo>
                      <a:lnTo>
                        <a:pt x="2080" y="11027"/>
                      </a:lnTo>
                      <a:lnTo>
                        <a:pt x="8223" y="11027"/>
                      </a:lnTo>
                      <a:lnTo>
                        <a:pt x="8223" y="11374"/>
                      </a:lnTo>
                      <a:cubicBezTo>
                        <a:pt x="8223" y="11563"/>
                        <a:pt x="8381" y="11720"/>
                        <a:pt x="8570" y="11720"/>
                      </a:cubicBezTo>
                      <a:lnTo>
                        <a:pt x="9956" y="11720"/>
                      </a:lnTo>
                      <a:cubicBezTo>
                        <a:pt x="10145" y="11720"/>
                        <a:pt x="10303" y="11563"/>
                        <a:pt x="10303" y="11374"/>
                      </a:cubicBezTo>
                      <a:lnTo>
                        <a:pt x="10303" y="9987"/>
                      </a:lnTo>
                      <a:cubicBezTo>
                        <a:pt x="10303" y="9798"/>
                        <a:pt x="10145" y="9641"/>
                        <a:pt x="9956" y="9641"/>
                      </a:cubicBezTo>
                      <a:lnTo>
                        <a:pt x="9609" y="9641"/>
                      </a:lnTo>
                      <a:lnTo>
                        <a:pt x="9609" y="2080"/>
                      </a:lnTo>
                      <a:lnTo>
                        <a:pt x="9924" y="2080"/>
                      </a:lnTo>
                      <a:cubicBezTo>
                        <a:pt x="10113" y="2080"/>
                        <a:pt x="10271" y="1922"/>
                        <a:pt x="10271" y="1733"/>
                      </a:cubicBezTo>
                      <a:lnTo>
                        <a:pt x="10271" y="347"/>
                      </a:lnTo>
                      <a:cubicBezTo>
                        <a:pt x="10271" y="158"/>
                        <a:pt x="10113" y="0"/>
                        <a:pt x="9924" y="0"/>
                      </a:cubicBezTo>
                      <a:lnTo>
                        <a:pt x="8538" y="0"/>
                      </a:lnTo>
                      <a:cubicBezTo>
                        <a:pt x="8349" y="0"/>
                        <a:pt x="8192" y="158"/>
                        <a:pt x="8192" y="347"/>
                      </a:cubicBezTo>
                      <a:lnTo>
                        <a:pt x="8192" y="693"/>
                      </a:lnTo>
                      <a:lnTo>
                        <a:pt x="2080" y="693"/>
                      </a:lnTo>
                      <a:lnTo>
                        <a:pt x="2080" y="347"/>
                      </a:lnTo>
                      <a:cubicBezTo>
                        <a:pt x="2080" y="158"/>
                        <a:pt x="1922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60" name="Google Shape;12587;p89">
                  <a:extLst>
                    <a:ext uri="{FF2B5EF4-FFF2-40B4-BE49-F238E27FC236}">
                      <a16:creationId xmlns:a16="http://schemas.microsoft.com/office/drawing/2014/main" id="{7C511145-5491-4A3F-28E1-4E32DA7B9A6A}"/>
                    </a:ext>
                  </a:extLst>
                </p:cNvPr>
                <p:cNvSpPr/>
                <p:nvPr/>
              </p:nvSpPr>
              <p:spPr>
                <a:xfrm>
                  <a:off x="-1615950" y="2238800"/>
                  <a:ext cx="1205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726" extrusionOk="0">
                      <a:moveTo>
                        <a:pt x="347" y="1"/>
                      </a:moveTo>
                      <a:cubicBezTo>
                        <a:pt x="158" y="1"/>
                        <a:pt x="0" y="159"/>
                        <a:pt x="0" y="348"/>
                      </a:cubicBezTo>
                      <a:cubicBezTo>
                        <a:pt x="0" y="568"/>
                        <a:pt x="158" y="726"/>
                        <a:pt x="347" y="726"/>
                      </a:cubicBezTo>
                      <a:lnTo>
                        <a:pt x="4443" y="726"/>
                      </a:lnTo>
                      <a:cubicBezTo>
                        <a:pt x="4663" y="726"/>
                        <a:pt x="4821" y="568"/>
                        <a:pt x="4821" y="348"/>
                      </a:cubicBezTo>
                      <a:cubicBezTo>
                        <a:pt x="4821" y="159"/>
                        <a:pt x="4663" y="1"/>
                        <a:pt x="44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61" name="Google Shape;12588;p89">
                  <a:extLst>
                    <a:ext uri="{FF2B5EF4-FFF2-40B4-BE49-F238E27FC236}">
                      <a16:creationId xmlns:a16="http://schemas.microsoft.com/office/drawing/2014/main" id="{E60D1903-F926-E04B-E0CB-49CF5904CDDF}"/>
                    </a:ext>
                  </a:extLst>
                </p:cNvPr>
                <p:cNvSpPr/>
                <p:nvPr/>
              </p:nvSpPr>
              <p:spPr>
                <a:xfrm>
                  <a:off x="-1615950" y="2273475"/>
                  <a:ext cx="1205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4443" y="693"/>
                      </a:lnTo>
                      <a:cubicBezTo>
                        <a:pt x="4663" y="693"/>
                        <a:pt x="4821" y="536"/>
                        <a:pt x="4821" y="347"/>
                      </a:cubicBezTo>
                      <a:cubicBezTo>
                        <a:pt x="4821" y="158"/>
                        <a:pt x="4663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62" name="Google Shape;12589;p89">
                  <a:extLst>
                    <a:ext uri="{FF2B5EF4-FFF2-40B4-BE49-F238E27FC236}">
                      <a16:creationId xmlns:a16="http://schemas.microsoft.com/office/drawing/2014/main" id="{0E1EDA0A-2703-82BE-BEE8-BCAE3B4E11AE}"/>
                    </a:ext>
                  </a:extLst>
                </p:cNvPr>
                <p:cNvSpPr/>
                <p:nvPr/>
              </p:nvSpPr>
              <p:spPr>
                <a:xfrm>
                  <a:off x="-1630925" y="2100975"/>
                  <a:ext cx="153625" cy="1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5" h="4664" extrusionOk="0">
                      <a:moveTo>
                        <a:pt x="4695" y="662"/>
                      </a:moveTo>
                      <a:lnTo>
                        <a:pt x="2994" y="1985"/>
                      </a:lnTo>
                      <a:lnTo>
                        <a:pt x="1261" y="662"/>
                      </a:lnTo>
                      <a:close/>
                      <a:moveTo>
                        <a:pt x="599" y="1040"/>
                      </a:moveTo>
                      <a:lnTo>
                        <a:pt x="2427" y="2395"/>
                      </a:lnTo>
                      <a:lnTo>
                        <a:pt x="599" y="3781"/>
                      </a:lnTo>
                      <a:lnTo>
                        <a:pt x="599" y="1040"/>
                      </a:lnTo>
                      <a:close/>
                      <a:moveTo>
                        <a:pt x="5357" y="1040"/>
                      </a:moveTo>
                      <a:lnTo>
                        <a:pt x="5357" y="3781"/>
                      </a:lnTo>
                      <a:lnTo>
                        <a:pt x="3561" y="2395"/>
                      </a:lnTo>
                      <a:lnTo>
                        <a:pt x="5357" y="1040"/>
                      </a:lnTo>
                      <a:close/>
                      <a:moveTo>
                        <a:pt x="2994" y="2836"/>
                      </a:moveTo>
                      <a:lnTo>
                        <a:pt x="4695" y="4128"/>
                      </a:lnTo>
                      <a:lnTo>
                        <a:pt x="1292" y="4128"/>
                      </a:lnTo>
                      <a:lnTo>
                        <a:pt x="2994" y="2836"/>
                      </a:lnTo>
                      <a:close/>
                      <a:moveTo>
                        <a:pt x="316" y="1"/>
                      </a:moveTo>
                      <a:cubicBezTo>
                        <a:pt x="158" y="1"/>
                        <a:pt x="1" y="127"/>
                        <a:pt x="1" y="284"/>
                      </a:cubicBezTo>
                      <a:lnTo>
                        <a:pt x="1" y="4380"/>
                      </a:lnTo>
                      <a:cubicBezTo>
                        <a:pt x="64" y="4506"/>
                        <a:pt x="127" y="4600"/>
                        <a:pt x="253" y="4663"/>
                      </a:cubicBezTo>
                      <a:lnTo>
                        <a:pt x="5798" y="4663"/>
                      </a:lnTo>
                      <a:cubicBezTo>
                        <a:pt x="5955" y="4663"/>
                        <a:pt x="6113" y="4537"/>
                        <a:pt x="6144" y="4317"/>
                      </a:cubicBezTo>
                      <a:lnTo>
                        <a:pt x="6081" y="316"/>
                      </a:lnTo>
                      <a:cubicBezTo>
                        <a:pt x="6081" y="158"/>
                        <a:pt x="5955" y="32"/>
                        <a:pt x="57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sp>
            <p:nvSpPr>
              <p:cNvPr id="25" name="Google Shape;12590;p89">
                <a:extLst>
                  <a:ext uri="{FF2B5EF4-FFF2-40B4-BE49-F238E27FC236}">
                    <a16:creationId xmlns:a16="http://schemas.microsoft.com/office/drawing/2014/main" id="{D97AF597-9228-0764-DEC1-50CD3B455652}"/>
                  </a:ext>
                </a:extLst>
              </p:cNvPr>
              <p:cNvSpPr/>
              <p:nvPr/>
            </p:nvSpPr>
            <p:spPr>
              <a:xfrm>
                <a:off x="2878542" y="4325150"/>
                <a:ext cx="670717" cy="642168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1674" extrusionOk="0">
                    <a:moveTo>
                      <a:pt x="9483" y="1174"/>
                    </a:moveTo>
                    <a:lnTo>
                      <a:pt x="9483" y="2308"/>
                    </a:lnTo>
                    <a:cubicBezTo>
                      <a:pt x="9483" y="2497"/>
                      <a:pt x="9641" y="2655"/>
                      <a:pt x="9830" y="2655"/>
                    </a:cubicBezTo>
                    <a:lnTo>
                      <a:pt x="10901" y="2655"/>
                    </a:lnTo>
                    <a:lnTo>
                      <a:pt x="9515" y="4041"/>
                    </a:lnTo>
                    <a:lnTo>
                      <a:pt x="8097" y="4041"/>
                    </a:lnTo>
                    <a:lnTo>
                      <a:pt x="8097" y="2560"/>
                    </a:lnTo>
                    <a:lnTo>
                      <a:pt x="9483" y="1174"/>
                    </a:lnTo>
                    <a:close/>
                    <a:moveTo>
                      <a:pt x="4885" y="6181"/>
                    </a:moveTo>
                    <a:cubicBezTo>
                      <a:pt x="5033" y="6181"/>
                      <a:pt x="5183" y="6212"/>
                      <a:pt x="5325" y="6278"/>
                    </a:cubicBezTo>
                    <a:lnTo>
                      <a:pt x="4600" y="7003"/>
                    </a:lnTo>
                    <a:cubicBezTo>
                      <a:pt x="4474" y="7129"/>
                      <a:pt x="4474" y="7349"/>
                      <a:pt x="4600" y="7475"/>
                    </a:cubicBezTo>
                    <a:cubicBezTo>
                      <a:pt x="4663" y="7538"/>
                      <a:pt x="4750" y="7570"/>
                      <a:pt x="4836" y="7570"/>
                    </a:cubicBezTo>
                    <a:cubicBezTo>
                      <a:pt x="4923" y="7570"/>
                      <a:pt x="5010" y="7538"/>
                      <a:pt x="5073" y="7475"/>
                    </a:cubicBezTo>
                    <a:lnTo>
                      <a:pt x="5797" y="6751"/>
                    </a:lnTo>
                    <a:lnTo>
                      <a:pt x="5797" y="6751"/>
                    </a:lnTo>
                    <a:cubicBezTo>
                      <a:pt x="5986" y="7160"/>
                      <a:pt x="5892" y="7633"/>
                      <a:pt x="5577" y="7948"/>
                    </a:cubicBezTo>
                    <a:cubicBezTo>
                      <a:pt x="5388" y="8137"/>
                      <a:pt x="5128" y="8231"/>
                      <a:pt x="4864" y="8231"/>
                    </a:cubicBezTo>
                    <a:cubicBezTo>
                      <a:pt x="4600" y="8231"/>
                      <a:pt x="4332" y="8137"/>
                      <a:pt x="4127" y="7948"/>
                    </a:cubicBezTo>
                    <a:cubicBezTo>
                      <a:pt x="3749" y="7538"/>
                      <a:pt x="3749" y="6877"/>
                      <a:pt x="4127" y="6499"/>
                    </a:cubicBezTo>
                    <a:cubicBezTo>
                      <a:pt x="4333" y="6293"/>
                      <a:pt x="4606" y="6181"/>
                      <a:pt x="4885" y="6181"/>
                    </a:cubicBezTo>
                    <a:close/>
                    <a:moveTo>
                      <a:pt x="4897" y="4831"/>
                    </a:moveTo>
                    <a:cubicBezTo>
                      <a:pt x="5396" y="4831"/>
                      <a:pt x="5890" y="4990"/>
                      <a:pt x="6301" y="5301"/>
                    </a:cubicBezTo>
                    <a:lnTo>
                      <a:pt x="5829" y="5774"/>
                    </a:lnTo>
                    <a:cubicBezTo>
                      <a:pt x="5553" y="5590"/>
                      <a:pt x="5233" y="5499"/>
                      <a:pt x="4911" y="5499"/>
                    </a:cubicBezTo>
                    <a:cubicBezTo>
                      <a:pt x="4460" y="5499"/>
                      <a:pt x="4004" y="5677"/>
                      <a:pt x="3655" y="6026"/>
                    </a:cubicBezTo>
                    <a:cubicBezTo>
                      <a:pt x="2993" y="6688"/>
                      <a:pt x="2993" y="7790"/>
                      <a:pt x="3655" y="8420"/>
                    </a:cubicBezTo>
                    <a:cubicBezTo>
                      <a:pt x="3986" y="8751"/>
                      <a:pt x="4427" y="8917"/>
                      <a:pt x="4864" y="8917"/>
                    </a:cubicBezTo>
                    <a:cubicBezTo>
                      <a:pt x="5301" y="8917"/>
                      <a:pt x="5734" y="8751"/>
                      <a:pt x="6049" y="8420"/>
                    </a:cubicBezTo>
                    <a:cubicBezTo>
                      <a:pt x="6648" y="7822"/>
                      <a:pt x="6742" y="6908"/>
                      <a:pt x="6301" y="6246"/>
                    </a:cubicBezTo>
                    <a:lnTo>
                      <a:pt x="6774" y="5774"/>
                    </a:lnTo>
                    <a:lnTo>
                      <a:pt x="6774" y="5774"/>
                    </a:lnTo>
                    <a:cubicBezTo>
                      <a:pt x="7467" y="6719"/>
                      <a:pt x="7404" y="8074"/>
                      <a:pt x="6585" y="8924"/>
                    </a:cubicBezTo>
                    <a:cubicBezTo>
                      <a:pt x="6112" y="9397"/>
                      <a:pt x="5498" y="9633"/>
                      <a:pt x="4883" y="9633"/>
                    </a:cubicBezTo>
                    <a:cubicBezTo>
                      <a:pt x="4269" y="9633"/>
                      <a:pt x="3655" y="9397"/>
                      <a:pt x="3182" y="8924"/>
                    </a:cubicBezTo>
                    <a:cubicBezTo>
                      <a:pt x="2237" y="7979"/>
                      <a:pt x="2237" y="6499"/>
                      <a:pt x="3182" y="5553"/>
                    </a:cubicBezTo>
                    <a:cubicBezTo>
                      <a:pt x="3667" y="5068"/>
                      <a:pt x="4286" y="4831"/>
                      <a:pt x="4897" y="4831"/>
                    </a:cubicBezTo>
                    <a:close/>
                    <a:moveTo>
                      <a:pt x="4873" y="3463"/>
                    </a:moveTo>
                    <a:cubicBezTo>
                      <a:pt x="5728" y="3463"/>
                      <a:pt x="6583" y="3748"/>
                      <a:pt x="7278" y="4325"/>
                    </a:cubicBezTo>
                    <a:lnTo>
                      <a:pt x="6805" y="4797"/>
                    </a:lnTo>
                    <a:cubicBezTo>
                      <a:pt x="6228" y="4353"/>
                      <a:pt x="5533" y="4125"/>
                      <a:pt x="4844" y="4125"/>
                    </a:cubicBezTo>
                    <a:cubicBezTo>
                      <a:pt x="4065" y="4125"/>
                      <a:pt x="3294" y="4416"/>
                      <a:pt x="2710" y="5018"/>
                    </a:cubicBezTo>
                    <a:cubicBezTo>
                      <a:pt x="1481" y="6246"/>
                      <a:pt x="1481" y="8168"/>
                      <a:pt x="2710" y="9397"/>
                    </a:cubicBezTo>
                    <a:cubicBezTo>
                      <a:pt x="3324" y="10011"/>
                      <a:pt x="4112" y="10318"/>
                      <a:pt x="4899" y="10318"/>
                    </a:cubicBezTo>
                    <a:cubicBezTo>
                      <a:pt x="5687" y="10318"/>
                      <a:pt x="6474" y="10011"/>
                      <a:pt x="7089" y="9397"/>
                    </a:cubicBezTo>
                    <a:cubicBezTo>
                      <a:pt x="8223" y="8263"/>
                      <a:pt x="8255" y="6467"/>
                      <a:pt x="7309" y="5301"/>
                    </a:cubicBezTo>
                    <a:lnTo>
                      <a:pt x="7782" y="4829"/>
                    </a:lnTo>
                    <a:lnTo>
                      <a:pt x="7782" y="4829"/>
                    </a:lnTo>
                    <a:cubicBezTo>
                      <a:pt x="8979" y="6278"/>
                      <a:pt x="8885" y="8483"/>
                      <a:pt x="7530" y="9870"/>
                    </a:cubicBezTo>
                    <a:cubicBezTo>
                      <a:pt x="6790" y="10594"/>
                      <a:pt x="5821" y="10956"/>
                      <a:pt x="4856" y="10956"/>
                    </a:cubicBezTo>
                    <a:cubicBezTo>
                      <a:pt x="3891" y="10956"/>
                      <a:pt x="2930" y="10594"/>
                      <a:pt x="2206" y="9870"/>
                    </a:cubicBezTo>
                    <a:cubicBezTo>
                      <a:pt x="756" y="8420"/>
                      <a:pt x="756" y="6026"/>
                      <a:pt x="2206" y="4545"/>
                    </a:cubicBezTo>
                    <a:cubicBezTo>
                      <a:pt x="2941" y="3827"/>
                      <a:pt x="3907" y="3463"/>
                      <a:pt x="4873" y="3463"/>
                    </a:cubicBezTo>
                    <a:close/>
                    <a:moveTo>
                      <a:pt x="9899" y="0"/>
                    </a:moveTo>
                    <a:cubicBezTo>
                      <a:pt x="9813" y="0"/>
                      <a:pt x="9722" y="32"/>
                      <a:pt x="9641" y="103"/>
                    </a:cubicBezTo>
                    <a:lnTo>
                      <a:pt x="7561" y="2182"/>
                    </a:lnTo>
                    <a:cubicBezTo>
                      <a:pt x="7467" y="2277"/>
                      <a:pt x="7435" y="2340"/>
                      <a:pt x="7435" y="2434"/>
                    </a:cubicBezTo>
                    <a:lnTo>
                      <a:pt x="7435" y="3600"/>
                    </a:lnTo>
                    <a:cubicBezTo>
                      <a:pt x="6670" y="3071"/>
                      <a:pt x="5769" y="2807"/>
                      <a:pt x="4868" y="2807"/>
                    </a:cubicBezTo>
                    <a:cubicBezTo>
                      <a:pt x="3731" y="2807"/>
                      <a:pt x="2595" y="3229"/>
                      <a:pt x="1733" y="4073"/>
                    </a:cubicBezTo>
                    <a:cubicBezTo>
                      <a:pt x="0" y="5805"/>
                      <a:pt x="0" y="8641"/>
                      <a:pt x="1733" y="10374"/>
                    </a:cubicBezTo>
                    <a:cubicBezTo>
                      <a:pt x="2599" y="11240"/>
                      <a:pt x="3741" y="11673"/>
                      <a:pt x="4883" y="11673"/>
                    </a:cubicBezTo>
                    <a:cubicBezTo>
                      <a:pt x="6026" y="11673"/>
                      <a:pt x="7168" y="11240"/>
                      <a:pt x="8034" y="10374"/>
                    </a:cubicBezTo>
                    <a:cubicBezTo>
                      <a:pt x="9578" y="8861"/>
                      <a:pt x="9735" y="6436"/>
                      <a:pt x="8538" y="4703"/>
                    </a:cubicBezTo>
                    <a:lnTo>
                      <a:pt x="9672" y="4703"/>
                    </a:lnTo>
                    <a:cubicBezTo>
                      <a:pt x="9767" y="4703"/>
                      <a:pt x="9893" y="4671"/>
                      <a:pt x="9924" y="4608"/>
                    </a:cubicBezTo>
                    <a:lnTo>
                      <a:pt x="12004" y="2497"/>
                    </a:lnTo>
                    <a:cubicBezTo>
                      <a:pt x="12193" y="2308"/>
                      <a:pt x="12035" y="1962"/>
                      <a:pt x="11783" y="1962"/>
                    </a:cubicBezTo>
                    <a:lnTo>
                      <a:pt x="10239" y="1962"/>
                    </a:lnTo>
                    <a:lnTo>
                      <a:pt x="10239" y="355"/>
                    </a:lnTo>
                    <a:cubicBezTo>
                      <a:pt x="10239" y="141"/>
                      <a:pt x="10080" y="0"/>
                      <a:pt x="98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354">
                  <a:defRPr/>
                </a:pPr>
                <a:endParaRPr sz="2400" dirty="0">
                  <a:solidFill>
                    <a:srgbClr val="000000"/>
                  </a:solidFill>
                  <a:latin typeface="Lora" pitchFamily="2" charset="0"/>
                </a:endParaRPr>
              </a:p>
            </p:txBody>
          </p:sp>
          <p:sp>
            <p:nvSpPr>
              <p:cNvPr id="17835" name="Google Shape;12592;p89">
                <a:extLst>
                  <a:ext uri="{FF2B5EF4-FFF2-40B4-BE49-F238E27FC236}">
                    <a16:creationId xmlns:a16="http://schemas.microsoft.com/office/drawing/2014/main" id="{5AC96942-A32E-84B1-4D11-D379EAE5AD4E}"/>
                  </a:ext>
                </a:extLst>
              </p:cNvPr>
              <p:cNvSpPr/>
              <p:nvPr/>
            </p:nvSpPr>
            <p:spPr>
              <a:xfrm>
                <a:off x="5410974" y="4324751"/>
                <a:ext cx="641288" cy="642992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354">
                  <a:defRPr/>
                </a:pPr>
                <a:endParaRPr sz="2400" dirty="0">
                  <a:solidFill>
                    <a:srgbClr val="000000"/>
                  </a:solidFill>
                  <a:latin typeface="Lora" pitchFamily="2" charset="0"/>
                </a:endParaRPr>
              </a:p>
            </p:txBody>
          </p:sp>
          <p:sp>
            <p:nvSpPr>
              <p:cNvPr id="17836" name="Google Shape;12593;p89">
                <a:extLst>
                  <a:ext uri="{FF2B5EF4-FFF2-40B4-BE49-F238E27FC236}">
                    <a16:creationId xmlns:a16="http://schemas.microsoft.com/office/drawing/2014/main" id="{5D96D3BA-90B4-9E50-6C79-4C24D6AE79B0}"/>
                  </a:ext>
                </a:extLst>
              </p:cNvPr>
              <p:cNvSpPr/>
              <p:nvPr/>
            </p:nvSpPr>
            <p:spPr>
              <a:xfrm>
                <a:off x="5483751" y="4397527"/>
                <a:ext cx="39936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354">
                  <a:defRPr/>
                </a:pPr>
                <a:endParaRPr sz="2400" dirty="0">
                  <a:solidFill>
                    <a:srgbClr val="000000"/>
                  </a:solidFill>
                  <a:latin typeface="Lora" pitchFamily="2" charset="0"/>
                </a:endParaRPr>
              </a:p>
            </p:txBody>
          </p:sp>
          <p:sp>
            <p:nvSpPr>
              <p:cNvPr id="17837" name="Google Shape;12594;p89">
                <a:extLst>
                  <a:ext uri="{FF2B5EF4-FFF2-40B4-BE49-F238E27FC236}">
                    <a16:creationId xmlns:a16="http://schemas.microsoft.com/office/drawing/2014/main" id="{8CB9DED4-A1AA-0051-F8C5-E375113F7749}"/>
                  </a:ext>
                </a:extLst>
              </p:cNvPr>
              <p:cNvSpPr/>
              <p:nvPr/>
            </p:nvSpPr>
            <p:spPr>
              <a:xfrm>
                <a:off x="5559992" y="4397527"/>
                <a:ext cx="38176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354">
                  <a:defRPr/>
                </a:pPr>
                <a:endParaRPr sz="2400" dirty="0">
                  <a:solidFill>
                    <a:srgbClr val="000000"/>
                  </a:solidFill>
                  <a:latin typeface="Lora" pitchFamily="2" charset="0"/>
                </a:endParaRPr>
              </a:p>
            </p:txBody>
          </p:sp>
          <p:sp>
            <p:nvSpPr>
              <p:cNvPr id="17838" name="Google Shape;12595;p89">
                <a:extLst>
                  <a:ext uri="{FF2B5EF4-FFF2-40B4-BE49-F238E27FC236}">
                    <a16:creationId xmlns:a16="http://schemas.microsoft.com/office/drawing/2014/main" id="{9E4E290D-57BF-C9B9-F559-C5A8A9DD810D}"/>
                  </a:ext>
                </a:extLst>
              </p:cNvPr>
              <p:cNvSpPr/>
              <p:nvPr/>
            </p:nvSpPr>
            <p:spPr>
              <a:xfrm>
                <a:off x="5636234" y="4397527"/>
                <a:ext cx="38231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354">
                  <a:defRPr/>
                </a:pPr>
                <a:endParaRPr sz="2400" dirty="0">
                  <a:solidFill>
                    <a:srgbClr val="000000"/>
                  </a:solidFill>
                  <a:latin typeface="Lora" pitchFamily="2" charset="0"/>
                </a:endParaRPr>
              </a:p>
            </p:txBody>
          </p:sp>
          <p:sp>
            <p:nvSpPr>
              <p:cNvPr id="17839" name="Google Shape;12596;p89">
                <a:extLst>
                  <a:ext uri="{FF2B5EF4-FFF2-40B4-BE49-F238E27FC236}">
                    <a16:creationId xmlns:a16="http://schemas.microsoft.com/office/drawing/2014/main" id="{B4837DE1-78DB-329B-CB38-49AC981F046A}"/>
                  </a:ext>
                </a:extLst>
              </p:cNvPr>
              <p:cNvSpPr/>
              <p:nvPr/>
            </p:nvSpPr>
            <p:spPr>
              <a:xfrm>
                <a:off x="5709065" y="4397527"/>
                <a:ext cx="265196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354">
                  <a:defRPr/>
                </a:pPr>
                <a:endParaRPr sz="2400" dirty="0">
                  <a:solidFill>
                    <a:srgbClr val="000000"/>
                  </a:solidFill>
                  <a:latin typeface="Lora" pitchFamily="2" charset="0"/>
                </a:endParaRPr>
              </a:p>
            </p:txBody>
          </p:sp>
          <p:sp>
            <p:nvSpPr>
              <p:cNvPr id="17840" name="Google Shape;12597;p89">
                <a:extLst>
                  <a:ext uri="{FF2B5EF4-FFF2-40B4-BE49-F238E27FC236}">
                    <a16:creationId xmlns:a16="http://schemas.microsoft.com/office/drawing/2014/main" id="{CAD405B5-BF96-18C5-BF37-21CCFF4AAA46}"/>
                  </a:ext>
                </a:extLst>
              </p:cNvPr>
              <p:cNvSpPr/>
              <p:nvPr/>
            </p:nvSpPr>
            <p:spPr>
              <a:xfrm>
                <a:off x="5636234" y="4666187"/>
                <a:ext cx="187248" cy="187193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354">
                  <a:defRPr/>
                </a:pPr>
                <a:endParaRPr sz="2400" dirty="0">
                  <a:solidFill>
                    <a:srgbClr val="000000"/>
                  </a:solidFill>
                  <a:latin typeface="Lora" pitchFamily="2" charset="0"/>
                </a:endParaRPr>
              </a:p>
            </p:txBody>
          </p:sp>
          <p:grpSp>
            <p:nvGrpSpPr>
              <p:cNvPr id="17841" name="Google Shape;12598;p89">
                <a:extLst>
                  <a:ext uri="{FF2B5EF4-FFF2-40B4-BE49-F238E27FC236}">
                    <a16:creationId xmlns:a16="http://schemas.microsoft.com/office/drawing/2014/main" id="{7827E165-B35D-31ED-9C7D-08B468976187}"/>
                  </a:ext>
                </a:extLst>
              </p:cNvPr>
              <p:cNvGrpSpPr/>
              <p:nvPr/>
            </p:nvGrpSpPr>
            <p:grpSpPr>
              <a:xfrm>
                <a:off x="4600743" y="4323869"/>
                <a:ext cx="566751" cy="644753"/>
                <a:chOff x="-919700" y="2420750"/>
                <a:chExt cx="257575" cy="293025"/>
              </a:xfrm>
              <a:grpFill/>
            </p:grpSpPr>
            <p:sp>
              <p:nvSpPr>
                <p:cNvPr id="17856" name="Google Shape;12599;p89">
                  <a:extLst>
                    <a:ext uri="{FF2B5EF4-FFF2-40B4-BE49-F238E27FC236}">
                      <a16:creationId xmlns:a16="http://schemas.microsoft.com/office/drawing/2014/main" id="{2DBC9F94-97F2-185C-3095-C894AE5135D6}"/>
                    </a:ext>
                  </a:extLst>
                </p:cNvPr>
                <p:cNvSpPr/>
                <p:nvPr/>
              </p:nvSpPr>
              <p:spPr>
                <a:xfrm>
                  <a:off x="-884250" y="2490850"/>
                  <a:ext cx="843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2049" extrusionOk="0">
                      <a:moveTo>
                        <a:pt x="977" y="631"/>
                      </a:moveTo>
                      <a:cubicBezTo>
                        <a:pt x="1166" y="631"/>
                        <a:pt x="1324" y="788"/>
                        <a:pt x="1324" y="977"/>
                      </a:cubicBezTo>
                      <a:cubicBezTo>
                        <a:pt x="1324" y="1198"/>
                        <a:pt x="1166" y="1355"/>
                        <a:pt x="977" y="1355"/>
                      </a:cubicBezTo>
                      <a:cubicBezTo>
                        <a:pt x="788" y="1355"/>
                        <a:pt x="631" y="1198"/>
                        <a:pt x="631" y="977"/>
                      </a:cubicBezTo>
                      <a:cubicBezTo>
                        <a:pt x="631" y="788"/>
                        <a:pt x="788" y="631"/>
                        <a:pt x="977" y="631"/>
                      </a:cubicBezTo>
                      <a:close/>
                      <a:moveTo>
                        <a:pt x="2363" y="631"/>
                      </a:moveTo>
                      <a:cubicBezTo>
                        <a:pt x="2552" y="631"/>
                        <a:pt x="2710" y="788"/>
                        <a:pt x="2710" y="977"/>
                      </a:cubicBezTo>
                      <a:cubicBezTo>
                        <a:pt x="2710" y="1198"/>
                        <a:pt x="2552" y="1355"/>
                        <a:pt x="2363" y="1355"/>
                      </a:cubicBezTo>
                      <a:cubicBezTo>
                        <a:pt x="2174" y="1355"/>
                        <a:pt x="2017" y="1198"/>
                        <a:pt x="2017" y="977"/>
                      </a:cubicBezTo>
                      <a:cubicBezTo>
                        <a:pt x="2017" y="788"/>
                        <a:pt x="2174" y="631"/>
                        <a:pt x="2363" y="631"/>
                      </a:cubicBezTo>
                      <a:close/>
                      <a:moveTo>
                        <a:pt x="1009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09" y="2048"/>
                      </a:cubicBezTo>
                      <a:cubicBezTo>
                        <a:pt x="1292" y="2048"/>
                        <a:pt x="1544" y="1922"/>
                        <a:pt x="1702" y="1765"/>
                      </a:cubicBezTo>
                      <a:cubicBezTo>
                        <a:pt x="1891" y="1922"/>
                        <a:pt x="2111" y="2048"/>
                        <a:pt x="2363" y="2048"/>
                      </a:cubicBezTo>
                      <a:cubicBezTo>
                        <a:pt x="2899" y="2048"/>
                        <a:pt x="3371" y="1576"/>
                        <a:pt x="3371" y="1040"/>
                      </a:cubicBezTo>
                      <a:cubicBezTo>
                        <a:pt x="3371" y="442"/>
                        <a:pt x="2899" y="1"/>
                        <a:pt x="2363" y="1"/>
                      </a:cubicBezTo>
                      <a:cubicBezTo>
                        <a:pt x="2080" y="1"/>
                        <a:pt x="1859" y="127"/>
                        <a:pt x="1702" y="284"/>
                      </a:cubicBezTo>
                      <a:cubicBezTo>
                        <a:pt x="1481" y="127"/>
                        <a:pt x="1261" y="1"/>
                        <a:pt x="10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57" name="Google Shape;12600;p89">
                  <a:extLst>
                    <a:ext uri="{FF2B5EF4-FFF2-40B4-BE49-F238E27FC236}">
                      <a16:creationId xmlns:a16="http://schemas.microsoft.com/office/drawing/2014/main" id="{0F7A8D91-3E0F-4B2A-9D4F-5839B91498FA}"/>
                    </a:ext>
                  </a:extLst>
                </p:cNvPr>
                <p:cNvSpPr/>
                <p:nvPr/>
              </p:nvSpPr>
              <p:spPr>
                <a:xfrm>
                  <a:off x="-919700" y="2420750"/>
                  <a:ext cx="257575" cy="2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3" h="11721" extrusionOk="0">
                      <a:moveTo>
                        <a:pt x="7152" y="694"/>
                      </a:moveTo>
                      <a:cubicBezTo>
                        <a:pt x="7373" y="694"/>
                        <a:pt x="7530" y="851"/>
                        <a:pt x="7530" y="1040"/>
                      </a:cubicBezTo>
                      <a:lnTo>
                        <a:pt x="7530" y="1418"/>
                      </a:lnTo>
                      <a:lnTo>
                        <a:pt x="662" y="1418"/>
                      </a:lnTo>
                      <a:lnTo>
                        <a:pt x="662" y="1040"/>
                      </a:lnTo>
                      <a:cubicBezTo>
                        <a:pt x="694" y="851"/>
                        <a:pt x="851" y="694"/>
                        <a:pt x="1009" y="694"/>
                      </a:cubicBezTo>
                      <a:close/>
                      <a:moveTo>
                        <a:pt x="7562" y="2111"/>
                      </a:moveTo>
                      <a:lnTo>
                        <a:pt x="7562" y="3403"/>
                      </a:lnTo>
                      <a:lnTo>
                        <a:pt x="7247" y="3088"/>
                      </a:lnTo>
                      <a:cubicBezTo>
                        <a:pt x="7042" y="2883"/>
                        <a:pt x="6784" y="2792"/>
                        <a:pt x="6528" y="2792"/>
                      </a:cubicBezTo>
                      <a:cubicBezTo>
                        <a:pt x="5999" y="2792"/>
                        <a:pt x="5483" y="3186"/>
                        <a:pt x="5483" y="3781"/>
                      </a:cubicBezTo>
                      <a:cubicBezTo>
                        <a:pt x="5483" y="4065"/>
                        <a:pt x="5577" y="4348"/>
                        <a:pt x="5798" y="4506"/>
                      </a:cubicBezTo>
                      <a:lnTo>
                        <a:pt x="6774" y="5482"/>
                      </a:lnTo>
                      <a:lnTo>
                        <a:pt x="1009" y="5482"/>
                      </a:lnTo>
                      <a:cubicBezTo>
                        <a:pt x="995" y="5485"/>
                        <a:pt x="982" y="5486"/>
                        <a:pt x="968" y="5486"/>
                      </a:cubicBezTo>
                      <a:cubicBezTo>
                        <a:pt x="825" y="5486"/>
                        <a:pt x="694" y="5340"/>
                        <a:pt x="694" y="5167"/>
                      </a:cubicBezTo>
                      <a:lnTo>
                        <a:pt x="694" y="2111"/>
                      </a:lnTo>
                      <a:close/>
                      <a:moveTo>
                        <a:pt x="8160" y="2584"/>
                      </a:moveTo>
                      <a:lnTo>
                        <a:pt x="9200" y="3624"/>
                      </a:lnTo>
                      <a:cubicBezTo>
                        <a:pt x="9421" y="3844"/>
                        <a:pt x="9515" y="4065"/>
                        <a:pt x="9515" y="4348"/>
                      </a:cubicBezTo>
                      <a:lnTo>
                        <a:pt x="9515" y="6900"/>
                      </a:lnTo>
                      <a:cubicBezTo>
                        <a:pt x="9515" y="7373"/>
                        <a:pt x="9358" y="7845"/>
                        <a:pt x="9043" y="8192"/>
                      </a:cubicBezTo>
                      <a:lnTo>
                        <a:pt x="5955" y="8192"/>
                      </a:lnTo>
                      <a:cubicBezTo>
                        <a:pt x="5640" y="7845"/>
                        <a:pt x="5483" y="7373"/>
                        <a:pt x="5483" y="6900"/>
                      </a:cubicBezTo>
                      <a:lnTo>
                        <a:pt x="5483" y="6144"/>
                      </a:lnTo>
                      <a:lnTo>
                        <a:pt x="6837" y="6144"/>
                      </a:lnTo>
                      <a:lnTo>
                        <a:pt x="6837" y="6207"/>
                      </a:lnTo>
                      <a:cubicBezTo>
                        <a:pt x="6837" y="6585"/>
                        <a:pt x="6900" y="6932"/>
                        <a:pt x="7089" y="7373"/>
                      </a:cubicBezTo>
                      <a:cubicBezTo>
                        <a:pt x="7135" y="7487"/>
                        <a:pt x="7263" y="7568"/>
                        <a:pt x="7403" y="7568"/>
                      </a:cubicBezTo>
                      <a:cubicBezTo>
                        <a:pt x="7455" y="7568"/>
                        <a:pt x="7510" y="7556"/>
                        <a:pt x="7562" y="7530"/>
                      </a:cubicBezTo>
                      <a:cubicBezTo>
                        <a:pt x="7719" y="7467"/>
                        <a:pt x="7782" y="7247"/>
                        <a:pt x="7719" y="7058"/>
                      </a:cubicBezTo>
                      <a:cubicBezTo>
                        <a:pt x="7593" y="6774"/>
                        <a:pt x="7530" y="6522"/>
                        <a:pt x="7530" y="6239"/>
                      </a:cubicBezTo>
                      <a:lnTo>
                        <a:pt x="7530" y="5451"/>
                      </a:lnTo>
                      <a:cubicBezTo>
                        <a:pt x="7530" y="5356"/>
                        <a:pt x="7467" y="5262"/>
                        <a:pt x="7404" y="5199"/>
                      </a:cubicBezTo>
                      <a:lnTo>
                        <a:pt x="6207" y="4033"/>
                      </a:lnTo>
                      <a:cubicBezTo>
                        <a:pt x="6018" y="3844"/>
                        <a:pt x="6144" y="3435"/>
                        <a:pt x="6459" y="3435"/>
                      </a:cubicBezTo>
                      <a:cubicBezTo>
                        <a:pt x="6522" y="3435"/>
                        <a:pt x="6648" y="3466"/>
                        <a:pt x="6680" y="3561"/>
                      </a:cubicBezTo>
                      <a:lnTo>
                        <a:pt x="8255" y="5136"/>
                      </a:lnTo>
                      <a:cubicBezTo>
                        <a:pt x="8318" y="5199"/>
                        <a:pt x="8413" y="5230"/>
                        <a:pt x="8503" y="5230"/>
                      </a:cubicBezTo>
                      <a:cubicBezTo>
                        <a:pt x="8594" y="5230"/>
                        <a:pt x="8680" y="5199"/>
                        <a:pt x="8728" y="5136"/>
                      </a:cubicBezTo>
                      <a:cubicBezTo>
                        <a:pt x="8854" y="5010"/>
                        <a:pt x="8854" y="4789"/>
                        <a:pt x="8728" y="4663"/>
                      </a:cubicBezTo>
                      <a:lnTo>
                        <a:pt x="8160" y="4065"/>
                      </a:lnTo>
                      <a:lnTo>
                        <a:pt x="8160" y="2584"/>
                      </a:lnTo>
                      <a:close/>
                      <a:moveTo>
                        <a:pt x="9295" y="8948"/>
                      </a:moveTo>
                      <a:cubicBezTo>
                        <a:pt x="9484" y="8948"/>
                        <a:pt x="9641" y="9105"/>
                        <a:pt x="9641" y="9295"/>
                      </a:cubicBezTo>
                      <a:lnTo>
                        <a:pt x="9641" y="10996"/>
                      </a:lnTo>
                      <a:lnTo>
                        <a:pt x="5514" y="10996"/>
                      </a:lnTo>
                      <a:lnTo>
                        <a:pt x="5514" y="9295"/>
                      </a:lnTo>
                      <a:cubicBezTo>
                        <a:pt x="5514" y="9105"/>
                        <a:pt x="5672" y="8948"/>
                        <a:pt x="5861" y="8948"/>
                      </a:cubicBezTo>
                      <a:close/>
                      <a:moveTo>
                        <a:pt x="1009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lnTo>
                        <a:pt x="1" y="5167"/>
                      </a:lnTo>
                      <a:cubicBezTo>
                        <a:pt x="1" y="5734"/>
                        <a:pt x="473" y="6207"/>
                        <a:pt x="1009" y="6207"/>
                      </a:cubicBezTo>
                      <a:lnTo>
                        <a:pt x="4789" y="6207"/>
                      </a:lnTo>
                      <a:lnTo>
                        <a:pt x="4789" y="6932"/>
                      </a:lnTo>
                      <a:cubicBezTo>
                        <a:pt x="4789" y="7499"/>
                        <a:pt x="4947" y="8003"/>
                        <a:pt x="5231" y="8444"/>
                      </a:cubicBezTo>
                      <a:cubicBezTo>
                        <a:pt x="4947" y="8633"/>
                        <a:pt x="4789" y="8948"/>
                        <a:pt x="4789" y="9295"/>
                      </a:cubicBezTo>
                      <a:lnTo>
                        <a:pt x="4789" y="11342"/>
                      </a:lnTo>
                      <a:cubicBezTo>
                        <a:pt x="4789" y="11563"/>
                        <a:pt x="4947" y="11720"/>
                        <a:pt x="5168" y="11720"/>
                      </a:cubicBezTo>
                      <a:lnTo>
                        <a:pt x="9956" y="11720"/>
                      </a:lnTo>
                      <a:cubicBezTo>
                        <a:pt x="10145" y="11720"/>
                        <a:pt x="10303" y="11563"/>
                        <a:pt x="10303" y="11342"/>
                      </a:cubicBezTo>
                      <a:lnTo>
                        <a:pt x="10303" y="9295"/>
                      </a:lnTo>
                      <a:cubicBezTo>
                        <a:pt x="10303" y="8948"/>
                        <a:pt x="10114" y="8633"/>
                        <a:pt x="9893" y="8444"/>
                      </a:cubicBezTo>
                      <a:cubicBezTo>
                        <a:pt x="10177" y="8003"/>
                        <a:pt x="10303" y="7499"/>
                        <a:pt x="10303" y="6932"/>
                      </a:cubicBezTo>
                      <a:lnTo>
                        <a:pt x="10303" y="4380"/>
                      </a:lnTo>
                      <a:lnTo>
                        <a:pt x="10271" y="4380"/>
                      </a:lnTo>
                      <a:cubicBezTo>
                        <a:pt x="10271" y="3907"/>
                        <a:pt x="10082" y="3466"/>
                        <a:pt x="9767" y="3151"/>
                      </a:cubicBezTo>
                      <a:lnTo>
                        <a:pt x="8224" y="1639"/>
                      </a:lnTo>
                      <a:lnTo>
                        <a:pt x="8224" y="1040"/>
                      </a:lnTo>
                      <a:cubicBezTo>
                        <a:pt x="8224" y="473"/>
                        <a:pt x="7751" y="1"/>
                        <a:pt x="721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58" name="Google Shape;12601;p89">
                  <a:extLst>
                    <a:ext uri="{FF2B5EF4-FFF2-40B4-BE49-F238E27FC236}">
                      <a16:creationId xmlns:a16="http://schemas.microsoft.com/office/drawing/2014/main" id="{38C23DE3-5D3E-B893-D809-1530D8943ECF}"/>
                    </a:ext>
                  </a:extLst>
                </p:cNvPr>
                <p:cNvSpPr/>
                <p:nvPr/>
              </p:nvSpPr>
              <p:spPr>
                <a:xfrm>
                  <a:off x="-766100" y="2660975"/>
                  <a:ext cx="181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cubicBezTo>
                        <a:pt x="536" y="725"/>
                        <a:pt x="725" y="568"/>
                        <a:pt x="725" y="379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842" name="Google Shape;12630;p89">
                <a:extLst>
                  <a:ext uri="{FF2B5EF4-FFF2-40B4-BE49-F238E27FC236}">
                    <a16:creationId xmlns:a16="http://schemas.microsoft.com/office/drawing/2014/main" id="{E6EE32B0-161F-35BF-8C24-64242AE330B7}"/>
                  </a:ext>
                </a:extLst>
              </p:cNvPr>
              <p:cNvGrpSpPr/>
              <p:nvPr/>
            </p:nvGrpSpPr>
            <p:grpSpPr>
              <a:xfrm>
                <a:off x="11162866" y="4335825"/>
                <a:ext cx="620890" cy="620890"/>
                <a:chOff x="2964567" y="2571753"/>
                <a:chExt cx="417045" cy="417045"/>
              </a:xfrm>
              <a:grpFill/>
            </p:grpSpPr>
            <p:sp>
              <p:nvSpPr>
                <p:cNvPr id="17410" name="Google Shape;12631;p89">
                  <a:extLst>
                    <a:ext uri="{FF2B5EF4-FFF2-40B4-BE49-F238E27FC236}">
                      <a16:creationId xmlns:a16="http://schemas.microsoft.com/office/drawing/2014/main" id="{A0607795-C21B-A19B-F4BE-9AC5995C9B88}"/>
                    </a:ext>
                  </a:extLst>
                </p:cNvPr>
                <p:cNvSpPr/>
                <p:nvPr/>
              </p:nvSpPr>
              <p:spPr>
                <a:xfrm>
                  <a:off x="2964567" y="2571753"/>
                  <a:ext cx="417045" cy="417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3" h="19983" extrusionOk="0">
                      <a:moveTo>
                        <a:pt x="9992" y="1170"/>
                      </a:moveTo>
                      <a:cubicBezTo>
                        <a:pt x="14855" y="1170"/>
                        <a:pt x="18812" y="4866"/>
                        <a:pt x="18812" y="9405"/>
                      </a:cubicBezTo>
                      <a:cubicBezTo>
                        <a:pt x="18812" y="13925"/>
                        <a:pt x="14855" y="17601"/>
                        <a:pt x="9992" y="17601"/>
                      </a:cubicBezTo>
                      <a:cubicBezTo>
                        <a:pt x="9111" y="17601"/>
                        <a:pt x="8240" y="17481"/>
                        <a:pt x="7407" y="17242"/>
                      </a:cubicBezTo>
                      <a:cubicBezTo>
                        <a:pt x="7354" y="17226"/>
                        <a:pt x="7299" y="17218"/>
                        <a:pt x="7245" y="17218"/>
                      </a:cubicBezTo>
                      <a:cubicBezTo>
                        <a:pt x="7153" y="17218"/>
                        <a:pt x="7062" y="17240"/>
                        <a:pt x="6979" y="17282"/>
                      </a:cubicBezTo>
                      <a:lnTo>
                        <a:pt x="4723" y="18439"/>
                      </a:lnTo>
                      <a:lnTo>
                        <a:pt x="4723" y="16262"/>
                      </a:lnTo>
                      <a:cubicBezTo>
                        <a:pt x="4723" y="16078"/>
                        <a:pt x="4637" y="15904"/>
                        <a:pt x="4490" y="15793"/>
                      </a:cubicBezTo>
                      <a:cubicBezTo>
                        <a:pt x="2381" y="14208"/>
                        <a:pt x="1171" y="11880"/>
                        <a:pt x="1171" y="9405"/>
                      </a:cubicBezTo>
                      <a:cubicBezTo>
                        <a:pt x="1171" y="4866"/>
                        <a:pt x="5129" y="1170"/>
                        <a:pt x="9992" y="1170"/>
                      </a:cubicBezTo>
                      <a:close/>
                      <a:moveTo>
                        <a:pt x="9992" y="1"/>
                      </a:moveTo>
                      <a:cubicBezTo>
                        <a:pt x="4575" y="1"/>
                        <a:pt x="0" y="4153"/>
                        <a:pt x="0" y="9407"/>
                      </a:cubicBezTo>
                      <a:cubicBezTo>
                        <a:pt x="0" y="12221"/>
                        <a:pt x="1359" y="14795"/>
                        <a:pt x="3552" y="16548"/>
                      </a:cubicBezTo>
                      <a:lnTo>
                        <a:pt x="3552" y="19396"/>
                      </a:lnTo>
                      <a:cubicBezTo>
                        <a:pt x="3552" y="19602"/>
                        <a:pt x="3659" y="19791"/>
                        <a:pt x="3832" y="19897"/>
                      </a:cubicBezTo>
                      <a:cubicBezTo>
                        <a:pt x="3925" y="19953"/>
                        <a:pt x="4031" y="19982"/>
                        <a:pt x="4138" y="19982"/>
                      </a:cubicBezTo>
                      <a:cubicBezTo>
                        <a:pt x="4229" y="19982"/>
                        <a:pt x="4320" y="19961"/>
                        <a:pt x="4405" y="19918"/>
                      </a:cubicBezTo>
                      <a:lnTo>
                        <a:pt x="7310" y="18429"/>
                      </a:lnTo>
                      <a:cubicBezTo>
                        <a:pt x="8180" y="18657"/>
                        <a:pt x="9081" y="18772"/>
                        <a:pt x="9992" y="18772"/>
                      </a:cubicBezTo>
                      <a:cubicBezTo>
                        <a:pt x="15500" y="18772"/>
                        <a:pt x="19983" y="14570"/>
                        <a:pt x="19983" y="9407"/>
                      </a:cubicBezTo>
                      <a:cubicBezTo>
                        <a:pt x="19983" y="4151"/>
                        <a:pt x="15405" y="1"/>
                        <a:pt x="99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411" name="Google Shape;12632;p89">
                  <a:extLst>
                    <a:ext uri="{FF2B5EF4-FFF2-40B4-BE49-F238E27FC236}">
                      <a16:creationId xmlns:a16="http://schemas.microsoft.com/office/drawing/2014/main" id="{B851F998-7271-0225-B0BE-5791A4A65003}"/>
                    </a:ext>
                  </a:extLst>
                </p:cNvPr>
                <p:cNvSpPr/>
                <p:nvPr/>
              </p:nvSpPr>
              <p:spPr>
                <a:xfrm>
                  <a:off x="3037777" y="2694715"/>
                  <a:ext cx="270642" cy="14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8" h="7026" extrusionOk="0">
                      <a:moveTo>
                        <a:pt x="5362" y="1463"/>
                      </a:moveTo>
                      <a:lnTo>
                        <a:pt x="7241" y="3341"/>
                      </a:lnTo>
                      <a:cubicBezTo>
                        <a:pt x="7353" y="3454"/>
                        <a:pt x="7503" y="3513"/>
                        <a:pt x="7655" y="3513"/>
                      </a:cubicBezTo>
                      <a:cubicBezTo>
                        <a:pt x="7744" y="3513"/>
                        <a:pt x="7833" y="3493"/>
                        <a:pt x="7917" y="3451"/>
                      </a:cubicBezTo>
                      <a:lnTo>
                        <a:pt x="10216" y="2303"/>
                      </a:lnTo>
                      <a:lnTo>
                        <a:pt x="7605" y="5565"/>
                      </a:lnTo>
                      <a:lnTo>
                        <a:pt x="5726" y="3685"/>
                      </a:lnTo>
                      <a:cubicBezTo>
                        <a:pt x="5614" y="3573"/>
                        <a:pt x="5463" y="3514"/>
                        <a:pt x="5311" y="3514"/>
                      </a:cubicBezTo>
                      <a:cubicBezTo>
                        <a:pt x="5223" y="3514"/>
                        <a:pt x="5133" y="3534"/>
                        <a:pt x="5051" y="3575"/>
                      </a:cubicBezTo>
                      <a:lnTo>
                        <a:pt x="2751" y="4725"/>
                      </a:lnTo>
                      <a:lnTo>
                        <a:pt x="2751" y="4725"/>
                      </a:lnTo>
                      <a:lnTo>
                        <a:pt x="5362" y="1463"/>
                      </a:lnTo>
                      <a:close/>
                      <a:moveTo>
                        <a:pt x="5312" y="1"/>
                      </a:moveTo>
                      <a:cubicBezTo>
                        <a:pt x="5302" y="1"/>
                        <a:pt x="5291" y="1"/>
                        <a:pt x="5281" y="2"/>
                      </a:cubicBezTo>
                      <a:cubicBezTo>
                        <a:pt x="5114" y="12"/>
                        <a:pt x="4959" y="92"/>
                        <a:pt x="4856" y="221"/>
                      </a:cubicBezTo>
                      <a:lnTo>
                        <a:pt x="172" y="6075"/>
                      </a:lnTo>
                      <a:cubicBezTo>
                        <a:pt x="0" y="6290"/>
                        <a:pt x="2" y="6595"/>
                        <a:pt x="174" y="6809"/>
                      </a:cubicBezTo>
                      <a:cubicBezTo>
                        <a:pt x="288" y="6950"/>
                        <a:pt x="457" y="7026"/>
                        <a:pt x="630" y="7026"/>
                      </a:cubicBezTo>
                      <a:cubicBezTo>
                        <a:pt x="719" y="7026"/>
                        <a:pt x="808" y="7006"/>
                        <a:pt x="892" y="6964"/>
                      </a:cubicBezTo>
                      <a:lnTo>
                        <a:pt x="5198" y="4811"/>
                      </a:lnTo>
                      <a:lnTo>
                        <a:pt x="7241" y="6855"/>
                      </a:lnTo>
                      <a:cubicBezTo>
                        <a:pt x="7349" y="6964"/>
                        <a:pt x="7496" y="7026"/>
                        <a:pt x="7650" y="7026"/>
                      </a:cubicBezTo>
                      <a:cubicBezTo>
                        <a:pt x="7662" y="7026"/>
                        <a:pt x="7674" y="7025"/>
                        <a:pt x="7687" y="7024"/>
                      </a:cubicBezTo>
                      <a:cubicBezTo>
                        <a:pt x="7853" y="7016"/>
                        <a:pt x="8007" y="6936"/>
                        <a:pt x="8111" y="6807"/>
                      </a:cubicBezTo>
                      <a:lnTo>
                        <a:pt x="12795" y="951"/>
                      </a:lnTo>
                      <a:cubicBezTo>
                        <a:pt x="12967" y="737"/>
                        <a:pt x="12965" y="431"/>
                        <a:pt x="12792" y="219"/>
                      </a:cubicBezTo>
                      <a:cubicBezTo>
                        <a:pt x="12679" y="78"/>
                        <a:pt x="12510" y="1"/>
                        <a:pt x="12337" y="1"/>
                      </a:cubicBezTo>
                      <a:cubicBezTo>
                        <a:pt x="12249" y="1"/>
                        <a:pt x="12159" y="21"/>
                        <a:pt x="12075" y="63"/>
                      </a:cubicBezTo>
                      <a:lnTo>
                        <a:pt x="7770" y="2216"/>
                      </a:lnTo>
                      <a:lnTo>
                        <a:pt x="5726" y="173"/>
                      </a:lnTo>
                      <a:cubicBezTo>
                        <a:pt x="5617" y="62"/>
                        <a:pt x="5467" y="1"/>
                        <a:pt x="53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sp>
            <p:nvSpPr>
              <p:cNvPr id="17843" name="Google Shape;12645;p89">
                <a:extLst>
                  <a:ext uri="{FF2B5EF4-FFF2-40B4-BE49-F238E27FC236}">
                    <a16:creationId xmlns:a16="http://schemas.microsoft.com/office/drawing/2014/main" id="{720A99E7-AF17-3054-7456-8D2082664863}"/>
                  </a:ext>
                </a:extLst>
              </p:cNvPr>
              <p:cNvSpPr/>
              <p:nvPr/>
            </p:nvSpPr>
            <p:spPr>
              <a:xfrm>
                <a:off x="7055026" y="4335935"/>
                <a:ext cx="620847" cy="620847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19982" extrusionOk="0">
                    <a:moveTo>
                      <a:pt x="14602" y="3500"/>
                    </a:moveTo>
                    <a:cubicBezTo>
                      <a:pt x="15137" y="3500"/>
                      <a:pt x="15682" y="3563"/>
                      <a:pt x="16247" y="3689"/>
                    </a:cubicBezTo>
                    <a:cubicBezTo>
                      <a:pt x="16179" y="4154"/>
                      <a:pt x="16095" y="4705"/>
                      <a:pt x="16033" y="5120"/>
                    </a:cubicBezTo>
                    <a:cubicBezTo>
                      <a:pt x="15810" y="5075"/>
                      <a:pt x="15484" y="5035"/>
                      <a:pt x="15150" y="5035"/>
                    </a:cubicBezTo>
                    <a:cubicBezTo>
                      <a:pt x="14968" y="5035"/>
                      <a:pt x="14783" y="5047"/>
                      <a:pt x="14611" y="5076"/>
                    </a:cubicBezTo>
                    <a:cubicBezTo>
                      <a:pt x="13536" y="5258"/>
                      <a:pt x="12918" y="5925"/>
                      <a:pt x="12918" y="6907"/>
                    </a:cubicBezTo>
                    <a:lnTo>
                      <a:pt x="12918" y="8819"/>
                    </a:lnTo>
                    <a:cubicBezTo>
                      <a:pt x="12918" y="9143"/>
                      <a:pt x="13180" y="9405"/>
                      <a:pt x="13504" y="9405"/>
                    </a:cubicBezTo>
                    <a:lnTo>
                      <a:pt x="15681" y="9405"/>
                    </a:lnTo>
                    <a:lnTo>
                      <a:pt x="15388" y="10576"/>
                    </a:lnTo>
                    <a:lnTo>
                      <a:pt x="13504" y="10576"/>
                    </a:lnTo>
                    <a:cubicBezTo>
                      <a:pt x="13180" y="10576"/>
                      <a:pt x="12918" y="10838"/>
                      <a:pt x="12918" y="11161"/>
                    </a:cubicBezTo>
                    <a:lnTo>
                      <a:pt x="12918" y="18811"/>
                    </a:lnTo>
                    <a:lnTo>
                      <a:pt x="11162" y="18811"/>
                    </a:lnTo>
                    <a:lnTo>
                      <a:pt x="11162" y="11161"/>
                    </a:lnTo>
                    <a:cubicBezTo>
                      <a:pt x="11162" y="10838"/>
                      <a:pt x="10900" y="10576"/>
                      <a:pt x="10576" y="10576"/>
                    </a:cubicBezTo>
                    <a:lnTo>
                      <a:pt x="9407" y="10576"/>
                    </a:lnTo>
                    <a:lnTo>
                      <a:pt x="9407" y="9405"/>
                    </a:lnTo>
                    <a:lnTo>
                      <a:pt x="10576" y="9405"/>
                    </a:lnTo>
                    <a:cubicBezTo>
                      <a:pt x="10900" y="9405"/>
                      <a:pt x="11162" y="9143"/>
                      <a:pt x="11162" y="8821"/>
                    </a:cubicBezTo>
                    <a:cubicBezTo>
                      <a:pt x="11162" y="7215"/>
                      <a:pt x="11162" y="6481"/>
                      <a:pt x="11162" y="6143"/>
                    </a:cubicBezTo>
                    <a:cubicBezTo>
                      <a:pt x="11162" y="5520"/>
                      <a:pt x="11163" y="4843"/>
                      <a:pt x="11770" y="4324"/>
                    </a:cubicBezTo>
                    <a:cubicBezTo>
                      <a:pt x="12234" y="3928"/>
                      <a:pt x="12823" y="3687"/>
                      <a:pt x="13628" y="3571"/>
                    </a:cubicBezTo>
                    <a:cubicBezTo>
                      <a:pt x="13950" y="3524"/>
                      <a:pt x="14274" y="3500"/>
                      <a:pt x="14602" y="3500"/>
                    </a:cubicBezTo>
                    <a:close/>
                    <a:moveTo>
                      <a:pt x="17017" y="1170"/>
                    </a:moveTo>
                    <a:cubicBezTo>
                      <a:pt x="17990" y="1170"/>
                      <a:pt x="18811" y="1975"/>
                      <a:pt x="18811" y="2927"/>
                    </a:cubicBezTo>
                    <a:lnTo>
                      <a:pt x="18811" y="17056"/>
                    </a:lnTo>
                    <a:cubicBezTo>
                      <a:pt x="18811" y="18023"/>
                      <a:pt x="18024" y="18811"/>
                      <a:pt x="17056" y="18811"/>
                    </a:cubicBezTo>
                    <a:lnTo>
                      <a:pt x="14089" y="18811"/>
                    </a:lnTo>
                    <a:lnTo>
                      <a:pt x="14089" y="11747"/>
                    </a:lnTo>
                    <a:lnTo>
                      <a:pt x="15846" y="11747"/>
                    </a:lnTo>
                    <a:cubicBezTo>
                      <a:pt x="16115" y="11747"/>
                      <a:pt x="16348" y="11565"/>
                      <a:pt x="16414" y="11305"/>
                    </a:cubicBezTo>
                    <a:lnTo>
                      <a:pt x="16999" y="8963"/>
                    </a:lnTo>
                    <a:cubicBezTo>
                      <a:pt x="17042" y="8787"/>
                      <a:pt x="17003" y="8602"/>
                      <a:pt x="16893" y="8460"/>
                    </a:cubicBezTo>
                    <a:cubicBezTo>
                      <a:pt x="16782" y="8317"/>
                      <a:pt x="16612" y="8235"/>
                      <a:pt x="16431" y="8235"/>
                    </a:cubicBezTo>
                    <a:lnTo>
                      <a:pt x="14089" y="8235"/>
                    </a:lnTo>
                    <a:lnTo>
                      <a:pt x="14089" y="6909"/>
                    </a:lnTo>
                    <a:cubicBezTo>
                      <a:pt x="14089" y="6638"/>
                      <a:pt x="14144" y="6343"/>
                      <a:pt x="14808" y="6229"/>
                    </a:cubicBezTo>
                    <a:cubicBezTo>
                      <a:pt x="14936" y="6208"/>
                      <a:pt x="15061" y="6199"/>
                      <a:pt x="15182" y="6199"/>
                    </a:cubicBezTo>
                    <a:cubicBezTo>
                      <a:pt x="15552" y="6199"/>
                      <a:pt x="15890" y="6283"/>
                      <a:pt x="16198" y="6360"/>
                    </a:cubicBezTo>
                    <a:cubicBezTo>
                      <a:pt x="16304" y="6387"/>
                      <a:pt x="16415" y="6421"/>
                      <a:pt x="16532" y="6421"/>
                    </a:cubicBezTo>
                    <a:cubicBezTo>
                      <a:pt x="16632" y="6421"/>
                      <a:pt x="16736" y="6396"/>
                      <a:pt x="16847" y="6321"/>
                    </a:cubicBezTo>
                    <a:cubicBezTo>
                      <a:pt x="16983" y="6229"/>
                      <a:pt x="17074" y="6084"/>
                      <a:pt x="17098" y="5923"/>
                    </a:cubicBezTo>
                    <a:cubicBezTo>
                      <a:pt x="17098" y="5923"/>
                      <a:pt x="17362" y="4156"/>
                      <a:pt x="17482" y="3339"/>
                    </a:cubicBezTo>
                    <a:cubicBezTo>
                      <a:pt x="17525" y="3049"/>
                      <a:pt x="17346" y="2769"/>
                      <a:pt x="17063" y="2690"/>
                    </a:cubicBezTo>
                    <a:cubicBezTo>
                      <a:pt x="16267" y="2463"/>
                      <a:pt x="15346" y="2343"/>
                      <a:pt x="14504" y="2343"/>
                    </a:cubicBezTo>
                    <a:cubicBezTo>
                      <a:pt x="14137" y="2343"/>
                      <a:pt x="13786" y="2365"/>
                      <a:pt x="13467" y="2412"/>
                    </a:cubicBezTo>
                    <a:cubicBezTo>
                      <a:pt x="12434" y="2562"/>
                      <a:pt x="11646" y="2888"/>
                      <a:pt x="11009" y="3434"/>
                    </a:cubicBezTo>
                    <a:cubicBezTo>
                      <a:pt x="10121" y="4193"/>
                      <a:pt x="10010" y="5168"/>
                      <a:pt x="9999" y="5833"/>
                    </a:cubicBezTo>
                    <a:cubicBezTo>
                      <a:pt x="9999" y="5847"/>
                      <a:pt x="9999" y="7029"/>
                      <a:pt x="9999" y="8235"/>
                    </a:cubicBezTo>
                    <a:lnTo>
                      <a:pt x="8821" y="8235"/>
                    </a:lnTo>
                    <a:cubicBezTo>
                      <a:pt x="8497" y="8235"/>
                      <a:pt x="8236" y="8497"/>
                      <a:pt x="8236" y="8819"/>
                    </a:cubicBezTo>
                    <a:lnTo>
                      <a:pt x="8236" y="11161"/>
                    </a:lnTo>
                    <a:cubicBezTo>
                      <a:pt x="8236" y="11485"/>
                      <a:pt x="8497" y="11747"/>
                      <a:pt x="8821" y="11747"/>
                    </a:cubicBezTo>
                    <a:lnTo>
                      <a:pt x="9991" y="11747"/>
                    </a:lnTo>
                    <a:lnTo>
                      <a:pt x="9991" y="18811"/>
                    </a:lnTo>
                    <a:lnTo>
                      <a:pt x="2927" y="18811"/>
                    </a:lnTo>
                    <a:cubicBezTo>
                      <a:pt x="1959" y="18811"/>
                      <a:pt x="1172" y="18023"/>
                      <a:pt x="1172" y="17054"/>
                    </a:cubicBezTo>
                    <a:lnTo>
                      <a:pt x="1172" y="2927"/>
                    </a:lnTo>
                    <a:cubicBezTo>
                      <a:pt x="1172" y="1959"/>
                      <a:pt x="1959" y="1170"/>
                      <a:pt x="2927" y="1170"/>
                    </a:cubicBezTo>
                    <a:close/>
                    <a:moveTo>
                      <a:pt x="2927" y="1"/>
                    </a:moveTo>
                    <a:cubicBezTo>
                      <a:pt x="1314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4" y="19982"/>
                      <a:pt x="2927" y="19982"/>
                    </a:cubicBezTo>
                    <a:lnTo>
                      <a:pt x="17054" y="19982"/>
                    </a:lnTo>
                    <a:cubicBezTo>
                      <a:pt x="18669" y="19982"/>
                      <a:pt x="19982" y="18669"/>
                      <a:pt x="19982" y="17056"/>
                    </a:cubicBezTo>
                    <a:lnTo>
                      <a:pt x="19982" y="2927"/>
                    </a:lnTo>
                    <a:cubicBezTo>
                      <a:pt x="19982" y="2145"/>
                      <a:pt x="19669" y="1409"/>
                      <a:pt x="19101" y="853"/>
                    </a:cubicBezTo>
                    <a:cubicBezTo>
                      <a:pt x="18538" y="303"/>
                      <a:pt x="17797" y="1"/>
                      <a:pt x="170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354">
                  <a:defRPr/>
                </a:pPr>
                <a:endParaRPr sz="2400" dirty="0">
                  <a:solidFill>
                    <a:srgbClr val="000000"/>
                  </a:solidFill>
                  <a:latin typeface="Lora" pitchFamily="2" charset="0"/>
                </a:endParaRPr>
              </a:p>
            </p:txBody>
          </p:sp>
          <p:grpSp>
            <p:nvGrpSpPr>
              <p:cNvPr id="17844" name="Google Shape;12646;p89">
                <a:extLst>
                  <a:ext uri="{FF2B5EF4-FFF2-40B4-BE49-F238E27FC236}">
                    <a16:creationId xmlns:a16="http://schemas.microsoft.com/office/drawing/2014/main" id="{47CB91EC-CD88-70FE-BD6B-D7BB660B0543}"/>
                  </a:ext>
                </a:extLst>
              </p:cNvPr>
              <p:cNvGrpSpPr/>
              <p:nvPr/>
            </p:nvGrpSpPr>
            <p:grpSpPr>
              <a:xfrm>
                <a:off x="7848323" y="4335840"/>
                <a:ext cx="620922" cy="620859"/>
                <a:chOff x="812101" y="2571761"/>
                <a:chExt cx="417066" cy="417024"/>
              </a:xfrm>
              <a:grpFill/>
            </p:grpSpPr>
            <p:sp>
              <p:nvSpPr>
                <p:cNvPr id="17854" name="Google Shape;12647;p89">
                  <a:extLst>
                    <a:ext uri="{FF2B5EF4-FFF2-40B4-BE49-F238E27FC236}">
                      <a16:creationId xmlns:a16="http://schemas.microsoft.com/office/drawing/2014/main" id="{EB698513-B026-4C5F-6C5F-15739A1AD9F0}"/>
                    </a:ext>
                  </a:extLst>
                </p:cNvPr>
                <p:cNvSpPr/>
                <p:nvPr/>
              </p:nvSpPr>
              <p:spPr>
                <a:xfrm>
                  <a:off x="935084" y="2694744"/>
                  <a:ext cx="171071" cy="171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7" h="8197" extrusionOk="0">
                      <a:moveTo>
                        <a:pt x="4099" y="1171"/>
                      </a:moveTo>
                      <a:cubicBezTo>
                        <a:pt x="5712" y="1171"/>
                        <a:pt x="7027" y="2484"/>
                        <a:pt x="7027" y="4097"/>
                      </a:cubicBezTo>
                      <a:cubicBezTo>
                        <a:pt x="7027" y="5712"/>
                        <a:pt x="5712" y="7025"/>
                        <a:pt x="4099" y="7025"/>
                      </a:cubicBezTo>
                      <a:cubicBezTo>
                        <a:pt x="2486" y="7025"/>
                        <a:pt x="1171" y="5712"/>
                        <a:pt x="1171" y="4097"/>
                      </a:cubicBezTo>
                      <a:cubicBezTo>
                        <a:pt x="1171" y="2484"/>
                        <a:pt x="2486" y="1171"/>
                        <a:pt x="4099" y="1171"/>
                      </a:cubicBezTo>
                      <a:close/>
                      <a:moveTo>
                        <a:pt x="4099" y="0"/>
                      </a:moveTo>
                      <a:cubicBezTo>
                        <a:pt x="1840" y="0"/>
                        <a:pt x="0" y="1838"/>
                        <a:pt x="0" y="4097"/>
                      </a:cubicBezTo>
                      <a:cubicBezTo>
                        <a:pt x="0" y="6358"/>
                        <a:pt x="1840" y="8196"/>
                        <a:pt x="4099" y="8196"/>
                      </a:cubicBezTo>
                      <a:cubicBezTo>
                        <a:pt x="6358" y="8196"/>
                        <a:pt x="8196" y="6358"/>
                        <a:pt x="8196" y="4097"/>
                      </a:cubicBezTo>
                      <a:cubicBezTo>
                        <a:pt x="8196" y="1838"/>
                        <a:pt x="6358" y="0"/>
                        <a:pt x="409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55" name="Google Shape;12648;p89">
                  <a:extLst>
                    <a:ext uri="{FF2B5EF4-FFF2-40B4-BE49-F238E27FC236}">
                      <a16:creationId xmlns:a16="http://schemas.microsoft.com/office/drawing/2014/main" id="{F27F0778-749B-3C80-C836-4B6F07C745F4}"/>
                    </a:ext>
                  </a:extLst>
                </p:cNvPr>
                <p:cNvSpPr/>
                <p:nvPr/>
              </p:nvSpPr>
              <p:spPr>
                <a:xfrm>
                  <a:off x="860977" y="2620616"/>
                  <a:ext cx="319311" cy="31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0" h="15299" extrusionOk="0">
                      <a:moveTo>
                        <a:pt x="12333" y="1171"/>
                      </a:moveTo>
                      <a:cubicBezTo>
                        <a:pt x="13306" y="1171"/>
                        <a:pt x="14128" y="1994"/>
                        <a:pt x="14128" y="2967"/>
                      </a:cubicBezTo>
                      <a:lnTo>
                        <a:pt x="14128" y="12334"/>
                      </a:lnTo>
                      <a:cubicBezTo>
                        <a:pt x="14128" y="13307"/>
                        <a:pt x="13306" y="14129"/>
                        <a:pt x="12333" y="14129"/>
                      </a:cubicBezTo>
                      <a:lnTo>
                        <a:pt x="2968" y="14129"/>
                      </a:lnTo>
                      <a:cubicBezTo>
                        <a:pt x="1993" y="14129"/>
                        <a:pt x="1172" y="13307"/>
                        <a:pt x="1172" y="12334"/>
                      </a:cubicBezTo>
                      <a:lnTo>
                        <a:pt x="1172" y="2967"/>
                      </a:lnTo>
                      <a:cubicBezTo>
                        <a:pt x="1172" y="1994"/>
                        <a:pt x="1993" y="1171"/>
                        <a:pt x="2968" y="1171"/>
                      </a:cubicBezTo>
                      <a:close/>
                      <a:moveTo>
                        <a:pt x="2968" y="0"/>
                      </a:moveTo>
                      <a:cubicBezTo>
                        <a:pt x="1351" y="0"/>
                        <a:pt x="1" y="1346"/>
                        <a:pt x="1" y="2967"/>
                      </a:cubicBezTo>
                      <a:lnTo>
                        <a:pt x="1" y="12334"/>
                      </a:lnTo>
                      <a:cubicBezTo>
                        <a:pt x="1" y="13952"/>
                        <a:pt x="1349" y="15299"/>
                        <a:pt x="2968" y="15299"/>
                      </a:cubicBezTo>
                      <a:lnTo>
                        <a:pt x="12333" y="15299"/>
                      </a:lnTo>
                      <a:cubicBezTo>
                        <a:pt x="13953" y="15299"/>
                        <a:pt x="15299" y="13951"/>
                        <a:pt x="15299" y="12334"/>
                      </a:cubicBezTo>
                      <a:lnTo>
                        <a:pt x="15299" y="2967"/>
                      </a:lnTo>
                      <a:cubicBezTo>
                        <a:pt x="15299" y="1345"/>
                        <a:pt x="13948" y="0"/>
                        <a:pt x="123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214" name="Google Shape;12649;p89">
                  <a:extLst>
                    <a:ext uri="{FF2B5EF4-FFF2-40B4-BE49-F238E27FC236}">
                      <a16:creationId xmlns:a16="http://schemas.microsoft.com/office/drawing/2014/main" id="{BB553CA2-3836-D6BB-14DB-1C4E89D4E249}"/>
                    </a:ext>
                  </a:extLst>
                </p:cNvPr>
                <p:cNvSpPr/>
                <p:nvPr/>
              </p:nvSpPr>
              <p:spPr>
                <a:xfrm>
                  <a:off x="812101" y="2571761"/>
                  <a:ext cx="417066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4" h="19982" extrusionOk="0">
                      <a:moveTo>
                        <a:pt x="17056" y="1172"/>
                      </a:moveTo>
                      <a:cubicBezTo>
                        <a:pt x="18025" y="1172"/>
                        <a:pt x="18812" y="1959"/>
                        <a:pt x="18812" y="2927"/>
                      </a:cubicBezTo>
                      <a:lnTo>
                        <a:pt x="18812" y="17056"/>
                      </a:lnTo>
                      <a:cubicBezTo>
                        <a:pt x="18812" y="18023"/>
                        <a:pt x="18025" y="18811"/>
                        <a:pt x="17056" y="18811"/>
                      </a:cubicBezTo>
                      <a:lnTo>
                        <a:pt x="2928" y="18811"/>
                      </a:lnTo>
                      <a:cubicBezTo>
                        <a:pt x="1961" y="18811"/>
                        <a:pt x="1172" y="18023"/>
                        <a:pt x="1172" y="17056"/>
                      </a:cubicBezTo>
                      <a:lnTo>
                        <a:pt x="1172" y="2927"/>
                      </a:lnTo>
                      <a:cubicBezTo>
                        <a:pt x="1172" y="1959"/>
                        <a:pt x="1961" y="1172"/>
                        <a:pt x="2928" y="1172"/>
                      </a:cubicBezTo>
                      <a:close/>
                      <a:moveTo>
                        <a:pt x="2928" y="1"/>
                      </a:moveTo>
                      <a:cubicBezTo>
                        <a:pt x="1313" y="1"/>
                        <a:pt x="1" y="1313"/>
                        <a:pt x="1" y="2927"/>
                      </a:cubicBezTo>
                      <a:lnTo>
                        <a:pt x="1" y="17056"/>
                      </a:lnTo>
                      <a:cubicBezTo>
                        <a:pt x="1" y="18669"/>
                        <a:pt x="1313" y="19982"/>
                        <a:pt x="2928" y="19982"/>
                      </a:cubicBezTo>
                      <a:lnTo>
                        <a:pt x="17056" y="19982"/>
                      </a:lnTo>
                      <a:cubicBezTo>
                        <a:pt x="18669" y="19982"/>
                        <a:pt x="19984" y="18669"/>
                        <a:pt x="19984" y="17056"/>
                      </a:cubicBezTo>
                      <a:lnTo>
                        <a:pt x="19984" y="2927"/>
                      </a:lnTo>
                      <a:cubicBezTo>
                        <a:pt x="19984" y="1313"/>
                        <a:pt x="18669" y="1"/>
                        <a:pt x="170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215" name="Google Shape;12650;p89">
                  <a:extLst>
                    <a:ext uri="{FF2B5EF4-FFF2-40B4-BE49-F238E27FC236}">
                      <a16:creationId xmlns:a16="http://schemas.microsoft.com/office/drawing/2014/main" id="{0383D499-8FAF-32C7-6303-831EC8978E20}"/>
                    </a:ext>
                  </a:extLst>
                </p:cNvPr>
                <p:cNvSpPr/>
                <p:nvPr/>
              </p:nvSpPr>
              <p:spPr>
                <a:xfrm>
                  <a:off x="1081712" y="2670306"/>
                  <a:ext cx="48878" cy="48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2" h="2343" extrusionOk="0">
                      <a:moveTo>
                        <a:pt x="1170" y="0"/>
                      </a:moveTo>
                      <a:cubicBezTo>
                        <a:pt x="524" y="0"/>
                        <a:pt x="1" y="526"/>
                        <a:pt x="1" y="1171"/>
                      </a:cubicBezTo>
                      <a:cubicBezTo>
                        <a:pt x="1" y="1817"/>
                        <a:pt x="524" y="2342"/>
                        <a:pt x="1170" y="2342"/>
                      </a:cubicBezTo>
                      <a:cubicBezTo>
                        <a:pt x="1816" y="2342"/>
                        <a:pt x="2341" y="1817"/>
                        <a:pt x="2341" y="1171"/>
                      </a:cubicBezTo>
                      <a:cubicBezTo>
                        <a:pt x="2341" y="526"/>
                        <a:pt x="1816" y="0"/>
                        <a:pt x="11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17845" name="Google Shape;12651;p89">
                <a:extLst>
                  <a:ext uri="{FF2B5EF4-FFF2-40B4-BE49-F238E27FC236}">
                    <a16:creationId xmlns:a16="http://schemas.microsoft.com/office/drawing/2014/main" id="{5E57822D-CAA9-2114-147D-61A7E6C7A253}"/>
                  </a:ext>
                </a:extLst>
              </p:cNvPr>
              <p:cNvGrpSpPr/>
              <p:nvPr/>
            </p:nvGrpSpPr>
            <p:grpSpPr>
              <a:xfrm>
                <a:off x="8641703" y="4335840"/>
                <a:ext cx="620859" cy="620859"/>
                <a:chOff x="1323129" y="2571761"/>
                <a:chExt cx="417024" cy="417024"/>
              </a:xfrm>
              <a:grpFill/>
            </p:grpSpPr>
            <p:sp>
              <p:nvSpPr>
                <p:cNvPr id="17850" name="Google Shape;12652;p89">
                  <a:extLst>
                    <a:ext uri="{FF2B5EF4-FFF2-40B4-BE49-F238E27FC236}">
                      <a16:creationId xmlns:a16="http://schemas.microsoft.com/office/drawing/2014/main" id="{113F1335-5EBD-A18B-8BFC-B966EB2DCA9A}"/>
                    </a:ext>
                  </a:extLst>
                </p:cNvPr>
                <p:cNvSpPr/>
                <p:nvPr/>
              </p:nvSpPr>
              <p:spPr>
                <a:xfrm>
                  <a:off x="1385007" y="2719183"/>
                  <a:ext cx="73337" cy="219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4" h="10537" extrusionOk="0">
                      <a:moveTo>
                        <a:pt x="2342" y="1171"/>
                      </a:moveTo>
                      <a:lnTo>
                        <a:pt x="2342" y="9367"/>
                      </a:lnTo>
                      <a:lnTo>
                        <a:pt x="1171" y="9367"/>
                      </a:lnTo>
                      <a:lnTo>
                        <a:pt x="1171" y="1171"/>
                      </a:lnTo>
                      <a:close/>
                      <a:moveTo>
                        <a:pt x="586" y="0"/>
                      </a:moveTo>
                      <a:cubicBezTo>
                        <a:pt x="264" y="0"/>
                        <a:pt x="0" y="262"/>
                        <a:pt x="0" y="586"/>
                      </a:cubicBezTo>
                      <a:lnTo>
                        <a:pt x="0" y="9951"/>
                      </a:lnTo>
                      <a:cubicBezTo>
                        <a:pt x="0" y="10275"/>
                        <a:pt x="264" y="10537"/>
                        <a:pt x="586" y="10537"/>
                      </a:cubicBezTo>
                      <a:lnTo>
                        <a:pt x="2928" y="10537"/>
                      </a:lnTo>
                      <a:cubicBezTo>
                        <a:pt x="3252" y="10537"/>
                        <a:pt x="3514" y="10275"/>
                        <a:pt x="3514" y="9951"/>
                      </a:cubicBezTo>
                      <a:lnTo>
                        <a:pt x="3514" y="586"/>
                      </a:lnTo>
                      <a:cubicBezTo>
                        <a:pt x="3514" y="262"/>
                        <a:pt x="3252" y="0"/>
                        <a:pt x="29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51" name="Google Shape;12653;p89">
                  <a:extLst>
                    <a:ext uri="{FF2B5EF4-FFF2-40B4-BE49-F238E27FC236}">
                      <a16:creationId xmlns:a16="http://schemas.microsoft.com/office/drawing/2014/main" id="{5E385E77-1FE7-E8C1-7198-3DFCC3A9C66A}"/>
                    </a:ext>
                  </a:extLst>
                </p:cNvPr>
                <p:cNvSpPr/>
                <p:nvPr/>
              </p:nvSpPr>
              <p:spPr>
                <a:xfrm>
                  <a:off x="1385007" y="2621430"/>
                  <a:ext cx="73337" cy="73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4" h="3514" extrusionOk="0">
                      <a:moveTo>
                        <a:pt x="1757" y="1171"/>
                      </a:moveTo>
                      <a:cubicBezTo>
                        <a:pt x="2081" y="1171"/>
                        <a:pt x="2342" y="1435"/>
                        <a:pt x="2342" y="1757"/>
                      </a:cubicBezTo>
                      <a:cubicBezTo>
                        <a:pt x="2342" y="2080"/>
                        <a:pt x="2081" y="2342"/>
                        <a:pt x="1757" y="2342"/>
                      </a:cubicBezTo>
                      <a:cubicBezTo>
                        <a:pt x="1435" y="2342"/>
                        <a:pt x="1171" y="2080"/>
                        <a:pt x="1171" y="1757"/>
                      </a:cubicBezTo>
                      <a:cubicBezTo>
                        <a:pt x="1171" y="1435"/>
                        <a:pt x="1435" y="1171"/>
                        <a:pt x="1757" y="1171"/>
                      </a:cubicBezTo>
                      <a:close/>
                      <a:moveTo>
                        <a:pt x="1757" y="0"/>
                      </a:moveTo>
                      <a:cubicBezTo>
                        <a:pt x="789" y="0"/>
                        <a:pt x="0" y="789"/>
                        <a:pt x="0" y="1757"/>
                      </a:cubicBezTo>
                      <a:cubicBezTo>
                        <a:pt x="0" y="2726"/>
                        <a:pt x="789" y="3513"/>
                        <a:pt x="1757" y="3513"/>
                      </a:cubicBezTo>
                      <a:cubicBezTo>
                        <a:pt x="2726" y="3513"/>
                        <a:pt x="3514" y="2726"/>
                        <a:pt x="3514" y="1757"/>
                      </a:cubicBezTo>
                      <a:cubicBezTo>
                        <a:pt x="3514" y="789"/>
                        <a:pt x="2726" y="0"/>
                        <a:pt x="175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52" name="Google Shape;12654;p89">
                  <a:extLst>
                    <a:ext uri="{FF2B5EF4-FFF2-40B4-BE49-F238E27FC236}">
                      <a16:creationId xmlns:a16="http://schemas.microsoft.com/office/drawing/2014/main" id="{872CA83E-7FD2-77EC-D2F7-14F0BA720A19}"/>
                    </a:ext>
                  </a:extLst>
                </p:cNvPr>
                <p:cNvSpPr/>
                <p:nvPr/>
              </p:nvSpPr>
              <p:spPr>
                <a:xfrm>
                  <a:off x="1482759" y="2718786"/>
                  <a:ext cx="195510" cy="220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8" h="10556" extrusionOk="0">
                      <a:moveTo>
                        <a:pt x="5559" y="1173"/>
                      </a:moveTo>
                      <a:cubicBezTo>
                        <a:pt x="5720" y="1173"/>
                        <a:pt x="5883" y="1186"/>
                        <a:pt x="6044" y="1212"/>
                      </a:cubicBezTo>
                      <a:cubicBezTo>
                        <a:pt x="7422" y="1435"/>
                        <a:pt x="8196" y="2535"/>
                        <a:pt x="8196" y="3669"/>
                      </a:cubicBezTo>
                      <a:lnTo>
                        <a:pt x="8196" y="9386"/>
                      </a:lnTo>
                      <a:lnTo>
                        <a:pt x="7025" y="9386"/>
                      </a:lnTo>
                      <a:lnTo>
                        <a:pt x="7025" y="4702"/>
                      </a:lnTo>
                      <a:cubicBezTo>
                        <a:pt x="7025" y="3411"/>
                        <a:pt x="5975" y="2360"/>
                        <a:pt x="4683" y="2360"/>
                      </a:cubicBezTo>
                      <a:cubicBezTo>
                        <a:pt x="3392" y="2360"/>
                        <a:pt x="2341" y="3411"/>
                        <a:pt x="2341" y="4702"/>
                      </a:cubicBezTo>
                      <a:lnTo>
                        <a:pt x="2341" y="9386"/>
                      </a:lnTo>
                      <a:lnTo>
                        <a:pt x="1170" y="9386"/>
                      </a:lnTo>
                      <a:lnTo>
                        <a:pt x="1170" y="1190"/>
                      </a:lnTo>
                      <a:lnTo>
                        <a:pt x="2341" y="1190"/>
                      </a:lnTo>
                      <a:lnTo>
                        <a:pt x="2341" y="1776"/>
                      </a:lnTo>
                      <a:cubicBezTo>
                        <a:pt x="2341" y="2011"/>
                        <a:pt x="2484" y="2225"/>
                        <a:pt x="2704" y="2316"/>
                      </a:cubicBezTo>
                      <a:cubicBezTo>
                        <a:pt x="2776" y="2346"/>
                        <a:pt x="2852" y="2361"/>
                        <a:pt x="2928" y="2361"/>
                      </a:cubicBezTo>
                      <a:cubicBezTo>
                        <a:pt x="3080" y="2361"/>
                        <a:pt x="3229" y="2301"/>
                        <a:pt x="3341" y="2190"/>
                      </a:cubicBezTo>
                      <a:lnTo>
                        <a:pt x="3615" y="1916"/>
                      </a:lnTo>
                      <a:cubicBezTo>
                        <a:pt x="4086" y="1443"/>
                        <a:pt x="4813" y="1173"/>
                        <a:pt x="5559" y="1173"/>
                      </a:cubicBezTo>
                      <a:close/>
                      <a:moveTo>
                        <a:pt x="5553" y="0"/>
                      </a:moveTo>
                      <a:cubicBezTo>
                        <a:pt x="4823" y="0"/>
                        <a:pt x="4110" y="189"/>
                        <a:pt x="3509" y="536"/>
                      </a:cubicBezTo>
                      <a:cubicBezTo>
                        <a:pt x="3475" y="246"/>
                        <a:pt x="3227" y="19"/>
                        <a:pt x="2927" y="19"/>
                      </a:cubicBezTo>
                      <a:lnTo>
                        <a:pt x="586" y="19"/>
                      </a:lnTo>
                      <a:cubicBezTo>
                        <a:pt x="262" y="19"/>
                        <a:pt x="1" y="281"/>
                        <a:pt x="1" y="605"/>
                      </a:cubicBezTo>
                      <a:lnTo>
                        <a:pt x="1" y="9970"/>
                      </a:lnTo>
                      <a:cubicBezTo>
                        <a:pt x="1" y="10294"/>
                        <a:pt x="262" y="10556"/>
                        <a:pt x="586" y="10556"/>
                      </a:cubicBezTo>
                      <a:lnTo>
                        <a:pt x="2927" y="10556"/>
                      </a:lnTo>
                      <a:cubicBezTo>
                        <a:pt x="3250" y="10556"/>
                        <a:pt x="3512" y="10294"/>
                        <a:pt x="3512" y="9970"/>
                      </a:cubicBezTo>
                      <a:lnTo>
                        <a:pt x="3512" y="4702"/>
                      </a:lnTo>
                      <a:cubicBezTo>
                        <a:pt x="3512" y="4056"/>
                        <a:pt x="4038" y="3531"/>
                        <a:pt x="4683" y="3531"/>
                      </a:cubicBezTo>
                      <a:cubicBezTo>
                        <a:pt x="5329" y="3531"/>
                        <a:pt x="5854" y="4056"/>
                        <a:pt x="5854" y="4702"/>
                      </a:cubicBezTo>
                      <a:lnTo>
                        <a:pt x="5854" y="9970"/>
                      </a:lnTo>
                      <a:cubicBezTo>
                        <a:pt x="5854" y="10294"/>
                        <a:pt x="6116" y="10556"/>
                        <a:pt x="6440" y="10556"/>
                      </a:cubicBezTo>
                      <a:lnTo>
                        <a:pt x="8782" y="10556"/>
                      </a:lnTo>
                      <a:cubicBezTo>
                        <a:pt x="9104" y="10556"/>
                        <a:pt x="9368" y="10294"/>
                        <a:pt x="9368" y="9970"/>
                      </a:cubicBezTo>
                      <a:lnTo>
                        <a:pt x="9368" y="3669"/>
                      </a:lnTo>
                      <a:cubicBezTo>
                        <a:pt x="9368" y="1921"/>
                        <a:pt x="8131" y="364"/>
                        <a:pt x="6231" y="55"/>
                      </a:cubicBezTo>
                      <a:cubicBezTo>
                        <a:pt x="6005" y="18"/>
                        <a:pt x="5779" y="0"/>
                        <a:pt x="55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53" name="Google Shape;12655;p89">
                  <a:extLst>
                    <a:ext uri="{FF2B5EF4-FFF2-40B4-BE49-F238E27FC236}">
                      <a16:creationId xmlns:a16="http://schemas.microsoft.com/office/drawing/2014/main" id="{97388C47-10A7-028A-28CB-3CF9D7E9B052}"/>
                    </a:ext>
                  </a:extLst>
                </p:cNvPr>
                <p:cNvSpPr/>
                <p:nvPr/>
              </p:nvSpPr>
              <p:spPr>
                <a:xfrm>
                  <a:off x="1323129" y="2571761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17015" y="1170"/>
                      </a:moveTo>
                      <a:cubicBezTo>
                        <a:pt x="17989" y="1170"/>
                        <a:pt x="18810" y="1993"/>
                        <a:pt x="18810" y="2966"/>
                      </a:cubicBezTo>
                      <a:lnTo>
                        <a:pt x="18810" y="17015"/>
                      </a:lnTo>
                      <a:cubicBezTo>
                        <a:pt x="18810" y="17990"/>
                        <a:pt x="17989" y="18811"/>
                        <a:pt x="17015" y="18811"/>
                      </a:cubicBezTo>
                      <a:lnTo>
                        <a:pt x="2965" y="18811"/>
                      </a:lnTo>
                      <a:cubicBezTo>
                        <a:pt x="1992" y="18811"/>
                        <a:pt x="1170" y="17990"/>
                        <a:pt x="1170" y="17015"/>
                      </a:cubicBezTo>
                      <a:lnTo>
                        <a:pt x="1170" y="2966"/>
                      </a:lnTo>
                      <a:cubicBezTo>
                        <a:pt x="1170" y="1993"/>
                        <a:pt x="1992" y="1170"/>
                        <a:pt x="2965" y="1170"/>
                      </a:cubicBezTo>
                      <a:close/>
                      <a:moveTo>
                        <a:pt x="2965" y="1"/>
                      </a:moveTo>
                      <a:cubicBezTo>
                        <a:pt x="1347" y="1"/>
                        <a:pt x="0" y="1349"/>
                        <a:pt x="0" y="2966"/>
                      </a:cubicBezTo>
                      <a:lnTo>
                        <a:pt x="0" y="17015"/>
                      </a:lnTo>
                      <a:cubicBezTo>
                        <a:pt x="0" y="18635"/>
                        <a:pt x="1348" y="19982"/>
                        <a:pt x="2965" y="19982"/>
                      </a:cubicBezTo>
                      <a:lnTo>
                        <a:pt x="17017" y="19982"/>
                      </a:lnTo>
                      <a:cubicBezTo>
                        <a:pt x="18635" y="19982"/>
                        <a:pt x="19981" y="18634"/>
                        <a:pt x="19981" y="17015"/>
                      </a:cubicBezTo>
                      <a:lnTo>
                        <a:pt x="19981" y="2966"/>
                      </a:lnTo>
                      <a:cubicBezTo>
                        <a:pt x="19981" y="1347"/>
                        <a:pt x="18633" y="1"/>
                        <a:pt x="170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  <p:sp>
            <p:nvSpPr>
              <p:cNvPr id="17846" name="Google Shape;12656;p89">
                <a:extLst>
                  <a:ext uri="{FF2B5EF4-FFF2-40B4-BE49-F238E27FC236}">
                    <a16:creationId xmlns:a16="http://schemas.microsoft.com/office/drawing/2014/main" id="{AB0FF3D2-82DF-973D-A1C7-189D4B01D5B8}"/>
                  </a:ext>
                </a:extLst>
              </p:cNvPr>
              <p:cNvSpPr/>
              <p:nvPr/>
            </p:nvSpPr>
            <p:spPr>
              <a:xfrm>
                <a:off x="9515717" y="4391943"/>
                <a:ext cx="623923" cy="508838"/>
              </a:xfrm>
              <a:custGeom>
                <a:avLst/>
                <a:gdLst/>
                <a:ahLst/>
                <a:cxnLst/>
                <a:rect l="l" t="t" r="r" b="b"/>
                <a:pathLst>
                  <a:path w="20081" h="16377" extrusionOk="0">
                    <a:moveTo>
                      <a:pt x="13632" y="1165"/>
                    </a:moveTo>
                    <a:cubicBezTo>
                      <a:pt x="14903" y="1165"/>
                      <a:pt x="15458" y="1658"/>
                      <a:pt x="15826" y="1984"/>
                    </a:cubicBezTo>
                    <a:cubicBezTo>
                      <a:pt x="16040" y="2173"/>
                      <a:pt x="16244" y="2353"/>
                      <a:pt x="16548" y="2353"/>
                    </a:cubicBezTo>
                    <a:cubicBezTo>
                      <a:pt x="16762" y="2353"/>
                      <a:pt x="17038" y="2293"/>
                      <a:pt x="17344" y="2196"/>
                    </a:cubicBezTo>
                    <a:lnTo>
                      <a:pt x="17344" y="2196"/>
                    </a:lnTo>
                    <a:cubicBezTo>
                      <a:pt x="17236" y="2288"/>
                      <a:pt x="17119" y="2376"/>
                      <a:pt x="16995" y="2461"/>
                    </a:cubicBezTo>
                    <a:cubicBezTo>
                      <a:pt x="16780" y="2612"/>
                      <a:pt x="16689" y="2889"/>
                      <a:pt x="16778" y="3137"/>
                    </a:cubicBezTo>
                    <a:cubicBezTo>
                      <a:pt x="16861" y="3373"/>
                      <a:pt x="17082" y="3528"/>
                      <a:pt x="17329" y="3528"/>
                    </a:cubicBezTo>
                    <a:cubicBezTo>
                      <a:pt x="17343" y="3528"/>
                      <a:pt x="17358" y="3527"/>
                      <a:pt x="17372" y="3526"/>
                    </a:cubicBezTo>
                    <a:cubicBezTo>
                      <a:pt x="17475" y="3519"/>
                      <a:pt x="17576" y="3508"/>
                      <a:pt x="17680" y="3494"/>
                    </a:cubicBezTo>
                    <a:lnTo>
                      <a:pt x="17680" y="3494"/>
                    </a:lnTo>
                    <a:cubicBezTo>
                      <a:pt x="17275" y="3802"/>
                      <a:pt x="16921" y="3990"/>
                      <a:pt x="16937" y="4786"/>
                    </a:cubicBezTo>
                    <a:cubicBezTo>
                      <a:pt x="16937" y="4826"/>
                      <a:pt x="16939" y="4881"/>
                      <a:pt x="16939" y="4971"/>
                    </a:cubicBezTo>
                    <a:cubicBezTo>
                      <a:pt x="16939" y="6510"/>
                      <a:pt x="16350" y="9097"/>
                      <a:pt x="14694" y="11320"/>
                    </a:cubicBezTo>
                    <a:cubicBezTo>
                      <a:pt x="13372" y="13093"/>
                      <a:pt x="10896" y="15207"/>
                      <a:pt x="6611" y="15207"/>
                    </a:cubicBezTo>
                    <a:cubicBezTo>
                      <a:pt x="5368" y="15207"/>
                      <a:pt x="4159" y="14996"/>
                      <a:pt x="3001" y="14582"/>
                    </a:cubicBezTo>
                    <a:cubicBezTo>
                      <a:pt x="4359" y="14345"/>
                      <a:pt x="5612" y="13799"/>
                      <a:pt x="6698" y="12960"/>
                    </a:cubicBezTo>
                    <a:cubicBezTo>
                      <a:pt x="6893" y="12812"/>
                      <a:pt x="6972" y="12557"/>
                      <a:pt x="6900" y="12323"/>
                    </a:cubicBezTo>
                    <a:cubicBezTo>
                      <a:pt x="6827" y="12090"/>
                      <a:pt x="6617" y="11925"/>
                      <a:pt x="6372" y="11913"/>
                    </a:cubicBezTo>
                    <a:cubicBezTo>
                      <a:pt x="5203" y="11849"/>
                      <a:pt x="4280" y="11209"/>
                      <a:pt x="3767" y="10448"/>
                    </a:cubicBezTo>
                    <a:cubicBezTo>
                      <a:pt x="3968" y="10434"/>
                      <a:pt x="4207" y="10404"/>
                      <a:pt x="4564" y="10340"/>
                    </a:cubicBezTo>
                    <a:cubicBezTo>
                      <a:pt x="4832" y="10294"/>
                      <a:pt x="5030" y="10071"/>
                      <a:pt x="5047" y="9801"/>
                    </a:cubicBezTo>
                    <a:cubicBezTo>
                      <a:pt x="5065" y="9532"/>
                      <a:pt x="4895" y="9286"/>
                      <a:pt x="4637" y="9205"/>
                    </a:cubicBezTo>
                    <a:cubicBezTo>
                      <a:pt x="3296" y="8787"/>
                      <a:pt x="2498" y="8025"/>
                      <a:pt x="2180" y="6838"/>
                    </a:cubicBezTo>
                    <a:lnTo>
                      <a:pt x="2180" y="6838"/>
                    </a:lnTo>
                    <a:cubicBezTo>
                      <a:pt x="2390" y="6891"/>
                      <a:pt x="2642" y="6933"/>
                      <a:pt x="3057" y="6986"/>
                    </a:cubicBezTo>
                    <a:cubicBezTo>
                      <a:pt x="3081" y="6989"/>
                      <a:pt x="3105" y="6991"/>
                      <a:pt x="3129" y="6991"/>
                    </a:cubicBezTo>
                    <a:cubicBezTo>
                      <a:pt x="3359" y="6991"/>
                      <a:pt x="3571" y="6854"/>
                      <a:pt x="3666" y="6640"/>
                    </a:cubicBezTo>
                    <a:cubicBezTo>
                      <a:pt x="3770" y="6403"/>
                      <a:pt x="3707" y="6125"/>
                      <a:pt x="3508" y="5957"/>
                    </a:cubicBezTo>
                    <a:cubicBezTo>
                      <a:pt x="2014" y="4697"/>
                      <a:pt x="1936" y="3409"/>
                      <a:pt x="2210" y="2373"/>
                    </a:cubicBezTo>
                    <a:lnTo>
                      <a:pt x="2210" y="2373"/>
                    </a:lnTo>
                    <a:cubicBezTo>
                      <a:pt x="4267" y="4464"/>
                      <a:pt x="6801" y="5670"/>
                      <a:pt x="9880" y="5882"/>
                    </a:cubicBezTo>
                    <a:cubicBezTo>
                      <a:pt x="9894" y="5883"/>
                      <a:pt x="9908" y="5884"/>
                      <a:pt x="9921" y="5884"/>
                    </a:cubicBezTo>
                    <a:cubicBezTo>
                      <a:pt x="10265" y="5884"/>
                      <a:pt x="10539" y="5586"/>
                      <a:pt x="10503" y="5239"/>
                    </a:cubicBezTo>
                    <a:cubicBezTo>
                      <a:pt x="10372" y="3940"/>
                      <a:pt x="10634" y="2919"/>
                      <a:pt x="11281" y="2203"/>
                    </a:cubicBezTo>
                    <a:cubicBezTo>
                      <a:pt x="11975" y="1437"/>
                      <a:pt x="12981" y="1165"/>
                      <a:pt x="13632" y="1165"/>
                    </a:cubicBezTo>
                    <a:close/>
                    <a:moveTo>
                      <a:pt x="13631" y="1"/>
                    </a:moveTo>
                    <a:cubicBezTo>
                      <a:pt x="12698" y="1"/>
                      <a:pt x="11363" y="368"/>
                      <a:pt x="10413" y="1418"/>
                    </a:cubicBezTo>
                    <a:cubicBezTo>
                      <a:pt x="9665" y="2245"/>
                      <a:pt x="9291" y="3332"/>
                      <a:pt x="9300" y="4649"/>
                    </a:cubicBezTo>
                    <a:cubicBezTo>
                      <a:pt x="6556" y="4315"/>
                      <a:pt x="4306" y="3079"/>
                      <a:pt x="2438" y="887"/>
                    </a:cubicBezTo>
                    <a:cubicBezTo>
                      <a:pt x="2327" y="756"/>
                      <a:pt x="2163" y="681"/>
                      <a:pt x="1993" y="681"/>
                    </a:cubicBezTo>
                    <a:cubicBezTo>
                      <a:pt x="1966" y="681"/>
                      <a:pt x="1938" y="683"/>
                      <a:pt x="1911" y="687"/>
                    </a:cubicBezTo>
                    <a:cubicBezTo>
                      <a:pt x="1713" y="715"/>
                      <a:pt x="1541" y="843"/>
                      <a:pt x="1460" y="1025"/>
                    </a:cubicBezTo>
                    <a:cubicBezTo>
                      <a:pt x="1207" y="1582"/>
                      <a:pt x="876" y="2444"/>
                      <a:pt x="922" y="3466"/>
                    </a:cubicBezTo>
                    <a:cubicBezTo>
                      <a:pt x="952" y="4138"/>
                      <a:pt x="1138" y="4773"/>
                      <a:pt x="1479" y="5368"/>
                    </a:cubicBezTo>
                    <a:cubicBezTo>
                      <a:pt x="1469" y="5367"/>
                      <a:pt x="1459" y="5367"/>
                      <a:pt x="1449" y="5367"/>
                    </a:cubicBezTo>
                    <a:cubicBezTo>
                      <a:pt x="1114" y="5367"/>
                      <a:pt x="843" y="5650"/>
                      <a:pt x="865" y="5990"/>
                    </a:cubicBezTo>
                    <a:cubicBezTo>
                      <a:pt x="963" y="7455"/>
                      <a:pt x="1501" y="8589"/>
                      <a:pt x="2470" y="9380"/>
                    </a:cubicBezTo>
                    <a:cubicBezTo>
                      <a:pt x="2284" y="9528"/>
                      <a:pt x="2208" y="9773"/>
                      <a:pt x="2274" y="9999"/>
                    </a:cubicBezTo>
                    <a:cubicBezTo>
                      <a:pt x="2578" y="11057"/>
                      <a:pt x="3469" y="12207"/>
                      <a:pt x="4833" y="12757"/>
                    </a:cubicBezTo>
                    <a:cubicBezTo>
                      <a:pt x="3802" y="13279"/>
                      <a:pt x="2644" y="13546"/>
                      <a:pt x="1412" y="13546"/>
                    </a:cubicBezTo>
                    <a:cubicBezTo>
                      <a:pt x="1173" y="13546"/>
                      <a:pt x="932" y="13536"/>
                      <a:pt x="689" y="13516"/>
                    </a:cubicBezTo>
                    <a:cubicBezTo>
                      <a:pt x="673" y="13515"/>
                      <a:pt x="658" y="13514"/>
                      <a:pt x="642" y="13514"/>
                    </a:cubicBezTo>
                    <a:cubicBezTo>
                      <a:pt x="390" y="13514"/>
                      <a:pt x="164" y="13676"/>
                      <a:pt x="84" y="13919"/>
                    </a:cubicBezTo>
                    <a:cubicBezTo>
                      <a:pt x="0" y="14177"/>
                      <a:pt x="105" y="14460"/>
                      <a:pt x="338" y="14600"/>
                    </a:cubicBezTo>
                    <a:cubicBezTo>
                      <a:pt x="2284" y="15778"/>
                      <a:pt x="4395" y="16376"/>
                      <a:pt x="6611" y="16376"/>
                    </a:cubicBezTo>
                    <a:cubicBezTo>
                      <a:pt x="11382" y="16376"/>
                      <a:pt x="14151" y="14008"/>
                      <a:pt x="15631" y="12019"/>
                    </a:cubicBezTo>
                    <a:cubicBezTo>
                      <a:pt x="17461" y="9567"/>
                      <a:pt x="18108" y="6689"/>
                      <a:pt x="18108" y="4971"/>
                    </a:cubicBezTo>
                    <a:cubicBezTo>
                      <a:pt x="18108" y="4747"/>
                      <a:pt x="18103" y="4701"/>
                      <a:pt x="18110" y="4637"/>
                    </a:cubicBezTo>
                    <a:cubicBezTo>
                      <a:pt x="18336" y="4435"/>
                      <a:pt x="18964" y="4133"/>
                      <a:pt x="19935" y="2718"/>
                    </a:cubicBezTo>
                    <a:cubicBezTo>
                      <a:pt x="20080" y="2505"/>
                      <a:pt x="20070" y="2221"/>
                      <a:pt x="19909" y="2019"/>
                    </a:cubicBezTo>
                    <a:cubicBezTo>
                      <a:pt x="19795" y="1879"/>
                      <a:pt x="19625" y="1801"/>
                      <a:pt x="19451" y="1801"/>
                    </a:cubicBezTo>
                    <a:cubicBezTo>
                      <a:pt x="19377" y="1801"/>
                      <a:pt x="19303" y="1815"/>
                      <a:pt x="19231" y="1844"/>
                    </a:cubicBezTo>
                    <a:cubicBezTo>
                      <a:pt x="19194" y="1860"/>
                      <a:pt x="19155" y="1874"/>
                      <a:pt x="19118" y="1890"/>
                    </a:cubicBezTo>
                    <a:cubicBezTo>
                      <a:pt x="19269" y="1630"/>
                      <a:pt x="19392" y="1356"/>
                      <a:pt x="19490" y="1062"/>
                    </a:cubicBezTo>
                    <a:cubicBezTo>
                      <a:pt x="19564" y="841"/>
                      <a:pt x="19498" y="598"/>
                      <a:pt x="19327" y="443"/>
                    </a:cubicBezTo>
                    <a:cubicBezTo>
                      <a:pt x="19217" y="344"/>
                      <a:pt x="19076" y="292"/>
                      <a:pt x="18934" y="292"/>
                    </a:cubicBezTo>
                    <a:cubicBezTo>
                      <a:pt x="18853" y="292"/>
                      <a:pt x="18771" y="309"/>
                      <a:pt x="18694" y="344"/>
                    </a:cubicBezTo>
                    <a:cubicBezTo>
                      <a:pt x="18690" y="345"/>
                      <a:pt x="18676" y="351"/>
                      <a:pt x="18651" y="363"/>
                    </a:cubicBezTo>
                    <a:cubicBezTo>
                      <a:pt x="17724" y="830"/>
                      <a:pt x="16999" y="1103"/>
                      <a:pt x="16670" y="1166"/>
                    </a:cubicBezTo>
                    <a:cubicBezTo>
                      <a:pt x="16647" y="1147"/>
                      <a:pt x="16624" y="1126"/>
                      <a:pt x="16603" y="1106"/>
                    </a:cubicBezTo>
                    <a:cubicBezTo>
                      <a:pt x="16194" y="745"/>
                      <a:pt x="15347" y="1"/>
                      <a:pt x="136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354">
                  <a:defRPr/>
                </a:pPr>
                <a:endParaRPr sz="2400" dirty="0">
                  <a:solidFill>
                    <a:srgbClr val="000000"/>
                  </a:solidFill>
                  <a:latin typeface="Lora" pitchFamily="2" charset="0"/>
                </a:endParaRPr>
              </a:p>
            </p:txBody>
          </p:sp>
          <p:grpSp>
            <p:nvGrpSpPr>
              <p:cNvPr id="17847" name="Google Shape;12657;p89">
                <a:extLst>
                  <a:ext uri="{FF2B5EF4-FFF2-40B4-BE49-F238E27FC236}">
                    <a16:creationId xmlns:a16="http://schemas.microsoft.com/office/drawing/2014/main" id="{0A794548-1959-8476-05B2-103AC24B2108}"/>
                  </a:ext>
                </a:extLst>
              </p:cNvPr>
              <p:cNvGrpSpPr/>
              <p:nvPr/>
            </p:nvGrpSpPr>
            <p:grpSpPr>
              <a:xfrm>
                <a:off x="10373678" y="4335921"/>
                <a:ext cx="621823" cy="620890"/>
                <a:chOff x="2344476" y="2571761"/>
                <a:chExt cx="417671" cy="417045"/>
              </a:xfrm>
              <a:grpFill/>
            </p:grpSpPr>
            <p:sp>
              <p:nvSpPr>
                <p:cNvPr id="17848" name="Google Shape;12658;p89">
                  <a:extLst>
                    <a:ext uri="{FF2B5EF4-FFF2-40B4-BE49-F238E27FC236}">
                      <a16:creationId xmlns:a16="http://schemas.microsoft.com/office/drawing/2014/main" id="{4F5A5103-FECD-9595-4C3D-E946DD2775BD}"/>
                    </a:ext>
                  </a:extLst>
                </p:cNvPr>
                <p:cNvSpPr/>
                <p:nvPr/>
              </p:nvSpPr>
              <p:spPr>
                <a:xfrm>
                  <a:off x="2344476" y="2571761"/>
                  <a:ext cx="417671" cy="417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13" h="19983" extrusionOk="0">
                      <a:moveTo>
                        <a:pt x="10022" y="1170"/>
                      </a:moveTo>
                      <a:cubicBezTo>
                        <a:pt x="14886" y="1170"/>
                        <a:pt x="18842" y="5127"/>
                        <a:pt x="18842" y="9990"/>
                      </a:cubicBezTo>
                      <a:cubicBezTo>
                        <a:pt x="18842" y="14855"/>
                        <a:pt x="14886" y="18811"/>
                        <a:pt x="10023" y="18811"/>
                      </a:cubicBezTo>
                      <a:cubicBezTo>
                        <a:pt x="8516" y="18811"/>
                        <a:pt x="7030" y="18423"/>
                        <a:pt x="5726" y="17691"/>
                      </a:cubicBezTo>
                      <a:cubicBezTo>
                        <a:pt x="5638" y="17641"/>
                        <a:pt x="5539" y="17615"/>
                        <a:pt x="5440" y="17615"/>
                      </a:cubicBezTo>
                      <a:cubicBezTo>
                        <a:pt x="5393" y="17615"/>
                        <a:pt x="5345" y="17621"/>
                        <a:pt x="5298" y="17632"/>
                      </a:cubicBezTo>
                      <a:lnTo>
                        <a:pt x="1419" y="18595"/>
                      </a:lnTo>
                      <a:lnTo>
                        <a:pt x="2381" y="14715"/>
                      </a:lnTo>
                      <a:cubicBezTo>
                        <a:pt x="2417" y="14570"/>
                        <a:pt x="2395" y="14416"/>
                        <a:pt x="2323" y="14287"/>
                      </a:cubicBezTo>
                      <a:cubicBezTo>
                        <a:pt x="1590" y="12982"/>
                        <a:pt x="1203" y="11498"/>
                        <a:pt x="1203" y="9990"/>
                      </a:cubicBezTo>
                      <a:cubicBezTo>
                        <a:pt x="1203" y="5127"/>
                        <a:pt x="5159" y="1170"/>
                        <a:pt x="10022" y="1170"/>
                      </a:cubicBezTo>
                      <a:close/>
                      <a:moveTo>
                        <a:pt x="10023" y="1"/>
                      </a:moveTo>
                      <a:cubicBezTo>
                        <a:pt x="4522" y="1"/>
                        <a:pt x="32" y="4491"/>
                        <a:pt x="32" y="9990"/>
                      </a:cubicBezTo>
                      <a:cubicBezTo>
                        <a:pt x="32" y="11620"/>
                        <a:pt x="432" y="13226"/>
                        <a:pt x="1191" y="14655"/>
                      </a:cubicBezTo>
                      <a:lnTo>
                        <a:pt x="50" y="19256"/>
                      </a:lnTo>
                      <a:cubicBezTo>
                        <a:pt x="0" y="19455"/>
                        <a:pt x="58" y="19665"/>
                        <a:pt x="204" y="19810"/>
                      </a:cubicBezTo>
                      <a:cubicBezTo>
                        <a:pt x="313" y="19921"/>
                        <a:pt x="461" y="19982"/>
                        <a:pt x="614" y="19982"/>
                      </a:cubicBezTo>
                      <a:cubicBezTo>
                        <a:pt x="662" y="19982"/>
                        <a:pt x="710" y="19976"/>
                        <a:pt x="757" y="19964"/>
                      </a:cubicBezTo>
                      <a:lnTo>
                        <a:pt x="5358" y="18823"/>
                      </a:lnTo>
                      <a:cubicBezTo>
                        <a:pt x="6788" y="19582"/>
                        <a:pt x="8394" y="19982"/>
                        <a:pt x="10022" y="19982"/>
                      </a:cubicBezTo>
                      <a:cubicBezTo>
                        <a:pt x="12680" y="19982"/>
                        <a:pt x="15187" y="18940"/>
                        <a:pt x="17078" y="17047"/>
                      </a:cubicBezTo>
                      <a:cubicBezTo>
                        <a:pt x="18971" y="15156"/>
                        <a:pt x="20013" y="12649"/>
                        <a:pt x="20013" y="9990"/>
                      </a:cubicBezTo>
                      <a:cubicBezTo>
                        <a:pt x="20013" y="7333"/>
                        <a:pt x="18971" y="4827"/>
                        <a:pt x="17080" y="2934"/>
                      </a:cubicBezTo>
                      <a:cubicBezTo>
                        <a:pt x="15187" y="1043"/>
                        <a:pt x="12680" y="1"/>
                        <a:pt x="100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  <p:sp>
              <p:nvSpPr>
                <p:cNvPr id="17849" name="Google Shape;12659;p89">
                  <a:extLst>
                    <a:ext uri="{FF2B5EF4-FFF2-40B4-BE49-F238E27FC236}">
                      <a16:creationId xmlns:a16="http://schemas.microsoft.com/office/drawing/2014/main" id="{A56614EA-A5ED-2F50-550D-E29E8BB5CD11}"/>
                    </a:ext>
                  </a:extLst>
                </p:cNvPr>
                <p:cNvSpPr/>
                <p:nvPr/>
              </p:nvSpPr>
              <p:spPr>
                <a:xfrm>
                  <a:off x="2421672" y="2657388"/>
                  <a:ext cx="260625" cy="243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8" h="11674" extrusionOk="0">
                      <a:moveTo>
                        <a:pt x="3164" y="1171"/>
                      </a:moveTo>
                      <a:cubicBezTo>
                        <a:pt x="3352" y="1171"/>
                        <a:pt x="3536" y="1247"/>
                        <a:pt x="3710" y="1424"/>
                      </a:cubicBezTo>
                      <a:lnTo>
                        <a:pt x="3719" y="1433"/>
                      </a:lnTo>
                      <a:cubicBezTo>
                        <a:pt x="4757" y="2473"/>
                        <a:pt x="4683" y="2832"/>
                        <a:pt x="4449" y="3068"/>
                      </a:cubicBezTo>
                      <a:cubicBezTo>
                        <a:pt x="4240" y="3275"/>
                        <a:pt x="3625" y="3692"/>
                        <a:pt x="3427" y="3892"/>
                      </a:cubicBezTo>
                      <a:cubicBezTo>
                        <a:pt x="2960" y="4359"/>
                        <a:pt x="3046" y="5081"/>
                        <a:pt x="3685" y="6039"/>
                      </a:cubicBezTo>
                      <a:cubicBezTo>
                        <a:pt x="4065" y="6611"/>
                        <a:pt x="4568" y="7166"/>
                        <a:pt x="4805" y="7405"/>
                      </a:cubicBezTo>
                      <a:lnTo>
                        <a:pt x="4806" y="7405"/>
                      </a:lnTo>
                      <a:cubicBezTo>
                        <a:pt x="5045" y="7642"/>
                        <a:pt x="5599" y="8146"/>
                        <a:pt x="6172" y="8527"/>
                      </a:cubicBezTo>
                      <a:cubicBezTo>
                        <a:pt x="6727" y="8895"/>
                        <a:pt x="7202" y="9079"/>
                        <a:pt x="7594" y="9079"/>
                      </a:cubicBezTo>
                      <a:cubicBezTo>
                        <a:pt x="7880" y="9079"/>
                        <a:pt x="8123" y="8981"/>
                        <a:pt x="8320" y="8785"/>
                      </a:cubicBezTo>
                      <a:cubicBezTo>
                        <a:pt x="8518" y="8585"/>
                        <a:pt x="8935" y="7971"/>
                        <a:pt x="9144" y="7762"/>
                      </a:cubicBezTo>
                      <a:cubicBezTo>
                        <a:pt x="9238" y="7668"/>
                        <a:pt x="9331" y="7609"/>
                        <a:pt x="9460" y="7609"/>
                      </a:cubicBezTo>
                      <a:cubicBezTo>
                        <a:pt x="9549" y="7609"/>
                        <a:pt x="9655" y="7637"/>
                        <a:pt x="9790" y="7702"/>
                      </a:cubicBezTo>
                      <a:cubicBezTo>
                        <a:pt x="10172" y="7886"/>
                        <a:pt x="10582" y="8297"/>
                        <a:pt x="10779" y="8493"/>
                      </a:cubicBezTo>
                      <a:lnTo>
                        <a:pt x="10788" y="8502"/>
                      </a:lnTo>
                      <a:cubicBezTo>
                        <a:pt x="11239" y="8944"/>
                        <a:pt x="11037" y="9452"/>
                        <a:pt x="10593" y="9898"/>
                      </a:cubicBezTo>
                      <a:cubicBezTo>
                        <a:pt x="10190" y="10300"/>
                        <a:pt x="9680" y="10502"/>
                        <a:pt x="9068" y="10502"/>
                      </a:cubicBezTo>
                      <a:cubicBezTo>
                        <a:pt x="8521" y="10502"/>
                        <a:pt x="7892" y="10341"/>
                        <a:pt x="7184" y="10020"/>
                      </a:cubicBezTo>
                      <a:cubicBezTo>
                        <a:pt x="5868" y="9420"/>
                        <a:pt x="4676" y="8428"/>
                        <a:pt x="4228" y="7984"/>
                      </a:cubicBezTo>
                      <a:cubicBezTo>
                        <a:pt x="3784" y="7536"/>
                        <a:pt x="2792" y="6344"/>
                        <a:pt x="2192" y="5028"/>
                      </a:cubicBezTo>
                      <a:cubicBezTo>
                        <a:pt x="1511" y="3527"/>
                        <a:pt x="1552" y="2381"/>
                        <a:pt x="2314" y="1619"/>
                      </a:cubicBezTo>
                      <a:cubicBezTo>
                        <a:pt x="2583" y="1350"/>
                        <a:pt x="2877" y="1171"/>
                        <a:pt x="3164" y="1171"/>
                      </a:cubicBezTo>
                      <a:close/>
                      <a:moveTo>
                        <a:pt x="3169" y="1"/>
                      </a:moveTo>
                      <a:cubicBezTo>
                        <a:pt x="2619" y="1"/>
                        <a:pt x="2030" y="247"/>
                        <a:pt x="1486" y="791"/>
                      </a:cubicBezTo>
                      <a:cubicBezTo>
                        <a:pt x="701" y="1576"/>
                        <a:pt x="0" y="3034"/>
                        <a:pt x="1127" y="5512"/>
                      </a:cubicBezTo>
                      <a:cubicBezTo>
                        <a:pt x="1794" y="6979"/>
                        <a:pt x="2868" y="8274"/>
                        <a:pt x="3398" y="8810"/>
                      </a:cubicBezTo>
                      <a:lnTo>
                        <a:pt x="3402" y="8813"/>
                      </a:lnTo>
                      <a:cubicBezTo>
                        <a:pt x="3938" y="9344"/>
                        <a:pt x="5235" y="10418"/>
                        <a:pt x="6699" y="11085"/>
                      </a:cubicBezTo>
                      <a:cubicBezTo>
                        <a:pt x="7490" y="11445"/>
                        <a:pt x="8308" y="11674"/>
                        <a:pt x="9088" y="11674"/>
                      </a:cubicBezTo>
                      <a:cubicBezTo>
                        <a:pt x="9940" y="11674"/>
                        <a:pt x="10746" y="11400"/>
                        <a:pt x="11421" y="10726"/>
                      </a:cubicBezTo>
                      <a:cubicBezTo>
                        <a:pt x="12488" y="9657"/>
                        <a:pt x="12399" y="8442"/>
                        <a:pt x="11607" y="7665"/>
                      </a:cubicBezTo>
                      <a:cubicBezTo>
                        <a:pt x="11219" y="7278"/>
                        <a:pt x="10791" y="6885"/>
                        <a:pt x="10297" y="6648"/>
                      </a:cubicBezTo>
                      <a:cubicBezTo>
                        <a:pt x="10009" y="6509"/>
                        <a:pt x="9725" y="6440"/>
                        <a:pt x="9455" y="6440"/>
                      </a:cubicBezTo>
                      <a:cubicBezTo>
                        <a:pt x="9034" y="6440"/>
                        <a:pt x="8646" y="6606"/>
                        <a:pt x="8316" y="6935"/>
                      </a:cubicBezTo>
                      <a:cubicBezTo>
                        <a:pt x="8070" y="7180"/>
                        <a:pt x="7732" y="7665"/>
                        <a:pt x="7538" y="7904"/>
                      </a:cubicBezTo>
                      <a:cubicBezTo>
                        <a:pt x="7035" y="7819"/>
                        <a:pt x="6032" y="6974"/>
                        <a:pt x="5634" y="6577"/>
                      </a:cubicBezTo>
                      <a:cubicBezTo>
                        <a:pt x="5236" y="6179"/>
                        <a:pt x="4393" y="5174"/>
                        <a:pt x="4308" y="4674"/>
                      </a:cubicBezTo>
                      <a:cubicBezTo>
                        <a:pt x="4545" y="4481"/>
                        <a:pt x="5031" y="4141"/>
                        <a:pt x="5277" y="3895"/>
                      </a:cubicBezTo>
                      <a:cubicBezTo>
                        <a:pt x="5817" y="3354"/>
                        <a:pt x="5919" y="2652"/>
                        <a:pt x="5564" y="1914"/>
                      </a:cubicBezTo>
                      <a:cubicBezTo>
                        <a:pt x="5327" y="1421"/>
                        <a:pt x="4934" y="993"/>
                        <a:pt x="4546" y="605"/>
                      </a:cubicBezTo>
                      <a:cubicBezTo>
                        <a:pt x="4165" y="216"/>
                        <a:pt x="3684" y="1"/>
                        <a:pt x="31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914354">
                    <a:defRPr/>
                  </a:pPr>
                  <a:endParaRPr sz="2400" dirty="0">
                    <a:solidFill>
                      <a:srgbClr val="000000"/>
                    </a:solidFill>
                    <a:latin typeface="Lora" pitchFamily="2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913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Road map">
      <a:dk1>
        <a:srgbClr val="000000"/>
      </a:dk1>
      <a:lt1>
        <a:srgbClr val="FFFFFF"/>
      </a:lt1>
      <a:dk2>
        <a:srgbClr val="595959"/>
      </a:dk2>
      <a:lt2>
        <a:srgbClr val="FF80D1"/>
      </a:lt2>
      <a:accent1>
        <a:srgbClr val="00C5BB"/>
      </a:accent1>
      <a:accent2>
        <a:srgbClr val="FFD000"/>
      </a:accent2>
      <a:accent3>
        <a:srgbClr val="FF9831"/>
      </a:accent3>
      <a:accent4>
        <a:srgbClr val="B97DD9"/>
      </a:accent4>
      <a:accent5>
        <a:srgbClr val="FF5656"/>
      </a:accent5>
      <a:accent6>
        <a:srgbClr val="0092C7"/>
      </a:accent6>
      <a:hlink>
        <a:srgbClr val="FF80D1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1038</Words>
  <Application>Microsoft Office PowerPoint</Application>
  <PresentationFormat>Widescreen</PresentationFormat>
  <Paragraphs>139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Lora</vt:lpstr>
      <vt:lpstr>Lora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Kavithalaya</dc:creator>
  <cp:lastModifiedBy>Template Egg</cp:lastModifiedBy>
  <cp:revision>8</cp:revision>
  <dcterms:created xsi:type="dcterms:W3CDTF">2021-09-02T04:55:32Z</dcterms:created>
  <dcterms:modified xsi:type="dcterms:W3CDTF">2023-05-02T07:09:23Z</dcterms:modified>
</cp:coreProperties>
</file>