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05-Feb-24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9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554330" y="527459"/>
            <a:ext cx="4487400" cy="146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</a:t>
            </a:r>
            <a:r>
              <a:rPr lang="en" sz="4800" dirty="0" smtClean="0"/>
              <a:t>Proposal</a:t>
            </a:r>
            <a:endParaRPr sz="4800"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5261114" y="1101303"/>
            <a:ext cx="2888974" cy="2541828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avLst/>
              <a:gdLst/>
              <a:ahLst/>
              <a:cxnLst/>
              <a:rect l="l" t="t" r="r" b="b"/>
              <a:pathLst>
                <a:path w="4410" h="4554" extrusionOk="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avLst/>
              <a:gdLst/>
              <a:ahLst/>
              <a:cxnLst/>
              <a:rect l="l" t="t" r="r" b="b"/>
              <a:pathLst>
                <a:path w="4400" h="4487" extrusionOk="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avLst/>
              <a:gdLst/>
              <a:ahLst/>
              <a:cxnLst/>
              <a:rect l="l" t="t" r="r" b="b"/>
              <a:pathLst>
                <a:path w="221" h="487" extrusionOk="0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avLst/>
              <a:gdLst/>
              <a:ahLst/>
              <a:cxnLst/>
              <a:rect l="l" t="t" r="r" b="b"/>
              <a:pathLst>
                <a:path w="247" h="480" extrusionOk="0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avLst/>
              <a:gdLst/>
              <a:ahLst/>
              <a:cxnLst/>
              <a:rect l="l" t="t" r="r" b="b"/>
              <a:pathLst>
                <a:path w="258" h="455" extrusionOk="0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avLst/>
              <a:gdLst/>
              <a:ahLst/>
              <a:cxnLst/>
              <a:rect l="l" t="t" r="r" b="b"/>
              <a:pathLst>
                <a:path w="3350" h="3896" extrusionOk="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avLst/>
              <a:gdLst/>
              <a:ahLst/>
              <a:cxnLst/>
              <a:rect l="l" t="t" r="r" b="b"/>
              <a:pathLst>
                <a:path w="3008" h="3640" extrusionOk="0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avLst/>
              <a:gdLst/>
              <a:ahLst/>
              <a:cxnLst/>
              <a:rect l="l" t="t" r="r" b="b"/>
              <a:pathLst>
                <a:path w="4272" h="4573" extrusionOk="0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avLst/>
              <a:gdLst/>
              <a:ahLst/>
              <a:cxnLst/>
              <a:rect l="l" t="t" r="r" b="b"/>
              <a:pathLst>
                <a:path w="3702" h="4457" extrusionOk="0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avLst/>
              <a:gdLst/>
              <a:ahLst/>
              <a:cxnLst/>
              <a:rect l="l" t="t" r="r" b="b"/>
              <a:pathLst>
                <a:path w="3778" h="4456" extrusionOk="0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avLst/>
              <a:gdLst/>
              <a:ahLst/>
              <a:cxnLst/>
              <a:rect l="l" t="t" r="r" b="b"/>
              <a:pathLst>
                <a:path w="4363" h="4368" extrusionOk="0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avLst/>
              <a:gdLst/>
              <a:ahLst/>
              <a:cxnLst/>
              <a:rect l="l" t="t" r="r" b="b"/>
              <a:pathLst>
                <a:path w="9799" h="33" extrusionOk="0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avLst/>
              <a:gdLst/>
              <a:ahLst/>
              <a:cxnLst/>
              <a:rect l="l" t="t" r="r" b="b"/>
              <a:pathLst>
                <a:path w="1106" h="29" extrusionOk="0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avLst/>
              <a:gdLst/>
              <a:ahLst/>
              <a:cxnLst/>
              <a:rect l="l" t="t" r="r" b="b"/>
              <a:pathLst>
                <a:path w="3827" h="34" extrusionOk="0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avLst/>
              <a:gdLst/>
              <a:ahLst/>
              <a:cxnLst/>
              <a:rect l="l" t="t" r="r" b="b"/>
              <a:pathLst>
                <a:path w="15859" h="23" extrusionOk="0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5" y="1079245"/>
              <a:ext cx="2301137" cy="1496292"/>
            </a:xfrm>
            <a:custGeom>
              <a:avLst/>
              <a:gdLst/>
              <a:ahLst/>
              <a:cxnLst/>
              <a:rect l="l" t="t" r="r" b="b"/>
              <a:pathLst>
                <a:path w="9934" h="6459" extrusionOk="0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avLst/>
              <a:gdLst/>
              <a:ahLst/>
              <a:cxnLst/>
              <a:rect l="l" t="t" r="r" b="b"/>
              <a:pathLst>
                <a:path w="679" h="2387" extrusionOk="0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avLst/>
              <a:gdLst/>
              <a:ahLst/>
              <a:cxnLst/>
              <a:rect l="l" t="t" r="r" b="b"/>
              <a:pathLst>
                <a:path w="688" h="3659" extrusionOk="0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avLst/>
              <a:gdLst/>
              <a:ahLst/>
              <a:cxnLst/>
              <a:rect l="l" t="t" r="r" b="b"/>
              <a:pathLst>
                <a:path w="684" h="3252" extrusionOk="0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avLst/>
              <a:gdLst/>
              <a:ahLst/>
              <a:cxnLst/>
              <a:rect l="l" t="t" r="r" b="b"/>
              <a:pathLst>
                <a:path w="674" h="1680" extrusionOk="0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avLst/>
              <a:gdLst/>
              <a:ahLst/>
              <a:cxnLst/>
              <a:rect l="l" t="t" r="r" b="b"/>
              <a:pathLst>
                <a:path w="6652" h="83" extrusionOk="0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avLst/>
              <a:gdLst/>
              <a:ahLst/>
              <a:cxnLst/>
              <a:rect l="l" t="t" r="r" b="b"/>
              <a:pathLst>
                <a:path w="856" h="1251" extrusionOk="0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avLst/>
              <a:gdLst/>
              <a:ahLst/>
              <a:cxnLst/>
              <a:rect l="l" t="t" r="r" b="b"/>
              <a:pathLst>
                <a:path w="486" h="598" extrusionOk="0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avLst/>
              <a:gdLst/>
              <a:ahLst/>
              <a:cxnLst/>
              <a:rect l="l" t="t" r="r" b="b"/>
              <a:pathLst>
                <a:path w="676" h="1036" extrusionOk="0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avLst/>
              <a:gdLst/>
              <a:ahLst/>
              <a:cxnLst/>
              <a:rect l="l" t="t" r="r" b="b"/>
              <a:pathLst>
                <a:path w="1649" h="773" extrusionOk="0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avLst/>
              <a:gdLst/>
              <a:ahLst/>
              <a:cxnLst/>
              <a:rect l="l" t="t" r="r" b="b"/>
              <a:pathLst>
                <a:path w="435" h="436" extrusionOk="0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avLst/>
              <a:gdLst/>
              <a:ahLst/>
              <a:cxnLst/>
              <a:rect l="l" t="t" r="r" b="b"/>
              <a:pathLst>
                <a:path w="9954" h="6481" extrusionOk="0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avLst/>
              <a:gdLst/>
              <a:ahLst/>
              <a:cxnLst/>
              <a:rect l="l" t="t" r="r" b="b"/>
              <a:pathLst>
                <a:path w="2689" h="496" extrusionOk="0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avLst/>
              <a:gdLst/>
              <a:ahLst/>
              <a:cxnLst/>
              <a:rect l="l" t="t" r="r" b="b"/>
              <a:pathLst>
                <a:path w="2081" h="319" extrusionOk="0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avLst/>
              <a:gdLst/>
              <a:ahLst/>
              <a:cxnLst/>
              <a:rect l="l" t="t" r="r" b="b"/>
              <a:pathLst>
                <a:path w="1055" h="565" extrusionOk="0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avLst/>
              <a:gdLst/>
              <a:ahLst/>
              <a:cxnLst/>
              <a:rect l="l" t="t" r="r" b="b"/>
              <a:pathLst>
                <a:path w="3912" h="1688" extrusionOk="0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avLst/>
              <a:gdLst/>
              <a:ahLst/>
              <a:cxnLst/>
              <a:rect l="l" t="t" r="r" b="b"/>
              <a:pathLst>
                <a:path w="813" h="1974" extrusionOk="0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avLst/>
              <a:gdLst/>
              <a:ahLst/>
              <a:cxnLst/>
              <a:rect l="l" t="t" r="r" b="b"/>
              <a:pathLst>
                <a:path w="3896" h="1697" extrusionOk="0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avLst/>
              <a:gdLst/>
              <a:ahLst/>
              <a:cxnLst/>
              <a:rect l="l" t="t" r="r" b="b"/>
              <a:pathLst>
                <a:path w="5543" h="3031" extrusionOk="0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avLst/>
              <a:gdLst/>
              <a:ahLst/>
              <a:cxnLst/>
              <a:rect l="l" t="t" r="r" b="b"/>
              <a:pathLst>
                <a:path w="2139" h="855" extrusionOk="0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avLst/>
              <a:gdLst/>
              <a:ahLst/>
              <a:cxnLst/>
              <a:rect l="l" t="t" r="r" b="b"/>
              <a:pathLst>
                <a:path w="5228" h="3022" extrusionOk="0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avLst/>
              <a:gdLst/>
              <a:ahLst/>
              <a:cxnLst/>
              <a:rect l="l" t="t" r="r" b="b"/>
              <a:pathLst>
                <a:path w="979" h="452" extrusionOk="0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avLst/>
              <a:gdLst/>
              <a:ahLst/>
              <a:cxnLst/>
              <a:rect l="l" t="t" r="r" b="b"/>
              <a:pathLst>
                <a:path w="171" h="464" extrusionOk="0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avLst/>
              <a:gdLst/>
              <a:ahLst/>
              <a:cxnLst/>
              <a:rect l="l" t="t" r="r" b="b"/>
              <a:pathLst>
                <a:path w="268" h="125" extrusionOk="0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avLst/>
              <a:gdLst/>
              <a:ahLst/>
              <a:cxnLst/>
              <a:rect l="l" t="t" r="r" b="b"/>
              <a:pathLst>
                <a:path w="821" h="1854" extrusionOk="0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avLst/>
              <a:gdLst/>
              <a:ahLst/>
              <a:cxnLst/>
              <a:rect l="l" t="t" r="r" b="b"/>
              <a:pathLst>
                <a:path w="4687" h="4134" extrusionOk="0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avLst/>
              <a:gdLst/>
              <a:ahLst/>
              <a:cxnLst/>
              <a:rect l="l" t="t" r="r" b="b"/>
              <a:pathLst>
                <a:path w="4708" h="4032" extrusionOk="0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avLst/>
              <a:gdLst/>
              <a:ahLst/>
              <a:cxnLst/>
              <a:rect l="l" t="t" r="r" b="b"/>
              <a:pathLst>
                <a:path w="3271" h="3689" extrusionOk="0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avLst/>
              <a:gdLst/>
              <a:ahLst/>
              <a:cxnLst/>
              <a:rect l="l" t="t" r="r" b="b"/>
              <a:pathLst>
                <a:path w="3257" h="3705" extrusionOk="0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avLst/>
              <a:gdLst/>
              <a:ahLst/>
              <a:cxnLst/>
              <a:rect l="l" t="t" r="r" b="b"/>
              <a:pathLst>
                <a:path w="1886" h="911" extrusionOk="0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avLst/>
              <a:gdLst/>
              <a:ahLst/>
              <a:cxnLst/>
              <a:rect l="l" t="t" r="r" b="b"/>
              <a:pathLst>
                <a:path w="1150" h="2406" extrusionOk="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avLst/>
              <a:gdLst/>
              <a:ahLst/>
              <a:cxnLst/>
              <a:rect l="l" t="t" r="r" b="b"/>
              <a:pathLst>
                <a:path w="1173" h="2414" extrusionOk="0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avLst/>
              <a:gdLst/>
              <a:ahLst/>
              <a:cxnLst/>
              <a:rect l="l" t="t" r="r" b="b"/>
              <a:pathLst>
                <a:path w="5413" h="5055" extrusionOk="0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avLst/>
              <a:gdLst/>
              <a:ahLst/>
              <a:cxnLst/>
              <a:rect l="l" t="t" r="r" b="b"/>
              <a:pathLst>
                <a:path w="5121" h="5074" extrusionOk="0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avLst/>
              <a:gdLst/>
              <a:ahLst/>
              <a:cxnLst/>
              <a:rect l="l" t="t" r="r" b="b"/>
              <a:pathLst>
                <a:path w="61" h="315" extrusionOk="0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avLst/>
              <a:gdLst/>
              <a:ahLst/>
              <a:cxnLst/>
              <a:rect l="l" t="t" r="r" b="b"/>
              <a:pathLst>
                <a:path w="653" h="218" extrusionOk="0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avLst/>
              <a:gdLst/>
              <a:ahLst/>
              <a:cxnLst/>
              <a:rect l="l" t="t" r="r" b="b"/>
              <a:pathLst>
                <a:path w="181" h="656" extrusionOk="0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avLst/>
              <a:gdLst/>
              <a:ahLst/>
              <a:cxnLst/>
              <a:rect l="l" t="t" r="r" b="b"/>
              <a:pathLst>
                <a:path w="83" h="292" extrusionOk="0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avLst/>
              <a:gdLst/>
              <a:ahLst/>
              <a:cxnLst/>
              <a:rect l="l" t="t" r="r" b="b"/>
              <a:pathLst>
                <a:path w="64" h="527" extrusionOk="0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avLst/>
              <a:gdLst/>
              <a:ahLst/>
              <a:cxnLst/>
              <a:rect l="l" t="t" r="r" b="b"/>
              <a:pathLst>
                <a:path w="40" h="177" extrusionOk="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avLst/>
              <a:gdLst/>
              <a:ahLst/>
              <a:cxnLst/>
              <a:rect l="l" t="t" r="r" b="b"/>
              <a:pathLst>
                <a:path w="47" h="200" extrusionOk="0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avLst/>
              <a:gdLst/>
              <a:ahLst/>
              <a:cxnLst/>
              <a:rect l="l" t="t" r="r" b="b"/>
              <a:pathLst>
                <a:path w="952" h="1933" extrusionOk="0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avLst/>
              <a:gdLst/>
              <a:ahLst/>
              <a:cxnLst/>
              <a:rect l="l" t="t" r="r" b="b"/>
              <a:pathLst>
                <a:path w="934" h="1743" extrusionOk="0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avLst/>
              <a:gdLst/>
              <a:ahLst/>
              <a:cxnLst/>
              <a:rect l="l" t="t" r="r" b="b"/>
              <a:pathLst>
                <a:path w="2660" h="3696" extrusionOk="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avLst/>
              <a:gdLst/>
              <a:ahLst/>
              <a:cxnLst/>
              <a:rect l="l" t="t" r="r" b="b"/>
              <a:pathLst>
                <a:path w="1815" h="2345" extrusionOk="0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avLst/>
              <a:gdLst/>
              <a:ahLst/>
              <a:cxnLst/>
              <a:rect l="l" t="t" r="r" b="b"/>
              <a:pathLst>
                <a:path w="909" h="1525" extrusionOk="0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avLst/>
              <a:gdLst/>
              <a:ahLst/>
              <a:cxnLst/>
              <a:rect l="l" t="t" r="r" b="b"/>
              <a:pathLst>
                <a:path w="5395" h="4395" extrusionOk="0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avLst/>
              <a:gdLst/>
              <a:ahLst/>
              <a:cxnLst/>
              <a:rect l="l" t="t" r="r" b="b"/>
              <a:pathLst>
                <a:path w="1517" h="3511" extrusionOk="0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avLst/>
              <a:gdLst/>
              <a:ahLst/>
              <a:cxnLst/>
              <a:rect l="l" t="t" r="r" b="b"/>
              <a:pathLst>
                <a:path w="16" h="335" extrusionOk="0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avLst/>
              <a:gdLst/>
              <a:ahLst/>
              <a:cxnLst/>
              <a:rect l="l" t="t" r="r" b="b"/>
              <a:pathLst>
                <a:path w="3018" h="2130" extrusionOk="0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avLst/>
              <a:gdLst/>
              <a:ahLst/>
              <a:cxnLst/>
              <a:rect l="l" t="t" r="r" b="b"/>
              <a:pathLst>
                <a:path w="1946" h="1813" extrusionOk="0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avLst/>
              <a:gdLst/>
              <a:ahLst/>
              <a:cxnLst/>
              <a:rect l="l" t="t" r="r" b="b"/>
              <a:pathLst>
                <a:path w="52" h="566" extrusionOk="0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avLst/>
              <a:gdLst/>
              <a:ahLst/>
              <a:cxnLst/>
              <a:rect l="l" t="t" r="r" b="b"/>
              <a:pathLst>
                <a:path w="172" h="1307" extrusionOk="0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avLst/>
              <a:gdLst/>
              <a:ahLst/>
              <a:cxnLst/>
              <a:rect l="l" t="t" r="r" b="b"/>
              <a:pathLst>
                <a:path w="344" h="94" extrusionOk="0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avLst/>
              <a:gdLst/>
              <a:ahLst/>
              <a:cxnLst/>
              <a:rect l="l" t="t" r="r" b="b"/>
              <a:pathLst>
                <a:path w="511" h="1138" extrusionOk="0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avLst/>
              <a:gdLst/>
              <a:ahLst/>
              <a:cxnLst/>
              <a:rect l="l" t="t" r="r" b="b"/>
              <a:pathLst>
                <a:path w="104" h="45" extrusionOk="0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avLst/>
              <a:gdLst/>
              <a:ahLst/>
              <a:cxnLst/>
              <a:rect l="l" t="t" r="r" b="b"/>
              <a:pathLst>
                <a:path w="2684" h="3715" extrusionOk="0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avLst/>
              <a:gdLst/>
              <a:ahLst/>
              <a:cxnLst/>
              <a:rect l="l" t="t" r="r" b="b"/>
              <a:pathLst>
                <a:path w="31" h="114" extrusionOk="0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avLst/>
              <a:gdLst/>
              <a:ahLst/>
              <a:cxnLst/>
              <a:rect l="l" t="t" r="r" b="b"/>
              <a:pathLst>
                <a:path w="159" h="145" extrusionOk="0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avLst/>
              <a:gdLst/>
              <a:ahLst/>
              <a:cxnLst/>
              <a:rect l="l" t="t" r="r" b="b"/>
              <a:pathLst>
                <a:path w="214" h="701" extrusionOk="0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avLst/>
              <a:gdLst/>
              <a:ahLst/>
              <a:cxnLst/>
              <a:rect l="l" t="t" r="r" b="b"/>
              <a:pathLst>
                <a:path w="54" h="156" extrusionOk="0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avLst/>
              <a:gdLst/>
              <a:ahLst/>
              <a:cxnLst/>
              <a:rect l="l" t="t" r="r" b="b"/>
              <a:pathLst>
                <a:path w="58" h="174" extrusionOk="0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avLst/>
              <a:gdLst/>
              <a:ahLst/>
              <a:cxnLst/>
              <a:rect l="l" t="t" r="r" b="b"/>
              <a:pathLst>
                <a:path w="1640" h="1303" extrusionOk="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avLst/>
              <a:gdLst/>
              <a:ahLst/>
              <a:cxnLst/>
              <a:rect l="l" t="t" r="r" b="b"/>
              <a:pathLst>
                <a:path w="5312" h="4401" extrusionOk="0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avLst/>
              <a:gdLst/>
              <a:ahLst/>
              <a:cxnLst/>
              <a:rect l="l" t="t" r="r" b="b"/>
              <a:pathLst>
                <a:path w="1539" h="3519" extrusionOk="0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avLst/>
              <a:gdLst/>
              <a:ahLst/>
              <a:cxnLst/>
              <a:rect l="l" t="t" r="r" b="b"/>
              <a:pathLst>
                <a:path w="2967" h="2156" extrusionOk="0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avLst/>
              <a:gdLst/>
              <a:ahLst/>
              <a:cxnLst/>
              <a:rect l="l" t="t" r="r" b="b"/>
              <a:pathLst>
                <a:path w="1883" h="346" extrusionOk="0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avLst/>
              <a:gdLst/>
              <a:ahLst/>
              <a:cxnLst/>
              <a:rect l="l" t="t" r="r" b="b"/>
              <a:pathLst>
                <a:path w="1831" h="2317" extrusionOk="0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avLst/>
              <a:gdLst/>
              <a:ahLst/>
              <a:cxnLst/>
              <a:rect l="l" t="t" r="r" b="b"/>
              <a:pathLst>
                <a:path w="912" h="1536" extrusionOk="0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avLst/>
              <a:gdLst/>
              <a:ahLst/>
              <a:cxnLst/>
              <a:rect l="l" t="t" r="r" b="b"/>
              <a:pathLst>
                <a:path w="30" h="272" extrusionOk="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avLst/>
              <a:gdLst/>
              <a:ahLst/>
              <a:cxnLst/>
              <a:rect l="l" t="t" r="r" b="b"/>
              <a:pathLst>
                <a:path w="190" h="322" extrusionOk="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avLst/>
              <a:gdLst/>
              <a:ahLst/>
              <a:cxnLst/>
              <a:rect l="l" t="t" r="r" b="b"/>
              <a:pathLst>
                <a:path w="122" h="460" extrusionOk="0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avLst/>
              <a:gdLst/>
              <a:ahLst/>
              <a:cxnLst/>
              <a:rect l="l" t="t" r="r" b="b"/>
              <a:pathLst>
                <a:path w="42" h="396" extrusionOk="0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avLst/>
              <a:gdLst/>
              <a:ahLst/>
              <a:cxnLst/>
              <a:rect l="l" t="t" r="r" b="b"/>
              <a:pathLst>
                <a:path w="55" h="166" extrusionOk="0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avLst/>
              <a:gdLst/>
              <a:ahLst/>
              <a:cxnLst/>
              <a:rect l="l" t="t" r="r" b="b"/>
              <a:pathLst>
                <a:path w="1495" h="3185" extrusionOk="0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avLst/>
              <a:gdLst/>
              <a:ahLst/>
              <a:cxnLst/>
              <a:rect l="l" t="t" r="r" b="b"/>
              <a:pathLst>
                <a:path w="1516" h="3136" extrusionOk="0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avLst/>
              <a:gdLst/>
              <a:ahLst/>
              <a:cxnLst/>
              <a:rect l="l" t="t" r="r" b="b"/>
              <a:pathLst>
                <a:path w="1455" h="2210" extrusionOk="0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avLst/>
              <a:gdLst/>
              <a:ahLst/>
              <a:cxnLst/>
              <a:rect l="l" t="t" r="r" b="b"/>
              <a:pathLst>
                <a:path w="168" h="454" extrusionOk="0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avLst/>
              <a:gdLst/>
              <a:ahLst/>
              <a:cxnLst/>
              <a:rect l="l" t="t" r="r" b="b"/>
              <a:pathLst>
                <a:path w="204" h="516" extrusionOk="0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avLst/>
              <a:gdLst/>
              <a:ahLst/>
              <a:cxnLst/>
              <a:rect l="l" t="t" r="r" b="b"/>
              <a:pathLst>
                <a:path w="231" h="508" extrusionOk="0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avLst/>
              <a:gdLst/>
              <a:ahLst/>
              <a:cxnLst/>
              <a:rect l="l" t="t" r="r" b="b"/>
              <a:pathLst>
                <a:path w="1402" h="1236" extrusionOk="0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avLst/>
              <a:gdLst/>
              <a:ahLst/>
              <a:cxnLst/>
              <a:rect l="l" t="t" r="r" b="b"/>
              <a:pathLst>
                <a:path w="258" h="165" extrusionOk="0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avLst/>
              <a:gdLst/>
              <a:ahLst/>
              <a:cxnLst/>
              <a:rect l="l" t="t" r="r" b="b"/>
              <a:pathLst>
                <a:path w="1482" h="2187" extrusionOk="0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avLst/>
              <a:gdLst/>
              <a:ahLst/>
              <a:cxnLst/>
              <a:rect l="l" t="t" r="r" b="b"/>
              <a:pathLst>
                <a:path w="314" h="339" extrusionOk="0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avLst/>
              <a:gdLst/>
              <a:ahLst/>
              <a:cxnLst/>
              <a:rect l="l" t="t" r="r" b="b"/>
              <a:pathLst>
                <a:path w="91" h="28" extrusionOk="0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avLst/>
              <a:gdLst/>
              <a:ahLst/>
              <a:cxnLst/>
              <a:rect l="l" t="t" r="r" b="b"/>
              <a:pathLst>
                <a:path w="1931" h="1274" extrusionOk="0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avLst/>
              <a:gdLst/>
              <a:ahLst/>
              <a:cxnLst/>
              <a:rect l="l" t="t" r="r" b="b"/>
              <a:pathLst>
                <a:path w="1953" h="1294" extrusionOk="0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avLst/>
              <a:gdLst/>
              <a:ahLst/>
              <a:cxnLst/>
              <a:rect l="l" t="t" r="r" b="b"/>
              <a:pathLst>
                <a:path w="22" h="160" extrusionOk="0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avLst/>
              <a:gdLst/>
              <a:ahLst/>
              <a:cxnLst/>
              <a:rect l="l" t="t" r="r" b="b"/>
              <a:pathLst>
                <a:path w="2052" h="3101" extrusionOk="0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avLst/>
              <a:gdLst/>
              <a:ahLst/>
              <a:cxnLst/>
              <a:rect l="l" t="t" r="r" b="b"/>
              <a:pathLst>
                <a:path w="135" h="466" extrusionOk="0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avLst/>
              <a:gdLst/>
              <a:ahLst/>
              <a:cxnLst/>
              <a:rect l="l" t="t" r="r" b="b"/>
              <a:pathLst>
                <a:path w="126" h="132" extrusionOk="0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avLst/>
              <a:gdLst/>
              <a:ahLst/>
              <a:cxnLst/>
              <a:rect l="l" t="t" r="r" b="b"/>
              <a:pathLst>
                <a:path w="233" h="258" extrusionOk="0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avLst/>
              <a:gdLst/>
              <a:ahLst/>
              <a:cxnLst/>
              <a:rect l="l" t="t" r="r" b="b"/>
              <a:pathLst>
                <a:path w="305" h="272" extrusionOk="0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avLst/>
              <a:gdLst/>
              <a:ahLst/>
              <a:cxnLst/>
              <a:rect l="l" t="t" r="r" b="b"/>
              <a:pathLst>
                <a:path w="373" h="470" extrusionOk="0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avLst/>
              <a:gdLst/>
              <a:ahLst/>
              <a:cxnLst/>
              <a:rect l="l" t="t" r="r" b="b"/>
              <a:pathLst>
                <a:path w="228" h="81" extrusionOk="0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avLst/>
              <a:gdLst/>
              <a:ahLst/>
              <a:cxnLst/>
              <a:rect l="l" t="t" r="r" b="b"/>
              <a:pathLst>
                <a:path w="393" h="451" extrusionOk="0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avLst/>
              <a:gdLst/>
              <a:ahLst/>
              <a:cxnLst/>
              <a:rect l="l" t="t" r="r" b="b"/>
              <a:pathLst>
                <a:path w="323" h="402" extrusionOk="0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avLst/>
              <a:gdLst/>
              <a:ahLst/>
              <a:cxnLst/>
              <a:rect l="l" t="t" r="r" b="b"/>
              <a:pathLst>
                <a:path w="343" h="368" extrusionOk="0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avLst/>
              <a:gdLst/>
              <a:ahLst/>
              <a:cxnLst/>
              <a:rect l="l" t="t" r="r" b="b"/>
              <a:pathLst>
                <a:path w="3663" h="997" extrusionOk="0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avLst/>
              <a:gdLst/>
              <a:ahLst/>
              <a:cxnLst/>
              <a:rect l="l" t="t" r="r" b="b"/>
              <a:pathLst>
                <a:path w="327" h="318" extrusionOk="0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avLst/>
              <a:gdLst/>
              <a:ahLst/>
              <a:cxnLst/>
              <a:rect l="l" t="t" r="r" b="b"/>
              <a:pathLst>
                <a:path w="188" h="123" extrusionOk="0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avLst/>
              <a:gdLst/>
              <a:ahLst/>
              <a:cxnLst/>
              <a:rect l="l" t="t" r="r" b="b"/>
              <a:pathLst>
                <a:path w="95" h="180" extrusionOk="0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avLst/>
              <a:gdLst/>
              <a:ahLst/>
              <a:cxnLst/>
              <a:rect l="l" t="t" r="r" b="b"/>
              <a:pathLst>
                <a:path w="3591" h="1011" extrusionOk="0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avLst/>
              <a:gdLst/>
              <a:ahLst/>
              <a:cxnLst/>
              <a:rect l="l" t="t" r="r" b="b"/>
              <a:pathLst>
                <a:path w="1970" h="3745" extrusionOk="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avLst/>
              <a:gdLst/>
              <a:ahLst/>
              <a:cxnLst/>
              <a:rect l="l" t="t" r="r" b="b"/>
              <a:pathLst>
                <a:path w="2050" h="801" extrusionOk="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avLst/>
              <a:gdLst/>
              <a:ahLst/>
              <a:cxnLst/>
              <a:rect l="l" t="t" r="r" b="b"/>
              <a:pathLst>
                <a:path w="1992" h="3767" extrusionOk="0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avLst/>
              <a:gdLst/>
              <a:ahLst/>
              <a:cxnLst/>
              <a:rect l="l" t="t" r="r" b="b"/>
              <a:pathLst>
                <a:path w="170" h="257" extrusionOk="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avLst/>
              <a:gdLst/>
              <a:ahLst/>
              <a:cxnLst/>
              <a:rect l="l" t="t" r="r" b="b"/>
              <a:pathLst>
                <a:path w="14206" h="240" extrusionOk="0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avLst/>
              <a:gdLst/>
              <a:ahLst/>
              <a:cxnLst/>
              <a:rect l="l" t="t" r="r" b="b"/>
              <a:pathLst>
                <a:path w="2859" h="87" extrusionOk="0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avLst/>
              <a:gdLst/>
              <a:ahLst/>
              <a:cxnLst/>
              <a:rect l="l" t="t" r="r" b="b"/>
              <a:pathLst>
                <a:path w="2645" h="1419" extrusionOk="0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avLst/>
              <a:gdLst/>
              <a:ahLst/>
              <a:cxnLst/>
              <a:rect l="l" t="t" r="r" b="b"/>
              <a:pathLst>
                <a:path w="2881" h="108" extrusionOk="0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avLst/>
              <a:gdLst/>
              <a:ahLst/>
              <a:cxnLst/>
              <a:rect l="l" t="t" r="r" b="b"/>
              <a:pathLst>
                <a:path w="2660" h="1441" extrusionOk="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avLst/>
              <a:gdLst/>
              <a:ahLst/>
              <a:cxnLst/>
              <a:rect l="l" t="t" r="r" b="b"/>
              <a:pathLst>
                <a:path w="37" h="138" extrusionOk="0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avLst/>
              <a:gdLst/>
              <a:ahLst/>
              <a:cxnLst/>
              <a:rect l="l" t="t" r="r" b="b"/>
              <a:pathLst>
                <a:path w="3570" h="1864" extrusionOk="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avLst/>
              <a:gdLst/>
              <a:ahLst/>
              <a:cxnLst/>
              <a:rect l="l" t="t" r="r" b="b"/>
              <a:pathLst>
                <a:path w="3592" h="1892" extrusionOk="0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avLst/>
              <a:gdLst/>
              <a:ahLst/>
              <a:cxnLst/>
              <a:rect l="l" t="t" r="r" b="b"/>
              <a:pathLst>
                <a:path w="473" h="192" extrusionOk="0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avLst/>
              <a:gdLst/>
              <a:ahLst/>
              <a:cxnLst/>
              <a:rect l="l" t="t" r="r" b="b"/>
              <a:pathLst>
                <a:path w="534" h="177" extrusionOk="0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avLst/>
              <a:gdLst/>
              <a:ahLst/>
              <a:cxnLst/>
              <a:rect l="l" t="t" r="r" b="b"/>
              <a:pathLst>
                <a:path w="559" h="152" extrusionOk="0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avLst/>
              <a:gdLst/>
              <a:ahLst/>
              <a:cxnLst/>
              <a:rect l="l" t="t" r="r" b="b"/>
              <a:pathLst>
                <a:path w="287" h="46" extrusionOk="0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Project Or Research Name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796975"/>
            <a:ext cx="7021896" cy="523220"/>
            <a:chOff x="949286" y="1477738"/>
            <a:chExt cx="70218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Home Automation Framework </a:t>
              </a:r>
              <a:r>
                <a:rPr lang="en-US" dirty="0" smtClean="0">
                  <a:latin typeface="Montserrat Medium" panose="020B0604020202020204" charset="0"/>
                </a:rPr>
                <a:t>Focused </a:t>
              </a:r>
              <a:r>
                <a:rPr lang="en-US" dirty="0">
                  <a:latin typeface="Montserrat Medium" panose="020B0604020202020204" charset="0"/>
                </a:rPr>
                <a:t>on </a:t>
              </a:r>
              <a:r>
                <a:rPr lang="en-US" dirty="0" smtClean="0">
                  <a:latin typeface="Montserrat Medium" panose="020B0604020202020204" charset="0"/>
                </a:rPr>
                <a:t>IOT and Future </a:t>
              </a:r>
              <a:r>
                <a:rPr lang="en-US" dirty="0">
                  <a:latin typeface="Montserrat Medium" panose="020B0604020202020204" charset="0"/>
                </a:rPr>
                <a:t>Prediction of Use with Machine Learning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Proposed Work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7888" y="1780086"/>
            <a:ext cx="7021896" cy="307777"/>
            <a:chOff x="949286" y="1585459"/>
            <a:chExt cx="7021896" cy="307777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585459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Modules, Sensors and many more for work purposes.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7888" y="1242508"/>
            <a:ext cx="7021896" cy="307777"/>
            <a:chOff x="949286" y="1583466"/>
            <a:chExt cx="7021896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1200188" y="1583466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tserrat Medium" panose="020B0604020202020204" charset="0"/>
                </a:rPr>
                <a:t>Using “</a:t>
              </a:r>
              <a:r>
                <a:rPr lang="da-DK" b="1" dirty="0">
                  <a:latin typeface="Montserrat Medium" panose="020B0604020202020204" charset="0"/>
                </a:rPr>
                <a:t>Arduino Uno</a:t>
              </a:r>
              <a:r>
                <a:rPr lang="en-US" dirty="0" smtClean="0">
                  <a:latin typeface="Montserrat Medium" panose="020B0604020202020204" charset="0"/>
                </a:rPr>
                <a:t>” </a:t>
              </a:r>
              <a:r>
                <a:rPr lang="da-DK" dirty="0" smtClean="0">
                  <a:latin typeface="Montserrat Medium" panose="020B0604020202020204" charset="0"/>
                </a:rPr>
                <a:t>For </a:t>
              </a:r>
              <a:r>
                <a:rPr lang="da-DK" dirty="0">
                  <a:latin typeface="Montserrat Medium" panose="020B0604020202020204" charset="0"/>
                </a:rPr>
                <a:t>Automation System.</a:t>
              </a:r>
              <a:r>
                <a:rPr lang="en-US" dirty="0" smtClean="0">
                  <a:latin typeface="Montserrat Medium" panose="020B0604020202020204" charset="0"/>
                </a:rPr>
                <a:t> </a:t>
              </a:r>
              <a:endParaRPr lang="en-US" dirty="0">
                <a:latin typeface="Montserrat Medium" panose="020B060402020202020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7888" y="2253037"/>
            <a:ext cx="7021896" cy="523220"/>
            <a:chOff x="949286" y="1477738"/>
            <a:chExt cx="7021896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The best next activity-dependent algorithm named "</a:t>
              </a:r>
              <a:r>
                <a:rPr lang="en-US" b="1" dirty="0">
                  <a:latin typeface="Montserrat Medium" panose="020B0604020202020204" charset="0"/>
                </a:rPr>
                <a:t>Reinforcement learning</a:t>
              </a:r>
              <a:r>
                <a:rPr lang="en-US" dirty="0">
                  <a:latin typeface="Montserrat Medium" panose="020B0604020202020204" charset="0"/>
                </a:rPr>
                <a:t>"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smart 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err="1">
                  <a:latin typeface="Montserrat Medium" panose="020B0604020202020204" charset="0"/>
                </a:rPr>
                <a:t>lowcost</a:t>
              </a:r>
              <a:r>
                <a:rPr lang="en-US" sz="1200" dirty="0">
                  <a:latin typeface="Montserrat Medium" panose="020B0604020202020204" charset="0"/>
                </a:rPr>
                <a:t>, and user-friendly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-based 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</a:t>
              </a:r>
              <a:r>
                <a:rPr lang="en-US" sz="1200" dirty="0" err="1">
                  <a:latin typeface="Montserrat Medium" panose="020B0604020202020204" charset="0"/>
                </a:rPr>
                <a:t>network.To</a:t>
              </a:r>
              <a:r>
                <a:rPr lang="en-US" sz="1200" dirty="0">
                  <a:latin typeface="Montserrat Medium" panose="020B0604020202020204" charset="0"/>
                </a:rPr>
                <a:t> 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[ 2 ]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481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Extra Condensed</vt:lpstr>
      <vt:lpstr>Montserrat</vt:lpstr>
      <vt:lpstr>Montserrat Medium</vt:lpstr>
      <vt:lpstr>Arial</vt:lpstr>
      <vt:lpstr>Project Research Infographics by Slidesgo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13</cp:revision>
  <dcterms:modified xsi:type="dcterms:W3CDTF">2024-02-05T15:33:27Z</dcterms:modified>
</cp:coreProperties>
</file>