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2" r:id="rId4"/>
    <p:sldId id="260" r:id="rId5"/>
    <p:sldId id="261" r:id="rId6"/>
    <p:sldId id="263" r:id="rId7"/>
  </p:sldIdLst>
  <p:sldSz cx="9144000" cy="5143500" type="screen16x9"/>
  <p:notesSz cx="6858000" cy="9144000"/>
  <p:embeddedFontLst>
    <p:embeddedFont>
      <p:font typeface="Montserrat Medium" panose="020B060402020202020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Fira Sans Extra Condensed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3E1DBF-5C15-4629-BDE5-5346A9AC08C9}">
  <a:tblStyle styleId="{7E3E1DBF-5C15-4629-BDE5-5346A9AC0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373C3-5698-471F-9308-38CF10C2DB54}" type="datetime1">
              <a:rPr lang="en-US" smtClean="0"/>
              <a:t>08-Feb-24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sadcsadc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16490-EC7C-4693-9740-FBDDB58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708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3506537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43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7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793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57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27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9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231241"/>
            <a:ext cx="44874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482671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554330" y="527459"/>
            <a:ext cx="4487400" cy="1460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Project </a:t>
            </a:r>
            <a:r>
              <a:rPr lang="en" sz="4800" dirty="0" smtClean="0"/>
              <a:t>Proposal</a:t>
            </a:r>
            <a:endParaRPr sz="4800" dirty="0"/>
          </a:p>
        </p:txBody>
      </p:sp>
      <p:grpSp>
        <p:nvGrpSpPr>
          <p:cNvPr id="51" name="Google Shape;51;p15"/>
          <p:cNvGrpSpPr/>
          <p:nvPr/>
        </p:nvGrpSpPr>
        <p:grpSpPr>
          <a:xfrm>
            <a:off x="5261114" y="1101303"/>
            <a:ext cx="2888974" cy="2541828"/>
            <a:chOff x="2600774" y="1077202"/>
            <a:chExt cx="3942462" cy="3551275"/>
          </a:xfrm>
        </p:grpSpPr>
        <p:sp>
          <p:nvSpPr>
            <p:cNvPr id="52" name="Google Shape;52;p15"/>
            <p:cNvSpPr/>
            <p:nvPr/>
          </p:nvSpPr>
          <p:spPr>
            <a:xfrm>
              <a:off x="2600774" y="2760407"/>
              <a:ext cx="1021367" cy="1055059"/>
            </a:xfrm>
            <a:custGeom>
              <a:avLst/>
              <a:gdLst/>
              <a:ahLst/>
              <a:cxnLst/>
              <a:rect l="l" t="t" r="r" b="b"/>
              <a:pathLst>
                <a:path w="4410" h="4554" extrusionOk="0">
                  <a:moveTo>
                    <a:pt x="3781" y="3613"/>
                  </a:moveTo>
                  <a:cubicBezTo>
                    <a:pt x="3644" y="3581"/>
                    <a:pt x="3501" y="3565"/>
                    <a:pt x="3366" y="3526"/>
                  </a:cubicBezTo>
                  <a:cubicBezTo>
                    <a:pt x="2906" y="3393"/>
                    <a:pt x="2560" y="3001"/>
                    <a:pt x="2345" y="2573"/>
                  </a:cubicBezTo>
                  <a:cubicBezTo>
                    <a:pt x="2042" y="1973"/>
                    <a:pt x="2025" y="1354"/>
                    <a:pt x="1836" y="727"/>
                  </a:cubicBezTo>
                  <a:cubicBezTo>
                    <a:pt x="1787" y="565"/>
                    <a:pt x="1737" y="400"/>
                    <a:pt x="1641" y="262"/>
                  </a:cubicBezTo>
                  <a:cubicBezTo>
                    <a:pt x="1545" y="123"/>
                    <a:pt x="1395" y="10"/>
                    <a:pt x="1226" y="4"/>
                  </a:cubicBezTo>
                  <a:cubicBezTo>
                    <a:pt x="1138" y="0"/>
                    <a:pt x="1052" y="24"/>
                    <a:pt x="969" y="53"/>
                  </a:cubicBezTo>
                  <a:cubicBezTo>
                    <a:pt x="101" y="358"/>
                    <a:pt x="0" y="1043"/>
                    <a:pt x="44" y="1862"/>
                  </a:cubicBezTo>
                  <a:cubicBezTo>
                    <a:pt x="77" y="2478"/>
                    <a:pt x="177" y="3102"/>
                    <a:pt x="334" y="3699"/>
                  </a:cubicBezTo>
                  <a:cubicBezTo>
                    <a:pt x="529" y="4442"/>
                    <a:pt x="1297" y="4553"/>
                    <a:pt x="1991" y="4551"/>
                  </a:cubicBezTo>
                  <a:lnTo>
                    <a:pt x="1991" y="4551"/>
                  </a:lnTo>
                  <a:cubicBezTo>
                    <a:pt x="2632" y="4548"/>
                    <a:pt x="3273" y="4512"/>
                    <a:pt x="3910" y="4442"/>
                  </a:cubicBezTo>
                  <a:cubicBezTo>
                    <a:pt x="4333" y="4395"/>
                    <a:pt x="4409" y="3912"/>
                    <a:pt x="4035" y="3705"/>
                  </a:cubicBezTo>
                  <a:cubicBezTo>
                    <a:pt x="3955" y="3661"/>
                    <a:pt x="3869" y="3634"/>
                    <a:pt x="3781" y="36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840618" y="2671548"/>
              <a:ext cx="1019326" cy="1039739"/>
            </a:xfrm>
            <a:custGeom>
              <a:avLst/>
              <a:gdLst/>
              <a:ahLst/>
              <a:cxnLst/>
              <a:rect l="l" t="t" r="r" b="b"/>
              <a:pathLst>
                <a:path w="4400" h="4487" extrusionOk="0">
                  <a:moveTo>
                    <a:pt x="3384" y="114"/>
                  </a:moveTo>
                  <a:cubicBezTo>
                    <a:pt x="3196" y="44"/>
                    <a:pt x="2993" y="0"/>
                    <a:pt x="2790" y="14"/>
                  </a:cubicBezTo>
                  <a:cubicBezTo>
                    <a:pt x="2164" y="57"/>
                    <a:pt x="1756" y="617"/>
                    <a:pt x="1544" y="1144"/>
                  </a:cubicBezTo>
                  <a:cubicBezTo>
                    <a:pt x="1333" y="1672"/>
                    <a:pt x="1190" y="2264"/>
                    <a:pt x="715" y="2630"/>
                  </a:cubicBezTo>
                  <a:cubicBezTo>
                    <a:pt x="490" y="2804"/>
                    <a:pt x="112" y="3072"/>
                    <a:pt x="23" y="3359"/>
                  </a:cubicBezTo>
                  <a:cubicBezTo>
                    <a:pt x="0" y="3434"/>
                    <a:pt x="1" y="3514"/>
                    <a:pt x="2" y="3592"/>
                  </a:cubicBezTo>
                  <a:cubicBezTo>
                    <a:pt x="4" y="3737"/>
                    <a:pt x="6" y="3881"/>
                    <a:pt x="8" y="4025"/>
                  </a:cubicBezTo>
                  <a:cubicBezTo>
                    <a:pt x="15" y="4486"/>
                    <a:pt x="2615" y="4361"/>
                    <a:pt x="3143" y="4241"/>
                  </a:cubicBezTo>
                  <a:cubicBezTo>
                    <a:pt x="3168" y="4236"/>
                    <a:pt x="3188" y="4219"/>
                    <a:pt x="3210" y="4208"/>
                  </a:cubicBezTo>
                  <a:cubicBezTo>
                    <a:pt x="4019" y="3777"/>
                    <a:pt x="4224" y="2757"/>
                    <a:pt x="4314" y="1987"/>
                  </a:cubicBezTo>
                  <a:cubicBezTo>
                    <a:pt x="4399" y="1260"/>
                    <a:pt x="4238" y="428"/>
                    <a:pt x="3384" y="11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519824" y="3411014"/>
              <a:ext cx="51068" cy="112350"/>
            </a:xfrm>
            <a:custGeom>
              <a:avLst/>
              <a:gdLst/>
              <a:ahLst/>
              <a:cxnLst/>
              <a:rect l="l" t="t" r="r" b="b"/>
              <a:pathLst>
                <a:path w="221" h="487" extrusionOk="0">
                  <a:moveTo>
                    <a:pt x="17" y="486"/>
                  </a:moveTo>
                  <a:cubicBezTo>
                    <a:pt x="0" y="477"/>
                    <a:pt x="1" y="456"/>
                    <a:pt x="4" y="440"/>
                  </a:cubicBezTo>
                  <a:cubicBezTo>
                    <a:pt x="28" y="324"/>
                    <a:pt x="70" y="213"/>
                    <a:pt x="129" y="111"/>
                  </a:cubicBezTo>
                  <a:cubicBezTo>
                    <a:pt x="152" y="73"/>
                    <a:pt x="176" y="36"/>
                    <a:pt x="203" y="0"/>
                  </a:cubicBezTo>
                  <a:lnTo>
                    <a:pt x="220" y="13"/>
                  </a:lnTo>
                  <a:cubicBezTo>
                    <a:pt x="194" y="48"/>
                    <a:pt x="170" y="84"/>
                    <a:pt x="148" y="121"/>
                  </a:cubicBezTo>
                  <a:cubicBezTo>
                    <a:pt x="90" y="222"/>
                    <a:pt x="48" y="331"/>
                    <a:pt x="25" y="444"/>
                  </a:cubicBezTo>
                  <a:cubicBezTo>
                    <a:pt x="22" y="457"/>
                    <a:pt x="23" y="465"/>
                    <a:pt x="27" y="468"/>
                  </a:cubicBezTo>
                  <a:lnTo>
                    <a:pt x="17" y="48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538208" y="3426335"/>
              <a:ext cx="57197" cy="111329"/>
            </a:xfrm>
            <a:custGeom>
              <a:avLst/>
              <a:gdLst/>
              <a:ahLst/>
              <a:cxnLst/>
              <a:rect l="l" t="t" r="r" b="b"/>
              <a:pathLst>
                <a:path w="247" h="480" extrusionOk="0">
                  <a:moveTo>
                    <a:pt x="0" y="473"/>
                  </a:moveTo>
                  <a:cubicBezTo>
                    <a:pt x="42" y="343"/>
                    <a:pt x="99" y="218"/>
                    <a:pt x="167" y="100"/>
                  </a:cubicBezTo>
                  <a:cubicBezTo>
                    <a:pt x="186" y="66"/>
                    <a:pt x="207" y="33"/>
                    <a:pt x="228" y="0"/>
                  </a:cubicBezTo>
                  <a:lnTo>
                    <a:pt x="246" y="12"/>
                  </a:lnTo>
                  <a:cubicBezTo>
                    <a:pt x="225" y="44"/>
                    <a:pt x="205" y="77"/>
                    <a:pt x="185" y="110"/>
                  </a:cubicBezTo>
                  <a:cubicBezTo>
                    <a:pt x="118" y="227"/>
                    <a:pt x="62" y="351"/>
                    <a:pt x="20" y="479"/>
                  </a:cubicBezTo>
                  <a:lnTo>
                    <a:pt x="0" y="4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568849" y="3432463"/>
              <a:ext cx="60260" cy="105201"/>
            </a:xfrm>
            <a:custGeom>
              <a:avLst/>
              <a:gdLst/>
              <a:ahLst/>
              <a:cxnLst/>
              <a:rect l="l" t="t" r="r" b="b"/>
              <a:pathLst>
                <a:path w="258" h="455" extrusionOk="0">
                  <a:moveTo>
                    <a:pt x="138" y="232"/>
                  </a:moveTo>
                  <a:lnTo>
                    <a:pt x="19" y="454"/>
                  </a:lnTo>
                  <a:lnTo>
                    <a:pt x="0" y="444"/>
                  </a:lnTo>
                  <a:lnTo>
                    <a:pt x="238" y="0"/>
                  </a:lnTo>
                  <a:lnTo>
                    <a:pt x="257" y="10"/>
                  </a:lnTo>
                  <a:lnTo>
                    <a:pt x="138" y="23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2917396" y="3671461"/>
              <a:ext cx="776237" cy="902879"/>
            </a:xfrm>
            <a:custGeom>
              <a:avLst/>
              <a:gdLst/>
              <a:ahLst/>
              <a:cxnLst/>
              <a:rect l="l" t="t" r="r" b="b"/>
              <a:pathLst>
                <a:path w="3350" h="3896" extrusionOk="0">
                  <a:moveTo>
                    <a:pt x="3306" y="3895"/>
                  </a:moveTo>
                  <a:cubicBezTo>
                    <a:pt x="3299" y="3895"/>
                    <a:pt x="3292" y="3894"/>
                    <a:pt x="3285" y="3890"/>
                  </a:cubicBezTo>
                  <a:cubicBezTo>
                    <a:pt x="3279" y="3886"/>
                    <a:pt x="3273" y="3881"/>
                    <a:pt x="3270" y="3874"/>
                  </a:cubicBezTo>
                  <a:cubicBezTo>
                    <a:pt x="3268" y="3871"/>
                    <a:pt x="3266" y="3867"/>
                    <a:pt x="3265" y="3863"/>
                  </a:cubicBezTo>
                  <a:lnTo>
                    <a:pt x="2341" y="91"/>
                  </a:lnTo>
                  <a:lnTo>
                    <a:pt x="423" y="240"/>
                  </a:lnTo>
                  <a:lnTo>
                    <a:pt x="85" y="3857"/>
                  </a:lnTo>
                  <a:cubicBezTo>
                    <a:pt x="84" y="3863"/>
                    <a:pt x="82" y="3869"/>
                    <a:pt x="79" y="3874"/>
                  </a:cubicBezTo>
                  <a:cubicBezTo>
                    <a:pt x="76" y="3881"/>
                    <a:pt x="70" y="3886"/>
                    <a:pt x="64" y="3890"/>
                  </a:cubicBezTo>
                  <a:cubicBezTo>
                    <a:pt x="57" y="3894"/>
                    <a:pt x="50" y="3895"/>
                    <a:pt x="43" y="3895"/>
                  </a:cubicBezTo>
                  <a:cubicBezTo>
                    <a:pt x="35" y="3895"/>
                    <a:pt x="27" y="3894"/>
                    <a:pt x="21" y="3890"/>
                  </a:cubicBezTo>
                  <a:cubicBezTo>
                    <a:pt x="14" y="3886"/>
                    <a:pt x="9" y="3881"/>
                    <a:pt x="6" y="3874"/>
                  </a:cubicBezTo>
                  <a:cubicBezTo>
                    <a:pt x="2" y="3867"/>
                    <a:pt x="0" y="3860"/>
                    <a:pt x="0" y="3853"/>
                  </a:cubicBezTo>
                  <a:cubicBezTo>
                    <a:pt x="0" y="3852"/>
                    <a:pt x="0" y="3850"/>
                    <a:pt x="0" y="3849"/>
                  </a:cubicBezTo>
                  <a:lnTo>
                    <a:pt x="346" y="161"/>
                  </a:lnTo>
                  <a:lnTo>
                    <a:pt x="2407" y="0"/>
                  </a:lnTo>
                  <a:lnTo>
                    <a:pt x="3348" y="3843"/>
                  </a:lnTo>
                  <a:cubicBezTo>
                    <a:pt x="3349" y="3846"/>
                    <a:pt x="3349" y="3850"/>
                    <a:pt x="3349" y="3853"/>
                  </a:cubicBezTo>
                  <a:cubicBezTo>
                    <a:pt x="3349" y="3860"/>
                    <a:pt x="3346" y="3867"/>
                    <a:pt x="3343" y="3874"/>
                  </a:cubicBezTo>
                  <a:cubicBezTo>
                    <a:pt x="3339" y="3881"/>
                    <a:pt x="3334" y="3886"/>
                    <a:pt x="3328" y="3890"/>
                  </a:cubicBezTo>
                  <a:cubicBezTo>
                    <a:pt x="3321" y="3893"/>
                    <a:pt x="3314" y="3895"/>
                    <a:pt x="3306" y="38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794833" y="3730700"/>
              <a:ext cx="696570" cy="842624"/>
            </a:xfrm>
            <a:custGeom>
              <a:avLst/>
              <a:gdLst/>
              <a:ahLst/>
              <a:cxnLst/>
              <a:rect l="l" t="t" r="r" b="b"/>
              <a:pathLst>
                <a:path w="3008" h="3640" extrusionOk="0">
                  <a:moveTo>
                    <a:pt x="2965" y="3638"/>
                  </a:moveTo>
                  <a:cubicBezTo>
                    <a:pt x="2958" y="3638"/>
                    <a:pt x="2950" y="3637"/>
                    <a:pt x="2944" y="3633"/>
                  </a:cubicBezTo>
                  <a:cubicBezTo>
                    <a:pt x="2937" y="3629"/>
                    <a:pt x="2932" y="3624"/>
                    <a:pt x="2928" y="3617"/>
                  </a:cubicBezTo>
                  <a:cubicBezTo>
                    <a:pt x="2926" y="3613"/>
                    <a:pt x="2924" y="3609"/>
                    <a:pt x="2923" y="3604"/>
                  </a:cubicBezTo>
                  <a:lnTo>
                    <a:pt x="2257" y="86"/>
                  </a:lnTo>
                  <a:lnTo>
                    <a:pt x="562" y="106"/>
                  </a:lnTo>
                  <a:lnTo>
                    <a:pt x="85" y="3602"/>
                  </a:lnTo>
                  <a:cubicBezTo>
                    <a:pt x="84" y="3607"/>
                    <a:pt x="83" y="3613"/>
                    <a:pt x="80" y="3618"/>
                  </a:cubicBezTo>
                  <a:cubicBezTo>
                    <a:pt x="76" y="3624"/>
                    <a:pt x="70" y="3630"/>
                    <a:pt x="64" y="3633"/>
                  </a:cubicBezTo>
                  <a:cubicBezTo>
                    <a:pt x="57" y="3637"/>
                    <a:pt x="50" y="3639"/>
                    <a:pt x="43" y="3639"/>
                  </a:cubicBezTo>
                  <a:cubicBezTo>
                    <a:pt x="35" y="3639"/>
                    <a:pt x="28" y="3637"/>
                    <a:pt x="22" y="3633"/>
                  </a:cubicBezTo>
                  <a:cubicBezTo>
                    <a:pt x="15" y="3630"/>
                    <a:pt x="10" y="3625"/>
                    <a:pt x="6" y="3618"/>
                  </a:cubicBezTo>
                  <a:cubicBezTo>
                    <a:pt x="2" y="3612"/>
                    <a:pt x="0" y="3604"/>
                    <a:pt x="0" y="3597"/>
                  </a:cubicBezTo>
                  <a:cubicBezTo>
                    <a:pt x="0" y="3594"/>
                    <a:pt x="1" y="3592"/>
                    <a:pt x="1" y="3590"/>
                  </a:cubicBezTo>
                  <a:lnTo>
                    <a:pt x="488" y="22"/>
                  </a:lnTo>
                  <a:lnTo>
                    <a:pt x="2327" y="0"/>
                  </a:lnTo>
                  <a:lnTo>
                    <a:pt x="3007" y="3588"/>
                  </a:lnTo>
                  <a:cubicBezTo>
                    <a:pt x="3007" y="3591"/>
                    <a:pt x="3007" y="3593"/>
                    <a:pt x="3007" y="3596"/>
                  </a:cubicBezTo>
                  <a:cubicBezTo>
                    <a:pt x="3007" y="3604"/>
                    <a:pt x="3005" y="3611"/>
                    <a:pt x="3002" y="3617"/>
                  </a:cubicBezTo>
                  <a:cubicBezTo>
                    <a:pt x="2998" y="3624"/>
                    <a:pt x="2992" y="3629"/>
                    <a:pt x="2986" y="3633"/>
                  </a:cubicBezTo>
                  <a:cubicBezTo>
                    <a:pt x="2979" y="3637"/>
                    <a:pt x="2972" y="3639"/>
                    <a:pt x="2965" y="3639"/>
                  </a:cubicBezTo>
                  <a:lnTo>
                    <a:pt x="2965" y="3639"/>
                  </a:lnTo>
                  <a:lnTo>
                    <a:pt x="2965" y="363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605881" y="2758364"/>
              <a:ext cx="989694" cy="1059153"/>
            </a:xfrm>
            <a:custGeom>
              <a:avLst/>
              <a:gdLst/>
              <a:ahLst/>
              <a:cxnLst/>
              <a:rect l="l" t="t" r="r" b="b"/>
              <a:pathLst>
                <a:path w="4272" h="4573" extrusionOk="0">
                  <a:moveTo>
                    <a:pt x="1943" y="4572"/>
                  </a:moveTo>
                  <a:cubicBezTo>
                    <a:pt x="1516" y="4572"/>
                    <a:pt x="1198" y="4525"/>
                    <a:pt x="946" y="4425"/>
                  </a:cubicBezTo>
                  <a:cubicBezTo>
                    <a:pt x="785" y="4361"/>
                    <a:pt x="649" y="4273"/>
                    <a:pt x="545" y="4164"/>
                  </a:cubicBezTo>
                  <a:cubicBezTo>
                    <a:pt x="428" y="4043"/>
                    <a:pt x="345" y="3891"/>
                    <a:pt x="299" y="3713"/>
                  </a:cubicBezTo>
                  <a:cubicBezTo>
                    <a:pt x="220" y="3413"/>
                    <a:pt x="156" y="3106"/>
                    <a:pt x="107" y="2800"/>
                  </a:cubicBezTo>
                  <a:cubicBezTo>
                    <a:pt x="58" y="2493"/>
                    <a:pt x="25" y="2184"/>
                    <a:pt x="8" y="1874"/>
                  </a:cubicBezTo>
                  <a:cubicBezTo>
                    <a:pt x="3" y="1783"/>
                    <a:pt x="1" y="1698"/>
                    <a:pt x="0" y="1619"/>
                  </a:cubicBezTo>
                  <a:lnTo>
                    <a:pt x="0" y="1556"/>
                  </a:lnTo>
                  <a:cubicBezTo>
                    <a:pt x="1" y="1459"/>
                    <a:pt x="5" y="1371"/>
                    <a:pt x="13" y="1287"/>
                  </a:cubicBezTo>
                  <a:cubicBezTo>
                    <a:pt x="31" y="1088"/>
                    <a:pt x="69" y="919"/>
                    <a:pt x="130" y="771"/>
                  </a:cubicBezTo>
                  <a:cubicBezTo>
                    <a:pt x="198" y="605"/>
                    <a:pt x="293" y="468"/>
                    <a:pt x="420" y="353"/>
                  </a:cubicBezTo>
                  <a:cubicBezTo>
                    <a:pt x="487" y="291"/>
                    <a:pt x="564" y="236"/>
                    <a:pt x="648" y="187"/>
                  </a:cubicBezTo>
                  <a:cubicBezTo>
                    <a:pt x="735" y="137"/>
                    <a:pt x="834" y="92"/>
                    <a:pt x="941" y="55"/>
                  </a:cubicBezTo>
                  <a:cubicBezTo>
                    <a:pt x="1018" y="28"/>
                    <a:pt x="1109" y="0"/>
                    <a:pt x="1201" y="4"/>
                  </a:cubicBezTo>
                  <a:cubicBezTo>
                    <a:pt x="1284" y="7"/>
                    <a:pt x="1365" y="35"/>
                    <a:pt x="1442" y="85"/>
                  </a:cubicBezTo>
                  <a:cubicBezTo>
                    <a:pt x="1511" y="131"/>
                    <a:pt x="1574" y="194"/>
                    <a:pt x="1625" y="267"/>
                  </a:cubicBezTo>
                  <a:cubicBezTo>
                    <a:pt x="1723" y="408"/>
                    <a:pt x="1773" y="574"/>
                    <a:pt x="1821" y="735"/>
                  </a:cubicBezTo>
                  <a:cubicBezTo>
                    <a:pt x="1891" y="968"/>
                    <a:pt x="1938" y="1202"/>
                    <a:pt x="1984" y="1429"/>
                  </a:cubicBezTo>
                  <a:cubicBezTo>
                    <a:pt x="2022" y="1620"/>
                    <a:pt x="2062" y="1817"/>
                    <a:pt x="2115" y="2009"/>
                  </a:cubicBezTo>
                  <a:cubicBezTo>
                    <a:pt x="2174" y="2224"/>
                    <a:pt x="2244" y="2410"/>
                    <a:pt x="2329" y="2579"/>
                  </a:cubicBezTo>
                  <a:cubicBezTo>
                    <a:pt x="2351" y="2622"/>
                    <a:pt x="2374" y="2664"/>
                    <a:pt x="2398" y="2706"/>
                  </a:cubicBezTo>
                  <a:cubicBezTo>
                    <a:pt x="2434" y="2768"/>
                    <a:pt x="2473" y="2829"/>
                    <a:pt x="2514" y="2888"/>
                  </a:cubicBezTo>
                  <a:cubicBezTo>
                    <a:pt x="2586" y="2990"/>
                    <a:pt x="2664" y="3082"/>
                    <a:pt x="2746" y="3163"/>
                  </a:cubicBezTo>
                  <a:cubicBezTo>
                    <a:pt x="2928" y="3342"/>
                    <a:pt x="3129" y="3464"/>
                    <a:pt x="3344" y="3527"/>
                  </a:cubicBezTo>
                  <a:cubicBezTo>
                    <a:pt x="3424" y="3550"/>
                    <a:pt x="3507" y="3565"/>
                    <a:pt x="3588" y="3580"/>
                  </a:cubicBezTo>
                  <a:cubicBezTo>
                    <a:pt x="3644" y="3590"/>
                    <a:pt x="3702" y="3601"/>
                    <a:pt x="3758" y="3614"/>
                  </a:cubicBezTo>
                  <a:cubicBezTo>
                    <a:pt x="3863" y="3638"/>
                    <a:pt x="3944" y="3668"/>
                    <a:pt x="4015" y="3707"/>
                  </a:cubicBezTo>
                  <a:cubicBezTo>
                    <a:pt x="4108" y="3758"/>
                    <a:pt x="4179" y="3830"/>
                    <a:pt x="4220" y="3914"/>
                  </a:cubicBezTo>
                  <a:cubicBezTo>
                    <a:pt x="4259" y="3992"/>
                    <a:pt x="4271" y="4077"/>
                    <a:pt x="4255" y="4159"/>
                  </a:cubicBezTo>
                  <a:cubicBezTo>
                    <a:pt x="4247" y="4198"/>
                    <a:pt x="4233" y="4234"/>
                    <a:pt x="4214" y="4268"/>
                  </a:cubicBezTo>
                  <a:cubicBezTo>
                    <a:pt x="4194" y="4303"/>
                    <a:pt x="4168" y="4334"/>
                    <a:pt x="4138" y="4360"/>
                  </a:cubicBezTo>
                  <a:cubicBezTo>
                    <a:pt x="4073" y="4417"/>
                    <a:pt x="3986" y="4452"/>
                    <a:pt x="3887" y="4463"/>
                  </a:cubicBezTo>
                  <a:cubicBezTo>
                    <a:pt x="3249" y="4533"/>
                    <a:pt x="2607" y="4570"/>
                    <a:pt x="1966" y="4572"/>
                  </a:cubicBezTo>
                  <a:lnTo>
                    <a:pt x="1943" y="4572"/>
                  </a:lnTo>
                  <a:close/>
                  <a:moveTo>
                    <a:pt x="1184" y="25"/>
                  </a:moveTo>
                  <a:cubicBezTo>
                    <a:pt x="1101" y="25"/>
                    <a:pt x="1019" y="50"/>
                    <a:pt x="948" y="75"/>
                  </a:cubicBezTo>
                  <a:cubicBezTo>
                    <a:pt x="842" y="112"/>
                    <a:pt x="745" y="156"/>
                    <a:pt x="659" y="205"/>
                  </a:cubicBezTo>
                  <a:cubicBezTo>
                    <a:pt x="576" y="253"/>
                    <a:pt x="500" y="308"/>
                    <a:pt x="435" y="368"/>
                  </a:cubicBezTo>
                  <a:cubicBezTo>
                    <a:pt x="310" y="482"/>
                    <a:pt x="217" y="616"/>
                    <a:pt x="150" y="779"/>
                  </a:cubicBezTo>
                  <a:cubicBezTo>
                    <a:pt x="90" y="925"/>
                    <a:pt x="52" y="1092"/>
                    <a:pt x="34" y="1288"/>
                  </a:cubicBezTo>
                  <a:cubicBezTo>
                    <a:pt x="19" y="1454"/>
                    <a:pt x="17" y="1640"/>
                    <a:pt x="30" y="1872"/>
                  </a:cubicBezTo>
                  <a:cubicBezTo>
                    <a:pt x="47" y="2182"/>
                    <a:pt x="79" y="2491"/>
                    <a:pt x="128" y="2797"/>
                  </a:cubicBezTo>
                  <a:cubicBezTo>
                    <a:pt x="176" y="3102"/>
                    <a:pt x="241" y="3408"/>
                    <a:pt x="319" y="3707"/>
                  </a:cubicBezTo>
                  <a:cubicBezTo>
                    <a:pt x="365" y="3882"/>
                    <a:pt x="446" y="4031"/>
                    <a:pt x="560" y="4150"/>
                  </a:cubicBezTo>
                  <a:cubicBezTo>
                    <a:pt x="663" y="4256"/>
                    <a:pt x="795" y="4343"/>
                    <a:pt x="954" y="4406"/>
                  </a:cubicBezTo>
                  <a:cubicBezTo>
                    <a:pt x="1208" y="4506"/>
                    <a:pt x="1530" y="4553"/>
                    <a:pt x="1966" y="4551"/>
                  </a:cubicBezTo>
                  <a:cubicBezTo>
                    <a:pt x="2607" y="4548"/>
                    <a:pt x="3247" y="4512"/>
                    <a:pt x="3884" y="4442"/>
                  </a:cubicBezTo>
                  <a:cubicBezTo>
                    <a:pt x="3979" y="4432"/>
                    <a:pt x="4062" y="4398"/>
                    <a:pt x="4124" y="4344"/>
                  </a:cubicBezTo>
                  <a:cubicBezTo>
                    <a:pt x="4152" y="4319"/>
                    <a:pt x="4176" y="4290"/>
                    <a:pt x="4195" y="4257"/>
                  </a:cubicBezTo>
                  <a:cubicBezTo>
                    <a:pt x="4214" y="4226"/>
                    <a:pt x="4227" y="4191"/>
                    <a:pt x="4234" y="4155"/>
                  </a:cubicBezTo>
                  <a:cubicBezTo>
                    <a:pt x="4249" y="4077"/>
                    <a:pt x="4238" y="3997"/>
                    <a:pt x="4201" y="3923"/>
                  </a:cubicBezTo>
                  <a:cubicBezTo>
                    <a:pt x="4161" y="3843"/>
                    <a:pt x="4093" y="3775"/>
                    <a:pt x="4004" y="3725"/>
                  </a:cubicBezTo>
                  <a:cubicBezTo>
                    <a:pt x="3936" y="3687"/>
                    <a:pt x="3856" y="3659"/>
                    <a:pt x="3753" y="3634"/>
                  </a:cubicBezTo>
                  <a:cubicBezTo>
                    <a:pt x="3698" y="3621"/>
                    <a:pt x="3640" y="3611"/>
                    <a:pt x="3584" y="3600"/>
                  </a:cubicBezTo>
                  <a:cubicBezTo>
                    <a:pt x="3503" y="3586"/>
                    <a:pt x="3419" y="3570"/>
                    <a:pt x="3338" y="3547"/>
                  </a:cubicBezTo>
                  <a:cubicBezTo>
                    <a:pt x="3120" y="3484"/>
                    <a:pt x="2916" y="3360"/>
                    <a:pt x="2731" y="3178"/>
                  </a:cubicBezTo>
                  <a:cubicBezTo>
                    <a:pt x="2648" y="3097"/>
                    <a:pt x="2569" y="3003"/>
                    <a:pt x="2497" y="2901"/>
                  </a:cubicBezTo>
                  <a:cubicBezTo>
                    <a:pt x="2455" y="2841"/>
                    <a:pt x="2416" y="2779"/>
                    <a:pt x="2379" y="2716"/>
                  </a:cubicBezTo>
                  <a:cubicBezTo>
                    <a:pt x="2355" y="2674"/>
                    <a:pt x="2332" y="2632"/>
                    <a:pt x="2310" y="2588"/>
                  </a:cubicBezTo>
                  <a:cubicBezTo>
                    <a:pt x="2225" y="2418"/>
                    <a:pt x="2154" y="2231"/>
                    <a:pt x="2094" y="2015"/>
                  </a:cubicBezTo>
                  <a:cubicBezTo>
                    <a:pt x="2041" y="1822"/>
                    <a:pt x="2001" y="1624"/>
                    <a:pt x="1963" y="1433"/>
                  </a:cubicBezTo>
                  <a:cubicBezTo>
                    <a:pt x="1918" y="1207"/>
                    <a:pt x="1871" y="973"/>
                    <a:pt x="1801" y="741"/>
                  </a:cubicBezTo>
                  <a:cubicBezTo>
                    <a:pt x="1753" y="582"/>
                    <a:pt x="1703" y="417"/>
                    <a:pt x="1607" y="279"/>
                  </a:cubicBezTo>
                  <a:cubicBezTo>
                    <a:pt x="1558" y="208"/>
                    <a:pt x="1497" y="147"/>
                    <a:pt x="1430" y="103"/>
                  </a:cubicBezTo>
                  <a:cubicBezTo>
                    <a:pt x="1356" y="55"/>
                    <a:pt x="1279" y="28"/>
                    <a:pt x="1201" y="25"/>
                  </a:cubicBezTo>
                  <a:cubicBezTo>
                    <a:pt x="1195" y="25"/>
                    <a:pt x="1190" y="25"/>
                    <a:pt x="1184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839597" y="3532556"/>
              <a:ext cx="857939" cy="1032598"/>
            </a:xfrm>
            <a:custGeom>
              <a:avLst/>
              <a:gdLst/>
              <a:ahLst/>
              <a:cxnLst/>
              <a:rect l="l" t="t" r="r" b="b"/>
              <a:pathLst>
                <a:path w="3702" h="4457" extrusionOk="0">
                  <a:moveTo>
                    <a:pt x="83" y="4456"/>
                  </a:moveTo>
                  <a:lnTo>
                    <a:pt x="0" y="4439"/>
                  </a:lnTo>
                  <a:lnTo>
                    <a:pt x="836" y="228"/>
                  </a:lnTo>
                  <a:lnTo>
                    <a:pt x="3058" y="0"/>
                  </a:lnTo>
                  <a:lnTo>
                    <a:pt x="3701" y="4441"/>
                  </a:lnTo>
                  <a:lnTo>
                    <a:pt x="3617" y="4453"/>
                  </a:lnTo>
                  <a:lnTo>
                    <a:pt x="2986" y="93"/>
                  </a:lnTo>
                  <a:lnTo>
                    <a:pt x="907" y="306"/>
                  </a:lnTo>
                  <a:lnTo>
                    <a:pt x="83" y="4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945819" y="3532556"/>
              <a:ext cx="875306" cy="1031575"/>
            </a:xfrm>
            <a:custGeom>
              <a:avLst/>
              <a:gdLst/>
              <a:ahLst/>
              <a:cxnLst/>
              <a:rect l="l" t="t" r="r" b="b"/>
              <a:pathLst>
                <a:path w="3778" h="4456" extrusionOk="0">
                  <a:moveTo>
                    <a:pt x="3694" y="4455"/>
                  </a:moveTo>
                  <a:lnTo>
                    <a:pt x="2834" y="93"/>
                  </a:lnTo>
                  <a:lnTo>
                    <a:pt x="755" y="306"/>
                  </a:lnTo>
                  <a:lnTo>
                    <a:pt x="83" y="4454"/>
                  </a:lnTo>
                  <a:lnTo>
                    <a:pt x="0" y="4441"/>
                  </a:lnTo>
                  <a:lnTo>
                    <a:pt x="681" y="228"/>
                  </a:lnTo>
                  <a:lnTo>
                    <a:pt x="2903" y="0"/>
                  </a:lnTo>
                  <a:lnTo>
                    <a:pt x="2910" y="38"/>
                  </a:lnTo>
                  <a:lnTo>
                    <a:pt x="3777" y="4439"/>
                  </a:lnTo>
                  <a:lnTo>
                    <a:pt x="3694" y="4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838576" y="2670527"/>
              <a:ext cx="1010122" cy="1012164"/>
            </a:xfrm>
            <a:custGeom>
              <a:avLst/>
              <a:gdLst/>
              <a:ahLst/>
              <a:cxnLst/>
              <a:rect l="l" t="t" r="r" b="b"/>
              <a:pathLst>
                <a:path w="4363" h="4368" extrusionOk="0">
                  <a:moveTo>
                    <a:pt x="1570" y="4367"/>
                  </a:moveTo>
                  <a:cubicBezTo>
                    <a:pt x="1222" y="4367"/>
                    <a:pt x="911" y="4351"/>
                    <a:pt x="670" y="4322"/>
                  </a:cubicBezTo>
                  <a:cubicBezTo>
                    <a:pt x="375" y="4285"/>
                    <a:pt x="176" y="4228"/>
                    <a:pt x="79" y="4152"/>
                  </a:cubicBezTo>
                  <a:cubicBezTo>
                    <a:pt x="33" y="4116"/>
                    <a:pt x="9" y="4075"/>
                    <a:pt x="9" y="4029"/>
                  </a:cubicBezTo>
                  <a:lnTo>
                    <a:pt x="3" y="3597"/>
                  </a:lnTo>
                  <a:cubicBezTo>
                    <a:pt x="1" y="3518"/>
                    <a:pt x="0" y="3437"/>
                    <a:pt x="24" y="3360"/>
                  </a:cubicBezTo>
                  <a:cubicBezTo>
                    <a:pt x="61" y="3242"/>
                    <a:pt x="147" y="3117"/>
                    <a:pt x="288" y="2980"/>
                  </a:cubicBezTo>
                  <a:cubicBezTo>
                    <a:pt x="408" y="2863"/>
                    <a:pt x="548" y="2757"/>
                    <a:pt x="660" y="2671"/>
                  </a:cubicBezTo>
                  <a:cubicBezTo>
                    <a:pt x="681" y="2655"/>
                    <a:pt x="701" y="2640"/>
                    <a:pt x="719" y="2626"/>
                  </a:cubicBezTo>
                  <a:cubicBezTo>
                    <a:pt x="812" y="2554"/>
                    <a:pt x="894" y="2473"/>
                    <a:pt x="970" y="2378"/>
                  </a:cubicBezTo>
                  <a:cubicBezTo>
                    <a:pt x="1038" y="2292"/>
                    <a:pt x="1100" y="2197"/>
                    <a:pt x="1159" y="2088"/>
                  </a:cubicBezTo>
                  <a:cubicBezTo>
                    <a:pt x="1269" y="1883"/>
                    <a:pt x="1352" y="1658"/>
                    <a:pt x="1433" y="1440"/>
                  </a:cubicBezTo>
                  <a:cubicBezTo>
                    <a:pt x="1469" y="1342"/>
                    <a:pt x="1506" y="1241"/>
                    <a:pt x="1545" y="1144"/>
                  </a:cubicBezTo>
                  <a:cubicBezTo>
                    <a:pt x="1629" y="935"/>
                    <a:pt x="1778" y="636"/>
                    <a:pt x="2015" y="394"/>
                  </a:cubicBezTo>
                  <a:cubicBezTo>
                    <a:pt x="2247" y="157"/>
                    <a:pt x="2511" y="27"/>
                    <a:pt x="2800" y="7"/>
                  </a:cubicBezTo>
                  <a:cubicBezTo>
                    <a:pt x="2897" y="0"/>
                    <a:pt x="2999" y="7"/>
                    <a:pt x="3105" y="26"/>
                  </a:cubicBezTo>
                  <a:cubicBezTo>
                    <a:pt x="3199" y="43"/>
                    <a:pt x="3297" y="70"/>
                    <a:pt x="3398" y="108"/>
                  </a:cubicBezTo>
                  <a:cubicBezTo>
                    <a:pt x="3792" y="253"/>
                    <a:pt x="4070" y="518"/>
                    <a:pt x="4222" y="895"/>
                  </a:cubicBezTo>
                  <a:cubicBezTo>
                    <a:pt x="4287" y="1056"/>
                    <a:pt x="4329" y="1238"/>
                    <a:pt x="4346" y="1435"/>
                  </a:cubicBezTo>
                  <a:cubicBezTo>
                    <a:pt x="4362" y="1610"/>
                    <a:pt x="4358" y="1798"/>
                    <a:pt x="4336" y="1993"/>
                  </a:cubicBezTo>
                  <a:cubicBezTo>
                    <a:pt x="4308" y="2227"/>
                    <a:pt x="4277" y="2422"/>
                    <a:pt x="4239" y="2604"/>
                  </a:cubicBezTo>
                  <a:cubicBezTo>
                    <a:pt x="4189" y="2840"/>
                    <a:pt x="4128" y="3046"/>
                    <a:pt x="4053" y="3232"/>
                  </a:cubicBezTo>
                  <a:cubicBezTo>
                    <a:pt x="3965" y="3450"/>
                    <a:pt x="3856" y="3641"/>
                    <a:pt x="3731" y="3798"/>
                  </a:cubicBezTo>
                  <a:cubicBezTo>
                    <a:pt x="3588" y="3976"/>
                    <a:pt x="3418" y="4119"/>
                    <a:pt x="3226" y="4221"/>
                  </a:cubicBezTo>
                  <a:cubicBezTo>
                    <a:pt x="3220" y="4224"/>
                    <a:pt x="3214" y="4228"/>
                    <a:pt x="3207" y="4232"/>
                  </a:cubicBezTo>
                  <a:cubicBezTo>
                    <a:pt x="3192" y="4242"/>
                    <a:pt x="3175" y="4251"/>
                    <a:pt x="3156" y="4256"/>
                  </a:cubicBezTo>
                  <a:cubicBezTo>
                    <a:pt x="3036" y="4283"/>
                    <a:pt x="2808" y="4311"/>
                    <a:pt x="2531" y="4331"/>
                  </a:cubicBezTo>
                  <a:cubicBezTo>
                    <a:pt x="2232" y="4354"/>
                    <a:pt x="1900" y="4366"/>
                    <a:pt x="1595" y="4367"/>
                  </a:cubicBezTo>
                  <a:lnTo>
                    <a:pt x="1570" y="4367"/>
                  </a:lnTo>
                  <a:close/>
                  <a:moveTo>
                    <a:pt x="2802" y="28"/>
                  </a:moveTo>
                  <a:cubicBezTo>
                    <a:pt x="2518" y="48"/>
                    <a:pt x="2258" y="176"/>
                    <a:pt x="2030" y="409"/>
                  </a:cubicBezTo>
                  <a:cubicBezTo>
                    <a:pt x="1796" y="649"/>
                    <a:pt x="1648" y="945"/>
                    <a:pt x="1564" y="1152"/>
                  </a:cubicBezTo>
                  <a:cubicBezTo>
                    <a:pt x="1526" y="1249"/>
                    <a:pt x="1488" y="1350"/>
                    <a:pt x="1452" y="1447"/>
                  </a:cubicBezTo>
                  <a:cubicBezTo>
                    <a:pt x="1372" y="1666"/>
                    <a:pt x="1288" y="1892"/>
                    <a:pt x="1178" y="2098"/>
                  </a:cubicBezTo>
                  <a:cubicBezTo>
                    <a:pt x="1118" y="2209"/>
                    <a:pt x="1056" y="2305"/>
                    <a:pt x="987" y="2391"/>
                  </a:cubicBezTo>
                  <a:cubicBezTo>
                    <a:pt x="909" y="2488"/>
                    <a:pt x="826" y="2570"/>
                    <a:pt x="732" y="2643"/>
                  </a:cubicBezTo>
                  <a:cubicBezTo>
                    <a:pt x="713" y="2657"/>
                    <a:pt x="694" y="2672"/>
                    <a:pt x="673" y="2688"/>
                  </a:cubicBezTo>
                  <a:cubicBezTo>
                    <a:pt x="561" y="2773"/>
                    <a:pt x="422" y="2879"/>
                    <a:pt x="303" y="2995"/>
                  </a:cubicBezTo>
                  <a:cubicBezTo>
                    <a:pt x="165" y="3130"/>
                    <a:pt x="80" y="3251"/>
                    <a:pt x="44" y="3366"/>
                  </a:cubicBezTo>
                  <a:cubicBezTo>
                    <a:pt x="22" y="3440"/>
                    <a:pt x="23" y="3519"/>
                    <a:pt x="24" y="3596"/>
                  </a:cubicBezTo>
                  <a:lnTo>
                    <a:pt x="30" y="4029"/>
                  </a:lnTo>
                  <a:cubicBezTo>
                    <a:pt x="30" y="4068"/>
                    <a:pt x="51" y="4103"/>
                    <a:pt x="92" y="4136"/>
                  </a:cubicBezTo>
                  <a:cubicBezTo>
                    <a:pt x="186" y="4209"/>
                    <a:pt x="381" y="4265"/>
                    <a:pt x="672" y="4301"/>
                  </a:cubicBezTo>
                  <a:cubicBezTo>
                    <a:pt x="919" y="4331"/>
                    <a:pt x="1238" y="4346"/>
                    <a:pt x="1594" y="4346"/>
                  </a:cubicBezTo>
                  <a:cubicBezTo>
                    <a:pt x="1899" y="4345"/>
                    <a:pt x="2231" y="4332"/>
                    <a:pt x="2530" y="4310"/>
                  </a:cubicBezTo>
                  <a:cubicBezTo>
                    <a:pt x="2806" y="4289"/>
                    <a:pt x="3032" y="4262"/>
                    <a:pt x="3152" y="4235"/>
                  </a:cubicBezTo>
                  <a:cubicBezTo>
                    <a:pt x="3167" y="4231"/>
                    <a:pt x="3181" y="4223"/>
                    <a:pt x="3196" y="4214"/>
                  </a:cubicBezTo>
                  <a:cubicBezTo>
                    <a:pt x="3203" y="4210"/>
                    <a:pt x="3209" y="4206"/>
                    <a:pt x="3216" y="4202"/>
                  </a:cubicBezTo>
                  <a:cubicBezTo>
                    <a:pt x="3406" y="4101"/>
                    <a:pt x="3573" y="3961"/>
                    <a:pt x="3714" y="3785"/>
                  </a:cubicBezTo>
                  <a:cubicBezTo>
                    <a:pt x="3838" y="3629"/>
                    <a:pt x="3946" y="3440"/>
                    <a:pt x="4033" y="3224"/>
                  </a:cubicBezTo>
                  <a:cubicBezTo>
                    <a:pt x="4108" y="3039"/>
                    <a:pt x="4168" y="2835"/>
                    <a:pt x="4218" y="2600"/>
                  </a:cubicBezTo>
                  <a:cubicBezTo>
                    <a:pt x="4256" y="2418"/>
                    <a:pt x="4287" y="2224"/>
                    <a:pt x="4314" y="1990"/>
                  </a:cubicBezTo>
                  <a:cubicBezTo>
                    <a:pt x="4337" y="1797"/>
                    <a:pt x="4341" y="1611"/>
                    <a:pt x="4325" y="1436"/>
                  </a:cubicBezTo>
                  <a:cubicBezTo>
                    <a:pt x="4308" y="1242"/>
                    <a:pt x="4266" y="1062"/>
                    <a:pt x="4202" y="903"/>
                  </a:cubicBezTo>
                  <a:cubicBezTo>
                    <a:pt x="4052" y="532"/>
                    <a:pt x="3779" y="270"/>
                    <a:pt x="3391" y="128"/>
                  </a:cubicBezTo>
                  <a:cubicBezTo>
                    <a:pt x="3207" y="60"/>
                    <a:pt x="3034" y="26"/>
                    <a:pt x="2875" y="26"/>
                  </a:cubicBezTo>
                  <a:cubicBezTo>
                    <a:pt x="2850" y="26"/>
                    <a:pt x="2826" y="27"/>
                    <a:pt x="2802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273763" y="4620306"/>
              <a:ext cx="2269473" cy="7149"/>
            </a:xfrm>
            <a:custGeom>
              <a:avLst/>
              <a:gdLst/>
              <a:ahLst/>
              <a:cxnLst/>
              <a:rect l="l" t="t" r="r" b="b"/>
              <a:pathLst>
                <a:path w="9799" h="33" extrusionOk="0">
                  <a:moveTo>
                    <a:pt x="4887" y="32"/>
                  </a:moveTo>
                  <a:cubicBezTo>
                    <a:pt x="3250" y="32"/>
                    <a:pt x="1617" y="29"/>
                    <a:pt x="0" y="22"/>
                  </a:cubicBezTo>
                  <a:lnTo>
                    <a:pt x="0" y="0"/>
                  </a:lnTo>
                  <a:cubicBezTo>
                    <a:pt x="3235" y="15"/>
                    <a:pt x="6532" y="15"/>
                    <a:pt x="9798" y="0"/>
                  </a:cubicBezTo>
                  <a:lnTo>
                    <a:pt x="9798" y="22"/>
                  </a:lnTo>
                  <a:cubicBezTo>
                    <a:pt x="8165" y="29"/>
                    <a:pt x="6524" y="32"/>
                    <a:pt x="4887" y="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832535" y="4620306"/>
              <a:ext cx="256360" cy="7149"/>
            </a:xfrm>
            <a:custGeom>
              <a:avLst/>
              <a:gdLst/>
              <a:ahLst/>
              <a:cxnLst/>
              <a:rect l="l" t="t" r="r" b="b"/>
              <a:pathLst>
                <a:path w="1106" h="29" extrusionOk="0">
                  <a:moveTo>
                    <a:pt x="0" y="28"/>
                  </a:moveTo>
                  <a:lnTo>
                    <a:pt x="0" y="7"/>
                  </a:lnTo>
                  <a:cubicBezTo>
                    <a:pt x="369" y="5"/>
                    <a:pt x="740" y="3"/>
                    <a:pt x="1105" y="0"/>
                  </a:cubicBezTo>
                  <a:lnTo>
                    <a:pt x="1105" y="22"/>
                  </a:lnTo>
                  <a:cubicBezTo>
                    <a:pt x="740" y="24"/>
                    <a:pt x="369" y="27"/>
                    <a:pt x="0" y="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837730" y="4620306"/>
              <a:ext cx="886544" cy="8171"/>
            </a:xfrm>
            <a:custGeom>
              <a:avLst/>
              <a:gdLst/>
              <a:ahLst/>
              <a:cxnLst/>
              <a:rect l="l" t="t" r="r" b="b"/>
              <a:pathLst>
                <a:path w="3827" h="34" extrusionOk="0">
                  <a:moveTo>
                    <a:pt x="2371" y="33"/>
                  </a:moveTo>
                  <a:cubicBezTo>
                    <a:pt x="1502" y="33"/>
                    <a:pt x="728" y="29"/>
                    <a:pt x="0" y="22"/>
                  </a:cubicBezTo>
                  <a:lnTo>
                    <a:pt x="0" y="0"/>
                  </a:lnTo>
                  <a:cubicBezTo>
                    <a:pt x="728" y="8"/>
                    <a:pt x="1502" y="12"/>
                    <a:pt x="2371" y="12"/>
                  </a:cubicBezTo>
                  <a:cubicBezTo>
                    <a:pt x="2827" y="12"/>
                    <a:pt x="3310" y="11"/>
                    <a:pt x="3826" y="9"/>
                  </a:cubicBezTo>
                  <a:lnTo>
                    <a:pt x="3826" y="30"/>
                  </a:lnTo>
                  <a:cubicBezTo>
                    <a:pt x="3310" y="32"/>
                    <a:pt x="2827" y="33"/>
                    <a:pt x="2371" y="3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2727423" y="4568217"/>
              <a:ext cx="3672825" cy="5107"/>
            </a:xfrm>
            <a:custGeom>
              <a:avLst/>
              <a:gdLst/>
              <a:ahLst/>
              <a:cxnLst/>
              <a:rect l="l" t="t" r="r" b="b"/>
              <a:pathLst>
                <a:path w="15859" h="23" extrusionOk="0">
                  <a:moveTo>
                    <a:pt x="0" y="0"/>
                  </a:moveTo>
                  <a:lnTo>
                    <a:pt x="15858" y="0"/>
                  </a:lnTo>
                  <a:lnTo>
                    <a:pt x="15858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2999105" y="1079245"/>
              <a:ext cx="2301137" cy="1496292"/>
            </a:xfrm>
            <a:custGeom>
              <a:avLst/>
              <a:gdLst/>
              <a:ahLst/>
              <a:cxnLst/>
              <a:rect l="l" t="t" r="r" b="b"/>
              <a:pathLst>
                <a:path w="9934" h="6459" extrusionOk="0">
                  <a:moveTo>
                    <a:pt x="0" y="0"/>
                  </a:moveTo>
                  <a:lnTo>
                    <a:pt x="9933" y="0"/>
                  </a:lnTo>
                  <a:lnTo>
                    <a:pt x="9933" y="6458"/>
                  </a:lnTo>
                  <a:lnTo>
                    <a:pt x="0" y="6458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741634" y="1682869"/>
              <a:ext cx="157290" cy="552555"/>
            </a:xfrm>
            <a:custGeom>
              <a:avLst/>
              <a:gdLst/>
              <a:ahLst/>
              <a:cxnLst/>
              <a:rect l="l" t="t" r="r" b="b"/>
              <a:pathLst>
                <a:path w="679" h="2387" extrusionOk="0">
                  <a:moveTo>
                    <a:pt x="18" y="0"/>
                  </a:moveTo>
                  <a:lnTo>
                    <a:pt x="0" y="2381"/>
                  </a:lnTo>
                  <a:lnTo>
                    <a:pt x="660" y="2386"/>
                  </a:lnTo>
                  <a:lnTo>
                    <a:pt x="678" y="0"/>
                  </a:lnTo>
                  <a:lnTo>
                    <a:pt x="18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082769" y="1391782"/>
              <a:ext cx="159332" cy="847726"/>
            </a:xfrm>
            <a:custGeom>
              <a:avLst/>
              <a:gdLst/>
              <a:ahLst/>
              <a:cxnLst/>
              <a:rect l="l" t="t" r="r" b="b"/>
              <a:pathLst>
                <a:path w="688" h="3659" extrusionOk="0">
                  <a:moveTo>
                    <a:pt x="674" y="1831"/>
                  </a:moveTo>
                  <a:lnTo>
                    <a:pt x="660" y="3658"/>
                  </a:lnTo>
                  <a:lnTo>
                    <a:pt x="0" y="3653"/>
                  </a:lnTo>
                  <a:lnTo>
                    <a:pt x="27" y="0"/>
                  </a:lnTo>
                  <a:lnTo>
                    <a:pt x="687" y="5"/>
                  </a:lnTo>
                  <a:lnTo>
                    <a:pt x="674" y="183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422882" y="1487790"/>
              <a:ext cx="158310" cy="752740"/>
            </a:xfrm>
            <a:custGeom>
              <a:avLst/>
              <a:gdLst/>
              <a:ahLst/>
              <a:cxnLst/>
              <a:rect l="l" t="t" r="r" b="b"/>
              <a:pathLst>
                <a:path w="684" h="3252" extrusionOk="0">
                  <a:moveTo>
                    <a:pt x="671" y="1628"/>
                  </a:moveTo>
                  <a:lnTo>
                    <a:pt x="659" y="3251"/>
                  </a:lnTo>
                  <a:lnTo>
                    <a:pt x="0" y="3247"/>
                  </a:lnTo>
                  <a:lnTo>
                    <a:pt x="24" y="0"/>
                  </a:lnTo>
                  <a:lnTo>
                    <a:pt x="683" y="5"/>
                  </a:lnTo>
                  <a:lnTo>
                    <a:pt x="671" y="162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739504" y="1854458"/>
              <a:ext cx="156269" cy="389138"/>
            </a:xfrm>
            <a:custGeom>
              <a:avLst/>
              <a:gdLst/>
              <a:ahLst/>
              <a:cxnLst/>
              <a:rect l="l" t="t" r="r" b="b"/>
              <a:pathLst>
                <a:path w="674" h="1680" extrusionOk="0">
                  <a:moveTo>
                    <a:pt x="666" y="842"/>
                  </a:moveTo>
                  <a:lnTo>
                    <a:pt x="660" y="1679"/>
                  </a:lnTo>
                  <a:lnTo>
                    <a:pt x="0" y="1674"/>
                  </a:lnTo>
                  <a:lnTo>
                    <a:pt x="13" y="0"/>
                  </a:lnTo>
                  <a:lnTo>
                    <a:pt x="673" y="5"/>
                  </a:lnTo>
                  <a:lnTo>
                    <a:pt x="666" y="84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416841" y="2231341"/>
              <a:ext cx="1540221" cy="19406"/>
            </a:xfrm>
            <a:custGeom>
              <a:avLst/>
              <a:gdLst/>
              <a:ahLst/>
              <a:cxnLst/>
              <a:rect l="l" t="t" r="r" b="b"/>
              <a:pathLst>
                <a:path w="6652" h="83" extrusionOk="0">
                  <a:moveTo>
                    <a:pt x="6651" y="66"/>
                  </a:moveTo>
                  <a:lnTo>
                    <a:pt x="6651" y="8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6651" y="50"/>
                  </a:lnTo>
                  <a:lnTo>
                    <a:pt x="6651" y="6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360667" y="1333564"/>
              <a:ext cx="198145" cy="290066"/>
            </a:xfrm>
            <a:custGeom>
              <a:avLst/>
              <a:gdLst/>
              <a:ahLst/>
              <a:cxnLst/>
              <a:rect l="l" t="t" r="r" b="b"/>
              <a:pathLst>
                <a:path w="856" h="1251" extrusionOk="0">
                  <a:moveTo>
                    <a:pt x="786" y="0"/>
                  </a:moveTo>
                  <a:cubicBezTo>
                    <a:pt x="617" y="68"/>
                    <a:pt x="449" y="142"/>
                    <a:pt x="289" y="229"/>
                  </a:cubicBezTo>
                  <a:lnTo>
                    <a:pt x="289" y="229"/>
                  </a:lnTo>
                  <a:cubicBezTo>
                    <a:pt x="302" y="267"/>
                    <a:pt x="309" y="307"/>
                    <a:pt x="309" y="347"/>
                  </a:cubicBezTo>
                  <a:cubicBezTo>
                    <a:pt x="309" y="528"/>
                    <a:pt x="176" y="677"/>
                    <a:pt x="2" y="702"/>
                  </a:cubicBezTo>
                  <a:cubicBezTo>
                    <a:pt x="1" y="885"/>
                    <a:pt x="0" y="1067"/>
                    <a:pt x="0" y="1250"/>
                  </a:cubicBezTo>
                  <a:cubicBezTo>
                    <a:pt x="477" y="1223"/>
                    <a:pt x="855" y="830"/>
                    <a:pt x="855" y="347"/>
                  </a:cubicBezTo>
                  <a:lnTo>
                    <a:pt x="855" y="347"/>
                  </a:lnTo>
                  <a:lnTo>
                    <a:pt x="855" y="346"/>
                  </a:lnTo>
                  <a:cubicBezTo>
                    <a:pt x="855" y="227"/>
                    <a:pt x="832" y="109"/>
                    <a:pt x="786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236061" y="1485747"/>
              <a:ext cx="112350" cy="138905"/>
            </a:xfrm>
            <a:custGeom>
              <a:avLst/>
              <a:gdLst/>
              <a:ahLst/>
              <a:cxnLst/>
              <a:rect l="l" t="t" r="r" b="b"/>
              <a:pathLst>
                <a:path w="486" h="598" extrusionOk="0">
                  <a:moveTo>
                    <a:pt x="207" y="144"/>
                  </a:moveTo>
                  <a:cubicBezTo>
                    <a:pt x="138" y="248"/>
                    <a:pt x="69" y="351"/>
                    <a:pt x="0" y="455"/>
                  </a:cubicBezTo>
                  <a:lnTo>
                    <a:pt x="0" y="455"/>
                  </a:lnTo>
                  <a:cubicBezTo>
                    <a:pt x="12" y="462"/>
                    <a:pt x="24" y="470"/>
                    <a:pt x="36" y="477"/>
                  </a:cubicBezTo>
                  <a:cubicBezTo>
                    <a:pt x="172" y="555"/>
                    <a:pt x="326" y="597"/>
                    <a:pt x="484" y="597"/>
                  </a:cubicBezTo>
                  <a:cubicBezTo>
                    <a:pt x="483" y="415"/>
                    <a:pt x="484" y="233"/>
                    <a:pt x="485" y="52"/>
                  </a:cubicBezTo>
                  <a:lnTo>
                    <a:pt x="485" y="52"/>
                  </a:lnTo>
                  <a:cubicBezTo>
                    <a:pt x="423" y="51"/>
                    <a:pt x="362" y="35"/>
                    <a:pt x="308" y="4"/>
                  </a:cubicBezTo>
                  <a:cubicBezTo>
                    <a:pt x="305" y="2"/>
                    <a:pt x="303" y="1"/>
                    <a:pt x="301" y="0"/>
                  </a:cubicBezTo>
                  <a:cubicBezTo>
                    <a:pt x="270" y="48"/>
                    <a:pt x="238" y="96"/>
                    <a:pt x="207" y="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139031" y="1343777"/>
              <a:ext cx="156268" cy="240018"/>
            </a:xfrm>
            <a:custGeom>
              <a:avLst/>
              <a:gdLst/>
              <a:ahLst/>
              <a:cxnLst/>
              <a:rect l="l" t="t" r="r" b="b"/>
              <a:pathLst>
                <a:path w="676" h="1036" extrusionOk="0">
                  <a:moveTo>
                    <a:pt x="546" y="303"/>
                  </a:moveTo>
                  <a:lnTo>
                    <a:pt x="546" y="303"/>
                  </a:lnTo>
                  <a:cubicBezTo>
                    <a:pt x="546" y="275"/>
                    <a:pt x="549" y="247"/>
                    <a:pt x="556" y="220"/>
                  </a:cubicBezTo>
                  <a:cubicBezTo>
                    <a:pt x="384" y="156"/>
                    <a:pt x="216" y="83"/>
                    <a:pt x="53" y="0"/>
                  </a:cubicBezTo>
                  <a:lnTo>
                    <a:pt x="53" y="0"/>
                  </a:lnTo>
                  <a:cubicBezTo>
                    <a:pt x="18" y="97"/>
                    <a:pt x="0" y="200"/>
                    <a:pt x="0" y="303"/>
                  </a:cubicBezTo>
                  <a:cubicBezTo>
                    <a:pt x="0" y="604"/>
                    <a:pt x="148" y="871"/>
                    <a:pt x="374" y="1035"/>
                  </a:cubicBezTo>
                  <a:cubicBezTo>
                    <a:pt x="476" y="884"/>
                    <a:pt x="576" y="732"/>
                    <a:pt x="675" y="579"/>
                  </a:cubicBezTo>
                  <a:lnTo>
                    <a:pt x="675" y="579"/>
                  </a:lnTo>
                  <a:cubicBezTo>
                    <a:pt x="642" y="552"/>
                    <a:pt x="615" y="519"/>
                    <a:pt x="594" y="483"/>
                  </a:cubicBezTo>
                  <a:cubicBezTo>
                    <a:pt x="562" y="428"/>
                    <a:pt x="546" y="366"/>
                    <a:pt x="546" y="30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155373" y="1203851"/>
              <a:ext cx="381991" cy="178739"/>
            </a:xfrm>
            <a:custGeom>
              <a:avLst/>
              <a:gdLst/>
              <a:ahLst/>
              <a:cxnLst/>
              <a:rect l="l" t="t" r="r" b="b"/>
              <a:pathLst>
                <a:path w="1649" h="773" extrusionOk="0">
                  <a:moveTo>
                    <a:pt x="835" y="0"/>
                  </a:moveTo>
                  <a:cubicBezTo>
                    <a:pt x="460" y="0"/>
                    <a:pt x="138" y="228"/>
                    <a:pt x="0" y="552"/>
                  </a:cubicBezTo>
                  <a:cubicBezTo>
                    <a:pt x="163" y="635"/>
                    <a:pt x="330" y="707"/>
                    <a:pt x="501" y="772"/>
                  </a:cubicBezTo>
                  <a:cubicBezTo>
                    <a:pt x="554" y="639"/>
                    <a:pt x="683" y="546"/>
                    <a:pt x="835" y="546"/>
                  </a:cubicBezTo>
                  <a:lnTo>
                    <a:pt x="835" y="546"/>
                  </a:lnTo>
                  <a:cubicBezTo>
                    <a:pt x="898" y="546"/>
                    <a:pt x="960" y="563"/>
                    <a:pt x="1014" y="594"/>
                  </a:cubicBezTo>
                  <a:cubicBezTo>
                    <a:pt x="1069" y="626"/>
                    <a:pt x="1114" y="671"/>
                    <a:pt x="1146" y="726"/>
                  </a:cubicBezTo>
                  <a:cubicBezTo>
                    <a:pt x="1148" y="730"/>
                    <a:pt x="1151" y="734"/>
                    <a:pt x="1153" y="738"/>
                  </a:cubicBezTo>
                  <a:cubicBezTo>
                    <a:pt x="1169" y="729"/>
                    <a:pt x="1185" y="720"/>
                    <a:pt x="1202" y="712"/>
                  </a:cubicBezTo>
                  <a:cubicBezTo>
                    <a:pt x="1347" y="637"/>
                    <a:pt x="1497" y="572"/>
                    <a:pt x="1648" y="510"/>
                  </a:cubicBezTo>
                  <a:cubicBezTo>
                    <a:pt x="1502" y="209"/>
                    <a:pt x="1193" y="0"/>
                    <a:pt x="83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079617" y="1664485"/>
              <a:ext cx="101114" cy="101114"/>
            </a:xfrm>
            <a:custGeom>
              <a:avLst/>
              <a:gdLst/>
              <a:ahLst/>
              <a:cxnLst/>
              <a:rect l="l" t="t" r="r" b="b"/>
              <a:pathLst>
                <a:path w="436" h="436" extrusionOk="0">
                  <a:moveTo>
                    <a:pt x="435" y="217"/>
                  </a:moveTo>
                  <a:cubicBezTo>
                    <a:pt x="435" y="255"/>
                    <a:pt x="425" y="293"/>
                    <a:pt x="406" y="326"/>
                  </a:cubicBezTo>
                  <a:cubicBezTo>
                    <a:pt x="387" y="359"/>
                    <a:pt x="360" y="385"/>
                    <a:pt x="326" y="405"/>
                  </a:cubicBezTo>
                  <a:cubicBezTo>
                    <a:pt x="293" y="424"/>
                    <a:pt x="256" y="435"/>
                    <a:pt x="218" y="435"/>
                  </a:cubicBezTo>
                  <a:cubicBezTo>
                    <a:pt x="180" y="435"/>
                    <a:pt x="142" y="424"/>
                    <a:pt x="109" y="405"/>
                  </a:cubicBezTo>
                  <a:cubicBezTo>
                    <a:pt x="76" y="385"/>
                    <a:pt x="49" y="359"/>
                    <a:pt x="29" y="326"/>
                  </a:cubicBezTo>
                  <a:cubicBezTo>
                    <a:pt x="10" y="293"/>
                    <a:pt x="0" y="255"/>
                    <a:pt x="0" y="217"/>
                  </a:cubicBezTo>
                  <a:cubicBezTo>
                    <a:pt x="0" y="179"/>
                    <a:pt x="10" y="142"/>
                    <a:pt x="29" y="109"/>
                  </a:cubicBezTo>
                  <a:cubicBezTo>
                    <a:pt x="49" y="76"/>
                    <a:pt x="76" y="48"/>
                    <a:pt x="109" y="29"/>
                  </a:cubicBezTo>
                  <a:cubicBezTo>
                    <a:pt x="142" y="10"/>
                    <a:pt x="180" y="0"/>
                    <a:pt x="218" y="0"/>
                  </a:cubicBezTo>
                  <a:cubicBezTo>
                    <a:pt x="256" y="0"/>
                    <a:pt x="293" y="10"/>
                    <a:pt x="326" y="29"/>
                  </a:cubicBezTo>
                  <a:cubicBezTo>
                    <a:pt x="360" y="48"/>
                    <a:pt x="387" y="76"/>
                    <a:pt x="406" y="109"/>
                  </a:cubicBezTo>
                  <a:cubicBezTo>
                    <a:pt x="425" y="142"/>
                    <a:pt x="435" y="179"/>
                    <a:pt x="435" y="21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058169" y="1446935"/>
              <a:ext cx="144011" cy="144011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620" y="310"/>
                  </a:moveTo>
                  <a:cubicBezTo>
                    <a:pt x="620" y="364"/>
                    <a:pt x="606" y="418"/>
                    <a:pt x="578" y="465"/>
                  </a:cubicBezTo>
                  <a:cubicBezTo>
                    <a:pt x="551" y="512"/>
                    <a:pt x="512" y="550"/>
                    <a:pt x="465" y="578"/>
                  </a:cubicBezTo>
                  <a:cubicBezTo>
                    <a:pt x="418" y="605"/>
                    <a:pt x="365" y="620"/>
                    <a:pt x="310" y="620"/>
                  </a:cubicBezTo>
                  <a:cubicBezTo>
                    <a:pt x="256" y="620"/>
                    <a:pt x="202" y="605"/>
                    <a:pt x="155" y="578"/>
                  </a:cubicBezTo>
                  <a:cubicBezTo>
                    <a:pt x="108" y="550"/>
                    <a:pt x="68" y="512"/>
                    <a:pt x="41" y="465"/>
                  </a:cubicBezTo>
                  <a:cubicBezTo>
                    <a:pt x="14" y="418"/>
                    <a:pt x="0" y="364"/>
                    <a:pt x="0" y="310"/>
                  </a:cubicBezTo>
                  <a:cubicBezTo>
                    <a:pt x="0" y="255"/>
                    <a:pt x="14" y="202"/>
                    <a:pt x="41" y="155"/>
                  </a:cubicBezTo>
                  <a:cubicBezTo>
                    <a:pt x="68" y="108"/>
                    <a:pt x="108" y="68"/>
                    <a:pt x="155" y="41"/>
                  </a:cubicBezTo>
                  <a:cubicBezTo>
                    <a:pt x="202" y="13"/>
                    <a:pt x="255" y="0"/>
                    <a:pt x="310" y="0"/>
                  </a:cubicBezTo>
                  <a:cubicBezTo>
                    <a:pt x="364" y="0"/>
                    <a:pt x="418" y="13"/>
                    <a:pt x="465" y="41"/>
                  </a:cubicBezTo>
                  <a:cubicBezTo>
                    <a:pt x="512" y="68"/>
                    <a:pt x="551" y="108"/>
                    <a:pt x="578" y="155"/>
                  </a:cubicBezTo>
                  <a:cubicBezTo>
                    <a:pt x="606" y="202"/>
                    <a:pt x="620" y="255"/>
                    <a:pt x="620" y="3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034677" y="1185467"/>
              <a:ext cx="189974" cy="189973"/>
            </a:xfrm>
            <a:custGeom>
              <a:avLst/>
              <a:gdLst/>
              <a:ahLst/>
              <a:cxnLst/>
              <a:rect l="l" t="t" r="r" b="b"/>
              <a:pathLst>
                <a:path w="820" h="819" extrusionOk="0">
                  <a:moveTo>
                    <a:pt x="819" y="409"/>
                  </a:moveTo>
                  <a:cubicBezTo>
                    <a:pt x="819" y="481"/>
                    <a:pt x="800" y="551"/>
                    <a:pt x="764" y="614"/>
                  </a:cubicBezTo>
                  <a:cubicBezTo>
                    <a:pt x="728" y="676"/>
                    <a:pt x="678" y="727"/>
                    <a:pt x="615" y="763"/>
                  </a:cubicBezTo>
                  <a:cubicBezTo>
                    <a:pt x="553" y="798"/>
                    <a:pt x="482" y="818"/>
                    <a:pt x="410" y="818"/>
                  </a:cubicBezTo>
                  <a:cubicBezTo>
                    <a:pt x="338" y="818"/>
                    <a:pt x="267" y="798"/>
                    <a:pt x="205" y="763"/>
                  </a:cubicBezTo>
                  <a:cubicBezTo>
                    <a:pt x="143" y="727"/>
                    <a:pt x="91" y="676"/>
                    <a:pt x="55" y="614"/>
                  </a:cubicBezTo>
                  <a:cubicBezTo>
                    <a:pt x="19" y="551"/>
                    <a:pt x="0" y="481"/>
                    <a:pt x="0" y="409"/>
                  </a:cubicBezTo>
                  <a:cubicBezTo>
                    <a:pt x="0" y="337"/>
                    <a:pt x="19" y="267"/>
                    <a:pt x="55" y="204"/>
                  </a:cubicBezTo>
                  <a:cubicBezTo>
                    <a:pt x="91" y="142"/>
                    <a:pt x="143" y="89"/>
                    <a:pt x="205" y="54"/>
                  </a:cubicBezTo>
                  <a:cubicBezTo>
                    <a:pt x="267" y="18"/>
                    <a:pt x="338" y="0"/>
                    <a:pt x="410" y="0"/>
                  </a:cubicBezTo>
                  <a:cubicBezTo>
                    <a:pt x="482" y="0"/>
                    <a:pt x="553" y="18"/>
                    <a:pt x="615" y="54"/>
                  </a:cubicBezTo>
                  <a:cubicBezTo>
                    <a:pt x="678" y="89"/>
                    <a:pt x="728" y="142"/>
                    <a:pt x="764" y="204"/>
                  </a:cubicBezTo>
                  <a:cubicBezTo>
                    <a:pt x="800" y="267"/>
                    <a:pt x="819" y="337"/>
                    <a:pt x="819" y="40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893729" y="1220193"/>
              <a:ext cx="64346" cy="64345"/>
            </a:xfrm>
            <a:custGeom>
              <a:avLst/>
              <a:gdLst/>
              <a:ahLst/>
              <a:cxnLst/>
              <a:rect l="l" t="t" r="r" b="b"/>
              <a:pathLst>
                <a:path w="277" h="276" extrusionOk="0">
                  <a:moveTo>
                    <a:pt x="276" y="138"/>
                  </a:moveTo>
                  <a:cubicBezTo>
                    <a:pt x="276" y="162"/>
                    <a:pt x="269" y="185"/>
                    <a:pt x="257" y="206"/>
                  </a:cubicBezTo>
                  <a:cubicBezTo>
                    <a:pt x="245" y="227"/>
                    <a:pt x="228" y="245"/>
                    <a:pt x="207" y="257"/>
                  </a:cubicBezTo>
                  <a:cubicBezTo>
                    <a:pt x="186" y="269"/>
                    <a:pt x="162" y="275"/>
                    <a:pt x="138" y="275"/>
                  </a:cubicBezTo>
                  <a:cubicBezTo>
                    <a:pt x="114" y="275"/>
                    <a:pt x="90" y="269"/>
                    <a:pt x="69" y="257"/>
                  </a:cubicBezTo>
                  <a:cubicBezTo>
                    <a:pt x="48" y="245"/>
                    <a:pt x="31" y="227"/>
                    <a:pt x="19" y="206"/>
                  </a:cubicBezTo>
                  <a:cubicBezTo>
                    <a:pt x="7" y="185"/>
                    <a:pt x="0" y="162"/>
                    <a:pt x="0" y="138"/>
                  </a:cubicBezTo>
                  <a:cubicBezTo>
                    <a:pt x="0" y="113"/>
                    <a:pt x="7" y="90"/>
                    <a:pt x="19" y="69"/>
                  </a:cubicBezTo>
                  <a:cubicBezTo>
                    <a:pt x="31" y="48"/>
                    <a:pt x="48" y="30"/>
                    <a:pt x="69" y="18"/>
                  </a:cubicBezTo>
                  <a:cubicBezTo>
                    <a:pt x="90" y="6"/>
                    <a:pt x="114" y="0"/>
                    <a:pt x="138" y="0"/>
                  </a:cubicBezTo>
                  <a:cubicBezTo>
                    <a:pt x="162" y="0"/>
                    <a:pt x="186" y="6"/>
                    <a:pt x="207" y="18"/>
                  </a:cubicBezTo>
                  <a:cubicBezTo>
                    <a:pt x="228" y="30"/>
                    <a:pt x="245" y="48"/>
                    <a:pt x="257" y="69"/>
                  </a:cubicBezTo>
                  <a:cubicBezTo>
                    <a:pt x="269" y="90"/>
                    <a:pt x="276" y="113"/>
                    <a:pt x="276" y="13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721119" y="1200787"/>
              <a:ext cx="101115" cy="101114"/>
            </a:xfrm>
            <a:custGeom>
              <a:avLst/>
              <a:gdLst/>
              <a:ahLst/>
              <a:cxnLst/>
              <a:rect l="l" t="t" r="r" b="b"/>
              <a:pathLst>
                <a:path w="435" h="436" extrusionOk="0">
                  <a:moveTo>
                    <a:pt x="434" y="218"/>
                  </a:moveTo>
                  <a:cubicBezTo>
                    <a:pt x="434" y="256"/>
                    <a:pt x="424" y="293"/>
                    <a:pt x="405" y="326"/>
                  </a:cubicBezTo>
                  <a:cubicBezTo>
                    <a:pt x="386" y="359"/>
                    <a:pt x="359" y="387"/>
                    <a:pt x="326" y="406"/>
                  </a:cubicBezTo>
                  <a:cubicBezTo>
                    <a:pt x="293" y="425"/>
                    <a:pt x="255" y="435"/>
                    <a:pt x="217" y="435"/>
                  </a:cubicBezTo>
                  <a:cubicBezTo>
                    <a:pt x="179" y="435"/>
                    <a:pt x="141" y="425"/>
                    <a:pt x="108" y="406"/>
                  </a:cubicBezTo>
                  <a:cubicBezTo>
                    <a:pt x="75" y="387"/>
                    <a:pt x="48" y="359"/>
                    <a:pt x="29" y="326"/>
                  </a:cubicBezTo>
                  <a:cubicBezTo>
                    <a:pt x="10" y="293"/>
                    <a:pt x="0" y="256"/>
                    <a:pt x="0" y="218"/>
                  </a:cubicBezTo>
                  <a:cubicBezTo>
                    <a:pt x="0" y="179"/>
                    <a:pt x="10" y="142"/>
                    <a:pt x="29" y="109"/>
                  </a:cubicBezTo>
                  <a:cubicBezTo>
                    <a:pt x="48" y="76"/>
                    <a:pt x="75" y="48"/>
                    <a:pt x="108" y="29"/>
                  </a:cubicBezTo>
                  <a:cubicBezTo>
                    <a:pt x="141" y="10"/>
                    <a:pt x="179" y="0"/>
                    <a:pt x="217" y="0"/>
                  </a:cubicBezTo>
                  <a:cubicBezTo>
                    <a:pt x="255" y="0"/>
                    <a:pt x="293" y="10"/>
                    <a:pt x="326" y="29"/>
                  </a:cubicBezTo>
                  <a:cubicBezTo>
                    <a:pt x="359" y="48"/>
                    <a:pt x="386" y="76"/>
                    <a:pt x="405" y="109"/>
                  </a:cubicBezTo>
                  <a:cubicBezTo>
                    <a:pt x="424" y="142"/>
                    <a:pt x="434" y="179"/>
                    <a:pt x="434" y="2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502548" y="1180359"/>
              <a:ext cx="144012" cy="144011"/>
            </a:xfrm>
            <a:custGeom>
              <a:avLst/>
              <a:gdLst/>
              <a:ahLst/>
              <a:cxnLst/>
              <a:rect l="l" t="t" r="r" b="b"/>
              <a:pathLst>
                <a:path w="620" h="621" extrusionOk="0">
                  <a:moveTo>
                    <a:pt x="619" y="310"/>
                  </a:moveTo>
                  <a:cubicBezTo>
                    <a:pt x="619" y="364"/>
                    <a:pt x="605" y="417"/>
                    <a:pt x="578" y="465"/>
                  </a:cubicBezTo>
                  <a:cubicBezTo>
                    <a:pt x="551" y="512"/>
                    <a:pt x="511" y="551"/>
                    <a:pt x="464" y="578"/>
                  </a:cubicBezTo>
                  <a:cubicBezTo>
                    <a:pt x="417" y="605"/>
                    <a:pt x="364" y="620"/>
                    <a:pt x="310" y="620"/>
                  </a:cubicBezTo>
                  <a:cubicBezTo>
                    <a:pt x="255" y="620"/>
                    <a:pt x="202" y="605"/>
                    <a:pt x="155" y="578"/>
                  </a:cubicBezTo>
                  <a:cubicBezTo>
                    <a:pt x="108" y="551"/>
                    <a:pt x="69" y="512"/>
                    <a:pt x="42" y="465"/>
                  </a:cubicBezTo>
                  <a:cubicBezTo>
                    <a:pt x="14" y="417"/>
                    <a:pt x="0" y="364"/>
                    <a:pt x="0" y="310"/>
                  </a:cubicBezTo>
                  <a:cubicBezTo>
                    <a:pt x="0" y="255"/>
                    <a:pt x="14" y="202"/>
                    <a:pt x="42" y="155"/>
                  </a:cubicBezTo>
                  <a:cubicBezTo>
                    <a:pt x="69" y="107"/>
                    <a:pt x="108" y="68"/>
                    <a:pt x="155" y="41"/>
                  </a:cubicBezTo>
                  <a:cubicBezTo>
                    <a:pt x="202" y="14"/>
                    <a:pt x="256" y="0"/>
                    <a:pt x="310" y="0"/>
                  </a:cubicBezTo>
                  <a:cubicBezTo>
                    <a:pt x="364" y="0"/>
                    <a:pt x="417" y="14"/>
                    <a:pt x="464" y="41"/>
                  </a:cubicBezTo>
                  <a:cubicBezTo>
                    <a:pt x="511" y="68"/>
                    <a:pt x="551" y="107"/>
                    <a:pt x="578" y="155"/>
                  </a:cubicBezTo>
                  <a:cubicBezTo>
                    <a:pt x="605" y="202"/>
                    <a:pt x="619" y="255"/>
                    <a:pt x="619" y="3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241080" y="1156868"/>
              <a:ext cx="189974" cy="189974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819" y="410"/>
                  </a:moveTo>
                  <a:cubicBezTo>
                    <a:pt x="819" y="481"/>
                    <a:pt x="799" y="552"/>
                    <a:pt x="764" y="614"/>
                  </a:cubicBezTo>
                  <a:cubicBezTo>
                    <a:pt x="728" y="676"/>
                    <a:pt x="677" y="728"/>
                    <a:pt x="615" y="764"/>
                  </a:cubicBezTo>
                  <a:cubicBezTo>
                    <a:pt x="552" y="800"/>
                    <a:pt x="482" y="819"/>
                    <a:pt x="410" y="819"/>
                  </a:cubicBezTo>
                  <a:cubicBezTo>
                    <a:pt x="338" y="819"/>
                    <a:pt x="267" y="800"/>
                    <a:pt x="205" y="764"/>
                  </a:cubicBezTo>
                  <a:cubicBezTo>
                    <a:pt x="143" y="728"/>
                    <a:pt x="91" y="676"/>
                    <a:pt x="55" y="614"/>
                  </a:cubicBezTo>
                  <a:cubicBezTo>
                    <a:pt x="19" y="552"/>
                    <a:pt x="0" y="481"/>
                    <a:pt x="0" y="410"/>
                  </a:cubicBezTo>
                  <a:cubicBezTo>
                    <a:pt x="0" y="338"/>
                    <a:pt x="19" y="267"/>
                    <a:pt x="55" y="205"/>
                  </a:cubicBezTo>
                  <a:cubicBezTo>
                    <a:pt x="91" y="143"/>
                    <a:pt x="143" y="91"/>
                    <a:pt x="205" y="55"/>
                  </a:cubicBezTo>
                  <a:cubicBezTo>
                    <a:pt x="267" y="19"/>
                    <a:pt x="338" y="0"/>
                    <a:pt x="410" y="0"/>
                  </a:cubicBezTo>
                  <a:cubicBezTo>
                    <a:pt x="482" y="0"/>
                    <a:pt x="552" y="19"/>
                    <a:pt x="615" y="55"/>
                  </a:cubicBezTo>
                  <a:cubicBezTo>
                    <a:pt x="677" y="91"/>
                    <a:pt x="729" y="143"/>
                    <a:pt x="764" y="205"/>
                  </a:cubicBezTo>
                  <a:cubicBezTo>
                    <a:pt x="800" y="267"/>
                    <a:pt x="819" y="338"/>
                    <a:pt x="819" y="4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235039" y="1801347"/>
              <a:ext cx="127669" cy="127669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551" y="276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90" y="455"/>
                    <a:pt x="455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6"/>
                  </a:cubicBezTo>
                  <a:cubicBezTo>
                    <a:pt x="0" y="227"/>
                    <a:pt x="13" y="180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5" y="61"/>
                    <a:pt x="490" y="96"/>
                    <a:pt x="514" y="138"/>
                  </a:cubicBezTo>
                  <a:cubicBezTo>
                    <a:pt x="538" y="180"/>
                    <a:pt x="551" y="227"/>
                    <a:pt x="551" y="2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235039" y="1967830"/>
              <a:ext cx="127669" cy="127669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551" y="275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90" y="455"/>
                    <a:pt x="455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5"/>
                  </a:cubicBezTo>
                  <a:cubicBezTo>
                    <a:pt x="0" y="227"/>
                    <a:pt x="13" y="179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5" y="61"/>
                    <a:pt x="490" y="96"/>
                    <a:pt x="514" y="138"/>
                  </a:cubicBezTo>
                  <a:cubicBezTo>
                    <a:pt x="538" y="179"/>
                    <a:pt x="551" y="227"/>
                    <a:pt x="551" y="27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048130" y="1801347"/>
              <a:ext cx="127669" cy="127669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551" y="276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89" y="455"/>
                    <a:pt x="454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6"/>
                  </a:cubicBezTo>
                  <a:cubicBezTo>
                    <a:pt x="0" y="227"/>
                    <a:pt x="13" y="180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4" y="61"/>
                    <a:pt x="490" y="96"/>
                    <a:pt x="514" y="138"/>
                  </a:cubicBezTo>
                  <a:cubicBezTo>
                    <a:pt x="539" y="180"/>
                    <a:pt x="551" y="227"/>
                    <a:pt x="551" y="2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048130" y="1967830"/>
              <a:ext cx="127669" cy="127669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551" y="275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89" y="455"/>
                    <a:pt x="454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5"/>
                  </a:cubicBezTo>
                  <a:cubicBezTo>
                    <a:pt x="0" y="227"/>
                    <a:pt x="13" y="179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4" y="61"/>
                    <a:pt x="490" y="96"/>
                    <a:pt x="514" y="138"/>
                  </a:cubicBezTo>
                  <a:cubicBezTo>
                    <a:pt x="539" y="179"/>
                    <a:pt x="551" y="227"/>
                    <a:pt x="551" y="27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086854" y="1148697"/>
              <a:ext cx="55153" cy="55154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39" y="119"/>
                  </a:moveTo>
                  <a:cubicBezTo>
                    <a:pt x="239" y="140"/>
                    <a:pt x="233" y="161"/>
                    <a:pt x="223" y="179"/>
                  </a:cubicBezTo>
                  <a:cubicBezTo>
                    <a:pt x="212" y="197"/>
                    <a:pt x="197" y="212"/>
                    <a:pt x="179" y="223"/>
                  </a:cubicBezTo>
                  <a:cubicBezTo>
                    <a:pt x="160" y="233"/>
                    <a:pt x="141" y="239"/>
                    <a:pt x="120" y="239"/>
                  </a:cubicBezTo>
                  <a:cubicBezTo>
                    <a:pt x="99" y="239"/>
                    <a:pt x="78" y="233"/>
                    <a:pt x="60" y="223"/>
                  </a:cubicBezTo>
                  <a:cubicBezTo>
                    <a:pt x="42" y="212"/>
                    <a:pt x="26" y="197"/>
                    <a:pt x="16" y="179"/>
                  </a:cubicBezTo>
                  <a:cubicBezTo>
                    <a:pt x="5" y="161"/>
                    <a:pt x="0" y="140"/>
                    <a:pt x="0" y="119"/>
                  </a:cubicBezTo>
                  <a:cubicBezTo>
                    <a:pt x="0" y="98"/>
                    <a:pt x="5" y="78"/>
                    <a:pt x="16" y="60"/>
                  </a:cubicBezTo>
                  <a:cubicBezTo>
                    <a:pt x="26" y="41"/>
                    <a:pt x="42" y="26"/>
                    <a:pt x="60" y="16"/>
                  </a:cubicBezTo>
                  <a:cubicBezTo>
                    <a:pt x="78" y="5"/>
                    <a:pt x="99" y="0"/>
                    <a:pt x="120" y="0"/>
                  </a:cubicBezTo>
                  <a:cubicBezTo>
                    <a:pt x="141" y="0"/>
                    <a:pt x="160" y="5"/>
                    <a:pt x="179" y="16"/>
                  </a:cubicBezTo>
                  <a:cubicBezTo>
                    <a:pt x="197" y="26"/>
                    <a:pt x="213" y="41"/>
                    <a:pt x="223" y="60"/>
                  </a:cubicBezTo>
                  <a:cubicBezTo>
                    <a:pt x="234" y="78"/>
                    <a:pt x="239" y="98"/>
                    <a:pt x="239" y="119"/>
                  </a:cubicBezTo>
                </a:path>
              </a:pathLst>
            </a:custGeom>
            <a:solidFill>
              <a:srgbClr val="D471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906073" y="1517409"/>
              <a:ext cx="55153" cy="55154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39" y="119"/>
                  </a:moveTo>
                  <a:cubicBezTo>
                    <a:pt x="239" y="140"/>
                    <a:pt x="233" y="161"/>
                    <a:pt x="223" y="179"/>
                  </a:cubicBezTo>
                  <a:cubicBezTo>
                    <a:pt x="212" y="197"/>
                    <a:pt x="197" y="212"/>
                    <a:pt x="179" y="223"/>
                  </a:cubicBezTo>
                  <a:cubicBezTo>
                    <a:pt x="161" y="233"/>
                    <a:pt x="140" y="239"/>
                    <a:pt x="119" y="239"/>
                  </a:cubicBezTo>
                  <a:cubicBezTo>
                    <a:pt x="98" y="239"/>
                    <a:pt x="77" y="233"/>
                    <a:pt x="59" y="223"/>
                  </a:cubicBezTo>
                  <a:cubicBezTo>
                    <a:pt x="40" y="212"/>
                    <a:pt x="26" y="197"/>
                    <a:pt x="16" y="179"/>
                  </a:cubicBezTo>
                  <a:cubicBezTo>
                    <a:pt x="5" y="161"/>
                    <a:pt x="0" y="140"/>
                    <a:pt x="0" y="119"/>
                  </a:cubicBezTo>
                  <a:cubicBezTo>
                    <a:pt x="0" y="98"/>
                    <a:pt x="5" y="77"/>
                    <a:pt x="16" y="59"/>
                  </a:cubicBezTo>
                  <a:cubicBezTo>
                    <a:pt x="26" y="41"/>
                    <a:pt x="40" y="26"/>
                    <a:pt x="59" y="16"/>
                  </a:cubicBezTo>
                  <a:cubicBezTo>
                    <a:pt x="77" y="5"/>
                    <a:pt x="98" y="0"/>
                    <a:pt x="119" y="0"/>
                  </a:cubicBezTo>
                  <a:cubicBezTo>
                    <a:pt x="140" y="0"/>
                    <a:pt x="161" y="5"/>
                    <a:pt x="179" y="16"/>
                  </a:cubicBezTo>
                  <a:cubicBezTo>
                    <a:pt x="197" y="26"/>
                    <a:pt x="212" y="41"/>
                    <a:pt x="223" y="59"/>
                  </a:cubicBezTo>
                  <a:cubicBezTo>
                    <a:pt x="233" y="77"/>
                    <a:pt x="239" y="98"/>
                    <a:pt x="239" y="11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36895" y="1661421"/>
              <a:ext cx="55153" cy="55154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39" y="120"/>
                  </a:moveTo>
                  <a:cubicBezTo>
                    <a:pt x="239" y="141"/>
                    <a:pt x="233" y="161"/>
                    <a:pt x="223" y="179"/>
                  </a:cubicBezTo>
                  <a:cubicBezTo>
                    <a:pt x="212" y="197"/>
                    <a:pt x="197" y="212"/>
                    <a:pt x="179" y="223"/>
                  </a:cubicBezTo>
                  <a:cubicBezTo>
                    <a:pt x="161" y="233"/>
                    <a:pt x="140" y="239"/>
                    <a:pt x="119" y="239"/>
                  </a:cubicBezTo>
                  <a:cubicBezTo>
                    <a:pt x="98" y="239"/>
                    <a:pt x="78" y="233"/>
                    <a:pt x="60" y="223"/>
                  </a:cubicBezTo>
                  <a:cubicBezTo>
                    <a:pt x="42" y="212"/>
                    <a:pt x="26" y="197"/>
                    <a:pt x="16" y="179"/>
                  </a:cubicBezTo>
                  <a:cubicBezTo>
                    <a:pt x="5" y="161"/>
                    <a:pt x="0" y="141"/>
                    <a:pt x="0" y="120"/>
                  </a:cubicBezTo>
                  <a:cubicBezTo>
                    <a:pt x="0" y="99"/>
                    <a:pt x="5" y="78"/>
                    <a:pt x="16" y="60"/>
                  </a:cubicBezTo>
                  <a:cubicBezTo>
                    <a:pt x="26" y="42"/>
                    <a:pt x="42" y="26"/>
                    <a:pt x="60" y="16"/>
                  </a:cubicBezTo>
                  <a:cubicBezTo>
                    <a:pt x="78" y="5"/>
                    <a:pt x="98" y="0"/>
                    <a:pt x="119" y="0"/>
                  </a:cubicBezTo>
                  <a:cubicBezTo>
                    <a:pt x="140" y="0"/>
                    <a:pt x="161" y="5"/>
                    <a:pt x="179" y="16"/>
                  </a:cubicBezTo>
                  <a:cubicBezTo>
                    <a:pt x="197" y="26"/>
                    <a:pt x="213" y="42"/>
                    <a:pt x="223" y="60"/>
                  </a:cubicBezTo>
                  <a:cubicBezTo>
                    <a:pt x="234" y="78"/>
                    <a:pt x="239" y="99"/>
                    <a:pt x="239" y="1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997062" y="1077202"/>
              <a:ext cx="2305222" cy="1501405"/>
            </a:xfrm>
            <a:custGeom>
              <a:avLst/>
              <a:gdLst/>
              <a:ahLst/>
              <a:cxnLst/>
              <a:rect l="l" t="t" r="r" b="b"/>
              <a:pathLst>
                <a:path w="9954" h="6481" extrusionOk="0">
                  <a:moveTo>
                    <a:pt x="9953" y="6480"/>
                  </a:moveTo>
                  <a:lnTo>
                    <a:pt x="0" y="6480"/>
                  </a:lnTo>
                  <a:lnTo>
                    <a:pt x="0" y="0"/>
                  </a:lnTo>
                  <a:lnTo>
                    <a:pt x="9953" y="0"/>
                  </a:lnTo>
                  <a:lnTo>
                    <a:pt x="9953" y="6480"/>
                  </a:lnTo>
                  <a:close/>
                  <a:moveTo>
                    <a:pt x="21" y="6458"/>
                  </a:moveTo>
                  <a:lnTo>
                    <a:pt x="9932" y="6458"/>
                  </a:lnTo>
                  <a:lnTo>
                    <a:pt x="9932" y="21"/>
                  </a:lnTo>
                  <a:lnTo>
                    <a:pt x="21" y="21"/>
                  </a:lnTo>
                  <a:lnTo>
                    <a:pt x="21" y="6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485273" y="1174231"/>
              <a:ext cx="623028" cy="114392"/>
            </a:xfrm>
            <a:custGeom>
              <a:avLst/>
              <a:gdLst/>
              <a:ahLst/>
              <a:cxnLst/>
              <a:rect l="l" t="t" r="r" b="b"/>
              <a:pathLst>
                <a:path w="2689" h="496" extrusionOk="0">
                  <a:moveTo>
                    <a:pt x="18" y="495"/>
                  </a:moveTo>
                  <a:lnTo>
                    <a:pt x="0" y="483"/>
                  </a:lnTo>
                  <a:cubicBezTo>
                    <a:pt x="4" y="477"/>
                    <a:pt x="17" y="459"/>
                    <a:pt x="341" y="228"/>
                  </a:cubicBezTo>
                  <a:cubicBezTo>
                    <a:pt x="501" y="114"/>
                    <a:pt x="659" y="3"/>
                    <a:pt x="661" y="2"/>
                  </a:cubicBezTo>
                  <a:lnTo>
                    <a:pt x="664" y="0"/>
                  </a:lnTo>
                  <a:lnTo>
                    <a:pt x="2688" y="0"/>
                  </a:lnTo>
                  <a:lnTo>
                    <a:pt x="2688" y="22"/>
                  </a:lnTo>
                  <a:lnTo>
                    <a:pt x="670" y="22"/>
                  </a:lnTo>
                  <a:cubicBezTo>
                    <a:pt x="649" y="37"/>
                    <a:pt x="502" y="140"/>
                    <a:pt x="354" y="245"/>
                  </a:cubicBezTo>
                  <a:cubicBezTo>
                    <a:pt x="64" y="451"/>
                    <a:pt x="23" y="489"/>
                    <a:pt x="18" y="4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466888" y="1473491"/>
              <a:ext cx="482084" cy="73538"/>
            </a:xfrm>
            <a:custGeom>
              <a:avLst/>
              <a:gdLst/>
              <a:ahLst/>
              <a:cxnLst/>
              <a:rect l="l" t="t" r="r" b="b"/>
              <a:pathLst>
                <a:path w="2081" h="319" extrusionOk="0">
                  <a:moveTo>
                    <a:pt x="2080" y="318"/>
                  </a:moveTo>
                  <a:lnTo>
                    <a:pt x="481" y="318"/>
                  </a:lnTo>
                  <a:lnTo>
                    <a:pt x="0" y="18"/>
                  </a:lnTo>
                  <a:lnTo>
                    <a:pt x="11" y="0"/>
                  </a:lnTo>
                  <a:lnTo>
                    <a:pt x="487" y="297"/>
                  </a:lnTo>
                  <a:lnTo>
                    <a:pt x="2080" y="297"/>
                  </a:lnTo>
                  <a:lnTo>
                    <a:pt x="2080" y="31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070600" y="1561328"/>
              <a:ext cx="244106" cy="130734"/>
            </a:xfrm>
            <a:custGeom>
              <a:avLst/>
              <a:gdLst/>
              <a:ahLst/>
              <a:cxnLst/>
              <a:rect l="l" t="t" r="r" b="b"/>
              <a:pathLst>
                <a:path w="1055" h="565" extrusionOk="0">
                  <a:moveTo>
                    <a:pt x="893" y="564"/>
                  </a:moveTo>
                  <a:lnTo>
                    <a:pt x="0" y="564"/>
                  </a:lnTo>
                  <a:lnTo>
                    <a:pt x="0" y="543"/>
                  </a:lnTo>
                  <a:lnTo>
                    <a:pt x="877" y="543"/>
                  </a:lnTo>
                  <a:lnTo>
                    <a:pt x="1034" y="0"/>
                  </a:lnTo>
                  <a:lnTo>
                    <a:pt x="1054" y="6"/>
                  </a:lnTo>
                  <a:lnTo>
                    <a:pt x="893" y="56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038938" y="3225126"/>
              <a:ext cx="905951" cy="391181"/>
            </a:xfrm>
            <a:custGeom>
              <a:avLst/>
              <a:gdLst/>
              <a:ahLst/>
              <a:cxnLst/>
              <a:rect l="l" t="t" r="r" b="b"/>
              <a:pathLst>
                <a:path w="3912" h="1688" extrusionOk="0">
                  <a:moveTo>
                    <a:pt x="3261" y="1687"/>
                  </a:moveTo>
                  <a:cubicBezTo>
                    <a:pt x="3213" y="1687"/>
                    <a:pt x="3165" y="1685"/>
                    <a:pt x="3119" y="1683"/>
                  </a:cubicBezTo>
                  <a:cubicBezTo>
                    <a:pt x="3079" y="1681"/>
                    <a:pt x="3042" y="1680"/>
                    <a:pt x="3006" y="1680"/>
                  </a:cubicBezTo>
                  <a:cubicBezTo>
                    <a:pt x="2881" y="1678"/>
                    <a:pt x="2754" y="1672"/>
                    <a:pt x="2631" y="1665"/>
                  </a:cubicBezTo>
                  <a:cubicBezTo>
                    <a:pt x="2504" y="1658"/>
                    <a:pt x="2372" y="1651"/>
                    <a:pt x="2242" y="1650"/>
                  </a:cubicBezTo>
                  <a:lnTo>
                    <a:pt x="633" y="1641"/>
                  </a:lnTo>
                  <a:cubicBezTo>
                    <a:pt x="629" y="1641"/>
                    <a:pt x="624" y="1642"/>
                    <a:pt x="621" y="1642"/>
                  </a:cubicBezTo>
                  <a:cubicBezTo>
                    <a:pt x="617" y="1643"/>
                    <a:pt x="613" y="1642"/>
                    <a:pt x="609" y="1642"/>
                  </a:cubicBezTo>
                  <a:cubicBezTo>
                    <a:pt x="241" y="1630"/>
                    <a:pt x="12" y="1277"/>
                    <a:pt x="2" y="941"/>
                  </a:cubicBezTo>
                  <a:cubicBezTo>
                    <a:pt x="0" y="857"/>
                    <a:pt x="18" y="767"/>
                    <a:pt x="55" y="672"/>
                  </a:cubicBezTo>
                  <a:cubicBezTo>
                    <a:pt x="90" y="585"/>
                    <a:pt x="141" y="498"/>
                    <a:pt x="205" y="415"/>
                  </a:cubicBezTo>
                  <a:cubicBezTo>
                    <a:pt x="266" y="335"/>
                    <a:pt x="339" y="261"/>
                    <a:pt x="415" y="201"/>
                  </a:cubicBezTo>
                  <a:cubicBezTo>
                    <a:pt x="492" y="139"/>
                    <a:pt x="574" y="92"/>
                    <a:pt x="650" y="64"/>
                  </a:cubicBezTo>
                  <a:cubicBezTo>
                    <a:pt x="826" y="0"/>
                    <a:pt x="1017" y="3"/>
                    <a:pt x="1198" y="15"/>
                  </a:cubicBezTo>
                  <a:cubicBezTo>
                    <a:pt x="1375" y="28"/>
                    <a:pt x="1714" y="85"/>
                    <a:pt x="2106" y="152"/>
                  </a:cubicBezTo>
                  <a:cubicBezTo>
                    <a:pt x="2377" y="198"/>
                    <a:pt x="2657" y="245"/>
                    <a:pt x="2918" y="284"/>
                  </a:cubicBezTo>
                  <a:cubicBezTo>
                    <a:pt x="3026" y="300"/>
                    <a:pt x="3187" y="327"/>
                    <a:pt x="3287" y="351"/>
                  </a:cubicBezTo>
                  <a:cubicBezTo>
                    <a:pt x="3400" y="379"/>
                    <a:pt x="3490" y="410"/>
                    <a:pt x="3563" y="446"/>
                  </a:cubicBezTo>
                  <a:cubicBezTo>
                    <a:pt x="3634" y="482"/>
                    <a:pt x="3690" y="523"/>
                    <a:pt x="3731" y="571"/>
                  </a:cubicBezTo>
                  <a:cubicBezTo>
                    <a:pt x="3771" y="617"/>
                    <a:pt x="3799" y="670"/>
                    <a:pt x="3817" y="733"/>
                  </a:cubicBezTo>
                  <a:cubicBezTo>
                    <a:pt x="3834" y="788"/>
                    <a:pt x="3843" y="852"/>
                    <a:pt x="3847" y="935"/>
                  </a:cubicBezTo>
                  <a:cubicBezTo>
                    <a:pt x="3848" y="956"/>
                    <a:pt x="3855" y="977"/>
                    <a:pt x="3863" y="999"/>
                  </a:cubicBezTo>
                  <a:cubicBezTo>
                    <a:pt x="3869" y="1016"/>
                    <a:pt x="3876" y="1035"/>
                    <a:pt x="3879" y="1054"/>
                  </a:cubicBezTo>
                  <a:lnTo>
                    <a:pt x="3879" y="1054"/>
                  </a:lnTo>
                  <a:cubicBezTo>
                    <a:pt x="3911" y="1273"/>
                    <a:pt x="3817" y="1488"/>
                    <a:pt x="3640" y="1602"/>
                  </a:cubicBezTo>
                  <a:cubicBezTo>
                    <a:pt x="3531" y="1672"/>
                    <a:pt x="3395" y="1687"/>
                    <a:pt x="3261" y="1687"/>
                  </a:cubicBezTo>
                  <a:close/>
                  <a:moveTo>
                    <a:pt x="633" y="1620"/>
                  </a:moveTo>
                  <a:lnTo>
                    <a:pt x="2242" y="1629"/>
                  </a:lnTo>
                  <a:cubicBezTo>
                    <a:pt x="2372" y="1630"/>
                    <a:pt x="2504" y="1637"/>
                    <a:pt x="2632" y="1644"/>
                  </a:cubicBezTo>
                  <a:cubicBezTo>
                    <a:pt x="2755" y="1650"/>
                    <a:pt x="2881" y="1657"/>
                    <a:pt x="3006" y="1658"/>
                  </a:cubicBezTo>
                  <a:cubicBezTo>
                    <a:pt x="3043" y="1659"/>
                    <a:pt x="3080" y="1660"/>
                    <a:pt x="3120" y="1662"/>
                  </a:cubicBezTo>
                  <a:cubicBezTo>
                    <a:pt x="3292" y="1668"/>
                    <a:pt x="3486" y="1676"/>
                    <a:pt x="3629" y="1584"/>
                  </a:cubicBezTo>
                  <a:cubicBezTo>
                    <a:pt x="3799" y="1475"/>
                    <a:pt x="3889" y="1268"/>
                    <a:pt x="3858" y="1058"/>
                  </a:cubicBezTo>
                  <a:lnTo>
                    <a:pt x="3858" y="1058"/>
                  </a:lnTo>
                  <a:cubicBezTo>
                    <a:pt x="3855" y="1040"/>
                    <a:pt x="3849" y="1023"/>
                    <a:pt x="3843" y="1006"/>
                  </a:cubicBezTo>
                  <a:cubicBezTo>
                    <a:pt x="3835" y="983"/>
                    <a:pt x="3827" y="961"/>
                    <a:pt x="3826" y="936"/>
                  </a:cubicBezTo>
                  <a:cubicBezTo>
                    <a:pt x="3817" y="768"/>
                    <a:pt x="3785" y="666"/>
                    <a:pt x="3715" y="585"/>
                  </a:cubicBezTo>
                  <a:cubicBezTo>
                    <a:pt x="3675" y="539"/>
                    <a:pt x="3623" y="500"/>
                    <a:pt x="3553" y="465"/>
                  </a:cubicBezTo>
                  <a:cubicBezTo>
                    <a:pt x="3482" y="430"/>
                    <a:pt x="3393" y="399"/>
                    <a:pt x="3282" y="372"/>
                  </a:cubicBezTo>
                  <a:cubicBezTo>
                    <a:pt x="3183" y="348"/>
                    <a:pt x="3022" y="321"/>
                    <a:pt x="2915" y="305"/>
                  </a:cubicBezTo>
                  <a:cubicBezTo>
                    <a:pt x="2653" y="266"/>
                    <a:pt x="2373" y="219"/>
                    <a:pt x="2102" y="173"/>
                  </a:cubicBezTo>
                  <a:cubicBezTo>
                    <a:pt x="1711" y="106"/>
                    <a:pt x="1372" y="49"/>
                    <a:pt x="1196" y="37"/>
                  </a:cubicBezTo>
                  <a:cubicBezTo>
                    <a:pt x="1018" y="24"/>
                    <a:pt x="829" y="21"/>
                    <a:pt x="658" y="84"/>
                  </a:cubicBezTo>
                  <a:cubicBezTo>
                    <a:pt x="583" y="111"/>
                    <a:pt x="504" y="157"/>
                    <a:pt x="428" y="217"/>
                  </a:cubicBezTo>
                  <a:cubicBezTo>
                    <a:pt x="353" y="276"/>
                    <a:pt x="282" y="349"/>
                    <a:pt x="222" y="427"/>
                  </a:cubicBezTo>
                  <a:cubicBezTo>
                    <a:pt x="159" y="509"/>
                    <a:pt x="109" y="594"/>
                    <a:pt x="75" y="680"/>
                  </a:cubicBezTo>
                  <a:cubicBezTo>
                    <a:pt x="39" y="772"/>
                    <a:pt x="21" y="859"/>
                    <a:pt x="24" y="940"/>
                  </a:cubicBezTo>
                  <a:cubicBezTo>
                    <a:pt x="33" y="1266"/>
                    <a:pt x="254" y="1610"/>
                    <a:pt x="610" y="1620"/>
                  </a:cubicBezTo>
                  <a:cubicBezTo>
                    <a:pt x="613" y="1621"/>
                    <a:pt x="617" y="1620"/>
                    <a:pt x="621" y="1620"/>
                  </a:cubicBezTo>
                  <a:cubicBezTo>
                    <a:pt x="624" y="1620"/>
                    <a:pt x="629" y="1620"/>
                    <a:pt x="633" y="1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968376" y="4057536"/>
              <a:ext cx="187931" cy="457568"/>
            </a:xfrm>
            <a:custGeom>
              <a:avLst/>
              <a:gdLst/>
              <a:ahLst/>
              <a:cxnLst/>
              <a:rect l="l" t="t" r="r" b="b"/>
              <a:pathLst>
                <a:path w="813" h="1974" extrusionOk="0">
                  <a:moveTo>
                    <a:pt x="79" y="1480"/>
                  </a:moveTo>
                  <a:cubicBezTo>
                    <a:pt x="90" y="1526"/>
                    <a:pt x="120" y="1815"/>
                    <a:pt x="142" y="1857"/>
                  </a:cubicBezTo>
                  <a:cubicBezTo>
                    <a:pt x="200" y="1973"/>
                    <a:pt x="285" y="1826"/>
                    <a:pt x="406" y="1873"/>
                  </a:cubicBezTo>
                  <a:cubicBezTo>
                    <a:pt x="440" y="1886"/>
                    <a:pt x="478" y="1895"/>
                    <a:pt x="514" y="1889"/>
                  </a:cubicBezTo>
                  <a:cubicBezTo>
                    <a:pt x="548" y="1883"/>
                    <a:pt x="578" y="1864"/>
                    <a:pt x="604" y="1842"/>
                  </a:cubicBezTo>
                  <a:cubicBezTo>
                    <a:pt x="773" y="1700"/>
                    <a:pt x="771" y="1685"/>
                    <a:pt x="769" y="1466"/>
                  </a:cubicBezTo>
                  <a:cubicBezTo>
                    <a:pt x="766" y="1182"/>
                    <a:pt x="812" y="491"/>
                    <a:pt x="769" y="212"/>
                  </a:cubicBezTo>
                  <a:cubicBezTo>
                    <a:pt x="755" y="126"/>
                    <a:pt x="664" y="235"/>
                    <a:pt x="607" y="169"/>
                  </a:cubicBezTo>
                  <a:cubicBezTo>
                    <a:pt x="462" y="0"/>
                    <a:pt x="144" y="78"/>
                    <a:pt x="62" y="268"/>
                  </a:cubicBezTo>
                  <a:cubicBezTo>
                    <a:pt x="25" y="354"/>
                    <a:pt x="18" y="449"/>
                    <a:pt x="14" y="543"/>
                  </a:cubicBezTo>
                  <a:cubicBezTo>
                    <a:pt x="6" y="741"/>
                    <a:pt x="0" y="952"/>
                    <a:pt x="30" y="1148"/>
                  </a:cubicBezTo>
                  <a:cubicBezTo>
                    <a:pt x="47" y="1256"/>
                    <a:pt x="52" y="1371"/>
                    <a:pt x="79" y="148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039959" y="3228190"/>
              <a:ext cx="902879" cy="393225"/>
            </a:xfrm>
            <a:custGeom>
              <a:avLst/>
              <a:gdLst/>
              <a:ahLst/>
              <a:cxnLst/>
              <a:rect l="l" t="t" r="r" b="b"/>
              <a:pathLst>
                <a:path w="3896" h="1697" extrusionOk="0">
                  <a:moveTo>
                    <a:pt x="3865" y="1045"/>
                  </a:moveTo>
                  <a:cubicBezTo>
                    <a:pt x="3859" y="1004"/>
                    <a:pt x="3836" y="966"/>
                    <a:pt x="3833" y="925"/>
                  </a:cubicBezTo>
                  <a:cubicBezTo>
                    <a:pt x="3819" y="627"/>
                    <a:pt x="3731" y="461"/>
                    <a:pt x="3281" y="351"/>
                  </a:cubicBezTo>
                  <a:cubicBezTo>
                    <a:pt x="3188" y="328"/>
                    <a:pt x="3035" y="301"/>
                    <a:pt x="2914" y="283"/>
                  </a:cubicBezTo>
                  <a:cubicBezTo>
                    <a:pt x="2272" y="189"/>
                    <a:pt x="1492" y="36"/>
                    <a:pt x="1194" y="15"/>
                  </a:cubicBezTo>
                  <a:cubicBezTo>
                    <a:pt x="1011" y="2"/>
                    <a:pt x="823" y="0"/>
                    <a:pt x="651" y="63"/>
                  </a:cubicBezTo>
                  <a:cubicBezTo>
                    <a:pt x="340" y="176"/>
                    <a:pt x="0" y="586"/>
                    <a:pt x="10" y="930"/>
                  </a:cubicBezTo>
                  <a:cubicBezTo>
                    <a:pt x="19" y="1263"/>
                    <a:pt x="247" y="1609"/>
                    <a:pt x="606" y="1620"/>
                  </a:cubicBezTo>
                  <a:cubicBezTo>
                    <a:pt x="614" y="1620"/>
                    <a:pt x="622" y="1620"/>
                    <a:pt x="630" y="1620"/>
                  </a:cubicBezTo>
                  <a:lnTo>
                    <a:pt x="2239" y="1629"/>
                  </a:lnTo>
                  <a:cubicBezTo>
                    <a:pt x="2494" y="1630"/>
                    <a:pt x="2748" y="1656"/>
                    <a:pt x="3003" y="1658"/>
                  </a:cubicBezTo>
                  <a:cubicBezTo>
                    <a:pt x="3203" y="1660"/>
                    <a:pt x="3454" y="1696"/>
                    <a:pt x="3632" y="1582"/>
                  </a:cubicBezTo>
                  <a:cubicBezTo>
                    <a:pt x="3814" y="1465"/>
                    <a:pt x="3895" y="1249"/>
                    <a:pt x="3865" y="104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687589" y="3170994"/>
              <a:ext cx="1283856" cy="701676"/>
            </a:xfrm>
            <a:custGeom>
              <a:avLst/>
              <a:gdLst/>
              <a:ahLst/>
              <a:cxnLst/>
              <a:rect l="l" t="t" r="r" b="b"/>
              <a:pathLst>
                <a:path w="5543" h="3031" extrusionOk="0">
                  <a:moveTo>
                    <a:pt x="3314" y="1064"/>
                  </a:moveTo>
                  <a:cubicBezTo>
                    <a:pt x="3085" y="1000"/>
                    <a:pt x="2910" y="1006"/>
                    <a:pt x="2715" y="864"/>
                  </a:cubicBezTo>
                  <a:cubicBezTo>
                    <a:pt x="2447" y="669"/>
                    <a:pt x="2546" y="339"/>
                    <a:pt x="2401" y="100"/>
                  </a:cubicBezTo>
                  <a:cubicBezTo>
                    <a:pt x="2367" y="45"/>
                    <a:pt x="2292" y="35"/>
                    <a:pt x="2228" y="31"/>
                  </a:cubicBezTo>
                  <a:cubicBezTo>
                    <a:pt x="1803" y="7"/>
                    <a:pt x="1378" y="0"/>
                    <a:pt x="952" y="10"/>
                  </a:cubicBezTo>
                  <a:cubicBezTo>
                    <a:pt x="904" y="11"/>
                    <a:pt x="854" y="13"/>
                    <a:pt x="812" y="36"/>
                  </a:cubicBezTo>
                  <a:cubicBezTo>
                    <a:pt x="760" y="65"/>
                    <a:pt x="730" y="121"/>
                    <a:pt x="705" y="174"/>
                  </a:cubicBezTo>
                  <a:cubicBezTo>
                    <a:pt x="424" y="756"/>
                    <a:pt x="0" y="2001"/>
                    <a:pt x="956" y="2212"/>
                  </a:cubicBezTo>
                  <a:cubicBezTo>
                    <a:pt x="965" y="2214"/>
                    <a:pt x="974" y="2215"/>
                    <a:pt x="984" y="2217"/>
                  </a:cubicBezTo>
                  <a:lnTo>
                    <a:pt x="4841" y="2978"/>
                  </a:lnTo>
                  <a:cubicBezTo>
                    <a:pt x="4849" y="2980"/>
                    <a:pt x="4858" y="2983"/>
                    <a:pt x="4866" y="2985"/>
                  </a:cubicBezTo>
                  <a:lnTo>
                    <a:pt x="4866" y="2985"/>
                  </a:lnTo>
                  <a:cubicBezTo>
                    <a:pt x="4887" y="2990"/>
                    <a:pt x="4908" y="2993"/>
                    <a:pt x="4929" y="2995"/>
                  </a:cubicBezTo>
                  <a:cubicBezTo>
                    <a:pt x="5231" y="3030"/>
                    <a:pt x="5475" y="2854"/>
                    <a:pt x="5542" y="2549"/>
                  </a:cubicBezTo>
                  <a:lnTo>
                    <a:pt x="3314" y="1064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980632" y="4387436"/>
              <a:ext cx="495360" cy="198144"/>
            </a:xfrm>
            <a:custGeom>
              <a:avLst/>
              <a:gdLst/>
              <a:ahLst/>
              <a:cxnLst/>
              <a:rect l="l" t="t" r="r" b="b"/>
              <a:pathLst>
                <a:path w="2139" h="855" extrusionOk="0">
                  <a:moveTo>
                    <a:pt x="2022" y="621"/>
                  </a:moveTo>
                  <a:cubicBezTo>
                    <a:pt x="1933" y="593"/>
                    <a:pt x="1844" y="563"/>
                    <a:pt x="1757" y="530"/>
                  </a:cubicBezTo>
                  <a:cubicBezTo>
                    <a:pt x="1460" y="420"/>
                    <a:pt x="1173" y="285"/>
                    <a:pt x="899" y="127"/>
                  </a:cubicBezTo>
                  <a:cubicBezTo>
                    <a:pt x="898" y="127"/>
                    <a:pt x="897" y="126"/>
                    <a:pt x="897" y="126"/>
                  </a:cubicBezTo>
                  <a:cubicBezTo>
                    <a:pt x="840" y="93"/>
                    <a:pt x="781" y="54"/>
                    <a:pt x="750" y="0"/>
                  </a:cubicBezTo>
                  <a:cubicBezTo>
                    <a:pt x="541" y="152"/>
                    <a:pt x="282" y="183"/>
                    <a:pt x="27" y="153"/>
                  </a:cubicBezTo>
                  <a:cubicBezTo>
                    <a:pt x="21" y="310"/>
                    <a:pt x="6" y="463"/>
                    <a:pt x="2" y="619"/>
                  </a:cubicBezTo>
                  <a:cubicBezTo>
                    <a:pt x="1" y="650"/>
                    <a:pt x="0" y="682"/>
                    <a:pt x="5" y="712"/>
                  </a:cubicBezTo>
                  <a:cubicBezTo>
                    <a:pt x="8" y="730"/>
                    <a:pt x="14" y="749"/>
                    <a:pt x="27" y="762"/>
                  </a:cubicBezTo>
                  <a:cubicBezTo>
                    <a:pt x="104" y="840"/>
                    <a:pt x="337" y="808"/>
                    <a:pt x="431" y="806"/>
                  </a:cubicBezTo>
                  <a:cubicBezTo>
                    <a:pt x="604" y="804"/>
                    <a:pt x="777" y="811"/>
                    <a:pt x="949" y="818"/>
                  </a:cubicBezTo>
                  <a:cubicBezTo>
                    <a:pt x="1299" y="834"/>
                    <a:pt x="1650" y="854"/>
                    <a:pt x="1999" y="816"/>
                  </a:cubicBezTo>
                  <a:cubicBezTo>
                    <a:pt x="2060" y="810"/>
                    <a:pt x="2138" y="784"/>
                    <a:pt x="2138" y="722"/>
                  </a:cubicBezTo>
                  <a:cubicBezTo>
                    <a:pt x="2138" y="667"/>
                    <a:pt x="2075" y="638"/>
                    <a:pt x="2022" y="6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763170" y="3167930"/>
              <a:ext cx="1211328" cy="699631"/>
            </a:xfrm>
            <a:custGeom>
              <a:avLst/>
              <a:gdLst/>
              <a:ahLst/>
              <a:cxnLst/>
              <a:rect l="l" t="t" r="r" b="b"/>
              <a:pathLst>
                <a:path w="5228" h="3022" extrusionOk="0">
                  <a:moveTo>
                    <a:pt x="4677" y="3021"/>
                  </a:moveTo>
                  <a:cubicBezTo>
                    <a:pt x="4652" y="3021"/>
                    <a:pt x="4627" y="3020"/>
                    <a:pt x="4601" y="3017"/>
                  </a:cubicBezTo>
                  <a:cubicBezTo>
                    <a:pt x="4580" y="3015"/>
                    <a:pt x="4559" y="3011"/>
                    <a:pt x="4538" y="3006"/>
                  </a:cubicBezTo>
                  <a:cubicBezTo>
                    <a:pt x="4532" y="3005"/>
                    <a:pt x="4527" y="3004"/>
                    <a:pt x="4522" y="3002"/>
                  </a:cubicBezTo>
                  <a:cubicBezTo>
                    <a:pt x="4519" y="3001"/>
                    <a:pt x="4516" y="3000"/>
                    <a:pt x="4513" y="2999"/>
                  </a:cubicBezTo>
                  <a:lnTo>
                    <a:pt x="656" y="2238"/>
                  </a:lnTo>
                  <a:lnTo>
                    <a:pt x="656" y="2238"/>
                  </a:lnTo>
                  <a:cubicBezTo>
                    <a:pt x="651" y="2237"/>
                    <a:pt x="647" y="2237"/>
                    <a:pt x="642" y="2236"/>
                  </a:cubicBezTo>
                  <a:cubicBezTo>
                    <a:pt x="637" y="2235"/>
                    <a:pt x="632" y="2234"/>
                    <a:pt x="627" y="2233"/>
                  </a:cubicBezTo>
                  <a:cubicBezTo>
                    <a:pt x="382" y="2179"/>
                    <a:pt x="210" y="2053"/>
                    <a:pt x="115" y="1858"/>
                  </a:cubicBezTo>
                  <a:cubicBezTo>
                    <a:pt x="12" y="1647"/>
                    <a:pt x="0" y="1358"/>
                    <a:pt x="79" y="999"/>
                  </a:cubicBezTo>
                  <a:cubicBezTo>
                    <a:pt x="154" y="655"/>
                    <a:pt x="293" y="338"/>
                    <a:pt x="369" y="180"/>
                  </a:cubicBezTo>
                  <a:cubicBezTo>
                    <a:pt x="396" y="125"/>
                    <a:pt x="426" y="68"/>
                    <a:pt x="481" y="38"/>
                  </a:cubicBezTo>
                  <a:cubicBezTo>
                    <a:pt x="526" y="13"/>
                    <a:pt x="581" y="12"/>
                    <a:pt x="625" y="10"/>
                  </a:cubicBezTo>
                  <a:cubicBezTo>
                    <a:pt x="1049" y="0"/>
                    <a:pt x="1479" y="7"/>
                    <a:pt x="1902" y="32"/>
                  </a:cubicBezTo>
                  <a:cubicBezTo>
                    <a:pt x="1972" y="36"/>
                    <a:pt x="2049" y="48"/>
                    <a:pt x="2084" y="106"/>
                  </a:cubicBezTo>
                  <a:cubicBezTo>
                    <a:pt x="2143" y="203"/>
                    <a:pt x="2163" y="316"/>
                    <a:pt x="2181" y="425"/>
                  </a:cubicBezTo>
                  <a:cubicBezTo>
                    <a:pt x="2195" y="506"/>
                    <a:pt x="2210" y="589"/>
                    <a:pt x="2240" y="665"/>
                  </a:cubicBezTo>
                  <a:cubicBezTo>
                    <a:pt x="2274" y="749"/>
                    <a:pt x="2325" y="815"/>
                    <a:pt x="2396" y="867"/>
                  </a:cubicBezTo>
                  <a:cubicBezTo>
                    <a:pt x="2531" y="965"/>
                    <a:pt x="2655" y="991"/>
                    <a:pt x="2799" y="1021"/>
                  </a:cubicBezTo>
                  <a:cubicBezTo>
                    <a:pt x="2860" y="1033"/>
                    <a:pt x="2923" y="1046"/>
                    <a:pt x="2990" y="1065"/>
                  </a:cubicBezTo>
                  <a:lnTo>
                    <a:pt x="2985" y="1086"/>
                  </a:lnTo>
                  <a:cubicBezTo>
                    <a:pt x="2918" y="1067"/>
                    <a:pt x="2855" y="1054"/>
                    <a:pt x="2795" y="1041"/>
                  </a:cubicBezTo>
                  <a:cubicBezTo>
                    <a:pt x="2649" y="1011"/>
                    <a:pt x="2522" y="985"/>
                    <a:pt x="2383" y="884"/>
                  </a:cubicBezTo>
                  <a:cubicBezTo>
                    <a:pt x="2218" y="764"/>
                    <a:pt x="2189" y="594"/>
                    <a:pt x="2160" y="429"/>
                  </a:cubicBezTo>
                  <a:cubicBezTo>
                    <a:pt x="2142" y="321"/>
                    <a:pt x="2123" y="211"/>
                    <a:pt x="2066" y="117"/>
                  </a:cubicBezTo>
                  <a:cubicBezTo>
                    <a:pt x="2036" y="67"/>
                    <a:pt x="1969" y="57"/>
                    <a:pt x="1901" y="53"/>
                  </a:cubicBezTo>
                  <a:cubicBezTo>
                    <a:pt x="1478" y="29"/>
                    <a:pt x="1049" y="22"/>
                    <a:pt x="626" y="32"/>
                  </a:cubicBezTo>
                  <a:cubicBezTo>
                    <a:pt x="584" y="33"/>
                    <a:pt x="532" y="34"/>
                    <a:pt x="491" y="57"/>
                  </a:cubicBezTo>
                  <a:cubicBezTo>
                    <a:pt x="442" y="84"/>
                    <a:pt x="413" y="137"/>
                    <a:pt x="388" y="190"/>
                  </a:cubicBezTo>
                  <a:cubicBezTo>
                    <a:pt x="312" y="347"/>
                    <a:pt x="174" y="662"/>
                    <a:pt x="99" y="1003"/>
                  </a:cubicBezTo>
                  <a:cubicBezTo>
                    <a:pt x="64" y="1167"/>
                    <a:pt x="47" y="1319"/>
                    <a:pt x="49" y="1453"/>
                  </a:cubicBezTo>
                  <a:cubicBezTo>
                    <a:pt x="52" y="1606"/>
                    <a:pt x="81" y="1740"/>
                    <a:pt x="134" y="1849"/>
                  </a:cubicBezTo>
                  <a:cubicBezTo>
                    <a:pt x="178" y="1939"/>
                    <a:pt x="240" y="2015"/>
                    <a:pt x="318" y="2075"/>
                  </a:cubicBezTo>
                  <a:cubicBezTo>
                    <a:pt x="402" y="2139"/>
                    <a:pt x="508" y="2185"/>
                    <a:pt x="632" y="2213"/>
                  </a:cubicBezTo>
                  <a:cubicBezTo>
                    <a:pt x="636" y="2214"/>
                    <a:pt x="640" y="2214"/>
                    <a:pt x="645" y="2215"/>
                  </a:cubicBezTo>
                  <a:cubicBezTo>
                    <a:pt x="649" y="2216"/>
                    <a:pt x="655" y="2216"/>
                    <a:pt x="660" y="2218"/>
                  </a:cubicBezTo>
                  <a:lnTo>
                    <a:pt x="4517" y="2979"/>
                  </a:lnTo>
                  <a:lnTo>
                    <a:pt x="4518" y="2979"/>
                  </a:lnTo>
                  <a:cubicBezTo>
                    <a:pt x="4521" y="2980"/>
                    <a:pt x="4524" y="2981"/>
                    <a:pt x="4527" y="2982"/>
                  </a:cubicBezTo>
                  <a:cubicBezTo>
                    <a:pt x="4533" y="2983"/>
                    <a:pt x="4538" y="2984"/>
                    <a:pt x="4543" y="2986"/>
                  </a:cubicBezTo>
                  <a:cubicBezTo>
                    <a:pt x="4563" y="2990"/>
                    <a:pt x="4583" y="2993"/>
                    <a:pt x="4604" y="2996"/>
                  </a:cubicBezTo>
                  <a:cubicBezTo>
                    <a:pt x="4750" y="3012"/>
                    <a:pt x="4884" y="2980"/>
                    <a:pt x="4992" y="2902"/>
                  </a:cubicBezTo>
                  <a:cubicBezTo>
                    <a:pt x="5099" y="2824"/>
                    <a:pt x="5174" y="2705"/>
                    <a:pt x="5206" y="2558"/>
                  </a:cubicBezTo>
                  <a:lnTo>
                    <a:pt x="5227" y="2563"/>
                  </a:lnTo>
                  <a:cubicBezTo>
                    <a:pt x="5193" y="2714"/>
                    <a:pt x="5116" y="2837"/>
                    <a:pt x="5004" y="2919"/>
                  </a:cubicBezTo>
                  <a:cubicBezTo>
                    <a:pt x="4911" y="2986"/>
                    <a:pt x="4799" y="3021"/>
                    <a:pt x="4677" y="30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499572" y="3423270"/>
              <a:ext cx="226741" cy="105200"/>
            </a:xfrm>
            <a:custGeom>
              <a:avLst/>
              <a:gdLst/>
              <a:ahLst/>
              <a:cxnLst/>
              <a:rect l="l" t="t" r="r" b="b"/>
              <a:pathLst>
                <a:path w="979" h="452" extrusionOk="0">
                  <a:moveTo>
                    <a:pt x="961" y="451"/>
                  </a:moveTo>
                  <a:cubicBezTo>
                    <a:pt x="933" y="409"/>
                    <a:pt x="891" y="371"/>
                    <a:pt x="833" y="335"/>
                  </a:cubicBezTo>
                  <a:cubicBezTo>
                    <a:pt x="721" y="264"/>
                    <a:pt x="590" y="203"/>
                    <a:pt x="434" y="147"/>
                  </a:cubicBezTo>
                  <a:cubicBezTo>
                    <a:pt x="311" y="103"/>
                    <a:pt x="173" y="63"/>
                    <a:pt x="0" y="21"/>
                  </a:cubicBezTo>
                  <a:lnTo>
                    <a:pt x="5" y="0"/>
                  </a:lnTo>
                  <a:cubicBezTo>
                    <a:pt x="179" y="43"/>
                    <a:pt x="318" y="83"/>
                    <a:pt x="442" y="127"/>
                  </a:cubicBezTo>
                  <a:cubicBezTo>
                    <a:pt x="599" y="183"/>
                    <a:pt x="731" y="245"/>
                    <a:pt x="844" y="317"/>
                  </a:cubicBezTo>
                  <a:cubicBezTo>
                    <a:pt x="905" y="355"/>
                    <a:pt x="949" y="395"/>
                    <a:pt x="978" y="439"/>
                  </a:cubicBezTo>
                  <a:lnTo>
                    <a:pt x="961" y="45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803004" y="3503958"/>
              <a:ext cx="39833" cy="107243"/>
            </a:xfrm>
            <a:custGeom>
              <a:avLst/>
              <a:gdLst/>
              <a:ahLst/>
              <a:cxnLst/>
              <a:rect l="l" t="t" r="r" b="b"/>
              <a:pathLst>
                <a:path w="171" h="464" extrusionOk="0">
                  <a:moveTo>
                    <a:pt x="153" y="463"/>
                  </a:moveTo>
                  <a:cubicBezTo>
                    <a:pt x="52" y="333"/>
                    <a:pt x="0" y="164"/>
                    <a:pt x="10" y="0"/>
                  </a:cubicBezTo>
                  <a:lnTo>
                    <a:pt x="31" y="1"/>
                  </a:lnTo>
                  <a:cubicBezTo>
                    <a:pt x="22" y="161"/>
                    <a:pt x="72" y="324"/>
                    <a:pt x="170" y="450"/>
                  </a:cubicBezTo>
                  <a:lnTo>
                    <a:pt x="153" y="46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849986" y="3618351"/>
              <a:ext cx="62303" cy="28598"/>
            </a:xfrm>
            <a:custGeom>
              <a:avLst/>
              <a:gdLst/>
              <a:ahLst/>
              <a:cxnLst/>
              <a:rect l="l" t="t" r="r" b="b"/>
              <a:pathLst>
                <a:path w="268" h="125" extrusionOk="0">
                  <a:moveTo>
                    <a:pt x="261" y="124"/>
                  </a:moveTo>
                  <a:cubicBezTo>
                    <a:pt x="170" y="100"/>
                    <a:pt x="83" y="65"/>
                    <a:pt x="0" y="19"/>
                  </a:cubicBezTo>
                  <a:lnTo>
                    <a:pt x="11" y="0"/>
                  </a:lnTo>
                  <a:cubicBezTo>
                    <a:pt x="91" y="45"/>
                    <a:pt x="177" y="80"/>
                    <a:pt x="267" y="104"/>
                  </a:cubicBezTo>
                  <a:lnTo>
                    <a:pt x="261" y="12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807001" y="3777683"/>
              <a:ext cx="39833" cy="242062"/>
            </a:xfrm>
            <a:custGeom>
              <a:avLst/>
              <a:gdLst/>
              <a:ahLst/>
              <a:cxnLst/>
              <a:rect l="l" t="t" r="r" b="b"/>
              <a:pathLst>
                <a:path w="170" h="1043" extrusionOk="0">
                  <a:moveTo>
                    <a:pt x="147" y="1042"/>
                  </a:moveTo>
                  <a:cubicBezTo>
                    <a:pt x="114" y="696"/>
                    <a:pt x="64" y="346"/>
                    <a:pt x="0" y="4"/>
                  </a:cubicBezTo>
                  <a:lnTo>
                    <a:pt x="21" y="0"/>
                  </a:lnTo>
                  <a:cubicBezTo>
                    <a:pt x="85" y="343"/>
                    <a:pt x="135" y="693"/>
                    <a:pt x="169" y="1040"/>
                  </a:cubicBezTo>
                  <a:lnTo>
                    <a:pt x="147" y="104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966333" y="4070814"/>
              <a:ext cx="189973" cy="428974"/>
            </a:xfrm>
            <a:custGeom>
              <a:avLst/>
              <a:gdLst/>
              <a:ahLst/>
              <a:cxnLst/>
              <a:rect l="l" t="t" r="r" b="b"/>
              <a:pathLst>
                <a:path w="821" h="1854" extrusionOk="0">
                  <a:moveTo>
                    <a:pt x="212" y="1853"/>
                  </a:moveTo>
                  <a:cubicBezTo>
                    <a:pt x="210" y="1853"/>
                    <a:pt x="208" y="1853"/>
                    <a:pt x="206" y="1852"/>
                  </a:cubicBezTo>
                  <a:cubicBezTo>
                    <a:pt x="180" y="1850"/>
                    <a:pt x="160" y="1834"/>
                    <a:pt x="143" y="1801"/>
                  </a:cubicBezTo>
                  <a:cubicBezTo>
                    <a:pt x="130" y="1775"/>
                    <a:pt x="115" y="1673"/>
                    <a:pt x="98" y="1543"/>
                  </a:cubicBezTo>
                  <a:cubicBezTo>
                    <a:pt x="90" y="1486"/>
                    <a:pt x="84" y="1437"/>
                    <a:pt x="80" y="1421"/>
                  </a:cubicBezTo>
                  <a:cubicBezTo>
                    <a:pt x="62" y="1350"/>
                    <a:pt x="54" y="1276"/>
                    <a:pt x="45" y="1205"/>
                  </a:cubicBezTo>
                  <a:cubicBezTo>
                    <a:pt x="41" y="1167"/>
                    <a:pt x="36" y="1127"/>
                    <a:pt x="31" y="1089"/>
                  </a:cubicBezTo>
                  <a:cubicBezTo>
                    <a:pt x="0" y="894"/>
                    <a:pt x="6" y="691"/>
                    <a:pt x="14" y="482"/>
                  </a:cubicBezTo>
                  <a:cubicBezTo>
                    <a:pt x="18" y="389"/>
                    <a:pt x="25" y="291"/>
                    <a:pt x="63" y="202"/>
                  </a:cubicBezTo>
                  <a:cubicBezTo>
                    <a:pt x="106" y="104"/>
                    <a:pt x="215" y="28"/>
                    <a:pt x="341" y="9"/>
                  </a:cubicBezTo>
                  <a:cubicBezTo>
                    <a:pt x="394" y="0"/>
                    <a:pt x="448" y="4"/>
                    <a:pt x="496" y="18"/>
                  </a:cubicBezTo>
                  <a:cubicBezTo>
                    <a:pt x="548" y="33"/>
                    <a:pt x="592" y="61"/>
                    <a:pt x="625" y="101"/>
                  </a:cubicBezTo>
                  <a:cubicBezTo>
                    <a:pt x="649" y="128"/>
                    <a:pt x="680" y="120"/>
                    <a:pt x="710" y="112"/>
                  </a:cubicBezTo>
                  <a:cubicBezTo>
                    <a:pt x="732" y="106"/>
                    <a:pt x="754" y="101"/>
                    <a:pt x="770" y="112"/>
                  </a:cubicBezTo>
                  <a:cubicBezTo>
                    <a:pt x="781" y="119"/>
                    <a:pt x="787" y="131"/>
                    <a:pt x="790" y="150"/>
                  </a:cubicBezTo>
                  <a:cubicBezTo>
                    <a:pt x="820" y="341"/>
                    <a:pt x="808" y="728"/>
                    <a:pt x="798" y="1039"/>
                  </a:cubicBezTo>
                  <a:cubicBezTo>
                    <a:pt x="794" y="1187"/>
                    <a:pt x="790" y="1315"/>
                    <a:pt x="790" y="1405"/>
                  </a:cubicBezTo>
                  <a:lnTo>
                    <a:pt x="790" y="1411"/>
                  </a:lnTo>
                  <a:cubicBezTo>
                    <a:pt x="791" y="1519"/>
                    <a:pt x="792" y="1578"/>
                    <a:pt x="770" y="1628"/>
                  </a:cubicBezTo>
                  <a:cubicBezTo>
                    <a:pt x="749" y="1677"/>
                    <a:pt x="709" y="1715"/>
                    <a:pt x="622" y="1789"/>
                  </a:cubicBezTo>
                  <a:cubicBezTo>
                    <a:pt x="589" y="1817"/>
                    <a:pt x="558" y="1833"/>
                    <a:pt x="527" y="1838"/>
                  </a:cubicBezTo>
                  <a:cubicBezTo>
                    <a:pt x="494" y="1844"/>
                    <a:pt x="458" y="1839"/>
                    <a:pt x="413" y="1822"/>
                  </a:cubicBezTo>
                  <a:cubicBezTo>
                    <a:pt x="362" y="1802"/>
                    <a:pt x="317" y="1820"/>
                    <a:pt x="278" y="1835"/>
                  </a:cubicBezTo>
                  <a:cubicBezTo>
                    <a:pt x="255" y="1844"/>
                    <a:pt x="233" y="1853"/>
                    <a:pt x="212" y="1853"/>
                  </a:cubicBezTo>
                  <a:close/>
                  <a:moveTo>
                    <a:pt x="399" y="25"/>
                  </a:moveTo>
                  <a:lnTo>
                    <a:pt x="399" y="25"/>
                  </a:lnTo>
                  <a:cubicBezTo>
                    <a:pt x="380" y="25"/>
                    <a:pt x="362" y="27"/>
                    <a:pt x="344" y="30"/>
                  </a:cubicBezTo>
                  <a:cubicBezTo>
                    <a:pt x="225" y="48"/>
                    <a:pt x="123" y="119"/>
                    <a:pt x="83" y="211"/>
                  </a:cubicBezTo>
                  <a:cubicBezTo>
                    <a:pt x="46" y="297"/>
                    <a:pt x="39" y="392"/>
                    <a:pt x="35" y="483"/>
                  </a:cubicBezTo>
                  <a:cubicBezTo>
                    <a:pt x="27" y="690"/>
                    <a:pt x="22" y="893"/>
                    <a:pt x="52" y="1086"/>
                  </a:cubicBezTo>
                  <a:cubicBezTo>
                    <a:pt x="57" y="1124"/>
                    <a:pt x="62" y="1164"/>
                    <a:pt x="67" y="1202"/>
                  </a:cubicBezTo>
                  <a:cubicBezTo>
                    <a:pt x="75" y="1273"/>
                    <a:pt x="83" y="1347"/>
                    <a:pt x="100" y="1416"/>
                  </a:cubicBezTo>
                  <a:lnTo>
                    <a:pt x="100" y="1416"/>
                  </a:lnTo>
                  <a:cubicBezTo>
                    <a:pt x="105" y="1433"/>
                    <a:pt x="111" y="1481"/>
                    <a:pt x="119" y="1540"/>
                  </a:cubicBezTo>
                  <a:cubicBezTo>
                    <a:pt x="132" y="1636"/>
                    <a:pt x="149" y="1766"/>
                    <a:pt x="162" y="1792"/>
                  </a:cubicBezTo>
                  <a:cubicBezTo>
                    <a:pt x="190" y="1847"/>
                    <a:pt x="220" y="1835"/>
                    <a:pt x="270" y="1815"/>
                  </a:cubicBezTo>
                  <a:cubicBezTo>
                    <a:pt x="311" y="1799"/>
                    <a:pt x="362" y="1779"/>
                    <a:pt x="421" y="1802"/>
                  </a:cubicBezTo>
                  <a:cubicBezTo>
                    <a:pt x="462" y="1818"/>
                    <a:pt x="494" y="1823"/>
                    <a:pt x="523" y="1817"/>
                  </a:cubicBezTo>
                  <a:cubicBezTo>
                    <a:pt x="550" y="1813"/>
                    <a:pt x="578" y="1798"/>
                    <a:pt x="608" y="1772"/>
                  </a:cubicBezTo>
                  <a:cubicBezTo>
                    <a:pt x="771" y="1636"/>
                    <a:pt x="771" y="1623"/>
                    <a:pt x="769" y="1412"/>
                  </a:cubicBezTo>
                  <a:lnTo>
                    <a:pt x="769" y="1405"/>
                  </a:lnTo>
                  <a:cubicBezTo>
                    <a:pt x="768" y="1315"/>
                    <a:pt x="772" y="1187"/>
                    <a:pt x="777" y="1038"/>
                  </a:cubicBezTo>
                  <a:cubicBezTo>
                    <a:pt x="787" y="728"/>
                    <a:pt x="799" y="342"/>
                    <a:pt x="769" y="153"/>
                  </a:cubicBezTo>
                  <a:cubicBezTo>
                    <a:pt x="767" y="141"/>
                    <a:pt x="764" y="133"/>
                    <a:pt x="759" y="130"/>
                  </a:cubicBezTo>
                  <a:cubicBezTo>
                    <a:pt x="750" y="124"/>
                    <a:pt x="733" y="128"/>
                    <a:pt x="715" y="133"/>
                  </a:cubicBezTo>
                  <a:cubicBezTo>
                    <a:pt x="684" y="141"/>
                    <a:pt x="642" y="152"/>
                    <a:pt x="609" y="115"/>
                  </a:cubicBezTo>
                  <a:cubicBezTo>
                    <a:pt x="578" y="78"/>
                    <a:pt x="538" y="53"/>
                    <a:pt x="490" y="38"/>
                  </a:cubicBezTo>
                  <a:lnTo>
                    <a:pt x="490" y="38"/>
                  </a:lnTo>
                  <a:cubicBezTo>
                    <a:pt x="461" y="30"/>
                    <a:pt x="431" y="25"/>
                    <a:pt x="400" y="25"/>
                  </a:cubicBezTo>
                  <a:lnTo>
                    <a:pt x="399" y="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33551" y="2465233"/>
              <a:ext cx="1085708" cy="957011"/>
            </a:xfrm>
            <a:custGeom>
              <a:avLst/>
              <a:gdLst/>
              <a:ahLst/>
              <a:cxnLst/>
              <a:rect l="l" t="t" r="r" b="b"/>
              <a:pathLst>
                <a:path w="4687" h="4134" extrusionOk="0">
                  <a:moveTo>
                    <a:pt x="4678" y="3089"/>
                  </a:moveTo>
                  <a:cubicBezTo>
                    <a:pt x="4672" y="3048"/>
                    <a:pt x="4648" y="3012"/>
                    <a:pt x="4625" y="2978"/>
                  </a:cubicBezTo>
                  <a:cubicBezTo>
                    <a:pt x="4550" y="2866"/>
                    <a:pt x="4458" y="2755"/>
                    <a:pt x="4395" y="2635"/>
                  </a:cubicBezTo>
                  <a:cubicBezTo>
                    <a:pt x="4336" y="2520"/>
                    <a:pt x="4305" y="2380"/>
                    <a:pt x="4263" y="2257"/>
                  </a:cubicBezTo>
                  <a:cubicBezTo>
                    <a:pt x="4193" y="2051"/>
                    <a:pt x="4140" y="1822"/>
                    <a:pt x="4040" y="1629"/>
                  </a:cubicBezTo>
                  <a:cubicBezTo>
                    <a:pt x="3951" y="1456"/>
                    <a:pt x="3943" y="1234"/>
                    <a:pt x="3905" y="1043"/>
                  </a:cubicBezTo>
                  <a:cubicBezTo>
                    <a:pt x="3875" y="891"/>
                    <a:pt x="3813" y="761"/>
                    <a:pt x="3782" y="611"/>
                  </a:cubicBezTo>
                  <a:cubicBezTo>
                    <a:pt x="3770" y="556"/>
                    <a:pt x="3757" y="495"/>
                    <a:pt x="3709" y="466"/>
                  </a:cubicBezTo>
                  <a:lnTo>
                    <a:pt x="3709" y="466"/>
                  </a:lnTo>
                  <a:cubicBezTo>
                    <a:pt x="3648" y="526"/>
                    <a:pt x="3590" y="590"/>
                    <a:pt x="3535" y="657"/>
                  </a:cubicBezTo>
                  <a:cubicBezTo>
                    <a:pt x="3501" y="613"/>
                    <a:pt x="3469" y="573"/>
                    <a:pt x="3449" y="544"/>
                  </a:cubicBezTo>
                  <a:cubicBezTo>
                    <a:pt x="3336" y="378"/>
                    <a:pt x="3216" y="345"/>
                    <a:pt x="3046" y="233"/>
                  </a:cubicBezTo>
                  <a:cubicBezTo>
                    <a:pt x="2693" y="0"/>
                    <a:pt x="1522" y="179"/>
                    <a:pt x="1025" y="574"/>
                  </a:cubicBezTo>
                  <a:cubicBezTo>
                    <a:pt x="716" y="818"/>
                    <a:pt x="482" y="1150"/>
                    <a:pt x="343" y="1516"/>
                  </a:cubicBezTo>
                  <a:lnTo>
                    <a:pt x="343" y="1516"/>
                  </a:lnTo>
                  <a:cubicBezTo>
                    <a:pt x="190" y="1919"/>
                    <a:pt x="97" y="2344"/>
                    <a:pt x="68" y="2775"/>
                  </a:cubicBezTo>
                  <a:cubicBezTo>
                    <a:pt x="59" y="2894"/>
                    <a:pt x="69" y="3015"/>
                    <a:pt x="59" y="3134"/>
                  </a:cubicBezTo>
                  <a:cubicBezTo>
                    <a:pt x="48" y="3259"/>
                    <a:pt x="22" y="3382"/>
                    <a:pt x="9" y="3506"/>
                  </a:cubicBezTo>
                  <a:lnTo>
                    <a:pt x="9" y="3506"/>
                  </a:lnTo>
                  <a:cubicBezTo>
                    <a:pt x="3" y="3567"/>
                    <a:pt x="0" y="3628"/>
                    <a:pt x="0" y="3688"/>
                  </a:cubicBezTo>
                  <a:cubicBezTo>
                    <a:pt x="0" y="3769"/>
                    <a:pt x="5" y="3849"/>
                    <a:pt x="16" y="3929"/>
                  </a:cubicBezTo>
                  <a:cubicBezTo>
                    <a:pt x="38" y="4087"/>
                    <a:pt x="148" y="4081"/>
                    <a:pt x="283" y="4098"/>
                  </a:cubicBezTo>
                  <a:cubicBezTo>
                    <a:pt x="439" y="4118"/>
                    <a:pt x="595" y="4133"/>
                    <a:pt x="752" y="4132"/>
                  </a:cubicBezTo>
                  <a:cubicBezTo>
                    <a:pt x="979" y="4131"/>
                    <a:pt x="1205" y="4108"/>
                    <a:pt x="1429" y="4076"/>
                  </a:cubicBezTo>
                  <a:lnTo>
                    <a:pt x="1429" y="4076"/>
                  </a:lnTo>
                  <a:cubicBezTo>
                    <a:pt x="1760" y="4027"/>
                    <a:pt x="2089" y="3960"/>
                    <a:pt x="2413" y="3872"/>
                  </a:cubicBezTo>
                  <a:cubicBezTo>
                    <a:pt x="2574" y="3829"/>
                    <a:pt x="2734" y="3780"/>
                    <a:pt x="2893" y="3727"/>
                  </a:cubicBezTo>
                  <a:cubicBezTo>
                    <a:pt x="3085" y="3663"/>
                    <a:pt x="3057" y="3605"/>
                    <a:pt x="3080" y="3417"/>
                  </a:cubicBezTo>
                  <a:cubicBezTo>
                    <a:pt x="3103" y="3145"/>
                    <a:pt x="3129" y="2857"/>
                    <a:pt x="3113" y="2585"/>
                  </a:cubicBezTo>
                  <a:cubicBezTo>
                    <a:pt x="3105" y="2449"/>
                    <a:pt x="3115" y="2310"/>
                    <a:pt x="3131" y="2172"/>
                  </a:cubicBezTo>
                  <a:cubicBezTo>
                    <a:pt x="3242" y="2461"/>
                    <a:pt x="3391" y="2735"/>
                    <a:pt x="3544" y="3005"/>
                  </a:cubicBezTo>
                  <a:cubicBezTo>
                    <a:pt x="3638" y="3171"/>
                    <a:pt x="3700" y="3286"/>
                    <a:pt x="3877" y="3352"/>
                  </a:cubicBezTo>
                  <a:cubicBezTo>
                    <a:pt x="3883" y="3354"/>
                    <a:pt x="3889" y="3356"/>
                    <a:pt x="3894" y="3358"/>
                  </a:cubicBezTo>
                  <a:cubicBezTo>
                    <a:pt x="4082" y="3421"/>
                    <a:pt x="4291" y="3394"/>
                    <a:pt x="4473" y="3324"/>
                  </a:cubicBezTo>
                  <a:cubicBezTo>
                    <a:pt x="4526" y="3304"/>
                    <a:pt x="4578" y="3280"/>
                    <a:pt x="4619" y="3240"/>
                  </a:cubicBezTo>
                  <a:cubicBezTo>
                    <a:pt x="4659" y="3201"/>
                    <a:pt x="4686" y="3145"/>
                    <a:pt x="4678" y="308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31508" y="2490767"/>
              <a:ext cx="1090808" cy="933529"/>
            </a:xfrm>
            <a:custGeom>
              <a:avLst/>
              <a:gdLst/>
              <a:ahLst/>
              <a:cxnLst/>
              <a:rect l="l" t="t" r="r" b="b"/>
              <a:pathLst>
                <a:path w="4708" h="4032" extrusionOk="0">
                  <a:moveTo>
                    <a:pt x="752" y="4031"/>
                  </a:moveTo>
                  <a:cubicBezTo>
                    <a:pt x="590" y="4031"/>
                    <a:pt x="429" y="4014"/>
                    <a:pt x="293" y="3997"/>
                  </a:cubicBezTo>
                  <a:cubicBezTo>
                    <a:pt x="279" y="3995"/>
                    <a:pt x="265" y="3993"/>
                    <a:pt x="252" y="3992"/>
                  </a:cubicBezTo>
                  <a:cubicBezTo>
                    <a:pt x="137" y="3979"/>
                    <a:pt x="37" y="3968"/>
                    <a:pt x="17" y="3819"/>
                  </a:cubicBezTo>
                  <a:cubicBezTo>
                    <a:pt x="6" y="3738"/>
                    <a:pt x="0" y="3657"/>
                    <a:pt x="0" y="3576"/>
                  </a:cubicBezTo>
                  <a:cubicBezTo>
                    <a:pt x="0" y="3515"/>
                    <a:pt x="3" y="3454"/>
                    <a:pt x="10" y="3393"/>
                  </a:cubicBezTo>
                  <a:cubicBezTo>
                    <a:pt x="16" y="3335"/>
                    <a:pt x="25" y="3277"/>
                    <a:pt x="33" y="3220"/>
                  </a:cubicBezTo>
                  <a:cubicBezTo>
                    <a:pt x="43" y="3155"/>
                    <a:pt x="53" y="3088"/>
                    <a:pt x="59" y="3021"/>
                  </a:cubicBezTo>
                  <a:cubicBezTo>
                    <a:pt x="64" y="2959"/>
                    <a:pt x="64" y="2895"/>
                    <a:pt x="64" y="2833"/>
                  </a:cubicBezTo>
                  <a:cubicBezTo>
                    <a:pt x="64" y="2777"/>
                    <a:pt x="64" y="2719"/>
                    <a:pt x="68" y="2662"/>
                  </a:cubicBezTo>
                  <a:cubicBezTo>
                    <a:pt x="97" y="2230"/>
                    <a:pt x="191" y="1804"/>
                    <a:pt x="345" y="1400"/>
                  </a:cubicBezTo>
                  <a:cubicBezTo>
                    <a:pt x="388" y="1286"/>
                    <a:pt x="440" y="1175"/>
                    <a:pt x="501" y="1069"/>
                  </a:cubicBezTo>
                  <a:cubicBezTo>
                    <a:pt x="539" y="1005"/>
                    <a:pt x="579" y="942"/>
                    <a:pt x="623" y="881"/>
                  </a:cubicBezTo>
                  <a:cubicBezTo>
                    <a:pt x="740" y="718"/>
                    <a:pt x="877" y="574"/>
                    <a:pt x="1029" y="453"/>
                  </a:cubicBezTo>
                  <a:cubicBezTo>
                    <a:pt x="1148" y="359"/>
                    <a:pt x="1313" y="271"/>
                    <a:pt x="1508" y="199"/>
                  </a:cubicBezTo>
                  <a:cubicBezTo>
                    <a:pt x="1689" y="132"/>
                    <a:pt x="1894" y="79"/>
                    <a:pt x="2099" y="45"/>
                  </a:cubicBezTo>
                  <a:cubicBezTo>
                    <a:pt x="2302" y="12"/>
                    <a:pt x="2497" y="0"/>
                    <a:pt x="2663" y="10"/>
                  </a:cubicBezTo>
                  <a:cubicBezTo>
                    <a:pt x="2839" y="20"/>
                    <a:pt x="2977" y="55"/>
                    <a:pt x="3063" y="112"/>
                  </a:cubicBezTo>
                  <a:cubicBezTo>
                    <a:pt x="3108" y="142"/>
                    <a:pt x="3150" y="166"/>
                    <a:pt x="3190" y="189"/>
                  </a:cubicBezTo>
                  <a:cubicBezTo>
                    <a:pt x="3299" y="253"/>
                    <a:pt x="3385" y="303"/>
                    <a:pt x="3469" y="426"/>
                  </a:cubicBezTo>
                  <a:cubicBezTo>
                    <a:pt x="3484" y="449"/>
                    <a:pt x="3507" y="478"/>
                    <a:pt x="3534" y="512"/>
                  </a:cubicBezTo>
                  <a:lnTo>
                    <a:pt x="3546" y="528"/>
                  </a:lnTo>
                  <a:cubicBezTo>
                    <a:pt x="3599" y="465"/>
                    <a:pt x="3654" y="404"/>
                    <a:pt x="3713" y="346"/>
                  </a:cubicBezTo>
                  <a:lnTo>
                    <a:pt x="3719" y="340"/>
                  </a:lnTo>
                  <a:lnTo>
                    <a:pt x="3726" y="345"/>
                  </a:lnTo>
                  <a:cubicBezTo>
                    <a:pt x="3778" y="377"/>
                    <a:pt x="3792" y="443"/>
                    <a:pt x="3803" y="497"/>
                  </a:cubicBezTo>
                  <a:cubicBezTo>
                    <a:pt x="3818" y="569"/>
                    <a:pt x="3841" y="639"/>
                    <a:pt x="3863" y="706"/>
                  </a:cubicBezTo>
                  <a:cubicBezTo>
                    <a:pt x="3887" y="777"/>
                    <a:pt x="3911" y="851"/>
                    <a:pt x="3927" y="929"/>
                  </a:cubicBezTo>
                  <a:cubicBezTo>
                    <a:pt x="3937" y="983"/>
                    <a:pt x="3946" y="1040"/>
                    <a:pt x="3954" y="1096"/>
                  </a:cubicBezTo>
                  <a:cubicBezTo>
                    <a:pt x="3975" y="1240"/>
                    <a:pt x="3998" y="1389"/>
                    <a:pt x="4061" y="1512"/>
                  </a:cubicBezTo>
                  <a:cubicBezTo>
                    <a:pt x="4131" y="1648"/>
                    <a:pt x="4179" y="1803"/>
                    <a:pt x="4224" y="1953"/>
                  </a:cubicBezTo>
                  <a:cubicBezTo>
                    <a:pt x="4244" y="2016"/>
                    <a:pt x="4263" y="2081"/>
                    <a:pt x="4284" y="2142"/>
                  </a:cubicBezTo>
                  <a:cubicBezTo>
                    <a:pt x="4297" y="2180"/>
                    <a:pt x="4310" y="2221"/>
                    <a:pt x="4321" y="2260"/>
                  </a:cubicBezTo>
                  <a:cubicBezTo>
                    <a:pt x="4348" y="2349"/>
                    <a:pt x="4375" y="2440"/>
                    <a:pt x="4416" y="2518"/>
                  </a:cubicBezTo>
                  <a:cubicBezTo>
                    <a:pt x="4457" y="2597"/>
                    <a:pt x="4512" y="2674"/>
                    <a:pt x="4566" y="2748"/>
                  </a:cubicBezTo>
                  <a:cubicBezTo>
                    <a:pt x="4593" y="2785"/>
                    <a:pt x="4620" y="2823"/>
                    <a:pt x="4645" y="2860"/>
                  </a:cubicBezTo>
                  <a:cubicBezTo>
                    <a:pt x="4667" y="2894"/>
                    <a:pt x="4693" y="2931"/>
                    <a:pt x="4699" y="2975"/>
                  </a:cubicBezTo>
                  <a:cubicBezTo>
                    <a:pt x="4707" y="3030"/>
                    <a:pt x="4684" y="3090"/>
                    <a:pt x="4637" y="3136"/>
                  </a:cubicBezTo>
                  <a:cubicBezTo>
                    <a:pt x="4593" y="3178"/>
                    <a:pt x="4537" y="3203"/>
                    <a:pt x="4488" y="3222"/>
                  </a:cubicBezTo>
                  <a:cubicBezTo>
                    <a:pt x="4391" y="3260"/>
                    <a:pt x="4293" y="3282"/>
                    <a:pt x="4198" y="3290"/>
                  </a:cubicBezTo>
                  <a:cubicBezTo>
                    <a:pt x="4092" y="3298"/>
                    <a:pt x="3993" y="3286"/>
                    <a:pt x="3902" y="3256"/>
                  </a:cubicBezTo>
                  <a:cubicBezTo>
                    <a:pt x="3896" y="3254"/>
                    <a:pt x="3890" y="3252"/>
                    <a:pt x="3885" y="3250"/>
                  </a:cubicBezTo>
                  <a:cubicBezTo>
                    <a:pt x="3709" y="3185"/>
                    <a:pt x="3643" y="3070"/>
                    <a:pt x="3553" y="2911"/>
                  </a:cubicBezTo>
                  <a:lnTo>
                    <a:pt x="3546" y="2898"/>
                  </a:lnTo>
                  <a:cubicBezTo>
                    <a:pt x="3413" y="2664"/>
                    <a:pt x="3262" y="2392"/>
                    <a:pt x="3148" y="2104"/>
                  </a:cubicBezTo>
                  <a:cubicBezTo>
                    <a:pt x="3137" y="2211"/>
                    <a:pt x="3127" y="2343"/>
                    <a:pt x="3135" y="2473"/>
                  </a:cubicBezTo>
                  <a:cubicBezTo>
                    <a:pt x="3151" y="2737"/>
                    <a:pt x="3127" y="3013"/>
                    <a:pt x="3104" y="3279"/>
                  </a:cubicBezTo>
                  <a:lnTo>
                    <a:pt x="3101" y="3306"/>
                  </a:lnTo>
                  <a:cubicBezTo>
                    <a:pt x="3098" y="3334"/>
                    <a:pt x="3096" y="3359"/>
                    <a:pt x="3094" y="3381"/>
                  </a:cubicBezTo>
                  <a:cubicBezTo>
                    <a:pt x="3088" y="3447"/>
                    <a:pt x="3084" y="3494"/>
                    <a:pt x="3060" y="3532"/>
                  </a:cubicBezTo>
                  <a:cubicBezTo>
                    <a:pt x="3035" y="3571"/>
                    <a:pt x="2991" y="3598"/>
                    <a:pt x="2908" y="3625"/>
                  </a:cubicBezTo>
                  <a:cubicBezTo>
                    <a:pt x="2749" y="3678"/>
                    <a:pt x="2587" y="3727"/>
                    <a:pt x="2427" y="3771"/>
                  </a:cubicBezTo>
                  <a:cubicBezTo>
                    <a:pt x="2103" y="3858"/>
                    <a:pt x="1774" y="3926"/>
                    <a:pt x="1441" y="3974"/>
                  </a:cubicBezTo>
                  <a:cubicBezTo>
                    <a:pt x="1180" y="4012"/>
                    <a:pt x="965" y="4030"/>
                    <a:pt x="763" y="4031"/>
                  </a:cubicBezTo>
                  <a:lnTo>
                    <a:pt x="752" y="4031"/>
                  </a:lnTo>
                  <a:close/>
                  <a:moveTo>
                    <a:pt x="2549" y="28"/>
                  </a:moveTo>
                  <a:cubicBezTo>
                    <a:pt x="2411" y="28"/>
                    <a:pt x="2259" y="41"/>
                    <a:pt x="2102" y="66"/>
                  </a:cubicBezTo>
                  <a:cubicBezTo>
                    <a:pt x="1898" y="100"/>
                    <a:pt x="1695" y="152"/>
                    <a:pt x="1515" y="219"/>
                  </a:cubicBezTo>
                  <a:cubicBezTo>
                    <a:pt x="1323" y="290"/>
                    <a:pt x="1159" y="377"/>
                    <a:pt x="1043" y="470"/>
                  </a:cubicBezTo>
                  <a:cubicBezTo>
                    <a:pt x="892" y="590"/>
                    <a:pt x="756" y="732"/>
                    <a:pt x="640" y="894"/>
                  </a:cubicBezTo>
                  <a:cubicBezTo>
                    <a:pt x="597" y="954"/>
                    <a:pt x="557" y="1016"/>
                    <a:pt x="520" y="1080"/>
                  </a:cubicBezTo>
                  <a:cubicBezTo>
                    <a:pt x="459" y="1185"/>
                    <a:pt x="407" y="1294"/>
                    <a:pt x="364" y="1407"/>
                  </a:cubicBezTo>
                  <a:cubicBezTo>
                    <a:pt x="211" y="1810"/>
                    <a:pt x="119" y="2233"/>
                    <a:pt x="89" y="2663"/>
                  </a:cubicBezTo>
                  <a:cubicBezTo>
                    <a:pt x="85" y="2720"/>
                    <a:pt x="86" y="2777"/>
                    <a:pt x="86" y="2833"/>
                  </a:cubicBezTo>
                  <a:cubicBezTo>
                    <a:pt x="86" y="2895"/>
                    <a:pt x="86" y="2960"/>
                    <a:pt x="80" y="3023"/>
                  </a:cubicBezTo>
                  <a:cubicBezTo>
                    <a:pt x="75" y="3090"/>
                    <a:pt x="64" y="3158"/>
                    <a:pt x="54" y="3224"/>
                  </a:cubicBezTo>
                  <a:cubicBezTo>
                    <a:pt x="46" y="3280"/>
                    <a:pt x="37" y="3338"/>
                    <a:pt x="31" y="3395"/>
                  </a:cubicBezTo>
                  <a:cubicBezTo>
                    <a:pt x="25" y="3455"/>
                    <a:pt x="22" y="3516"/>
                    <a:pt x="22" y="3576"/>
                  </a:cubicBezTo>
                  <a:cubicBezTo>
                    <a:pt x="22" y="3656"/>
                    <a:pt x="27" y="3736"/>
                    <a:pt x="38" y="3816"/>
                  </a:cubicBezTo>
                  <a:cubicBezTo>
                    <a:pt x="56" y="3949"/>
                    <a:pt x="139" y="3958"/>
                    <a:pt x="254" y="3971"/>
                  </a:cubicBezTo>
                  <a:cubicBezTo>
                    <a:pt x="268" y="3972"/>
                    <a:pt x="282" y="3974"/>
                    <a:pt x="296" y="3976"/>
                  </a:cubicBezTo>
                  <a:cubicBezTo>
                    <a:pt x="434" y="3993"/>
                    <a:pt x="598" y="4011"/>
                    <a:pt x="763" y="4010"/>
                  </a:cubicBezTo>
                  <a:cubicBezTo>
                    <a:pt x="963" y="4009"/>
                    <a:pt x="1178" y="3991"/>
                    <a:pt x="1438" y="3953"/>
                  </a:cubicBezTo>
                  <a:cubicBezTo>
                    <a:pt x="1770" y="3905"/>
                    <a:pt x="2098" y="3837"/>
                    <a:pt x="2421" y="3750"/>
                  </a:cubicBezTo>
                  <a:cubicBezTo>
                    <a:pt x="2582" y="3707"/>
                    <a:pt x="2743" y="3658"/>
                    <a:pt x="2901" y="3605"/>
                  </a:cubicBezTo>
                  <a:cubicBezTo>
                    <a:pt x="2979" y="3579"/>
                    <a:pt x="3020" y="3554"/>
                    <a:pt x="3042" y="3520"/>
                  </a:cubicBezTo>
                  <a:cubicBezTo>
                    <a:pt x="3063" y="3487"/>
                    <a:pt x="3067" y="3444"/>
                    <a:pt x="3073" y="3379"/>
                  </a:cubicBezTo>
                  <a:cubicBezTo>
                    <a:pt x="3075" y="3357"/>
                    <a:pt x="3077" y="3332"/>
                    <a:pt x="3080" y="3304"/>
                  </a:cubicBezTo>
                  <a:lnTo>
                    <a:pt x="3083" y="3277"/>
                  </a:lnTo>
                  <a:cubicBezTo>
                    <a:pt x="3106" y="3012"/>
                    <a:pt x="3129" y="2736"/>
                    <a:pt x="3114" y="2474"/>
                  </a:cubicBezTo>
                  <a:cubicBezTo>
                    <a:pt x="3105" y="2324"/>
                    <a:pt x="3119" y="2173"/>
                    <a:pt x="3132" y="2059"/>
                  </a:cubicBezTo>
                  <a:lnTo>
                    <a:pt x="3137" y="2016"/>
                  </a:lnTo>
                  <a:lnTo>
                    <a:pt x="3152" y="2056"/>
                  </a:lnTo>
                  <a:cubicBezTo>
                    <a:pt x="3267" y="2357"/>
                    <a:pt x="3426" y="2643"/>
                    <a:pt x="3565" y="2888"/>
                  </a:cubicBezTo>
                  <a:lnTo>
                    <a:pt x="3572" y="2901"/>
                  </a:lnTo>
                  <a:cubicBezTo>
                    <a:pt x="3616" y="2979"/>
                    <a:pt x="3655" y="3047"/>
                    <a:pt x="3703" y="3102"/>
                  </a:cubicBezTo>
                  <a:cubicBezTo>
                    <a:pt x="3754" y="3160"/>
                    <a:pt x="3814" y="3201"/>
                    <a:pt x="3892" y="3230"/>
                  </a:cubicBezTo>
                  <a:cubicBezTo>
                    <a:pt x="3898" y="3232"/>
                    <a:pt x="3903" y="3234"/>
                    <a:pt x="3909" y="3236"/>
                  </a:cubicBezTo>
                  <a:cubicBezTo>
                    <a:pt x="3997" y="3265"/>
                    <a:pt x="4093" y="3276"/>
                    <a:pt x="4196" y="3268"/>
                  </a:cubicBezTo>
                  <a:cubicBezTo>
                    <a:pt x="4289" y="3261"/>
                    <a:pt x="4385" y="3239"/>
                    <a:pt x="4481" y="3202"/>
                  </a:cubicBezTo>
                  <a:cubicBezTo>
                    <a:pt x="4528" y="3184"/>
                    <a:pt x="4581" y="3160"/>
                    <a:pt x="4622" y="3121"/>
                  </a:cubicBezTo>
                  <a:cubicBezTo>
                    <a:pt x="4664" y="3080"/>
                    <a:pt x="4685" y="3026"/>
                    <a:pt x="4678" y="2978"/>
                  </a:cubicBezTo>
                  <a:cubicBezTo>
                    <a:pt x="4673" y="2939"/>
                    <a:pt x="4649" y="2903"/>
                    <a:pt x="4628" y="2872"/>
                  </a:cubicBezTo>
                  <a:cubicBezTo>
                    <a:pt x="4603" y="2835"/>
                    <a:pt x="4575" y="2797"/>
                    <a:pt x="4549" y="2760"/>
                  </a:cubicBezTo>
                  <a:cubicBezTo>
                    <a:pt x="4495" y="2686"/>
                    <a:pt x="4439" y="2608"/>
                    <a:pt x="4397" y="2528"/>
                  </a:cubicBezTo>
                  <a:cubicBezTo>
                    <a:pt x="4355" y="2448"/>
                    <a:pt x="4328" y="2356"/>
                    <a:pt x="4301" y="2266"/>
                  </a:cubicBezTo>
                  <a:cubicBezTo>
                    <a:pt x="4289" y="2227"/>
                    <a:pt x="4277" y="2187"/>
                    <a:pt x="4264" y="2149"/>
                  </a:cubicBezTo>
                  <a:cubicBezTo>
                    <a:pt x="4243" y="2087"/>
                    <a:pt x="4224" y="2022"/>
                    <a:pt x="4204" y="1959"/>
                  </a:cubicBezTo>
                  <a:cubicBezTo>
                    <a:pt x="4159" y="1810"/>
                    <a:pt x="4112" y="1656"/>
                    <a:pt x="4042" y="1522"/>
                  </a:cubicBezTo>
                  <a:cubicBezTo>
                    <a:pt x="3977" y="1396"/>
                    <a:pt x="3955" y="1245"/>
                    <a:pt x="3933" y="1099"/>
                  </a:cubicBezTo>
                  <a:cubicBezTo>
                    <a:pt x="3925" y="1041"/>
                    <a:pt x="3917" y="986"/>
                    <a:pt x="3906" y="933"/>
                  </a:cubicBezTo>
                  <a:cubicBezTo>
                    <a:pt x="3891" y="856"/>
                    <a:pt x="3867" y="783"/>
                    <a:pt x="3843" y="713"/>
                  </a:cubicBezTo>
                  <a:cubicBezTo>
                    <a:pt x="3821" y="645"/>
                    <a:pt x="3798" y="575"/>
                    <a:pt x="3782" y="501"/>
                  </a:cubicBezTo>
                  <a:cubicBezTo>
                    <a:pt x="3773" y="454"/>
                    <a:pt x="3760" y="397"/>
                    <a:pt x="3722" y="367"/>
                  </a:cubicBezTo>
                  <a:cubicBezTo>
                    <a:pt x="3663" y="426"/>
                    <a:pt x="3607" y="488"/>
                    <a:pt x="3555" y="552"/>
                  </a:cubicBezTo>
                  <a:lnTo>
                    <a:pt x="3546" y="562"/>
                  </a:lnTo>
                  <a:lnTo>
                    <a:pt x="3538" y="552"/>
                  </a:lnTo>
                  <a:cubicBezTo>
                    <a:pt x="3531" y="543"/>
                    <a:pt x="3524" y="534"/>
                    <a:pt x="3517" y="525"/>
                  </a:cubicBezTo>
                  <a:cubicBezTo>
                    <a:pt x="3490" y="491"/>
                    <a:pt x="3467" y="462"/>
                    <a:pt x="3451" y="438"/>
                  </a:cubicBezTo>
                  <a:cubicBezTo>
                    <a:pt x="3370" y="319"/>
                    <a:pt x="3286" y="270"/>
                    <a:pt x="3179" y="208"/>
                  </a:cubicBezTo>
                  <a:cubicBezTo>
                    <a:pt x="3139" y="184"/>
                    <a:pt x="3097" y="160"/>
                    <a:pt x="3051" y="130"/>
                  </a:cubicBezTo>
                  <a:cubicBezTo>
                    <a:pt x="2969" y="75"/>
                    <a:pt x="2834" y="41"/>
                    <a:pt x="2662" y="31"/>
                  </a:cubicBezTo>
                  <a:cubicBezTo>
                    <a:pt x="2625" y="29"/>
                    <a:pt x="2587" y="28"/>
                    <a:pt x="2549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86206" y="2618437"/>
              <a:ext cx="757850" cy="854880"/>
            </a:xfrm>
            <a:custGeom>
              <a:avLst/>
              <a:gdLst/>
              <a:ahLst/>
              <a:cxnLst/>
              <a:rect l="l" t="t" r="r" b="b"/>
              <a:pathLst>
                <a:path w="3271" h="3689" extrusionOk="0">
                  <a:moveTo>
                    <a:pt x="3167" y="2566"/>
                  </a:moveTo>
                  <a:cubicBezTo>
                    <a:pt x="3168" y="2566"/>
                    <a:pt x="3169" y="2566"/>
                    <a:pt x="3169" y="2566"/>
                  </a:cubicBezTo>
                  <a:cubicBezTo>
                    <a:pt x="3169" y="2566"/>
                    <a:pt x="3168" y="2565"/>
                    <a:pt x="3167" y="2565"/>
                  </a:cubicBezTo>
                  <a:lnTo>
                    <a:pt x="3167" y="2565"/>
                  </a:lnTo>
                  <a:cubicBezTo>
                    <a:pt x="3155" y="2531"/>
                    <a:pt x="3140" y="2498"/>
                    <a:pt x="3123" y="2466"/>
                  </a:cubicBezTo>
                  <a:cubicBezTo>
                    <a:pt x="3033" y="2301"/>
                    <a:pt x="2881" y="2170"/>
                    <a:pt x="2705" y="2104"/>
                  </a:cubicBezTo>
                  <a:cubicBezTo>
                    <a:pt x="2641" y="2022"/>
                    <a:pt x="2590" y="1952"/>
                    <a:pt x="2569" y="1918"/>
                  </a:cubicBezTo>
                  <a:cubicBezTo>
                    <a:pt x="2092" y="1170"/>
                    <a:pt x="1529" y="79"/>
                    <a:pt x="521" y="14"/>
                  </a:cubicBezTo>
                  <a:cubicBezTo>
                    <a:pt x="369" y="4"/>
                    <a:pt x="213" y="0"/>
                    <a:pt x="65" y="39"/>
                  </a:cubicBezTo>
                  <a:cubicBezTo>
                    <a:pt x="48" y="43"/>
                    <a:pt x="31" y="49"/>
                    <a:pt x="21" y="63"/>
                  </a:cubicBezTo>
                  <a:cubicBezTo>
                    <a:pt x="12" y="75"/>
                    <a:pt x="11" y="91"/>
                    <a:pt x="10" y="105"/>
                  </a:cubicBezTo>
                  <a:cubicBezTo>
                    <a:pt x="0" y="390"/>
                    <a:pt x="190" y="735"/>
                    <a:pt x="291" y="1000"/>
                  </a:cubicBezTo>
                  <a:cubicBezTo>
                    <a:pt x="411" y="1316"/>
                    <a:pt x="566" y="1618"/>
                    <a:pt x="711" y="1924"/>
                  </a:cubicBezTo>
                  <a:cubicBezTo>
                    <a:pt x="896" y="2315"/>
                    <a:pt x="1109" y="2691"/>
                    <a:pt x="1351" y="3030"/>
                  </a:cubicBezTo>
                  <a:cubicBezTo>
                    <a:pt x="1375" y="3076"/>
                    <a:pt x="1400" y="3122"/>
                    <a:pt x="1426" y="3168"/>
                  </a:cubicBezTo>
                  <a:cubicBezTo>
                    <a:pt x="1528" y="3319"/>
                    <a:pt x="1629" y="3470"/>
                    <a:pt x="1733" y="3621"/>
                  </a:cubicBezTo>
                  <a:cubicBezTo>
                    <a:pt x="1856" y="3661"/>
                    <a:pt x="1990" y="3677"/>
                    <a:pt x="2121" y="3680"/>
                  </a:cubicBezTo>
                  <a:cubicBezTo>
                    <a:pt x="2411" y="3688"/>
                    <a:pt x="2772" y="3628"/>
                    <a:pt x="3006" y="3445"/>
                  </a:cubicBezTo>
                  <a:cubicBezTo>
                    <a:pt x="3243" y="3260"/>
                    <a:pt x="3270" y="2849"/>
                    <a:pt x="3167" y="256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484164" y="2615373"/>
              <a:ext cx="754785" cy="857948"/>
            </a:xfrm>
            <a:custGeom>
              <a:avLst/>
              <a:gdLst/>
              <a:ahLst/>
              <a:cxnLst/>
              <a:rect l="l" t="t" r="r" b="b"/>
              <a:pathLst>
                <a:path w="3257" h="3705" extrusionOk="0">
                  <a:moveTo>
                    <a:pt x="2180" y="3704"/>
                  </a:moveTo>
                  <a:cubicBezTo>
                    <a:pt x="2163" y="3704"/>
                    <a:pt x="2146" y="3703"/>
                    <a:pt x="2128" y="3703"/>
                  </a:cubicBezTo>
                  <a:cubicBezTo>
                    <a:pt x="1975" y="3699"/>
                    <a:pt x="1847" y="3679"/>
                    <a:pt x="1737" y="3643"/>
                  </a:cubicBezTo>
                  <a:lnTo>
                    <a:pt x="1734" y="3641"/>
                  </a:lnTo>
                  <a:lnTo>
                    <a:pt x="1732" y="3639"/>
                  </a:lnTo>
                  <a:cubicBezTo>
                    <a:pt x="1646" y="3514"/>
                    <a:pt x="1560" y="3386"/>
                    <a:pt x="1477" y="3263"/>
                  </a:cubicBezTo>
                  <a:lnTo>
                    <a:pt x="1425" y="3186"/>
                  </a:lnTo>
                  <a:lnTo>
                    <a:pt x="1424" y="3185"/>
                  </a:lnTo>
                  <a:cubicBezTo>
                    <a:pt x="1400" y="3142"/>
                    <a:pt x="1376" y="3097"/>
                    <a:pt x="1350" y="3047"/>
                  </a:cubicBezTo>
                  <a:cubicBezTo>
                    <a:pt x="1119" y="2724"/>
                    <a:pt x="904" y="2352"/>
                    <a:pt x="709" y="1941"/>
                  </a:cubicBezTo>
                  <a:cubicBezTo>
                    <a:pt x="676" y="1871"/>
                    <a:pt x="642" y="1800"/>
                    <a:pt x="609" y="1731"/>
                  </a:cubicBezTo>
                  <a:cubicBezTo>
                    <a:pt x="497" y="1499"/>
                    <a:pt x="382" y="1259"/>
                    <a:pt x="289" y="1015"/>
                  </a:cubicBezTo>
                  <a:cubicBezTo>
                    <a:pt x="265" y="952"/>
                    <a:pt x="236" y="885"/>
                    <a:pt x="206" y="814"/>
                  </a:cubicBezTo>
                  <a:cubicBezTo>
                    <a:pt x="109" y="590"/>
                    <a:pt x="0" y="336"/>
                    <a:pt x="7" y="117"/>
                  </a:cubicBezTo>
                  <a:cubicBezTo>
                    <a:pt x="8" y="101"/>
                    <a:pt x="10" y="83"/>
                    <a:pt x="20" y="69"/>
                  </a:cubicBezTo>
                  <a:cubicBezTo>
                    <a:pt x="32" y="52"/>
                    <a:pt x="52" y="45"/>
                    <a:pt x="70" y="41"/>
                  </a:cubicBezTo>
                  <a:cubicBezTo>
                    <a:pt x="226" y="0"/>
                    <a:pt x="389" y="6"/>
                    <a:pt x="530" y="15"/>
                  </a:cubicBezTo>
                  <a:cubicBezTo>
                    <a:pt x="934" y="41"/>
                    <a:pt x="1302" y="232"/>
                    <a:pt x="1654" y="600"/>
                  </a:cubicBezTo>
                  <a:cubicBezTo>
                    <a:pt x="1960" y="918"/>
                    <a:pt x="2211" y="1322"/>
                    <a:pt x="2432" y="1678"/>
                  </a:cubicBezTo>
                  <a:cubicBezTo>
                    <a:pt x="2485" y="1765"/>
                    <a:pt x="2535" y="1846"/>
                    <a:pt x="2586" y="1925"/>
                  </a:cubicBezTo>
                  <a:cubicBezTo>
                    <a:pt x="2608" y="1960"/>
                    <a:pt x="2661" y="2031"/>
                    <a:pt x="2720" y="2107"/>
                  </a:cubicBezTo>
                  <a:cubicBezTo>
                    <a:pt x="2760" y="2123"/>
                    <a:pt x="2799" y="2141"/>
                    <a:pt x="2836" y="2163"/>
                  </a:cubicBezTo>
                  <a:cubicBezTo>
                    <a:pt x="2881" y="2188"/>
                    <a:pt x="2923" y="2218"/>
                    <a:pt x="2962" y="2252"/>
                  </a:cubicBezTo>
                  <a:cubicBezTo>
                    <a:pt x="3029" y="2310"/>
                    <a:pt x="3087" y="2379"/>
                    <a:pt x="3131" y="2456"/>
                  </a:cubicBezTo>
                  <a:cubicBezTo>
                    <a:pt x="3134" y="2462"/>
                    <a:pt x="3138" y="2467"/>
                    <a:pt x="3141" y="2473"/>
                  </a:cubicBezTo>
                  <a:cubicBezTo>
                    <a:pt x="3158" y="2505"/>
                    <a:pt x="3173" y="2539"/>
                    <a:pt x="3185" y="2574"/>
                  </a:cubicBezTo>
                  <a:lnTo>
                    <a:pt x="3177" y="2577"/>
                  </a:lnTo>
                  <a:lnTo>
                    <a:pt x="3177" y="2577"/>
                  </a:lnTo>
                  <a:lnTo>
                    <a:pt x="3185" y="2574"/>
                  </a:lnTo>
                  <a:cubicBezTo>
                    <a:pt x="3238" y="2721"/>
                    <a:pt x="3256" y="2897"/>
                    <a:pt x="3232" y="3056"/>
                  </a:cubicBezTo>
                  <a:cubicBezTo>
                    <a:pt x="3220" y="3141"/>
                    <a:pt x="3197" y="3219"/>
                    <a:pt x="3163" y="3286"/>
                  </a:cubicBezTo>
                  <a:cubicBezTo>
                    <a:pt x="3127" y="3360"/>
                    <a:pt x="3079" y="3420"/>
                    <a:pt x="3021" y="3465"/>
                  </a:cubicBezTo>
                  <a:cubicBezTo>
                    <a:pt x="2910" y="3551"/>
                    <a:pt x="2767" y="3616"/>
                    <a:pt x="2595" y="3657"/>
                  </a:cubicBezTo>
                  <a:cubicBezTo>
                    <a:pt x="2465" y="3687"/>
                    <a:pt x="2322" y="3704"/>
                    <a:pt x="2180" y="3704"/>
                  </a:cubicBezTo>
                  <a:close/>
                  <a:moveTo>
                    <a:pt x="2129" y="3682"/>
                  </a:moveTo>
                  <a:cubicBezTo>
                    <a:pt x="2286" y="3686"/>
                    <a:pt x="2446" y="3670"/>
                    <a:pt x="2590" y="3636"/>
                  </a:cubicBezTo>
                  <a:cubicBezTo>
                    <a:pt x="2759" y="3596"/>
                    <a:pt x="2900" y="3533"/>
                    <a:pt x="3008" y="3449"/>
                  </a:cubicBezTo>
                  <a:cubicBezTo>
                    <a:pt x="3063" y="3405"/>
                    <a:pt x="3109" y="3348"/>
                    <a:pt x="3144" y="3277"/>
                  </a:cubicBezTo>
                  <a:cubicBezTo>
                    <a:pt x="3177" y="3211"/>
                    <a:pt x="3199" y="3136"/>
                    <a:pt x="3212" y="3053"/>
                  </a:cubicBezTo>
                  <a:cubicBezTo>
                    <a:pt x="3234" y="2898"/>
                    <a:pt x="3218" y="2727"/>
                    <a:pt x="3166" y="2584"/>
                  </a:cubicBezTo>
                  <a:lnTo>
                    <a:pt x="3165" y="2581"/>
                  </a:lnTo>
                  <a:cubicBezTo>
                    <a:pt x="3153" y="2547"/>
                    <a:pt x="3139" y="2515"/>
                    <a:pt x="3122" y="2483"/>
                  </a:cubicBezTo>
                  <a:cubicBezTo>
                    <a:pt x="3119" y="2478"/>
                    <a:pt x="3116" y="2473"/>
                    <a:pt x="3113" y="2467"/>
                  </a:cubicBezTo>
                  <a:cubicBezTo>
                    <a:pt x="3070" y="2392"/>
                    <a:pt x="3014" y="2325"/>
                    <a:pt x="2948" y="2268"/>
                  </a:cubicBezTo>
                  <a:cubicBezTo>
                    <a:pt x="2910" y="2235"/>
                    <a:pt x="2869" y="2206"/>
                    <a:pt x="2826" y="2181"/>
                  </a:cubicBezTo>
                  <a:cubicBezTo>
                    <a:pt x="2788" y="2160"/>
                    <a:pt x="2750" y="2141"/>
                    <a:pt x="2709" y="2126"/>
                  </a:cubicBezTo>
                  <a:lnTo>
                    <a:pt x="2707" y="2125"/>
                  </a:lnTo>
                  <a:lnTo>
                    <a:pt x="2705" y="2123"/>
                  </a:lnTo>
                  <a:cubicBezTo>
                    <a:pt x="2645" y="2046"/>
                    <a:pt x="2591" y="1972"/>
                    <a:pt x="2568" y="1936"/>
                  </a:cubicBezTo>
                  <a:cubicBezTo>
                    <a:pt x="2517" y="1857"/>
                    <a:pt x="2467" y="1776"/>
                    <a:pt x="2414" y="1690"/>
                  </a:cubicBezTo>
                  <a:cubicBezTo>
                    <a:pt x="2193" y="1334"/>
                    <a:pt x="1943" y="931"/>
                    <a:pt x="1639" y="614"/>
                  </a:cubicBezTo>
                  <a:cubicBezTo>
                    <a:pt x="1290" y="251"/>
                    <a:pt x="927" y="62"/>
                    <a:pt x="528" y="37"/>
                  </a:cubicBezTo>
                  <a:cubicBezTo>
                    <a:pt x="390" y="28"/>
                    <a:pt x="228" y="21"/>
                    <a:pt x="76" y="61"/>
                  </a:cubicBezTo>
                  <a:cubicBezTo>
                    <a:pt x="61" y="65"/>
                    <a:pt x="45" y="70"/>
                    <a:pt x="37" y="81"/>
                  </a:cubicBezTo>
                  <a:cubicBezTo>
                    <a:pt x="30" y="91"/>
                    <a:pt x="29" y="104"/>
                    <a:pt x="29" y="118"/>
                  </a:cubicBezTo>
                  <a:cubicBezTo>
                    <a:pt x="21" y="332"/>
                    <a:pt x="130" y="584"/>
                    <a:pt x="225" y="806"/>
                  </a:cubicBezTo>
                  <a:cubicBezTo>
                    <a:pt x="256" y="877"/>
                    <a:pt x="285" y="945"/>
                    <a:pt x="309" y="1008"/>
                  </a:cubicBezTo>
                  <a:cubicBezTo>
                    <a:pt x="401" y="1251"/>
                    <a:pt x="516" y="1490"/>
                    <a:pt x="628" y="1722"/>
                  </a:cubicBezTo>
                  <a:cubicBezTo>
                    <a:pt x="661" y="1791"/>
                    <a:pt x="695" y="1862"/>
                    <a:pt x="729" y="1932"/>
                  </a:cubicBezTo>
                  <a:cubicBezTo>
                    <a:pt x="922" y="2342"/>
                    <a:pt x="1137" y="2713"/>
                    <a:pt x="1367" y="3036"/>
                  </a:cubicBezTo>
                  <a:lnTo>
                    <a:pt x="1368" y="3036"/>
                  </a:lnTo>
                  <a:lnTo>
                    <a:pt x="1368" y="3037"/>
                  </a:lnTo>
                  <a:cubicBezTo>
                    <a:pt x="1394" y="3086"/>
                    <a:pt x="1418" y="3131"/>
                    <a:pt x="1443" y="3174"/>
                  </a:cubicBezTo>
                  <a:lnTo>
                    <a:pt x="1495" y="3251"/>
                  </a:lnTo>
                  <a:cubicBezTo>
                    <a:pt x="1577" y="3374"/>
                    <a:pt x="1662" y="3500"/>
                    <a:pt x="1747" y="3624"/>
                  </a:cubicBezTo>
                  <a:cubicBezTo>
                    <a:pt x="1854" y="3658"/>
                    <a:pt x="1979" y="3677"/>
                    <a:pt x="2129" y="36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4501527" y="4378244"/>
              <a:ext cx="437142" cy="211420"/>
            </a:xfrm>
            <a:custGeom>
              <a:avLst/>
              <a:gdLst/>
              <a:ahLst/>
              <a:cxnLst/>
              <a:rect l="l" t="t" r="r" b="b"/>
              <a:pathLst>
                <a:path w="1886" h="911" extrusionOk="0">
                  <a:moveTo>
                    <a:pt x="1730" y="21"/>
                  </a:moveTo>
                  <a:cubicBezTo>
                    <a:pt x="1680" y="30"/>
                    <a:pt x="1617" y="53"/>
                    <a:pt x="1588" y="57"/>
                  </a:cubicBezTo>
                  <a:cubicBezTo>
                    <a:pt x="1525" y="65"/>
                    <a:pt x="1462" y="70"/>
                    <a:pt x="1398" y="70"/>
                  </a:cubicBezTo>
                  <a:cubicBezTo>
                    <a:pt x="1384" y="70"/>
                    <a:pt x="1370" y="70"/>
                    <a:pt x="1356" y="69"/>
                  </a:cubicBezTo>
                  <a:cubicBezTo>
                    <a:pt x="1272" y="66"/>
                    <a:pt x="1124" y="0"/>
                    <a:pt x="1059" y="51"/>
                  </a:cubicBezTo>
                  <a:cubicBezTo>
                    <a:pt x="941" y="145"/>
                    <a:pt x="828" y="251"/>
                    <a:pt x="694" y="320"/>
                  </a:cubicBezTo>
                  <a:cubicBezTo>
                    <a:pt x="518" y="410"/>
                    <a:pt x="331" y="486"/>
                    <a:pt x="163" y="589"/>
                  </a:cubicBezTo>
                  <a:cubicBezTo>
                    <a:pt x="70" y="645"/>
                    <a:pt x="0" y="763"/>
                    <a:pt x="112" y="845"/>
                  </a:cubicBezTo>
                  <a:cubicBezTo>
                    <a:pt x="201" y="910"/>
                    <a:pt x="328" y="894"/>
                    <a:pt x="441" y="875"/>
                  </a:cubicBezTo>
                  <a:cubicBezTo>
                    <a:pt x="574" y="853"/>
                    <a:pt x="690" y="891"/>
                    <a:pt x="826" y="868"/>
                  </a:cubicBezTo>
                  <a:cubicBezTo>
                    <a:pt x="994" y="840"/>
                    <a:pt x="1164" y="826"/>
                    <a:pt x="1335" y="826"/>
                  </a:cubicBezTo>
                  <a:cubicBezTo>
                    <a:pt x="1436" y="826"/>
                    <a:pt x="1536" y="831"/>
                    <a:pt x="1637" y="841"/>
                  </a:cubicBezTo>
                  <a:cubicBezTo>
                    <a:pt x="1669" y="844"/>
                    <a:pt x="1703" y="848"/>
                    <a:pt x="1735" y="837"/>
                  </a:cubicBezTo>
                  <a:cubicBezTo>
                    <a:pt x="1759" y="829"/>
                    <a:pt x="1780" y="814"/>
                    <a:pt x="1798" y="795"/>
                  </a:cubicBezTo>
                  <a:cubicBezTo>
                    <a:pt x="1880" y="708"/>
                    <a:pt x="1885" y="575"/>
                    <a:pt x="1876" y="456"/>
                  </a:cubicBezTo>
                  <a:cubicBezTo>
                    <a:pt x="1871" y="374"/>
                    <a:pt x="1867" y="61"/>
                    <a:pt x="1788" y="22"/>
                  </a:cubicBezTo>
                  <a:cubicBezTo>
                    <a:pt x="1775" y="16"/>
                    <a:pt x="1754" y="17"/>
                    <a:pt x="1730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648603" y="3883905"/>
              <a:ext cx="266576" cy="557663"/>
            </a:xfrm>
            <a:custGeom>
              <a:avLst/>
              <a:gdLst/>
              <a:ahLst/>
              <a:cxnLst/>
              <a:rect l="l" t="t" r="r" b="b"/>
              <a:pathLst>
                <a:path w="1150" h="2406" extrusionOk="0">
                  <a:moveTo>
                    <a:pt x="57" y="915"/>
                  </a:moveTo>
                  <a:cubicBezTo>
                    <a:pt x="71" y="977"/>
                    <a:pt x="87" y="1038"/>
                    <a:pt x="105" y="1099"/>
                  </a:cubicBezTo>
                  <a:cubicBezTo>
                    <a:pt x="134" y="1193"/>
                    <a:pt x="168" y="1284"/>
                    <a:pt x="203" y="1376"/>
                  </a:cubicBezTo>
                  <a:lnTo>
                    <a:pt x="300" y="1633"/>
                  </a:lnTo>
                  <a:cubicBezTo>
                    <a:pt x="372" y="1826"/>
                    <a:pt x="432" y="2063"/>
                    <a:pt x="505" y="2256"/>
                  </a:cubicBezTo>
                  <a:cubicBezTo>
                    <a:pt x="522" y="2302"/>
                    <a:pt x="553" y="2305"/>
                    <a:pt x="591" y="2338"/>
                  </a:cubicBezTo>
                  <a:cubicBezTo>
                    <a:pt x="615" y="2359"/>
                    <a:pt x="645" y="2371"/>
                    <a:pt x="676" y="2381"/>
                  </a:cubicBezTo>
                  <a:lnTo>
                    <a:pt x="676" y="2381"/>
                  </a:lnTo>
                  <a:cubicBezTo>
                    <a:pt x="728" y="2397"/>
                    <a:pt x="782" y="2405"/>
                    <a:pt x="837" y="2405"/>
                  </a:cubicBezTo>
                  <a:cubicBezTo>
                    <a:pt x="846" y="2405"/>
                    <a:pt x="856" y="2405"/>
                    <a:pt x="865" y="2404"/>
                  </a:cubicBezTo>
                  <a:cubicBezTo>
                    <a:pt x="940" y="2400"/>
                    <a:pt x="1064" y="2364"/>
                    <a:pt x="1109" y="2300"/>
                  </a:cubicBezTo>
                  <a:cubicBezTo>
                    <a:pt x="1149" y="2242"/>
                    <a:pt x="1136" y="2163"/>
                    <a:pt x="1121" y="2094"/>
                  </a:cubicBezTo>
                  <a:cubicBezTo>
                    <a:pt x="1090" y="1945"/>
                    <a:pt x="990" y="1279"/>
                    <a:pt x="989" y="1145"/>
                  </a:cubicBezTo>
                  <a:cubicBezTo>
                    <a:pt x="987" y="870"/>
                    <a:pt x="836" y="668"/>
                    <a:pt x="757" y="407"/>
                  </a:cubicBezTo>
                  <a:cubicBezTo>
                    <a:pt x="722" y="290"/>
                    <a:pt x="669" y="110"/>
                    <a:pt x="549" y="53"/>
                  </a:cubicBezTo>
                  <a:cubicBezTo>
                    <a:pt x="433" y="0"/>
                    <a:pt x="272" y="4"/>
                    <a:pt x="169" y="82"/>
                  </a:cubicBezTo>
                  <a:cubicBezTo>
                    <a:pt x="92" y="139"/>
                    <a:pt x="44" y="230"/>
                    <a:pt x="22" y="323"/>
                  </a:cubicBezTo>
                  <a:cubicBezTo>
                    <a:pt x="0" y="417"/>
                    <a:pt x="3" y="515"/>
                    <a:pt x="11" y="611"/>
                  </a:cubicBezTo>
                  <a:lnTo>
                    <a:pt x="11" y="611"/>
                  </a:lnTo>
                  <a:cubicBezTo>
                    <a:pt x="20" y="713"/>
                    <a:pt x="35" y="815"/>
                    <a:pt x="57" y="9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646560" y="3884926"/>
              <a:ext cx="271681" cy="558684"/>
            </a:xfrm>
            <a:custGeom>
              <a:avLst/>
              <a:gdLst/>
              <a:ahLst/>
              <a:cxnLst/>
              <a:rect l="l" t="t" r="r" b="b"/>
              <a:pathLst>
                <a:path w="1173" h="2414" extrusionOk="0">
                  <a:moveTo>
                    <a:pt x="848" y="2413"/>
                  </a:moveTo>
                  <a:lnTo>
                    <a:pt x="848" y="2413"/>
                  </a:lnTo>
                  <a:cubicBezTo>
                    <a:pt x="793" y="2413"/>
                    <a:pt x="737" y="2404"/>
                    <a:pt x="684" y="2388"/>
                  </a:cubicBezTo>
                  <a:cubicBezTo>
                    <a:pt x="645" y="2375"/>
                    <a:pt x="617" y="2362"/>
                    <a:pt x="596" y="2343"/>
                  </a:cubicBezTo>
                  <a:cubicBezTo>
                    <a:pt x="585" y="2334"/>
                    <a:pt x="574" y="2326"/>
                    <a:pt x="563" y="2319"/>
                  </a:cubicBezTo>
                  <a:cubicBezTo>
                    <a:pt x="540" y="2305"/>
                    <a:pt x="520" y="2291"/>
                    <a:pt x="507" y="2257"/>
                  </a:cubicBezTo>
                  <a:cubicBezTo>
                    <a:pt x="470" y="2160"/>
                    <a:pt x="437" y="2051"/>
                    <a:pt x="404" y="1945"/>
                  </a:cubicBezTo>
                  <a:cubicBezTo>
                    <a:pt x="371" y="1839"/>
                    <a:pt x="338" y="1730"/>
                    <a:pt x="302" y="1633"/>
                  </a:cubicBezTo>
                  <a:lnTo>
                    <a:pt x="205" y="1377"/>
                  </a:lnTo>
                  <a:cubicBezTo>
                    <a:pt x="171" y="1286"/>
                    <a:pt x="136" y="1193"/>
                    <a:pt x="107" y="1099"/>
                  </a:cubicBezTo>
                  <a:cubicBezTo>
                    <a:pt x="89" y="1038"/>
                    <a:pt x="72" y="976"/>
                    <a:pt x="59" y="914"/>
                  </a:cubicBezTo>
                  <a:cubicBezTo>
                    <a:pt x="36" y="814"/>
                    <a:pt x="21" y="712"/>
                    <a:pt x="12" y="609"/>
                  </a:cubicBezTo>
                  <a:cubicBezTo>
                    <a:pt x="5" y="527"/>
                    <a:pt x="0" y="420"/>
                    <a:pt x="24" y="318"/>
                  </a:cubicBezTo>
                  <a:cubicBezTo>
                    <a:pt x="49" y="213"/>
                    <a:pt x="102" y="125"/>
                    <a:pt x="175" y="70"/>
                  </a:cubicBezTo>
                  <a:cubicBezTo>
                    <a:pt x="226" y="32"/>
                    <a:pt x="292" y="9"/>
                    <a:pt x="366" y="5"/>
                  </a:cubicBezTo>
                  <a:cubicBezTo>
                    <a:pt x="435" y="0"/>
                    <a:pt x="506" y="13"/>
                    <a:pt x="565" y="41"/>
                  </a:cubicBezTo>
                  <a:cubicBezTo>
                    <a:pt x="688" y="98"/>
                    <a:pt x="742" y="277"/>
                    <a:pt x="777" y="395"/>
                  </a:cubicBezTo>
                  <a:lnTo>
                    <a:pt x="779" y="401"/>
                  </a:lnTo>
                  <a:cubicBezTo>
                    <a:pt x="807" y="492"/>
                    <a:pt x="844" y="577"/>
                    <a:pt x="879" y="659"/>
                  </a:cubicBezTo>
                  <a:cubicBezTo>
                    <a:pt x="947" y="815"/>
                    <a:pt x="1010" y="962"/>
                    <a:pt x="1012" y="1141"/>
                  </a:cubicBezTo>
                  <a:cubicBezTo>
                    <a:pt x="1013" y="1278"/>
                    <a:pt x="1113" y="1943"/>
                    <a:pt x="1144" y="2089"/>
                  </a:cubicBezTo>
                  <a:cubicBezTo>
                    <a:pt x="1160" y="2164"/>
                    <a:pt x="1172" y="2242"/>
                    <a:pt x="1129" y="2303"/>
                  </a:cubicBezTo>
                  <a:cubicBezTo>
                    <a:pt x="1103" y="2342"/>
                    <a:pt x="1052" y="2367"/>
                    <a:pt x="1014" y="2381"/>
                  </a:cubicBezTo>
                  <a:cubicBezTo>
                    <a:pt x="970" y="2398"/>
                    <a:pt x="919" y="2410"/>
                    <a:pt x="878" y="2412"/>
                  </a:cubicBezTo>
                  <a:cubicBezTo>
                    <a:pt x="868" y="2412"/>
                    <a:pt x="858" y="2413"/>
                    <a:pt x="848" y="2413"/>
                  </a:cubicBezTo>
                  <a:close/>
                  <a:moveTo>
                    <a:pt x="188" y="87"/>
                  </a:moveTo>
                  <a:cubicBezTo>
                    <a:pt x="119" y="139"/>
                    <a:pt x="68" y="222"/>
                    <a:pt x="45" y="323"/>
                  </a:cubicBezTo>
                  <a:cubicBezTo>
                    <a:pt x="22" y="422"/>
                    <a:pt x="26" y="527"/>
                    <a:pt x="33" y="607"/>
                  </a:cubicBezTo>
                  <a:cubicBezTo>
                    <a:pt x="42" y="709"/>
                    <a:pt x="57" y="810"/>
                    <a:pt x="79" y="910"/>
                  </a:cubicBezTo>
                  <a:cubicBezTo>
                    <a:pt x="93" y="971"/>
                    <a:pt x="109" y="1033"/>
                    <a:pt x="127" y="1093"/>
                  </a:cubicBezTo>
                  <a:cubicBezTo>
                    <a:pt x="156" y="1186"/>
                    <a:pt x="191" y="1279"/>
                    <a:pt x="225" y="1369"/>
                  </a:cubicBezTo>
                  <a:lnTo>
                    <a:pt x="321" y="1626"/>
                  </a:lnTo>
                  <a:cubicBezTo>
                    <a:pt x="358" y="1723"/>
                    <a:pt x="392" y="1832"/>
                    <a:pt x="424" y="1938"/>
                  </a:cubicBezTo>
                  <a:cubicBezTo>
                    <a:pt x="457" y="2044"/>
                    <a:pt x="490" y="2153"/>
                    <a:pt x="527" y="2249"/>
                  </a:cubicBezTo>
                  <a:cubicBezTo>
                    <a:pt x="537" y="2277"/>
                    <a:pt x="553" y="2287"/>
                    <a:pt x="574" y="2301"/>
                  </a:cubicBezTo>
                  <a:cubicBezTo>
                    <a:pt x="586" y="2309"/>
                    <a:pt x="598" y="2317"/>
                    <a:pt x="610" y="2327"/>
                  </a:cubicBezTo>
                  <a:cubicBezTo>
                    <a:pt x="629" y="2343"/>
                    <a:pt x="654" y="2356"/>
                    <a:pt x="691" y="2367"/>
                  </a:cubicBezTo>
                  <a:cubicBezTo>
                    <a:pt x="742" y="2383"/>
                    <a:pt x="795" y="2391"/>
                    <a:pt x="848" y="2391"/>
                  </a:cubicBezTo>
                  <a:cubicBezTo>
                    <a:pt x="858" y="2391"/>
                    <a:pt x="867" y="2391"/>
                    <a:pt x="877" y="2391"/>
                  </a:cubicBezTo>
                  <a:cubicBezTo>
                    <a:pt x="946" y="2387"/>
                    <a:pt x="1069" y="2353"/>
                    <a:pt x="1112" y="2291"/>
                  </a:cubicBezTo>
                  <a:cubicBezTo>
                    <a:pt x="1149" y="2237"/>
                    <a:pt x="1138" y="2164"/>
                    <a:pt x="1123" y="2093"/>
                  </a:cubicBezTo>
                  <a:cubicBezTo>
                    <a:pt x="1092" y="1947"/>
                    <a:pt x="992" y="1279"/>
                    <a:pt x="990" y="1142"/>
                  </a:cubicBezTo>
                  <a:cubicBezTo>
                    <a:pt x="989" y="966"/>
                    <a:pt x="926" y="821"/>
                    <a:pt x="860" y="668"/>
                  </a:cubicBezTo>
                  <a:cubicBezTo>
                    <a:pt x="824" y="585"/>
                    <a:pt x="787" y="499"/>
                    <a:pt x="759" y="407"/>
                  </a:cubicBezTo>
                  <a:lnTo>
                    <a:pt x="757" y="401"/>
                  </a:lnTo>
                  <a:cubicBezTo>
                    <a:pt x="722" y="286"/>
                    <a:pt x="670" y="113"/>
                    <a:pt x="556" y="60"/>
                  </a:cubicBezTo>
                  <a:cubicBezTo>
                    <a:pt x="506" y="37"/>
                    <a:pt x="449" y="25"/>
                    <a:pt x="393" y="25"/>
                  </a:cubicBezTo>
                  <a:cubicBezTo>
                    <a:pt x="317" y="25"/>
                    <a:pt x="242" y="46"/>
                    <a:pt x="188" y="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463737" y="3108691"/>
              <a:ext cx="1254233" cy="1170473"/>
            </a:xfrm>
            <a:custGeom>
              <a:avLst/>
              <a:gdLst/>
              <a:ahLst/>
              <a:cxnLst/>
              <a:rect l="l" t="t" r="r" b="b"/>
              <a:pathLst>
                <a:path w="5413" h="5055" extrusionOk="0">
                  <a:moveTo>
                    <a:pt x="4853" y="0"/>
                  </a:moveTo>
                  <a:cubicBezTo>
                    <a:pt x="5412" y="482"/>
                    <a:pt x="4877" y="1313"/>
                    <a:pt x="4397" y="1609"/>
                  </a:cubicBezTo>
                  <a:cubicBezTo>
                    <a:pt x="4031" y="1835"/>
                    <a:pt x="3600" y="1930"/>
                    <a:pt x="3176" y="2001"/>
                  </a:cubicBezTo>
                  <a:lnTo>
                    <a:pt x="3176" y="2001"/>
                  </a:lnTo>
                  <a:cubicBezTo>
                    <a:pt x="2607" y="2096"/>
                    <a:pt x="2033" y="2156"/>
                    <a:pt x="1457" y="2181"/>
                  </a:cubicBezTo>
                  <a:cubicBezTo>
                    <a:pt x="1457" y="2181"/>
                    <a:pt x="1459" y="2218"/>
                    <a:pt x="1459" y="2220"/>
                  </a:cubicBezTo>
                  <a:cubicBezTo>
                    <a:pt x="1475" y="2565"/>
                    <a:pt x="1588" y="2896"/>
                    <a:pt x="1641" y="3236"/>
                  </a:cubicBezTo>
                  <a:cubicBezTo>
                    <a:pt x="1692" y="3565"/>
                    <a:pt x="1820" y="3685"/>
                    <a:pt x="1871" y="4017"/>
                  </a:cubicBezTo>
                  <a:cubicBezTo>
                    <a:pt x="1905" y="4242"/>
                    <a:pt x="1996" y="4652"/>
                    <a:pt x="2030" y="4877"/>
                  </a:cubicBezTo>
                  <a:cubicBezTo>
                    <a:pt x="1550" y="4960"/>
                    <a:pt x="962" y="5033"/>
                    <a:pt x="477" y="5054"/>
                  </a:cubicBezTo>
                  <a:cubicBezTo>
                    <a:pt x="400" y="4822"/>
                    <a:pt x="323" y="4586"/>
                    <a:pt x="307" y="4342"/>
                  </a:cubicBezTo>
                  <a:cubicBezTo>
                    <a:pt x="299" y="4218"/>
                    <a:pt x="307" y="4093"/>
                    <a:pt x="297" y="3969"/>
                  </a:cubicBezTo>
                  <a:cubicBezTo>
                    <a:pt x="278" y="3757"/>
                    <a:pt x="207" y="3556"/>
                    <a:pt x="162" y="3349"/>
                  </a:cubicBezTo>
                  <a:cubicBezTo>
                    <a:pt x="117" y="3141"/>
                    <a:pt x="110" y="2929"/>
                    <a:pt x="76" y="2719"/>
                  </a:cubicBezTo>
                  <a:cubicBezTo>
                    <a:pt x="40" y="2499"/>
                    <a:pt x="0" y="2279"/>
                    <a:pt x="0" y="2057"/>
                  </a:cubicBezTo>
                  <a:cubicBezTo>
                    <a:pt x="0" y="1457"/>
                    <a:pt x="363" y="1170"/>
                    <a:pt x="867" y="937"/>
                  </a:cubicBezTo>
                  <a:cubicBezTo>
                    <a:pt x="1141" y="810"/>
                    <a:pt x="1424" y="699"/>
                    <a:pt x="1713" y="613"/>
                  </a:cubicBezTo>
                  <a:cubicBezTo>
                    <a:pt x="2075" y="506"/>
                    <a:pt x="2334" y="442"/>
                    <a:pt x="2700" y="353"/>
                  </a:cubicBezTo>
                  <a:lnTo>
                    <a:pt x="4853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461694" y="3107670"/>
              <a:ext cx="1185793" cy="1175582"/>
            </a:xfrm>
            <a:custGeom>
              <a:avLst/>
              <a:gdLst/>
              <a:ahLst/>
              <a:cxnLst/>
              <a:rect l="l" t="t" r="r" b="b"/>
              <a:pathLst>
                <a:path w="5121" h="5074" extrusionOk="0">
                  <a:moveTo>
                    <a:pt x="480" y="5073"/>
                  </a:moveTo>
                  <a:lnTo>
                    <a:pt x="478" y="5065"/>
                  </a:lnTo>
                  <a:cubicBezTo>
                    <a:pt x="402" y="4835"/>
                    <a:pt x="324" y="4598"/>
                    <a:pt x="308" y="4351"/>
                  </a:cubicBezTo>
                  <a:cubicBezTo>
                    <a:pt x="304" y="4293"/>
                    <a:pt x="304" y="4234"/>
                    <a:pt x="303" y="4177"/>
                  </a:cubicBezTo>
                  <a:cubicBezTo>
                    <a:pt x="303" y="4112"/>
                    <a:pt x="303" y="4044"/>
                    <a:pt x="297" y="3978"/>
                  </a:cubicBezTo>
                  <a:cubicBezTo>
                    <a:pt x="285" y="3838"/>
                    <a:pt x="249" y="3699"/>
                    <a:pt x="214" y="3565"/>
                  </a:cubicBezTo>
                  <a:cubicBezTo>
                    <a:pt x="196" y="3498"/>
                    <a:pt x="178" y="3428"/>
                    <a:pt x="163" y="3359"/>
                  </a:cubicBezTo>
                  <a:cubicBezTo>
                    <a:pt x="136" y="3237"/>
                    <a:pt x="123" y="3112"/>
                    <a:pt x="110" y="2991"/>
                  </a:cubicBezTo>
                  <a:cubicBezTo>
                    <a:pt x="100" y="2905"/>
                    <a:pt x="91" y="2816"/>
                    <a:pt x="76" y="2729"/>
                  </a:cubicBezTo>
                  <a:cubicBezTo>
                    <a:pt x="73" y="2708"/>
                    <a:pt x="70" y="2687"/>
                    <a:pt x="66" y="2666"/>
                  </a:cubicBezTo>
                  <a:cubicBezTo>
                    <a:pt x="34" y="2470"/>
                    <a:pt x="0" y="2267"/>
                    <a:pt x="0" y="2065"/>
                  </a:cubicBezTo>
                  <a:cubicBezTo>
                    <a:pt x="0" y="1781"/>
                    <a:pt x="81" y="1550"/>
                    <a:pt x="247" y="1360"/>
                  </a:cubicBezTo>
                  <a:cubicBezTo>
                    <a:pt x="321" y="1276"/>
                    <a:pt x="412" y="1199"/>
                    <a:pt x="523" y="1125"/>
                  </a:cubicBezTo>
                  <a:cubicBezTo>
                    <a:pt x="620" y="1061"/>
                    <a:pt x="734" y="999"/>
                    <a:pt x="873" y="935"/>
                  </a:cubicBezTo>
                  <a:cubicBezTo>
                    <a:pt x="1165" y="800"/>
                    <a:pt x="1451" y="691"/>
                    <a:pt x="1721" y="611"/>
                  </a:cubicBezTo>
                  <a:cubicBezTo>
                    <a:pt x="2092" y="501"/>
                    <a:pt x="2364" y="435"/>
                    <a:pt x="2709" y="351"/>
                  </a:cubicBezTo>
                  <a:lnTo>
                    <a:pt x="2714" y="371"/>
                  </a:lnTo>
                  <a:cubicBezTo>
                    <a:pt x="2369" y="455"/>
                    <a:pt x="2097" y="522"/>
                    <a:pt x="1727" y="631"/>
                  </a:cubicBezTo>
                  <a:cubicBezTo>
                    <a:pt x="1458" y="711"/>
                    <a:pt x="1173" y="820"/>
                    <a:pt x="882" y="954"/>
                  </a:cubicBezTo>
                  <a:cubicBezTo>
                    <a:pt x="744" y="1018"/>
                    <a:pt x="631" y="1079"/>
                    <a:pt x="535" y="1142"/>
                  </a:cubicBezTo>
                  <a:cubicBezTo>
                    <a:pt x="425" y="1215"/>
                    <a:pt x="336" y="1291"/>
                    <a:pt x="263" y="1374"/>
                  </a:cubicBezTo>
                  <a:cubicBezTo>
                    <a:pt x="101" y="1560"/>
                    <a:pt x="22" y="1786"/>
                    <a:pt x="22" y="2065"/>
                  </a:cubicBezTo>
                  <a:cubicBezTo>
                    <a:pt x="22" y="2265"/>
                    <a:pt x="55" y="2467"/>
                    <a:pt x="87" y="2663"/>
                  </a:cubicBezTo>
                  <a:cubicBezTo>
                    <a:pt x="91" y="2684"/>
                    <a:pt x="94" y="2704"/>
                    <a:pt x="97" y="2725"/>
                  </a:cubicBezTo>
                  <a:cubicBezTo>
                    <a:pt x="112" y="2813"/>
                    <a:pt x="121" y="2902"/>
                    <a:pt x="131" y="2988"/>
                  </a:cubicBezTo>
                  <a:cubicBezTo>
                    <a:pt x="144" y="3109"/>
                    <a:pt x="158" y="3234"/>
                    <a:pt x="184" y="3354"/>
                  </a:cubicBezTo>
                  <a:cubicBezTo>
                    <a:pt x="199" y="3423"/>
                    <a:pt x="217" y="3492"/>
                    <a:pt x="234" y="3559"/>
                  </a:cubicBezTo>
                  <a:cubicBezTo>
                    <a:pt x="270" y="3694"/>
                    <a:pt x="306" y="3834"/>
                    <a:pt x="318" y="3976"/>
                  </a:cubicBezTo>
                  <a:cubicBezTo>
                    <a:pt x="324" y="4043"/>
                    <a:pt x="324" y="4111"/>
                    <a:pt x="325" y="4177"/>
                  </a:cubicBezTo>
                  <a:cubicBezTo>
                    <a:pt x="325" y="4234"/>
                    <a:pt x="325" y="4292"/>
                    <a:pt x="329" y="4349"/>
                  </a:cubicBezTo>
                  <a:cubicBezTo>
                    <a:pt x="344" y="4591"/>
                    <a:pt x="421" y="4825"/>
                    <a:pt x="494" y="5051"/>
                  </a:cubicBezTo>
                  <a:cubicBezTo>
                    <a:pt x="937" y="5031"/>
                    <a:pt x="1509" y="4966"/>
                    <a:pt x="2029" y="4876"/>
                  </a:cubicBezTo>
                  <a:cubicBezTo>
                    <a:pt x="2012" y="4764"/>
                    <a:pt x="1981" y="4608"/>
                    <a:pt x="1951" y="4457"/>
                  </a:cubicBezTo>
                  <a:cubicBezTo>
                    <a:pt x="1920" y="4301"/>
                    <a:pt x="1889" y="4139"/>
                    <a:pt x="1871" y="4026"/>
                  </a:cubicBezTo>
                  <a:cubicBezTo>
                    <a:pt x="1846" y="3861"/>
                    <a:pt x="1802" y="3747"/>
                    <a:pt x="1757" y="3636"/>
                  </a:cubicBezTo>
                  <a:cubicBezTo>
                    <a:pt x="1713" y="3526"/>
                    <a:pt x="1667" y="3410"/>
                    <a:pt x="1641" y="3245"/>
                  </a:cubicBezTo>
                  <a:cubicBezTo>
                    <a:pt x="1621" y="3115"/>
                    <a:pt x="1592" y="2984"/>
                    <a:pt x="1563" y="2857"/>
                  </a:cubicBezTo>
                  <a:cubicBezTo>
                    <a:pt x="1517" y="2653"/>
                    <a:pt x="1469" y="2442"/>
                    <a:pt x="1459" y="2228"/>
                  </a:cubicBezTo>
                  <a:lnTo>
                    <a:pt x="1459" y="2227"/>
                  </a:lnTo>
                  <a:cubicBezTo>
                    <a:pt x="1459" y="2224"/>
                    <a:pt x="1459" y="2215"/>
                    <a:pt x="1458" y="2206"/>
                  </a:cubicBezTo>
                  <a:cubicBezTo>
                    <a:pt x="1457" y="2185"/>
                    <a:pt x="1457" y="2185"/>
                    <a:pt x="1461" y="2181"/>
                  </a:cubicBezTo>
                  <a:lnTo>
                    <a:pt x="1464" y="2178"/>
                  </a:lnTo>
                  <a:lnTo>
                    <a:pt x="1468" y="2178"/>
                  </a:lnTo>
                  <a:cubicBezTo>
                    <a:pt x="2044" y="2153"/>
                    <a:pt x="2617" y="2093"/>
                    <a:pt x="3185" y="1998"/>
                  </a:cubicBezTo>
                  <a:cubicBezTo>
                    <a:pt x="3374" y="1966"/>
                    <a:pt x="3597" y="1925"/>
                    <a:pt x="3817" y="1861"/>
                  </a:cubicBezTo>
                  <a:cubicBezTo>
                    <a:pt x="4044" y="1794"/>
                    <a:pt x="4236" y="1711"/>
                    <a:pt x="4403" y="1608"/>
                  </a:cubicBezTo>
                  <a:cubicBezTo>
                    <a:pt x="4564" y="1509"/>
                    <a:pt x="4728" y="1350"/>
                    <a:pt x="4853" y="1173"/>
                  </a:cubicBezTo>
                  <a:cubicBezTo>
                    <a:pt x="4919" y="1079"/>
                    <a:pt x="4973" y="981"/>
                    <a:pt x="5013" y="884"/>
                  </a:cubicBezTo>
                  <a:cubicBezTo>
                    <a:pt x="5056" y="780"/>
                    <a:pt x="5082" y="678"/>
                    <a:pt x="5090" y="581"/>
                  </a:cubicBezTo>
                  <a:cubicBezTo>
                    <a:pt x="5098" y="474"/>
                    <a:pt x="5085" y="373"/>
                    <a:pt x="5050" y="282"/>
                  </a:cubicBezTo>
                  <a:cubicBezTo>
                    <a:pt x="5011" y="182"/>
                    <a:pt x="4946" y="93"/>
                    <a:pt x="4857" y="16"/>
                  </a:cubicBezTo>
                  <a:lnTo>
                    <a:pt x="4871" y="0"/>
                  </a:lnTo>
                  <a:cubicBezTo>
                    <a:pt x="4963" y="79"/>
                    <a:pt x="5030" y="171"/>
                    <a:pt x="5069" y="274"/>
                  </a:cubicBezTo>
                  <a:cubicBezTo>
                    <a:pt x="5106" y="368"/>
                    <a:pt x="5120" y="472"/>
                    <a:pt x="5111" y="583"/>
                  </a:cubicBezTo>
                  <a:cubicBezTo>
                    <a:pt x="5078" y="1002"/>
                    <a:pt x="4727" y="1433"/>
                    <a:pt x="4414" y="1626"/>
                  </a:cubicBezTo>
                  <a:cubicBezTo>
                    <a:pt x="4245" y="1731"/>
                    <a:pt x="4052" y="1814"/>
                    <a:pt x="3823" y="1881"/>
                  </a:cubicBezTo>
                  <a:cubicBezTo>
                    <a:pt x="3602" y="1946"/>
                    <a:pt x="3378" y="1987"/>
                    <a:pt x="3189" y="2019"/>
                  </a:cubicBezTo>
                  <a:cubicBezTo>
                    <a:pt x="2623" y="2113"/>
                    <a:pt x="2052" y="2174"/>
                    <a:pt x="1479" y="2199"/>
                  </a:cubicBezTo>
                  <a:cubicBezTo>
                    <a:pt x="1480" y="2204"/>
                    <a:pt x="1480" y="2213"/>
                    <a:pt x="1481" y="2226"/>
                  </a:cubicBezTo>
                  <a:lnTo>
                    <a:pt x="1481" y="2227"/>
                  </a:lnTo>
                  <a:cubicBezTo>
                    <a:pt x="1491" y="2439"/>
                    <a:pt x="1538" y="2649"/>
                    <a:pt x="1584" y="2853"/>
                  </a:cubicBezTo>
                  <a:cubicBezTo>
                    <a:pt x="1613" y="2980"/>
                    <a:pt x="1642" y="3111"/>
                    <a:pt x="1662" y="3242"/>
                  </a:cubicBezTo>
                  <a:cubicBezTo>
                    <a:pt x="1688" y="3405"/>
                    <a:pt x="1733" y="3518"/>
                    <a:pt x="1776" y="3628"/>
                  </a:cubicBezTo>
                  <a:cubicBezTo>
                    <a:pt x="1821" y="3740"/>
                    <a:pt x="1867" y="3855"/>
                    <a:pt x="1892" y="4023"/>
                  </a:cubicBezTo>
                  <a:cubicBezTo>
                    <a:pt x="1910" y="4136"/>
                    <a:pt x="1941" y="4297"/>
                    <a:pt x="1972" y="4453"/>
                  </a:cubicBezTo>
                  <a:cubicBezTo>
                    <a:pt x="2003" y="4609"/>
                    <a:pt x="2034" y="4771"/>
                    <a:pt x="2052" y="4884"/>
                  </a:cubicBezTo>
                  <a:lnTo>
                    <a:pt x="2053" y="4894"/>
                  </a:lnTo>
                  <a:lnTo>
                    <a:pt x="2043" y="4896"/>
                  </a:lnTo>
                  <a:cubicBezTo>
                    <a:pt x="1517" y="4987"/>
                    <a:pt x="935" y="5053"/>
                    <a:pt x="488" y="5073"/>
                  </a:cubicBezTo>
                  <a:lnTo>
                    <a:pt x="480" y="50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789550" y="3556047"/>
              <a:ext cx="14299" cy="72516"/>
            </a:xfrm>
            <a:custGeom>
              <a:avLst/>
              <a:gdLst/>
              <a:ahLst/>
              <a:cxnLst/>
              <a:rect l="l" t="t" r="r" b="b"/>
              <a:pathLst>
                <a:path w="61" h="315" extrusionOk="0">
                  <a:moveTo>
                    <a:pt x="39" y="314"/>
                  </a:moveTo>
                  <a:cubicBezTo>
                    <a:pt x="37" y="267"/>
                    <a:pt x="28" y="212"/>
                    <a:pt x="20" y="158"/>
                  </a:cubicBezTo>
                  <a:cubicBezTo>
                    <a:pt x="11" y="104"/>
                    <a:pt x="2" y="49"/>
                    <a:pt x="0" y="1"/>
                  </a:cubicBezTo>
                  <a:lnTo>
                    <a:pt x="21" y="0"/>
                  </a:lnTo>
                  <a:cubicBezTo>
                    <a:pt x="23" y="46"/>
                    <a:pt x="32" y="102"/>
                    <a:pt x="41" y="155"/>
                  </a:cubicBezTo>
                  <a:cubicBezTo>
                    <a:pt x="49" y="209"/>
                    <a:pt x="58" y="265"/>
                    <a:pt x="60" y="313"/>
                  </a:cubicBezTo>
                  <a:lnTo>
                    <a:pt x="39" y="3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299210" y="3466167"/>
              <a:ext cx="151161" cy="50046"/>
            </a:xfrm>
            <a:custGeom>
              <a:avLst/>
              <a:gdLst/>
              <a:ahLst/>
              <a:cxnLst/>
              <a:rect l="l" t="t" r="r" b="b"/>
              <a:pathLst>
                <a:path w="653" h="218" extrusionOk="0">
                  <a:moveTo>
                    <a:pt x="2" y="217"/>
                  </a:moveTo>
                  <a:lnTo>
                    <a:pt x="0" y="195"/>
                  </a:lnTo>
                  <a:lnTo>
                    <a:pt x="0" y="195"/>
                  </a:lnTo>
                  <a:cubicBezTo>
                    <a:pt x="222" y="182"/>
                    <a:pt x="437" y="118"/>
                    <a:pt x="629" y="7"/>
                  </a:cubicBezTo>
                  <a:cubicBezTo>
                    <a:pt x="633" y="5"/>
                    <a:pt x="637" y="2"/>
                    <a:pt x="641" y="0"/>
                  </a:cubicBezTo>
                  <a:lnTo>
                    <a:pt x="652" y="18"/>
                  </a:lnTo>
                  <a:lnTo>
                    <a:pt x="652" y="18"/>
                  </a:lnTo>
                  <a:cubicBezTo>
                    <a:pt x="648" y="21"/>
                    <a:pt x="644" y="23"/>
                    <a:pt x="640" y="26"/>
                  </a:cubicBezTo>
                  <a:cubicBezTo>
                    <a:pt x="445" y="138"/>
                    <a:pt x="226" y="203"/>
                    <a:pt x="2" y="21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469777" y="3419185"/>
              <a:ext cx="43918" cy="36769"/>
            </a:xfrm>
            <a:custGeom>
              <a:avLst/>
              <a:gdLst/>
              <a:ahLst/>
              <a:cxnLst/>
              <a:rect l="l" t="t" r="r" b="b"/>
              <a:pathLst>
                <a:path w="188" h="160" extrusionOk="0">
                  <a:moveTo>
                    <a:pt x="0" y="141"/>
                  </a:moveTo>
                  <a:cubicBezTo>
                    <a:pt x="63" y="102"/>
                    <a:pt x="121" y="54"/>
                    <a:pt x="172" y="0"/>
                  </a:cubicBezTo>
                  <a:lnTo>
                    <a:pt x="187" y="15"/>
                  </a:lnTo>
                  <a:cubicBezTo>
                    <a:pt x="135" y="70"/>
                    <a:pt x="76" y="119"/>
                    <a:pt x="11" y="159"/>
                  </a:cubicBezTo>
                  <a:lnTo>
                    <a:pt x="0" y="14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805892" y="3848157"/>
              <a:ext cx="41876" cy="152182"/>
            </a:xfrm>
            <a:custGeom>
              <a:avLst/>
              <a:gdLst/>
              <a:ahLst/>
              <a:cxnLst/>
              <a:rect l="l" t="t" r="r" b="b"/>
              <a:pathLst>
                <a:path w="181" h="656" extrusionOk="0">
                  <a:moveTo>
                    <a:pt x="159" y="655"/>
                  </a:moveTo>
                  <a:cubicBezTo>
                    <a:pt x="120" y="436"/>
                    <a:pt x="67" y="219"/>
                    <a:pt x="0" y="6"/>
                  </a:cubicBezTo>
                  <a:lnTo>
                    <a:pt x="20" y="0"/>
                  </a:lnTo>
                  <a:cubicBezTo>
                    <a:pt x="87" y="213"/>
                    <a:pt x="141" y="431"/>
                    <a:pt x="180" y="651"/>
                  </a:cubicBezTo>
                  <a:lnTo>
                    <a:pt x="159" y="6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799764" y="3894118"/>
              <a:ext cx="19406" cy="67410"/>
            </a:xfrm>
            <a:custGeom>
              <a:avLst/>
              <a:gdLst/>
              <a:ahLst/>
              <a:cxnLst/>
              <a:rect l="l" t="t" r="r" b="b"/>
              <a:pathLst>
                <a:path w="83" h="292" extrusionOk="0">
                  <a:moveTo>
                    <a:pt x="72" y="289"/>
                  </a:moveTo>
                  <a:lnTo>
                    <a:pt x="61" y="291"/>
                  </a:lnTo>
                  <a:lnTo>
                    <a:pt x="0" y="4"/>
                  </a:lnTo>
                  <a:lnTo>
                    <a:pt x="21" y="0"/>
                  </a:lnTo>
                  <a:lnTo>
                    <a:pt x="82" y="286"/>
                  </a:lnTo>
                  <a:lnTo>
                    <a:pt x="72" y="2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487228" y="3501915"/>
              <a:ext cx="15320" cy="122563"/>
            </a:xfrm>
            <a:custGeom>
              <a:avLst/>
              <a:gdLst/>
              <a:ahLst/>
              <a:cxnLst/>
              <a:rect l="l" t="t" r="r" b="b"/>
              <a:pathLst>
                <a:path w="64" h="527" extrusionOk="0">
                  <a:moveTo>
                    <a:pt x="26" y="526"/>
                  </a:moveTo>
                  <a:lnTo>
                    <a:pt x="26" y="526"/>
                  </a:lnTo>
                  <a:cubicBezTo>
                    <a:pt x="9" y="450"/>
                    <a:pt x="0" y="373"/>
                    <a:pt x="0" y="295"/>
                  </a:cubicBezTo>
                  <a:cubicBezTo>
                    <a:pt x="0" y="195"/>
                    <a:pt x="15" y="96"/>
                    <a:pt x="43" y="0"/>
                  </a:cubicBezTo>
                  <a:lnTo>
                    <a:pt x="63" y="6"/>
                  </a:lnTo>
                  <a:lnTo>
                    <a:pt x="63" y="6"/>
                  </a:lnTo>
                  <a:cubicBezTo>
                    <a:pt x="35" y="100"/>
                    <a:pt x="21" y="197"/>
                    <a:pt x="21" y="295"/>
                  </a:cubicBezTo>
                  <a:cubicBezTo>
                    <a:pt x="21" y="371"/>
                    <a:pt x="30" y="447"/>
                    <a:pt x="47" y="522"/>
                  </a:cubicBezTo>
                  <a:lnTo>
                    <a:pt x="26" y="52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492335" y="3648991"/>
              <a:ext cx="9192" cy="40855"/>
            </a:xfrm>
            <a:custGeom>
              <a:avLst/>
              <a:gdLst/>
              <a:ahLst/>
              <a:cxnLst/>
              <a:rect l="l" t="t" r="r" b="b"/>
              <a:pathLst>
                <a:path w="40" h="177" extrusionOk="0">
                  <a:moveTo>
                    <a:pt x="29" y="175"/>
                  </a:moveTo>
                  <a:lnTo>
                    <a:pt x="18" y="176"/>
                  </a:lnTo>
                  <a:lnTo>
                    <a:pt x="0" y="3"/>
                  </a:lnTo>
                  <a:lnTo>
                    <a:pt x="21" y="0"/>
                  </a:lnTo>
                  <a:lnTo>
                    <a:pt x="39" y="174"/>
                  </a:lnTo>
                  <a:lnTo>
                    <a:pt x="29" y="17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847768" y="4038130"/>
              <a:ext cx="11235" cy="45961"/>
            </a:xfrm>
            <a:custGeom>
              <a:avLst/>
              <a:gdLst/>
              <a:ahLst/>
              <a:cxnLst/>
              <a:rect l="l" t="t" r="r" b="b"/>
              <a:pathLst>
                <a:path w="47" h="200" extrusionOk="0">
                  <a:moveTo>
                    <a:pt x="35" y="198"/>
                  </a:moveTo>
                  <a:lnTo>
                    <a:pt x="25" y="199"/>
                  </a:lnTo>
                  <a:lnTo>
                    <a:pt x="0" y="2"/>
                  </a:lnTo>
                  <a:lnTo>
                    <a:pt x="21" y="0"/>
                  </a:lnTo>
                  <a:lnTo>
                    <a:pt x="46" y="197"/>
                  </a:lnTo>
                  <a:lnTo>
                    <a:pt x="35" y="19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445352" y="2993277"/>
              <a:ext cx="220614" cy="447354"/>
            </a:xfrm>
            <a:custGeom>
              <a:avLst/>
              <a:gdLst/>
              <a:ahLst/>
              <a:cxnLst/>
              <a:rect l="l" t="t" r="r" b="b"/>
              <a:pathLst>
                <a:path w="952" h="1933" extrusionOk="0">
                  <a:moveTo>
                    <a:pt x="404" y="1792"/>
                  </a:moveTo>
                  <a:cubicBezTo>
                    <a:pt x="448" y="1771"/>
                    <a:pt x="492" y="1750"/>
                    <a:pt x="535" y="1728"/>
                  </a:cubicBezTo>
                  <a:cubicBezTo>
                    <a:pt x="566" y="1711"/>
                    <a:pt x="598" y="1695"/>
                    <a:pt x="630" y="1678"/>
                  </a:cubicBezTo>
                  <a:cubicBezTo>
                    <a:pt x="853" y="1560"/>
                    <a:pt x="820" y="1932"/>
                    <a:pt x="878" y="1724"/>
                  </a:cubicBezTo>
                  <a:cubicBezTo>
                    <a:pt x="951" y="1464"/>
                    <a:pt x="911" y="727"/>
                    <a:pt x="862" y="455"/>
                  </a:cubicBezTo>
                  <a:cubicBezTo>
                    <a:pt x="841" y="335"/>
                    <a:pt x="799" y="207"/>
                    <a:pt x="696" y="141"/>
                  </a:cubicBezTo>
                  <a:cubicBezTo>
                    <a:pt x="615" y="89"/>
                    <a:pt x="511" y="87"/>
                    <a:pt x="417" y="110"/>
                  </a:cubicBezTo>
                  <a:cubicBezTo>
                    <a:pt x="222" y="158"/>
                    <a:pt x="114" y="0"/>
                    <a:pt x="52" y="191"/>
                  </a:cubicBezTo>
                  <a:cubicBezTo>
                    <a:pt x="0" y="351"/>
                    <a:pt x="362" y="1699"/>
                    <a:pt x="404" y="179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452501" y="3008597"/>
              <a:ext cx="216529" cy="403439"/>
            </a:xfrm>
            <a:custGeom>
              <a:avLst/>
              <a:gdLst/>
              <a:ahLst/>
              <a:cxnLst/>
              <a:rect l="l" t="t" r="r" b="b"/>
              <a:pathLst>
                <a:path w="934" h="1743" extrusionOk="0">
                  <a:moveTo>
                    <a:pt x="370" y="1742"/>
                  </a:moveTo>
                  <a:lnTo>
                    <a:pt x="366" y="1732"/>
                  </a:lnTo>
                  <a:cubicBezTo>
                    <a:pt x="343" y="1682"/>
                    <a:pt x="240" y="1314"/>
                    <a:pt x="153" y="955"/>
                  </a:cubicBezTo>
                  <a:cubicBezTo>
                    <a:pt x="103" y="750"/>
                    <a:pt x="64" y="569"/>
                    <a:pt x="39" y="434"/>
                  </a:cubicBezTo>
                  <a:cubicBezTo>
                    <a:pt x="9" y="264"/>
                    <a:pt x="0" y="163"/>
                    <a:pt x="13" y="124"/>
                  </a:cubicBezTo>
                  <a:cubicBezTo>
                    <a:pt x="53" y="0"/>
                    <a:pt x="116" y="13"/>
                    <a:pt x="196" y="30"/>
                  </a:cubicBezTo>
                  <a:cubicBezTo>
                    <a:pt x="247" y="41"/>
                    <a:pt x="310" y="54"/>
                    <a:pt x="386" y="36"/>
                  </a:cubicBezTo>
                  <a:cubicBezTo>
                    <a:pt x="497" y="9"/>
                    <a:pt x="598" y="20"/>
                    <a:pt x="673" y="68"/>
                  </a:cubicBezTo>
                  <a:cubicBezTo>
                    <a:pt x="721" y="99"/>
                    <a:pt x="761" y="147"/>
                    <a:pt x="790" y="209"/>
                  </a:cubicBezTo>
                  <a:cubicBezTo>
                    <a:pt x="813" y="258"/>
                    <a:pt x="831" y="317"/>
                    <a:pt x="843" y="389"/>
                  </a:cubicBezTo>
                  <a:cubicBezTo>
                    <a:pt x="892" y="660"/>
                    <a:pt x="933" y="1401"/>
                    <a:pt x="859" y="1663"/>
                  </a:cubicBezTo>
                  <a:cubicBezTo>
                    <a:pt x="844" y="1717"/>
                    <a:pt x="835" y="1734"/>
                    <a:pt x="821" y="1735"/>
                  </a:cubicBezTo>
                  <a:cubicBezTo>
                    <a:pt x="807" y="1736"/>
                    <a:pt x="799" y="1721"/>
                    <a:pt x="788" y="1697"/>
                  </a:cubicBezTo>
                  <a:cubicBezTo>
                    <a:pt x="772" y="1664"/>
                    <a:pt x="751" y="1619"/>
                    <a:pt x="709" y="1605"/>
                  </a:cubicBezTo>
                  <a:cubicBezTo>
                    <a:pt x="681" y="1596"/>
                    <a:pt x="647" y="1602"/>
                    <a:pt x="606" y="1623"/>
                  </a:cubicBezTo>
                  <a:cubicBezTo>
                    <a:pt x="575" y="1640"/>
                    <a:pt x="543" y="1657"/>
                    <a:pt x="511" y="1673"/>
                  </a:cubicBezTo>
                  <a:cubicBezTo>
                    <a:pt x="479" y="1689"/>
                    <a:pt x="447" y="1705"/>
                    <a:pt x="415" y="1720"/>
                  </a:cubicBezTo>
                  <a:cubicBezTo>
                    <a:pt x="403" y="1726"/>
                    <a:pt x="392" y="1732"/>
                    <a:pt x="380" y="1737"/>
                  </a:cubicBezTo>
                  <a:lnTo>
                    <a:pt x="370" y="1742"/>
                  </a:lnTo>
                  <a:close/>
                  <a:moveTo>
                    <a:pt x="123" y="40"/>
                  </a:moveTo>
                  <a:cubicBezTo>
                    <a:pt x="83" y="40"/>
                    <a:pt x="56" y="60"/>
                    <a:pt x="33" y="131"/>
                  </a:cubicBezTo>
                  <a:cubicBezTo>
                    <a:pt x="12" y="195"/>
                    <a:pt x="63" y="494"/>
                    <a:pt x="174" y="950"/>
                  </a:cubicBezTo>
                  <a:cubicBezTo>
                    <a:pt x="260" y="1308"/>
                    <a:pt x="354" y="1641"/>
                    <a:pt x="381" y="1713"/>
                  </a:cubicBezTo>
                  <a:lnTo>
                    <a:pt x="406" y="1701"/>
                  </a:lnTo>
                  <a:cubicBezTo>
                    <a:pt x="437" y="1686"/>
                    <a:pt x="470" y="1670"/>
                    <a:pt x="501" y="1654"/>
                  </a:cubicBezTo>
                  <a:cubicBezTo>
                    <a:pt x="533" y="1638"/>
                    <a:pt x="565" y="1621"/>
                    <a:pt x="596" y="1604"/>
                  </a:cubicBezTo>
                  <a:cubicBezTo>
                    <a:pt x="642" y="1580"/>
                    <a:pt x="682" y="1574"/>
                    <a:pt x="716" y="1585"/>
                  </a:cubicBezTo>
                  <a:cubicBezTo>
                    <a:pt x="766" y="1602"/>
                    <a:pt x="791" y="1653"/>
                    <a:pt x="807" y="1687"/>
                  </a:cubicBezTo>
                  <a:cubicBezTo>
                    <a:pt x="811" y="1696"/>
                    <a:pt x="816" y="1707"/>
                    <a:pt x="819" y="1712"/>
                  </a:cubicBezTo>
                  <a:cubicBezTo>
                    <a:pt x="823" y="1707"/>
                    <a:pt x="829" y="1693"/>
                    <a:pt x="839" y="1658"/>
                  </a:cubicBezTo>
                  <a:cubicBezTo>
                    <a:pt x="912" y="1398"/>
                    <a:pt x="871" y="662"/>
                    <a:pt x="823" y="392"/>
                  </a:cubicBezTo>
                  <a:cubicBezTo>
                    <a:pt x="810" y="322"/>
                    <a:pt x="793" y="265"/>
                    <a:pt x="771" y="218"/>
                  </a:cubicBezTo>
                  <a:cubicBezTo>
                    <a:pt x="743" y="159"/>
                    <a:pt x="707" y="115"/>
                    <a:pt x="662" y="86"/>
                  </a:cubicBezTo>
                  <a:cubicBezTo>
                    <a:pt x="567" y="26"/>
                    <a:pt x="452" y="41"/>
                    <a:pt x="391" y="56"/>
                  </a:cubicBezTo>
                  <a:cubicBezTo>
                    <a:pt x="311" y="76"/>
                    <a:pt x="245" y="62"/>
                    <a:pt x="192" y="51"/>
                  </a:cubicBezTo>
                  <a:cubicBezTo>
                    <a:pt x="165" y="45"/>
                    <a:pt x="143" y="40"/>
                    <a:pt x="123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498550" y="3180186"/>
              <a:ext cx="1021" cy="3064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3" y="11"/>
                  </a:moveTo>
                  <a:lnTo>
                    <a:pt x="3" y="11"/>
                  </a:lnTo>
                  <a:cubicBezTo>
                    <a:pt x="2" y="7"/>
                    <a:pt x="1" y="4"/>
                    <a:pt x="0" y="0"/>
                  </a:cubicBezTo>
                  <a:lnTo>
                    <a:pt x="3" y="11"/>
                  </a:lnTo>
                </a:path>
              </a:pathLst>
            </a:custGeom>
            <a:solidFill>
              <a:srgbClr val="E4AA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356581" y="2504044"/>
              <a:ext cx="3064" cy="13277"/>
            </a:xfrm>
            <a:custGeom>
              <a:avLst/>
              <a:gdLst/>
              <a:ahLst/>
              <a:cxnLst/>
              <a:rect l="l" t="t" r="r" b="b"/>
              <a:pathLst>
                <a:path w="13" h="58" extrusionOk="0">
                  <a:moveTo>
                    <a:pt x="0" y="0"/>
                  </a:moveTo>
                  <a:lnTo>
                    <a:pt x="12" y="57"/>
                  </a:lnTo>
                  <a:lnTo>
                    <a:pt x="12" y="57"/>
                  </a:lnTo>
                  <a:lnTo>
                    <a:pt x="0" y="0"/>
                  </a:lnTo>
                </a:path>
              </a:pathLst>
            </a:custGeom>
            <a:solidFill>
              <a:srgbClr val="E4AA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497529" y="3169972"/>
              <a:ext cx="2043" cy="10214"/>
            </a:xfrm>
            <a:custGeom>
              <a:avLst/>
              <a:gdLst/>
              <a:ahLst/>
              <a:cxnLst/>
              <a:rect l="l" t="t" r="r" b="b"/>
              <a:pathLst>
                <a:path w="9" h="43" extrusionOk="0">
                  <a:moveTo>
                    <a:pt x="1" y="10"/>
                  </a:moveTo>
                  <a:cubicBezTo>
                    <a:pt x="3" y="20"/>
                    <a:pt x="6" y="31"/>
                    <a:pt x="8" y="42"/>
                  </a:cubicBezTo>
                  <a:lnTo>
                    <a:pt x="0" y="0"/>
                  </a:lnTo>
                  <a:cubicBezTo>
                    <a:pt x="0" y="3"/>
                    <a:pt x="0" y="6"/>
                    <a:pt x="1" y="10"/>
                  </a:cubicBezTo>
                </a:path>
              </a:pathLst>
            </a:custGeom>
            <a:solidFill>
              <a:srgbClr val="E4AA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684438" y="3474338"/>
              <a:ext cx="615876" cy="855901"/>
            </a:xfrm>
            <a:custGeom>
              <a:avLst/>
              <a:gdLst/>
              <a:ahLst/>
              <a:cxnLst/>
              <a:rect l="l" t="t" r="r" b="b"/>
              <a:pathLst>
                <a:path w="2660" h="3696" extrusionOk="0">
                  <a:moveTo>
                    <a:pt x="0" y="1402"/>
                  </a:moveTo>
                  <a:cubicBezTo>
                    <a:pt x="394" y="2294"/>
                    <a:pt x="593" y="2773"/>
                    <a:pt x="1045" y="3637"/>
                  </a:cubicBezTo>
                  <a:cubicBezTo>
                    <a:pt x="1055" y="3656"/>
                    <a:pt x="1065" y="3676"/>
                    <a:pt x="1076" y="3695"/>
                  </a:cubicBezTo>
                  <a:cubicBezTo>
                    <a:pt x="1222" y="3681"/>
                    <a:pt x="1367" y="3668"/>
                    <a:pt x="1512" y="3647"/>
                  </a:cubicBezTo>
                  <a:cubicBezTo>
                    <a:pt x="1782" y="3607"/>
                    <a:pt x="2040" y="3521"/>
                    <a:pt x="2286" y="3405"/>
                  </a:cubicBezTo>
                  <a:cubicBezTo>
                    <a:pt x="2411" y="3327"/>
                    <a:pt x="2534" y="3244"/>
                    <a:pt x="2659" y="3161"/>
                  </a:cubicBezTo>
                  <a:cubicBezTo>
                    <a:pt x="2605" y="3071"/>
                    <a:pt x="2562" y="2975"/>
                    <a:pt x="2519" y="2879"/>
                  </a:cubicBezTo>
                  <a:cubicBezTo>
                    <a:pt x="2281" y="2355"/>
                    <a:pt x="2029" y="1836"/>
                    <a:pt x="1764" y="1325"/>
                  </a:cubicBezTo>
                  <a:cubicBezTo>
                    <a:pt x="1535" y="883"/>
                    <a:pt x="1324" y="332"/>
                    <a:pt x="940" y="0"/>
                  </a:cubicBezTo>
                  <a:lnTo>
                    <a:pt x="0" y="140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203377" y="2200700"/>
              <a:ext cx="420799" cy="543366"/>
            </a:xfrm>
            <a:custGeom>
              <a:avLst/>
              <a:gdLst/>
              <a:ahLst/>
              <a:cxnLst/>
              <a:rect l="l" t="t" r="r" b="b"/>
              <a:pathLst>
                <a:path w="1815" h="2345" extrusionOk="0">
                  <a:moveTo>
                    <a:pt x="1763" y="256"/>
                  </a:moveTo>
                  <a:cubicBezTo>
                    <a:pt x="1646" y="0"/>
                    <a:pt x="1288" y="48"/>
                    <a:pt x="1051" y="26"/>
                  </a:cubicBezTo>
                  <a:cubicBezTo>
                    <a:pt x="772" y="0"/>
                    <a:pt x="526" y="205"/>
                    <a:pt x="500" y="483"/>
                  </a:cubicBezTo>
                  <a:lnTo>
                    <a:pt x="459" y="921"/>
                  </a:lnTo>
                  <a:cubicBezTo>
                    <a:pt x="450" y="1019"/>
                    <a:pt x="514" y="1028"/>
                    <a:pt x="544" y="1119"/>
                  </a:cubicBezTo>
                  <a:cubicBezTo>
                    <a:pt x="482" y="1211"/>
                    <a:pt x="354" y="1400"/>
                    <a:pt x="253" y="1425"/>
                  </a:cubicBezTo>
                  <a:cubicBezTo>
                    <a:pt x="203" y="1437"/>
                    <a:pt x="148" y="1430"/>
                    <a:pt x="101" y="1453"/>
                  </a:cubicBezTo>
                  <a:cubicBezTo>
                    <a:pt x="16" y="1494"/>
                    <a:pt x="0" y="1609"/>
                    <a:pt x="12" y="1703"/>
                  </a:cubicBezTo>
                  <a:cubicBezTo>
                    <a:pt x="41" y="1918"/>
                    <a:pt x="162" y="2123"/>
                    <a:pt x="348" y="2234"/>
                  </a:cubicBezTo>
                  <a:lnTo>
                    <a:pt x="348" y="2234"/>
                  </a:lnTo>
                  <a:cubicBezTo>
                    <a:pt x="351" y="2235"/>
                    <a:pt x="353" y="2236"/>
                    <a:pt x="355" y="2237"/>
                  </a:cubicBezTo>
                  <a:cubicBezTo>
                    <a:pt x="377" y="2250"/>
                    <a:pt x="400" y="2262"/>
                    <a:pt x="424" y="2272"/>
                  </a:cubicBezTo>
                  <a:cubicBezTo>
                    <a:pt x="599" y="2344"/>
                    <a:pt x="808" y="2335"/>
                    <a:pt x="965" y="2231"/>
                  </a:cubicBezTo>
                  <a:cubicBezTo>
                    <a:pt x="996" y="2211"/>
                    <a:pt x="1026" y="2186"/>
                    <a:pt x="1041" y="2153"/>
                  </a:cubicBezTo>
                  <a:cubicBezTo>
                    <a:pt x="1068" y="2096"/>
                    <a:pt x="1062" y="2030"/>
                    <a:pt x="1088" y="1972"/>
                  </a:cubicBezTo>
                  <a:cubicBezTo>
                    <a:pt x="1106" y="1932"/>
                    <a:pt x="1127" y="1894"/>
                    <a:pt x="1147" y="1855"/>
                  </a:cubicBezTo>
                  <a:lnTo>
                    <a:pt x="1250" y="1650"/>
                  </a:lnTo>
                  <a:cubicBezTo>
                    <a:pt x="1405" y="1615"/>
                    <a:pt x="1547" y="1525"/>
                    <a:pt x="1641" y="1394"/>
                  </a:cubicBezTo>
                  <a:cubicBezTo>
                    <a:pt x="1792" y="1184"/>
                    <a:pt x="1814" y="812"/>
                    <a:pt x="1814" y="561"/>
                  </a:cubicBezTo>
                  <a:cubicBezTo>
                    <a:pt x="1814" y="457"/>
                    <a:pt x="1806" y="350"/>
                    <a:pt x="1763" y="2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948971" y="3931908"/>
              <a:ext cx="210399" cy="353392"/>
            </a:xfrm>
            <a:custGeom>
              <a:avLst/>
              <a:gdLst/>
              <a:ahLst/>
              <a:cxnLst/>
              <a:rect l="l" t="t" r="r" b="b"/>
              <a:pathLst>
                <a:path w="909" h="1525" extrusionOk="0">
                  <a:moveTo>
                    <a:pt x="122" y="970"/>
                  </a:moveTo>
                  <a:cubicBezTo>
                    <a:pt x="140" y="1029"/>
                    <a:pt x="160" y="1088"/>
                    <a:pt x="181" y="1147"/>
                  </a:cubicBezTo>
                  <a:cubicBezTo>
                    <a:pt x="224" y="1264"/>
                    <a:pt x="263" y="1430"/>
                    <a:pt x="385" y="1490"/>
                  </a:cubicBezTo>
                  <a:cubicBezTo>
                    <a:pt x="452" y="1524"/>
                    <a:pt x="532" y="1515"/>
                    <a:pt x="604" y="1493"/>
                  </a:cubicBezTo>
                  <a:cubicBezTo>
                    <a:pt x="699" y="1463"/>
                    <a:pt x="867" y="1375"/>
                    <a:pt x="894" y="1270"/>
                  </a:cubicBezTo>
                  <a:cubicBezTo>
                    <a:pt x="908" y="1217"/>
                    <a:pt x="901" y="1161"/>
                    <a:pt x="893" y="1107"/>
                  </a:cubicBezTo>
                  <a:cubicBezTo>
                    <a:pt x="880" y="1009"/>
                    <a:pt x="867" y="910"/>
                    <a:pt x="853" y="812"/>
                  </a:cubicBezTo>
                  <a:cubicBezTo>
                    <a:pt x="833" y="662"/>
                    <a:pt x="811" y="507"/>
                    <a:pt x="783" y="357"/>
                  </a:cubicBezTo>
                  <a:cubicBezTo>
                    <a:pt x="762" y="246"/>
                    <a:pt x="716" y="134"/>
                    <a:pt x="625" y="68"/>
                  </a:cubicBezTo>
                  <a:cubicBezTo>
                    <a:pt x="553" y="16"/>
                    <a:pt x="459" y="0"/>
                    <a:pt x="371" y="11"/>
                  </a:cubicBezTo>
                  <a:cubicBezTo>
                    <a:pt x="277" y="22"/>
                    <a:pt x="185" y="64"/>
                    <a:pt x="123" y="135"/>
                  </a:cubicBezTo>
                  <a:cubicBezTo>
                    <a:pt x="0" y="273"/>
                    <a:pt x="12" y="482"/>
                    <a:pt x="47" y="663"/>
                  </a:cubicBezTo>
                  <a:lnTo>
                    <a:pt x="47" y="663"/>
                  </a:lnTo>
                  <a:cubicBezTo>
                    <a:pt x="67" y="767"/>
                    <a:pt x="92" y="869"/>
                    <a:pt x="122" y="9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529104" y="2255854"/>
              <a:ext cx="1249118" cy="1018300"/>
            </a:xfrm>
            <a:custGeom>
              <a:avLst/>
              <a:gdLst/>
              <a:ahLst/>
              <a:cxnLst/>
              <a:rect l="l" t="t" r="r" b="b"/>
              <a:pathLst>
                <a:path w="5395" h="4395" extrusionOk="0">
                  <a:moveTo>
                    <a:pt x="5241" y="1898"/>
                  </a:moveTo>
                  <a:cubicBezTo>
                    <a:pt x="5071" y="1090"/>
                    <a:pt x="4800" y="317"/>
                    <a:pt x="3942" y="66"/>
                  </a:cubicBezTo>
                  <a:cubicBezTo>
                    <a:pt x="3861" y="42"/>
                    <a:pt x="3773" y="29"/>
                    <a:pt x="3696" y="16"/>
                  </a:cubicBezTo>
                  <a:cubicBezTo>
                    <a:pt x="3600" y="0"/>
                    <a:pt x="3501" y="8"/>
                    <a:pt x="3404" y="17"/>
                  </a:cubicBezTo>
                  <a:cubicBezTo>
                    <a:pt x="3042" y="49"/>
                    <a:pt x="2704" y="142"/>
                    <a:pt x="2371" y="277"/>
                  </a:cubicBezTo>
                  <a:cubicBezTo>
                    <a:pt x="2261" y="322"/>
                    <a:pt x="2145" y="350"/>
                    <a:pt x="2029" y="377"/>
                  </a:cubicBezTo>
                  <a:cubicBezTo>
                    <a:pt x="1577" y="485"/>
                    <a:pt x="1123" y="568"/>
                    <a:pt x="697" y="756"/>
                  </a:cubicBezTo>
                  <a:cubicBezTo>
                    <a:pt x="571" y="811"/>
                    <a:pt x="401" y="862"/>
                    <a:pt x="293" y="946"/>
                  </a:cubicBezTo>
                  <a:cubicBezTo>
                    <a:pt x="259" y="972"/>
                    <a:pt x="230" y="1008"/>
                    <a:pt x="207" y="1048"/>
                  </a:cubicBezTo>
                  <a:cubicBezTo>
                    <a:pt x="171" y="1111"/>
                    <a:pt x="147" y="1186"/>
                    <a:pt x="131" y="1255"/>
                  </a:cubicBezTo>
                  <a:cubicBezTo>
                    <a:pt x="0" y="1817"/>
                    <a:pt x="749" y="1798"/>
                    <a:pt x="1117" y="1763"/>
                  </a:cubicBezTo>
                  <a:cubicBezTo>
                    <a:pt x="1288" y="1747"/>
                    <a:pt x="1459" y="1725"/>
                    <a:pt x="1630" y="1697"/>
                  </a:cubicBezTo>
                  <a:cubicBezTo>
                    <a:pt x="1816" y="1667"/>
                    <a:pt x="2008" y="1625"/>
                    <a:pt x="2177" y="1546"/>
                  </a:cubicBezTo>
                  <a:cubicBezTo>
                    <a:pt x="2192" y="1594"/>
                    <a:pt x="2207" y="1640"/>
                    <a:pt x="2220" y="1684"/>
                  </a:cubicBezTo>
                  <a:cubicBezTo>
                    <a:pt x="2400" y="2282"/>
                    <a:pt x="2332" y="2869"/>
                    <a:pt x="2295" y="3477"/>
                  </a:cubicBezTo>
                  <a:cubicBezTo>
                    <a:pt x="2269" y="3907"/>
                    <a:pt x="2598" y="3994"/>
                    <a:pt x="2949" y="4117"/>
                  </a:cubicBezTo>
                  <a:cubicBezTo>
                    <a:pt x="3177" y="4197"/>
                    <a:pt x="3412" y="4269"/>
                    <a:pt x="3648" y="4318"/>
                  </a:cubicBezTo>
                  <a:cubicBezTo>
                    <a:pt x="3919" y="4375"/>
                    <a:pt x="4197" y="4371"/>
                    <a:pt x="4473" y="4367"/>
                  </a:cubicBezTo>
                  <a:cubicBezTo>
                    <a:pt x="4549" y="4366"/>
                    <a:pt x="4697" y="4394"/>
                    <a:pt x="4766" y="4365"/>
                  </a:cubicBezTo>
                  <a:cubicBezTo>
                    <a:pt x="4817" y="4343"/>
                    <a:pt x="4847" y="4283"/>
                    <a:pt x="4900" y="4247"/>
                  </a:cubicBezTo>
                  <a:cubicBezTo>
                    <a:pt x="5036" y="4153"/>
                    <a:pt x="5173" y="4053"/>
                    <a:pt x="5239" y="3895"/>
                  </a:cubicBezTo>
                  <a:cubicBezTo>
                    <a:pt x="5259" y="3846"/>
                    <a:pt x="5272" y="3794"/>
                    <a:pt x="5284" y="3742"/>
                  </a:cubicBezTo>
                  <a:cubicBezTo>
                    <a:pt x="5348" y="3471"/>
                    <a:pt x="5394" y="3232"/>
                    <a:pt x="5382" y="2952"/>
                  </a:cubicBezTo>
                  <a:cubicBezTo>
                    <a:pt x="5367" y="2598"/>
                    <a:pt x="5314" y="2245"/>
                    <a:pt x="5241" y="189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353430" y="2536728"/>
              <a:ext cx="351349" cy="813007"/>
            </a:xfrm>
            <a:custGeom>
              <a:avLst/>
              <a:gdLst/>
              <a:ahLst/>
              <a:cxnLst/>
              <a:rect l="l" t="t" r="r" b="b"/>
              <a:pathLst>
                <a:path w="1517" h="3511" extrusionOk="0">
                  <a:moveTo>
                    <a:pt x="1332" y="290"/>
                  </a:moveTo>
                  <a:cubicBezTo>
                    <a:pt x="1210" y="93"/>
                    <a:pt x="1044" y="0"/>
                    <a:pt x="815" y="4"/>
                  </a:cubicBezTo>
                  <a:cubicBezTo>
                    <a:pt x="517" y="9"/>
                    <a:pt x="265" y="192"/>
                    <a:pt x="136" y="455"/>
                  </a:cubicBezTo>
                  <a:cubicBezTo>
                    <a:pt x="108" y="512"/>
                    <a:pt x="92" y="574"/>
                    <a:pt x="76" y="636"/>
                  </a:cubicBezTo>
                  <a:cubicBezTo>
                    <a:pt x="44" y="765"/>
                    <a:pt x="11" y="896"/>
                    <a:pt x="16" y="1028"/>
                  </a:cubicBezTo>
                  <a:cubicBezTo>
                    <a:pt x="18" y="1099"/>
                    <a:pt x="32" y="1169"/>
                    <a:pt x="39" y="1239"/>
                  </a:cubicBezTo>
                  <a:cubicBezTo>
                    <a:pt x="64" y="1482"/>
                    <a:pt x="28" y="1729"/>
                    <a:pt x="63" y="1973"/>
                  </a:cubicBezTo>
                  <a:cubicBezTo>
                    <a:pt x="91" y="2163"/>
                    <a:pt x="75" y="2381"/>
                    <a:pt x="62" y="2573"/>
                  </a:cubicBezTo>
                  <a:cubicBezTo>
                    <a:pt x="42" y="2863"/>
                    <a:pt x="22" y="3153"/>
                    <a:pt x="2" y="3443"/>
                  </a:cubicBezTo>
                  <a:cubicBezTo>
                    <a:pt x="1" y="3453"/>
                    <a:pt x="0" y="3464"/>
                    <a:pt x="5" y="3472"/>
                  </a:cubicBezTo>
                  <a:cubicBezTo>
                    <a:pt x="12" y="3485"/>
                    <a:pt x="29" y="3489"/>
                    <a:pt x="43" y="3491"/>
                  </a:cubicBezTo>
                  <a:cubicBezTo>
                    <a:pt x="181" y="3510"/>
                    <a:pt x="359" y="3487"/>
                    <a:pt x="501" y="3485"/>
                  </a:cubicBezTo>
                  <a:cubicBezTo>
                    <a:pt x="667" y="3482"/>
                    <a:pt x="835" y="3462"/>
                    <a:pt x="989" y="3398"/>
                  </a:cubicBezTo>
                  <a:cubicBezTo>
                    <a:pt x="1143" y="3334"/>
                    <a:pt x="1282" y="3228"/>
                    <a:pt x="1446" y="3201"/>
                  </a:cubicBezTo>
                  <a:cubicBezTo>
                    <a:pt x="1462" y="3198"/>
                    <a:pt x="1480" y="3196"/>
                    <a:pt x="1493" y="3185"/>
                  </a:cubicBezTo>
                  <a:cubicBezTo>
                    <a:pt x="1516" y="3165"/>
                    <a:pt x="1511" y="3129"/>
                    <a:pt x="1504" y="3099"/>
                  </a:cubicBezTo>
                  <a:cubicBezTo>
                    <a:pt x="1458" y="2895"/>
                    <a:pt x="1432" y="2700"/>
                    <a:pt x="1399" y="2497"/>
                  </a:cubicBezTo>
                  <a:cubicBezTo>
                    <a:pt x="1381" y="2382"/>
                    <a:pt x="1391" y="2266"/>
                    <a:pt x="1366" y="2152"/>
                  </a:cubicBezTo>
                  <a:cubicBezTo>
                    <a:pt x="1353" y="2092"/>
                    <a:pt x="1334" y="2033"/>
                    <a:pt x="1333" y="1972"/>
                  </a:cubicBezTo>
                  <a:cubicBezTo>
                    <a:pt x="1330" y="1830"/>
                    <a:pt x="1423" y="1687"/>
                    <a:pt x="1377" y="1552"/>
                  </a:cubicBezTo>
                  <a:lnTo>
                    <a:pt x="1332" y="29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5408495" y="3038217"/>
              <a:ext cx="59239" cy="59239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27" y="255"/>
                  </a:moveTo>
                  <a:lnTo>
                    <a:pt x="127" y="255"/>
                  </a:lnTo>
                  <a:cubicBezTo>
                    <a:pt x="105" y="255"/>
                    <a:pt x="84" y="250"/>
                    <a:pt x="64" y="238"/>
                  </a:cubicBezTo>
                  <a:cubicBezTo>
                    <a:pt x="45" y="227"/>
                    <a:pt x="28" y="210"/>
                    <a:pt x="17" y="191"/>
                  </a:cubicBezTo>
                  <a:cubicBezTo>
                    <a:pt x="6" y="172"/>
                    <a:pt x="0" y="150"/>
                    <a:pt x="0" y="127"/>
                  </a:cubicBezTo>
                  <a:cubicBezTo>
                    <a:pt x="0" y="105"/>
                    <a:pt x="6" y="83"/>
                    <a:pt x="17" y="63"/>
                  </a:cubicBezTo>
                  <a:cubicBezTo>
                    <a:pt x="28" y="44"/>
                    <a:pt x="45" y="28"/>
                    <a:pt x="64" y="17"/>
                  </a:cubicBezTo>
                  <a:cubicBezTo>
                    <a:pt x="84" y="6"/>
                    <a:pt x="105" y="0"/>
                    <a:pt x="127" y="0"/>
                  </a:cubicBezTo>
                  <a:cubicBezTo>
                    <a:pt x="150" y="0"/>
                    <a:pt x="172" y="6"/>
                    <a:pt x="191" y="17"/>
                  </a:cubicBezTo>
                  <a:cubicBezTo>
                    <a:pt x="210" y="28"/>
                    <a:pt x="227" y="44"/>
                    <a:pt x="238" y="63"/>
                  </a:cubicBezTo>
                  <a:cubicBezTo>
                    <a:pt x="249" y="83"/>
                    <a:pt x="255" y="105"/>
                    <a:pt x="255" y="127"/>
                  </a:cubicBezTo>
                  <a:lnTo>
                    <a:pt x="255" y="127"/>
                  </a:lnTo>
                  <a:lnTo>
                    <a:pt x="255" y="127"/>
                  </a:lnTo>
                  <a:cubicBezTo>
                    <a:pt x="255" y="150"/>
                    <a:pt x="249" y="172"/>
                    <a:pt x="238" y="191"/>
                  </a:cubicBezTo>
                  <a:cubicBezTo>
                    <a:pt x="227" y="210"/>
                    <a:pt x="211" y="227"/>
                    <a:pt x="191" y="238"/>
                  </a:cubicBezTo>
                  <a:cubicBezTo>
                    <a:pt x="172" y="250"/>
                    <a:pt x="150" y="255"/>
                    <a:pt x="127" y="255"/>
                  </a:cubicBezTo>
                  <a:close/>
                  <a:moveTo>
                    <a:pt x="127" y="21"/>
                  </a:moveTo>
                  <a:lnTo>
                    <a:pt x="127" y="21"/>
                  </a:lnTo>
                  <a:cubicBezTo>
                    <a:pt x="109" y="21"/>
                    <a:pt x="90" y="26"/>
                    <a:pt x="74" y="35"/>
                  </a:cubicBezTo>
                  <a:cubicBezTo>
                    <a:pt x="58" y="44"/>
                    <a:pt x="45" y="58"/>
                    <a:pt x="35" y="74"/>
                  </a:cubicBezTo>
                  <a:cubicBezTo>
                    <a:pt x="26" y="90"/>
                    <a:pt x="21" y="109"/>
                    <a:pt x="21" y="127"/>
                  </a:cubicBezTo>
                  <a:cubicBezTo>
                    <a:pt x="21" y="146"/>
                    <a:pt x="26" y="164"/>
                    <a:pt x="35" y="180"/>
                  </a:cubicBezTo>
                  <a:cubicBezTo>
                    <a:pt x="45" y="196"/>
                    <a:pt x="58" y="210"/>
                    <a:pt x="74" y="219"/>
                  </a:cubicBezTo>
                  <a:cubicBezTo>
                    <a:pt x="90" y="229"/>
                    <a:pt x="109" y="233"/>
                    <a:pt x="127" y="233"/>
                  </a:cubicBezTo>
                  <a:cubicBezTo>
                    <a:pt x="146" y="233"/>
                    <a:pt x="164" y="229"/>
                    <a:pt x="180" y="219"/>
                  </a:cubicBezTo>
                  <a:cubicBezTo>
                    <a:pt x="197" y="210"/>
                    <a:pt x="210" y="196"/>
                    <a:pt x="219" y="180"/>
                  </a:cubicBezTo>
                  <a:cubicBezTo>
                    <a:pt x="229" y="164"/>
                    <a:pt x="234" y="146"/>
                    <a:pt x="234" y="127"/>
                  </a:cubicBezTo>
                  <a:lnTo>
                    <a:pt x="234" y="127"/>
                  </a:lnTo>
                  <a:cubicBezTo>
                    <a:pt x="234" y="109"/>
                    <a:pt x="229" y="91"/>
                    <a:pt x="219" y="74"/>
                  </a:cubicBezTo>
                  <a:cubicBezTo>
                    <a:pt x="210" y="59"/>
                    <a:pt x="197" y="45"/>
                    <a:pt x="180" y="35"/>
                  </a:cubicBezTo>
                  <a:cubicBezTo>
                    <a:pt x="164" y="26"/>
                    <a:pt x="146" y="21"/>
                    <a:pt x="127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5125578" y="2736915"/>
              <a:ext cx="4085" cy="77624"/>
            </a:xfrm>
            <a:custGeom>
              <a:avLst/>
              <a:gdLst/>
              <a:ahLst/>
              <a:cxnLst/>
              <a:rect l="l" t="t" r="r" b="b"/>
              <a:pathLst>
                <a:path w="16" h="335" extrusionOk="0">
                  <a:moveTo>
                    <a:pt x="15" y="0"/>
                  </a:moveTo>
                  <a:cubicBezTo>
                    <a:pt x="14" y="111"/>
                    <a:pt x="10" y="223"/>
                    <a:pt x="0" y="334"/>
                  </a:cubicBezTo>
                  <a:lnTo>
                    <a:pt x="15" y="0"/>
                  </a:lnTo>
                </a:path>
              </a:pathLst>
            </a:custGeom>
            <a:solidFill>
              <a:srgbClr val="95CF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5254270" y="1469405"/>
              <a:ext cx="698614" cy="493319"/>
            </a:xfrm>
            <a:custGeom>
              <a:avLst/>
              <a:gdLst/>
              <a:ahLst/>
              <a:cxnLst/>
              <a:rect l="l" t="t" r="r" b="b"/>
              <a:pathLst>
                <a:path w="3018" h="2130" extrusionOk="0">
                  <a:moveTo>
                    <a:pt x="137" y="353"/>
                  </a:moveTo>
                  <a:cubicBezTo>
                    <a:pt x="260" y="197"/>
                    <a:pt x="464" y="130"/>
                    <a:pt x="660" y="89"/>
                  </a:cubicBezTo>
                  <a:cubicBezTo>
                    <a:pt x="1090" y="0"/>
                    <a:pt x="1535" y="1"/>
                    <a:pt x="1971" y="58"/>
                  </a:cubicBezTo>
                  <a:cubicBezTo>
                    <a:pt x="2222" y="91"/>
                    <a:pt x="2476" y="145"/>
                    <a:pt x="2691" y="278"/>
                  </a:cubicBezTo>
                  <a:cubicBezTo>
                    <a:pt x="2776" y="330"/>
                    <a:pt x="2855" y="396"/>
                    <a:pt x="2905" y="483"/>
                  </a:cubicBezTo>
                  <a:cubicBezTo>
                    <a:pt x="3017" y="679"/>
                    <a:pt x="2945" y="939"/>
                    <a:pt x="2791" y="1104"/>
                  </a:cubicBezTo>
                  <a:cubicBezTo>
                    <a:pt x="2464" y="1450"/>
                    <a:pt x="1883" y="1451"/>
                    <a:pt x="1442" y="1427"/>
                  </a:cubicBezTo>
                  <a:cubicBezTo>
                    <a:pt x="1387" y="1424"/>
                    <a:pt x="1333" y="1421"/>
                    <a:pt x="1279" y="1416"/>
                  </a:cubicBezTo>
                  <a:lnTo>
                    <a:pt x="1282" y="1497"/>
                  </a:lnTo>
                  <a:cubicBezTo>
                    <a:pt x="1285" y="1572"/>
                    <a:pt x="1288" y="1649"/>
                    <a:pt x="1270" y="1722"/>
                  </a:cubicBezTo>
                  <a:cubicBezTo>
                    <a:pt x="1212" y="1958"/>
                    <a:pt x="958" y="2094"/>
                    <a:pt x="718" y="2129"/>
                  </a:cubicBezTo>
                  <a:cubicBezTo>
                    <a:pt x="935" y="2074"/>
                    <a:pt x="1025" y="1804"/>
                    <a:pt x="995" y="1582"/>
                  </a:cubicBezTo>
                  <a:cubicBezTo>
                    <a:pt x="986" y="1511"/>
                    <a:pt x="968" y="1443"/>
                    <a:pt x="947" y="1375"/>
                  </a:cubicBezTo>
                  <a:cubicBezTo>
                    <a:pt x="899" y="1367"/>
                    <a:pt x="851" y="1359"/>
                    <a:pt x="803" y="1350"/>
                  </a:cubicBezTo>
                  <a:cubicBezTo>
                    <a:pt x="633" y="1317"/>
                    <a:pt x="457" y="1271"/>
                    <a:pt x="315" y="1181"/>
                  </a:cubicBezTo>
                  <a:cubicBezTo>
                    <a:pt x="201" y="1109"/>
                    <a:pt x="110" y="1009"/>
                    <a:pt x="60" y="866"/>
                  </a:cubicBezTo>
                  <a:cubicBezTo>
                    <a:pt x="0" y="696"/>
                    <a:pt x="25" y="495"/>
                    <a:pt x="137" y="35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231975" y="2064859"/>
              <a:ext cx="450421" cy="419777"/>
            </a:xfrm>
            <a:custGeom>
              <a:avLst/>
              <a:gdLst/>
              <a:ahLst/>
              <a:cxnLst/>
              <a:rect l="l" t="t" r="r" b="b"/>
              <a:pathLst>
                <a:path w="1946" h="1813" extrusionOk="0">
                  <a:moveTo>
                    <a:pt x="1934" y="838"/>
                  </a:moveTo>
                  <a:cubicBezTo>
                    <a:pt x="1929" y="787"/>
                    <a:pt x="1907" y="739"/>
                    <a:pt x="1874" y="701"/>
                  </a:cubicBezTo>
                  <a:cubicBezTo>
                    <a:pt x="1876" y="696"/>
                    <a:pt x="1879" y="692"/>
                    <a:pt x="1881" y="687"/>
                  </a:cubicBezTo>
                  <a:cubicBezTo>
                    <a:pt x="1901" y="644"/>
                    <a:pt x="1915" y="599"/>
                    <a:pt x="1911" y="552"/>
                  </a:cubicBezTo>
                  <a:cubicBezTo>
                    <a:pt x="1906" y="508"/>
                    <a:pt x="1898" y="465"/>
                    <a:pt x="1872" y="429"/>
                  </a:cubicBezTo>
                  <a:cubicBezTo>
                    <a:pt x="1850" y="396"/>
                    <a:pt x="1823" y="368"/>
                    <a:pt x="1789" y="347"/>
                  </a:cubicBezTo>
                  <a:cubicBezTo>
                    <a:pt x="1728" y="312"/>
                    <a:pt x="1655" y="305"/>
                    <a:pt x="1588" y="320"/>
                  </a:cubicBezTo>
                  <a:cubicBezTo>
                    <a:pt x="1563" y="326"/>
                    <a:pt x="1538" y="336"/>
                    <a:pt x="1515" y="348"/>
                  </a:cubicBezTo>
                  <a:cubicBezTo>
                    <a:pt x="1524" y="255"/>
                    <a:pt x="1469" y="158"/>
                    <a:pt x="1383" y="120"/>
                  </a:cubicBezTo>
                  <a:cubicBezTo>
                    <a:pt x="1313" y="89"/>
                    <a:pt x="1229" y="101"/>
                    <a:pt x="1166" y="143"/>
                  </a:cubicBezTo>
                  <a:cubicBezTo>
                    <a:pt x="1127" y="88"/>
                    <a:pt x="1070" y="48"/>
                    <a:pt x="1006" y="25"/>
                  </a:cubicBezTo>
                  <a:cubicBezTo>
                    <a:pt x="939" y="0"/>
                    <a:pt x="858" y="4"/>
                    <a:pt x="789" y="21"/>
                  </a:cubicBezTo>
                  <a:cubicBezTo>
                    <a:pt x="710" y="42"/>
                    <a:pt x="637" y="90"/>
                    <a:pt x="599" y="164"/>
                  </a:cubicBezTo>
                  <a:cubicBezTo>
                    <a:pt x="580" y="202"/>
                    <a:pt x="571" y="244"/>
                    <a:pt x="570" y="286"/>
                  </a:cubicBezTo>
                  <a:cubicBezTo>
                    <a:pt x="511" y="255"/>
                    <a:pt x="443" y="239"/>
                    <a:pt x="377" y="247"/>
                  </a:cubicBezTo>
                  <a:cubicBezTo>
                    <a:pt x="235" y="265"/>
                    <a:pt x="114" y="412"/>
                    <a:pt x="131" y="556"/>
                  </a:cubicBezTo>
                  <a:cubicBezTo>
                    <a:pt x="141" y="631"/>
                    <a:pt x="184" y="698"/>
                    <a:pt x="231" y="758"/>
                  </a:cubicBezTo>
                  <a:cubicBezTo>
                    <a:pt x="149" y="768"/>
                    <a:pt x="74" y="821"/>
                    <a:pt x="37" y="895"/>
                  </a:cubicBezTo>
                  <a:cubicBezTo>
                    <a:pt x="0" y="969"/>
                    <a:pt x="3" y="1061"/>
                    <a:pt x="44" y="1132"/>
                  </a:cubicBezTo>
                  <a:cubicBezTo>
                    <a:pt x="74" y="1183"/>
                    <a:pt x="119" y="1221"/>
                    <a:pt x="168" y="1253"/>
                  </a:cubicBezTo>
                  <a:cubicBezTo>
                    <a:pt x="119" y="1299"/>
                    <a:pt x="80" y="1355"/>
                    <a:pt x="67" y="1423"/>
                  </a:cubicBezTo>
                  <a:cubicBezTo>
                    <a:pt x="51" y="1509"/>
                    <a:pt x="72" y="1602"/>
                    <a:pt x="122" y="1674"/>
                  </a:cubicBezTo>
                  <a:cubicBezTo>
                    <a:pt x="175" y="1749"/>
                    <a:pt x="256" y="1812"/>
                    <a:pt x="354" y="1806"/>
                  </a:cubicBezTo>
                  <a:cubicBezTo>
                    <a:pt x="464" y="1798"/>
                    <a:pt x="561" y="1727"/>
                    <a:pt x="591" y="1619"/>
                  </a:cubicBezTo>
                  <a:cubicBezTo>
                    <a:pt x="591" y="1617"/>
                    <a:pt x="591" y="1616"/>
                    <a:pt x="591" y="1614"/>
                  </a:cubicBezTo>
                  <a:cubicBezTo>
                    <a:pt x="624" y="1572"/>
                    <a:pt x="652" y="1528"/>
                    <a:pt x="670" y="1493"/>
                  </a:cubicBezTo>
                  <a:cubicBezTo>
                    <a:pt x="700" y="1432"/>
                    <a:pt x="703" y="1363"/>
                    <a:pt x="724" y="1299"/>
                  </a:cubicBezTo>
                  <a:cubicBezTo>
                    <a:pt x="730" y="1281"/>
                    <a:pt x="738" y="1251"/>
                    <a:pt x="757" y="1243"/>
                  </a:cubicBezTo>
                  <a:cubicBezTo>
                    <a:pt x="784" y="1231"/>
                    <a:pt x="809" y="1261"/>
                    <a:pt x="838" y="1253"/>
                  </a:cubicBezTo>
                  <a:cubicBezTo>
                    <a:pt x="866" y="1245"/>
                    <a:pt x="893" y="1227"/>
                    <a:pt x="909" y="1201"/>
                  </a:cubicBezTo>
                  <a:cubicBezTo>
                    <a:pt x="924" y="1175"/>
                    <a:pt x="928" y="1142"/>
                    <a:pt x="916" y="1114"/>
                  </a:cubicBezTo>
                  <a:cubicBezTo>
                    <a:pt x="932" y="1152"/>
                    <a:pt x="1006" y="1111"/>
                    <a:pt x="1021" y="1095"/>
                  </a:cubicBezTo>
                  <a:cubicBezTo>
                    <a:pt x="1057" y="1059"/>
                    <a:pt x="1071" y="1004"/>
                    <a:pt x="1063" y="955"/>
                  </a:cubicBezTo>
                  <a:cubicBezTo>
                    <a:pt x="1114" y="1009"/>
                    <a:pt x="1167" y="1064"/>
                    <a:pt x="1238" y="1086"/>
                  </a:cubicBezTo>
                  <a:cubicBezTo>
                    <a:pt x="1308" y="1108"/>
                    <a:pt x="1400" y="1082"/>
                    <a:pt x="1426" y="1013"/>
                  </a:cubicBezTo>
                  <a:cubicBezTo>
                    <a:pt x="1488" y="1101"/>
                    <a:pt x="1605" y="1146"/>
                    <a:pt x="1710" y="1125"/>
                  </a:cubicBezTo>
                  <a:cubicBezTo>
                    <a:pt x="1835" y="1099"/>
                    <a:pt x="1945" y="967"/>
                    <a:pt x="1934" y="8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455653" y="2837008"/>
              <a:ext cx="12256" cy="130735"/>
            </a:xfrm>
            <a:custGeom>
              <a:avLst/>
              <a:gdLst/>
              <a:ahLst/>
              <a:cxnLst/>
              <a:rect l="l" t="t" r="r" b="b"/>
              <a:pathLst>
                <a:path w="52" h="566" extrusionOk="0">
                  <a:moveTo>
                    <a:pt x="4" y="565"/>
                  </a:moveTo>
                  <a:cubicBezTo>
                    <a:pt x="0" y="450"/>
                    <a:pt x="7" y="371"/>
                    <a:pt x="14" y="295"/>
                  </a:cubicBezTo>
                  <a:cubicBezTo>
                    <a:pt x="22" y="209"/>
                    <a:pt x="30" y="128"/>
                    <a:pt x="21" y="1"/>
                  </a:cubicBezTo>
                  <a:lnTo>
                    <a:pt x="42" y="0"/>
                  </a:lnTo>
                  <a:cubicBezTo>
                    <a:pt x="51" y="128"/>
                    <a:pt x="44" y="210"/>
                    <a:pt x="36" y="297"/>
                  </a:cubicBezTo>
                  <a:cubicBezTo>
                    <a:pt x="29" y="372"/>
                    <a:pt x="21" y="450"/>
                    <a:pt x="25" y="565"/>
                  </a:cubicBezTo>
                  <a:lnTo>
                    <a:pt x="4" y="56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24639" y="2764492"/>
              <a:ext cx="39833" cy="302322"/>
            </a:xfrm>
            <a:custGeom>
              <a:avLst/>
              <a:gdLst/>
              <a:ahLst/>
              <a:cxnLst/>
              <a:rect l="l" t="t" r="r" b="b"/>
              <a:pathLst>
                <a:path w="172" h="1307" extrusionOk="0">
                  <a:moveTo>
                    <a:pt x="21" y="1306"/>
                  </a:moveTo>
                  <a:lnTo>
                    <a:pt x="0" y="1299"/>
                  </a:lnTo>
                  <a:cubicBezTo>
                    <a:pt x="112" y="945"/>
                    <a:pt x="110" y="693"/>
                    <a:pt x="108" y="471"/>
                  </a:cubicBezTo>
                  <a:cubicBezTo>
                    <a:pt x="107" y="305"/>
                    <a:pt x="105" y="160"/>
                    <a:pt x="151" y="0"/>
                  </a:cubicBezTo>
                  <a:lnTo>
                    <a:pt x="171" y="6"/>
                  </a:lnTo>
                  <a:cubicBezTo>
                    <a:pt x="127" y="163"/>
                    <a:pt x="128" y="306"/>
                    <a:pt x="129" y="471"/>
                  </a:cubicBezTo>
                  <a:cubicBezTo>
                    <a:pt x="131" y="695"/>
                    <a:pt x="133" y="948"/>
                    <a:pt x="21" y="130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502635" y="2469318"/>
              <a:ext cx="79666" cy="21448"/>
            </a:xfrm>
            <a:custGeom>
              <a:avLst/>
              <a:gdLst/>
              <a:ahLst/>
              <a:cxnLst/>
              <a:rect l="l" t="t" r="r" b="b"/>
              <a:pathLst>
                <a:path w="344" h="94" extrusionOk="0">
                  <a:moveTo>
                    <a:pt x="0" y="28"/>
                  </a:moveTo>
                  <a:lnTo>
                    <a:pt x="14" y="12"/>
                  </a:lnTo>
                  <a:cubicBezTo>
                    <a:pt x="73" y="62"/>
                    <a:pt x="155" y="83"/>
                    <a:pt x="230" y="66"/>
                  </a:cubicBezTo>
                  <a:cubicBezTo>
                    <a:pt x="276" y="55"/>
                    <a:pt x="310" y="31"/>
                    <a:pt x="324" y="0"/>
                  </a:cubicBezTo>
                  <a:lnTo>
                    <a:pt x="343" y="9"/>
                  </a:lnTo>
                  <a:cubicBezTo>
                    <a:pt x="327" y="46"/>
                    <a:pt x="287" y="74"/>
                    <a:pt x="235" y="86"/>
                  </a:cubicBezTo>
                  <a:cubicBezTo>
                    <a:pt x="216" y="91"/>
                    <a:pt x="197" y="93"/>
                    <a:pt x="177" y="93"/>
                  </a:cubicBezTo>
                  <a:lnTo>
                    <a:pt x="177" y="93"/>
                  </a:lnTo>
                  <a:cubicBezTo>
                    <a:pt x="113" y="93"/>
                    <a:pt x="49" y="70"/>
                    <a:pt x="0" y="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405607" y="2526514"/>
              <a:ext cx="57196" cy="49026"/>
            </a:xfrm>
            <a:custGeom>
              <a:avLst/>
              <a:gdLst/>
              <a:ahLst/>
              <a:cxnLst/>
              <a:rect l="l" t="t" r="r" b="b"/>
              <a:pathLst>
                <a:path w="248" h="212" extrusionOk="0">
                  <a:moveTo>
                    <a:pt x="149" y="211"/>
                  </a:moveTo>
                  <a:cubicBezTo>
                    <a:pt x="161" y="196"/>
                    <a:pt x="173" y="183"/>
                    <a:pt x="190" y="174"/>
                  </a:cubicBezTo>
                  <a:lnTo>
                    <a:pt x="190" y="174"/>
                  </a:lnTo>
                  <a:cubicBezTo>
                    <a:pt x="193" y="172"/>
                    <a:pt x="195" y="171"/>
                    <a:pt x="198" y="171"/>
                  </a:cubicBezTo>
                  <a:cubicBezTo>
                    <a:pt x="212" y="157"/>
                    <a:pt x="226" y="145"/>
                    <a:pt x="247" y="138"/>
                  </a:cubicBezTo>
                  <a:cubicBezTo>
                    <a:pt x="191" y="158"/>
                    <a:pt x="129" y="79"/>
                    <a:pt x="99" y="48"/>
                  </a:cubicBezTo>
                  <a:cubicBezTo>
                    <a:pt x="51" y="0"/>
                    <a:pt x="0" y="47"/>
                    <a:pt x="38" y="106"/>
                  </a:cubicBezTo>
                  <a:cubicBezTo>
                    <a:pt x="53" y="130"/>
                    <a:pt x="74" y="148"/>
                    <a:pt x="97" y="165"/>
                  </a:cubicBezTo>
                  <a:cubicBezTo>
                    <a:pt x="109" y="174"/>
                    <a:pt x="140" y="194"/>
                    <a:pt x="149" y="2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741722" y="3015747"/>
              <a:ext cx="118478" cy="263512"/>
            </a:xfrm>
            <a:custGeom>
              <a:avLst/>
              <a:gdLst/>
              <a:ahLst/>
              <a:cxnLst/>
              <a:rect l="l" t="t" r="r" b="b"/>
              <a:pathLst>
                <a:path w="511" h="1138" extrusionOk="0">
                  <a:moveTo>
                    <a:pt x="509" y="1137"/>
                  </a:moveTo>
                  <a:cubicBezTo>
                    <a:pt x="385" y="1132"/>
                    <a:pt x="272" y="1065"/>
                    <a:pt x="181" y="945"/>
                  </a:cubicBezTo>
                  <a:cubicBezTo>
                    <a:pt x="111" y="851"/>
                    <a:pt x="56" y="727"/>
                    <a:pt x="36" y="611"/>
                  </a:cubicBezTo>
                  <a:cubicBezTo>
                    <a:pt x="0" y="406"/>
                    <a:pt x="35" y="200"/>
                    <a:pt x="69" y="0"/>
                  </a:cubicBezTo>
                  <a:lnTo>
                    <a:pt x="90" y="4"/>
                  </a:lnTo>
                  <a:cubicBezTo>
                    <a:pt x="56" y="202"/>
                    <a:pt x="21" y="406"/>
                    <a:pt x="57" y="607"/>
                  </a:cubicBezTo>
                  <a:cubicBezTo>
                    <a:pt x="77" y="720"/>
                    <a:pt x="129" y="841"/>
                    <a:pt x="198" y="932"/>
                  </a:cubicBezTo>
                  <a:cubicBezTo>
                    <a:pt x="259" y="1013"/>
                    <a:pt x="362" y="1110"/>
                    <a:pt x="510" y="1116"/>
                  </a:cubicBezTo>
                  <a:lnTo>
                    <a:pt x="509" y="113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559832" y="2635800"/>
              <a:ext cx="24513" cy="10214"/>
            </a:xfrm>
            <a:custGeom>
              <a:avLst/>
              <a:gdLst/>
              <a:ahLst/>
              <a:cxnLst/>
              <a:rect l="l" t="t" r="r" b="b"/>
              <a:pathLst>
                <a:path w="104" h="45" extrusionOk="0">
                  <a:moveTo>
                    <a:pt x="16" y="44"/>
                  </a:moveTo>
                  <a:lnTo>
                    <a:pt x="16" y="44"/>
                  </a:lnTo>
                  <a:cubicBezTo>
                    <a:pt x="10" y="44"/>
                    <a:pt x="5" y="44"/>
                    <a:pt x="0" y="43"/>
                  </a:cubicBezTo>
                  <a:lnTo>
                    <a:pt x="2" y="22"/>
                  </a:lnTo>
                  <a:cubicBezTo>
                    <a:pt x="7" y="23"/>
                    <a:pt x="11" y="23"/>
                    <a:pt x="16" y="23"/>
                  </a:cubicBezTo>
                  <a:cubicBezTo>
                    <a:pt x="39" y="23"/>
                    <a:pt x="62" y="17"/>
                    <a:pt x="82" y="5"/>
                  </a:cubicBezTo>
                  <a:cubicBezTo>
                    <a:pt x="85" y="3"/>
                    <a:pt x="88" y="2"/>
                    <a:pt x="91" y="0"/>
                  </a:cubicBezTo>
                  <a:lnTo>
                    <a:pt x="103" y="17"/>
                  </a:lnTo>
                  <a:cubicBezTo>
                    <a:pt x="99" y="19"/>
                    <a:pt x="96" y="21"/>
                    <a:pt x="93" y="23"/>
                  </a:cubicBezTo>
                  <a:cubicBezTo>
                    <a:pt x="69" y="37"/>
                    <a:pt x="43" y="44"/>
                    <a:pt x="16" y="4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682395" y="3472295"/>
              <a:ext cx="622010" cy="859985"/>
            </a:xfrm>
            <a:custGeom>
              <a:avLst/>
              <a:gdLst/>
              <a:ahLst/>
              <a:cxnLst/>
              <a:rect l="l" t="t" r="r" b="b"/>
              <a:pathLst>
                <a:path w="2684" h="3715" extrusionOk="0">
                  <a:moveTo>
                    <a:pt x="1081" y="3714"/>
                  </a:moveTo>
                  <a:lnTo>
                    <a:pt x="1077" y="3708"/>
                  </a:lnTo>
                  <a:cubicBezTo>
                    <a:pt x="1065" y="3688"/>
                    <a:pt x="1054" y="3667"/>
                    <a:pt x="1045" y="3650"/>
                  </a:cubicBezTo>
                  <a:cubicBezTo>
                    <a:pt x="656" y="2905"/>
                    <a:pt x="456" y="2451"/>
                    <a:pt x="154" y="1763"/>
                  </a:cubicBezTo>
                  <a:cubicBezTo>
                    <a:pt x="105" y="1652"/>
                    <a:pt x="55" y="1538"/>
                    <a:pt x="0" y="1415"/>
                  </a:cubicBezTo>
                  <a:lnTo>
                    <a:pt x="20" y="1406"/>
                  </a:lnTo>
                  <a:cubicBezTo>
                    <a:pt x="74" y="1529"/>
                    <a:pt x="125" y="1644"/>
                    <a:pt x="173" y="1754"/>
                  </a:cubicBezTo>
                  <a:cubicBezTo>
                    <a:pt x="476" y="2442"/>
                    <a:pt x="675" y="2896"/>
                    <a:pt x="1064" y="3640"/>
                  </a:cubicBezTo>
                  <a:cubicBezTo>
                    <a:pt x="1072" y="3656"/>
                    <a:pt x="1082" y="3674"/>
                    <a:pt x="1092" y="3692"/>
                  </a:cubicBezTo>
                  <a:lnTo>
                    <a:pt x="1146" y="3686"/>
                  </a:lnTo>
                  <a:cubicBezTo>
                    <a:pt x="1269" y="3674"/>
                    <a:pt x="1396" y="3662"/>
                    <a:pt x="1520" y="3644"/>
                  </a:cubicBezTo>
                  <a:cubicBezTo>
                    <a:pt x="1654" y="3624"/>
                    <a:pt x="1786" y="3594"/>
                    <a:pt x="1915" y="3553"/>
                  </a:cubicBezTo>
                  <a:cubicBezTo>
                    <a:pt x="2038" y="3513"/>
                    <a:pt x="2165" y="3464"/>
                    <a:pt x="2291" y="3404"/>
                  </a:cubicBezTo>
                  <a:cubicBezTo>
                    <a:pt x="2391" y="3341"/>
                    <a:pt x="2492" y="3274"/>
                    <a:pt x="2590" y="3209"/>
                  </a:cubicBezTo>
                  <a:cubicBezTo>
                    <a:pt x="2611" y="3194"/>
                    <a:pt x="2633" y="3180"/>
                    <a:pt x="2654" y="3165"/>
                  </a:cubicBezTo>
                  <a:cubicBezTo>
                    <a:pt x="2605" y="3081"/>
                    <a:pt x="2564" y="2990"/>
                    <a:pt x="2524" y="2903"/>
                  </a:cubicBezTo>
                  <a:lnTo>
                    <a:pt x="2519" y="2892"/>
                  </a:lnTo>
                  <a:cubicBezTo>
                    <a:pt x="2283" y="2370"/>
                    <a:pt x="2029" y="1847"/>
                    <a:pt x="1764" y="1337"/>
                  </a:cubicBezTo>
                  <a:cubicBezTo>
                    <a:pt x="1718" y="1247"/>
                    <a:pt x="1673" y="1154"/>
                    <a:pt x="1625" y="1056"/>
                  </a:cubicBezTo>
                  <a:cubicBezTo>
                    <a:pt x="1534" y="868"/>
                    <a:pt x="1439" y="674"/>
                    <a:pt x="1329" y="493"/>
                  </a:cubicBezTo>
                  <a:cubicBezTo>
                    <a:pt x="1206" y="290"/>
                    <a:pt x="1079" y="133"/>
                    <a:pt x="943" y="16"/>
                  </a:cubicBezTo>
                  <a:lnTo>
                    <a:pt x="957" y="0"/>
                  </a:lnTo>
                  <a:cubicBezTo>
                    <a:pt x="1095" y="119"/>
                    <a:pt x="1222" y="277"/>
                    <a:pt x="1348" y="482"/>
                  </a:cubicBezTo>
                  <a:cubicBezTo>
                    <a:pt x="1458" y="664"/>
                    <a:pt x="1553" y="858"/>
                    <a:pt x="1644" y="1047"/>
                  </a:cubicBezTo>
                  <a:cubicBezTo>
                    <a:pt x="1692" y="1145"/>
                    <a:pt x="1737" y="1238"/>
                    <a:pt x="1783" y="1328"/>
                  </a:cubicBezTo>
                  <a:cubicBezTo>
                    <a:pt x="2048" y="1837"/>
                    <a:pt x="2302" y="2360"/>
                    <a:pt x="2539" y="2883"/>
                  </a:cubicBezTo>
                  <a:lnTo>
                    <a:pt x="2544" y="2894"/>
                  </a:lnTo>
                  <a:cubicBezTo>
                    <a:pt x="2585" y="2984"/>
                    <a:pt x="2627" y="3077"/>
                    <a:pt x="2678" y="3163"/>
                  </a:cubicBezTo>
                  <a:lnTo>
                    <a:pt x="2683" y="3172"/>
                  </a:lnTo>
                  <a:lnTo>
                    <a:pt x="2675" y="3177"/>
                  </a:lnTo>
                  <a:cubicBezTo>
                    <a:pt x="2650" y="3194"/>
                    <a:pt x="2626" y="3210"/>
                    <a:pt x="2602" y="3226"/>
                  </a:cubicBezTo>
                  <a:cubicBezTo>
                    <a:pt x="2504" y="3292"/>
                    <a:pt x="2402" y="3359"/>
                    <a:pt x="2301" y="3422"/>
                  </a:cubicBezTo>
                  <a:lnTo>
                    <a:pt x="2300" y="3423"/>
                  </a:lnTo>
                  <a:cubicBezTo>
                    <a:pt x="2173" y="3483"/>
                    <a:pt x="2046" y="3533"/>
                    <a:pt x="1921" y="3573"/>
                  </a:cubicBezTo>
                  <a:cubicBezTo>
                    <a:pt x="1791" y="3614"/>
                    <a:pt x="1658" y="3645"/>
                    <a:pt x="1523" y="3665"/>
                  </a:cubicBezTo>
                  <a:cubicBezTo>
                    <a:pt x="1399" y="3683"/>
                    <a:pt x="1271" y="3696"/>
                    <a:pt x="1148" y="3707"/>
                  </a:cubicBezTo>
                  <a:lnTo>
                    <a:pt x="1087" y="3713"/>
                  </a:lnTo>
                  <a:lnTo>
                    <a:pt x="1081" y="37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061408" y="2717509"/>
              <a:ext cx="7149" cy="26555"/>
            </a:xfrm>
            <a:custGeom>
              <a:avLst/>
              <a:gdLst/>
              <a:ahLst/>
              <a:cxnLst/>
              <a:rect l="l" t="t" r="r" b="b"/>
              <a:pathLst>
                <a:path w="31" h="114" extrusionOk="0">
                  <a:moveTo>
                    <a:pt x="26" y="58"/>
                  </a:moveTo>
                  <a:lnTo>
                    <a:pt x="21" y="113"/>
                  </a:lnTo>
                  <a:lnTo>
                    <a:pt x="0" y="112"/>
                  </a:lnTo>
                  <a:lnTo>
                    <a:pt x="9" y="0"/>
                  </a:lnTo>
                  <a:lnTo>
                    <a:pt x="30" y="2"/>
                  </a:lnTo>
                  <a:lnTo>
                    <a:pt x="26" y="5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263637" y="2533664"/>
              <a:ext cx="36769" cy="33705"/>
            </a:xfrm>
            <a:custGeom>
              <a:avLst/>
              <a:gdLst/>
              <a:ahLst/>
              <a:cxnLst/>
              <a:rect l="l" t="t" r="r" b="b"/>
              <a:pathLst>
                <a:path w="159" h="145" extrusionOk="0">
                  <a:moveTo>
                    <a:pt x="0" y="126"/>
                  </a:moveTo>
                  <a:cubicBezTo>
                    <a:pt x="53" y="90"/>
                    <a:pt x="100" y="48"/>
                    <a:pt x="142" y="0"/>
                  </a:cubicBezTo>
                  <a:lnTo>
                    <a:pt x="158" y="14"/>
                  </a:lnTo>
                  <a:cubicBezTo>
                    <a:pt x="115" y="63"/>
                    <a:pt x="66" y="107"/>
                    <a:pt x="13" y="144"/>
                  </a:cubicBezTo>
                  <a:lnTo>
                    <a:pt x="0" y="12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797896" y="2784919"/>
              <a:ext cx="50046" cy="162397"/>
            </a:xfrm>
            <a:custGeom>
              <a:avLst/>
              <a:gdLst/>
              <a:ahLst/>
              <a:cxnLst/>
              <a:rect l="l" t="t" r="r" b="b"/>
              <a:pathLst>
                <a:path w="214" h="701" extrusionOk="0">
                  <a:moveTo>
                    <a:pt x="0" y="695"/>
                  </a:moveTo>
                  <a:cubicBezTo>
                    <a:pt x="50" y="460"/>
                    <a:pt x="115" y="228"/>
                    <a:pt x="193" y="0"/>
                  </a:cubicBezTo>
                  <a:lnTo>
                    <a:pt x="213" y="7"/>
                  </a:lnTo>
                  <a:cubicBezTo>
                    <a:pt x="135" y="234"/>
                    <a:pt x="71" y="465"/>
                    <a:pt x="20" y="700"/>
                  </a:cubicBezTo>
                  <a:lnTo>
                    <a:pt x="0" y="69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780534" y="2987149"/>
              <a:ext cx="12256" cy="35747"/>
            </a:xfrm>
            <a:custGeom>
              <a:avLst/>
              <a:gdLst/>
              <a:ahLst/>
              <a:cxnLst/>
              <a:rect l="l" t="t" r="r" b="b"/>
              <a:pathLst>
                <a:path w="54" h="156" extrusionOk="0">
                  <a:moveTo>
                    <a:pt x="37" y="80"/>
                  </a:moveTo>
                  <a:lnTo>
                    <a:pt x="21" y="155"/>
                  </a:lnTo>
                  <a:lnTo>
                    <a:pt x="0" y="151"/>
                  </a:lnTo>
                  <a:lnTo>
                    <a:pt x="32" y="0"/>
                  </a:lnTo>
                  <a:lnTo>
                    <a:pt x="53" y="4"/>
                  </a:lnTo>
                  <a:lnTo>
                    <a:pt x="37" y="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843770" y="4062643"/>
              <a:ext cx="13277" cy="39833"/>
            </a:xfrm>
            <a:custGeom>
              <a:avLst/>
              <a:gdLst/>
              <a:ahLst/>
              <a:cxnLst/>
              <a:rect l="l" t="t" r="r" b="b"/>
              <a:pathLst>
                <a:path w="58" h="174" extrusionOk="0">
                  <a:moveTo>
                    <a:pt x="38" y="173"/>
                  </a:moveTo>
                  <a:lnTo>
                    <a:pt x="38" y="173"/>
                  </a:lnTo>
                  <a:cubicBezTo>
                    <a:pt x="13" y="126"/>
                    <a:pt x="0" y="73"/>
                    <a:pt x="0" y="20"/>
                  </a:cubicBezTo>
                  <a:cubicBezTo>
                    <a:pt x="0" y="13"/>
                    <a:pt x="1" y="7"/>
                    <a:pt x="1" y="0"/>
                  </a:cubicBezTo>
                  <a:lnTo>
                    <a:pt x="22" y="1"/>
                  </a:lnTo>
                  <a:lnTo>
                    <a:pt x="22" y="1"/>
                  </a:lnTo>
                  <a:cubicBezTo>
                    <a:pt x="22" y="8"/>
                    <a:pt x="22" y="14"/>
                    <a:pt x="22" y="20"/>
                  </a:cubicBezTo>
                  <a:cubicBezTo>
                    <a:pt x="22" y="70"/>
                    <a:pt x="34" y="119"/>
                    <a:pt x="57" y="163"/>
                  </a:cubicBezTo>
                  <a:lnTo>
                    <a:pt x="38" y="17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335045" y="3333390"/>
              <a:ext cx="379947" cy="301302"/>
            </a:xfrm>
            <a:custGeom>
              <a:avLst/>
              <a:gdLst/>
              <a:ahLst/>
              <a:cxnLst/>
              <a:rect l="l" t="t" r="r" b="b"/>
              <a:pathLst>
                <a:path w="1640" h="1303" extrusionOk="0">
                  <a:moveTo>
                    <a:pt x="1627" y="448"/>
                  </a:moveTo>
                  <a:cubicBezTo>
                    <a:pt x="1617" y="316"/>
                    <a:pt x="1579" y="151"/>
                    <a:pt x="1482" y="55"/>
                  </a:cubicBezTo>
                  <a:cubicBezTo>
                    <a:pt x="1463" y="34"/>
                    <a:pt x="1441" y="15"/>
                    <a:pt x="1417" y="0"/>
                  </a:cubicBezTo>
                  <a:cubicBezTo>
                    <a:pt x="1347" y="86"/>
                    <a:pt x="1239" y="142"/>
                    <a:pt x="1135" y="175"/>
                  </a:cubicBezTo>
                  <a:cubicBezTo>
                    <a:pt x="1042" y="205"/>
                    <a:pt x="930" y="223"/>
                    <a:pt x="838" y="182"/>
                  </a:cubicBezTo>
                  <a:cubicBezTo>
                    <a:pt x="659" y="336"/>
                    <a:pt x="499" y="528"/>
                    <a:pt x="407" y="616"/>
                  </a:cubicBezTo>
                  <a:cubicBezTo>
                    <a:pt x="282" y="735"/>
                    <a:pt x="155" y="856"/>
                    <a:pt x="65" y="1003"/>
                  </a:cubicBezTo>
                  <a:cubicBezTo>
                    <a:pt x="29" y="1060"/>
                    <a:pt x="0" y="1132"/>
                    <a:pt x="30" y="1192"/>
                  </a:cubicBezTo>
                  <a:cubicBezTo>
                    <a:pt x="45" y="1221"/>
                    <a:pt x="72" y="1243"/>
                    <a:pt x="102" y="1256"/>
                  </a:cubicBezTo>
                  <a:cubicBezTo>
                    <a:pt x="207" y="1302"/>
                    <a:pt x="327" y="1252"/>
                    <a:pt x="431" y="1203"/>
                  </a:cubicBezTo>
                  <a:cubicBezTo>
                    <a:pt x="742" y="1057"/>
                    <a:pt x="1061" y="922"/>
                    <a:pt x="1367" y="766"/>
                  </a:cubicBezTo>
                  <a:cubicBezTo>
                    <a:pt x="1400" y="749"/>
                    <a:pt x="1432" y="732"/>
                    <a:pt x="1464" y="716"/>
                  </a:cubicBezTo>
                  <a:cubicBezTo>
                    <a:pt x="1606" y="640"/>
                    <a:pt x="1639" y="614"/>
                    <a:pt x="1627" y="44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549531" y="2252789"/>
              <a:ext cx="1230737" cy="1019316"/>
            </a:xfrm>
            <a:custGeom>
              <a:avLst/>
              <a:gdLst/>
              <a:ahLst/>
              <a:cxnLst/>
              <a:rect l="l" t="t" r="r" b="b"/>
              <a:pathLst>
                <a:path w="5312" h="4401" extrusionOk="0">
                  <a:moveTo>
                    <a:pt x="4586" y="4400"/>
                  </a:moveTo>
                  <a:cubicBezTo>
                    <a:pt x="4550" y="4400"/>
                    <a:pt x="4511" y="4397"/>
                    <a:pt x="4474" y="4394"/>
                  </a:cubicBezTo>
                  <a:cubicBezTo>
                    <a:pt x="4441" y="4391"/>
                    <a:pt x="4410" y="4388"/>
                    <a:pt x="4386" y="4389"/>
                  </a:cubicBezTo>
                  <a:cubicBezTo>
                    <a:pt x="4114" y="4393"/>
                    <a:pt x="3832" y="4397"/>
                    <a:pt x="3558" y="4340"/>
                  </a:cubicBezTo>
                  <a:cubicBezTo>
                    <a:pt x="3349" y="4296"/>
                    <a:pt x="3120" y="4230"/>
                    <a:pt x="2859" y="4138"/>
                  </a:cubicBezTo>
                  <a:cubicBezTo>
                    <a:pt x="2839" y="4131"/>
                    <a:pt x="2818" y="4124"/>
                    <a:pt x="2798" y="4117"/>
                  </a:cubicBezTo>
                  <a:cubicBezTo>
                    <a:pt x="2634" y="4060"/>
                    <a:pt x="2478" y="4006"/>
                    <a:pt x="2366" y="3915"/>
                  </a:cubicBezTo>
                  <a:cubicBezTo>
                    <a:pt x="2306" y="3866"/>
                    <a:pt x="2263" y="3810"/>
                    <a:pt x="2235" y="3744"/>
                  </a:cubicBezTo>
                  <a:cubicBezTo>
                    <a:pt x="2204" y="3671"/>
                    <a:pt x="2191" y="3587"/>
                    <a:pt x="2197" y="3488"/>
                  </a:cubicBezTo>
                  <a:cubicBezTo>
                    <a:pt x="2202" y="3416"/>
                    <a:pt x="2207" y="3343"/>
                    <a:pt x="2211" y="3272"/>
                  </a:cubicBezTo>
                  <a:cubicBezTo>
                    <a:pt x="2229" y="3001"/>
                    <a:pt x="2246" y="2744"/>
                    <a:pt x="2240" y="2483"/>
                  </a:cubicBezTo>
                  <a:cubicBezTo>
                    <a:pt x="2236" y="2343"/>
                    <a:pt x="2226" y="2214"/>
                    <a:pt x="2209" y="2091"/>
                  </a:cubicBezTo>
                  <a:cubicBezTo>
                    <a:pt x="2189" y="1953"/>
                    <a:pt x="2161" y="1825"/>
                    <a:pt x="2123" y="1698"/>
                  </a:cubicBezTo>
                  <a:cubicBezTo>
                    <a:pt x="2111" y="1658"/>
                    <a:pt x="2098" y="1616"/>
                    <a:pt x="2084" y="1572"/>
                  </a:cubicBezTo>
                  <a:cubicBezTo>
                    <a:pt x="1905" y="1653"/>
                    <a:pt x="1702" y="1693"/>
                    <a:pt x="1544" y="1719"/>
                  </a:cubicBezTo>
                  <a:cubicBezTo>
                    <a:pt x="1375" y="1747"/>
                    <a:pt x="1202" y="1769"/>
                    <a:pt x="1031" y="1785"/>
                  </a:cubicBezTo>
                  <a:cubicBezTo>
                    <a:pt x="840" y="1803"/>
                    <a:pt x="673" y="1804"/>
                    <a:pt x="534" y="1789"/>
                  </a:cubicBezTo>
                  <a:cubicBezTo>
                    <a:pt x="326" y="1766"/>
                    <a:pt x="179" y="1707"/>
                    <a:pt x="97" y="1612"/>
                  </a:cubicBezTo>
                  <a:cubicBezTo>
                    <a:pt x="21" y="1525"/>
                    <a:pt x="0" y="1408"/>
                    <a:pt x="33" y="1264"/>
                  </a:cubicBezTo>
                  <a:cubicBezTo>
                    <a:pt x="53" y="1180"/>
                    <a:pt x="79" y="1110"/>
                    <a:pt x="111" y="1053"/>
                  </a:cubicBezTo>
                  <a:cubicBezTo>
                    <a:pt x="137" y="1009"/>
                    <a:pt x="166" y="974"/>
                    <a:pt x="199" y="948"/>
                  </a:cubicBezTo>
                  <a:cubicBezTo>
                    <a:pt x="279" y="887"/>
                    <a:pt x="387" y="844"/>
                    <a:pt x="492" y="803"/>
                  </a:cubicBezTo>
                  <a:cubicBezTo>
                    <a:pt x="532" y="787"/>
                    <a:pt x="570" y="773"/>
                    <a:pt x="605" y="757"/>
                  </a:cubicBezTo>
                  <a:cubicBezTo>
                    <a:pt x="951" y="604"/>
                    <a:pt x="1323" y="520"/>
                    <a:pt x="1682" y="438"/>
                  </a:cubicBezTo>
                  <a:cubicBezTo>
                    <a:pt x="1766" y="418"/>
                    <a:pt x="1854" y="398"/>
                    <a:pt x="1940" y="378"/>
                  </a:cubicBezTo>
                  <a:cubicBezTo>
                    <a:pt x="2053" y="351"/>
                    <a:pt x="2170" y="323"/>
                    <a:pt x="2280" y="278"/>
                  </a:cubicBezTo>
                  <a:cubicBezTo>
                    <a:pt x="2639" y="133"/>
                    <a:pt x="2978" y="47"/>
                    <a:pt x="3316" y="17"/>
                  </a:cubicBezTo>
                  <a:cubicBezTo>
                    <a:pt x="3413" y="9"/>
                    <a:pt x="3513" y="0"/>
                    <a:pt x="3611" y="17"/>
                  </a:cubicBezTo>
                  <a:cubicBezTo>
                    <a:pt x="3623" y="19"/>
                    <a:pt x="3636" y="21"/>
                    <a:pt x="3648" y="23"/>
                  </a:cubicBezTo>
                  <a:cubicBezTo>
                    <a:pt x="3714" y="34"/>
                    <a:pt x="3789" y="46"/>
                    <a:pt x="3858" y="66"/>
                  </a:cubicBezTo>
                  <a:cubicBezTo>
                    <a:pt x="4254" y="183"/>
                    <a:pt x="4553" y="416"/>
                    <a:pt x="4772" y="779"/>
                  </a:cubicBezTo>
                  <a:cubicBezTo>
                    <a:pt x="4864" y="932"/>
                    <a:pt x="4942" y="1107"/>
                    <a:pt x="5010" y="1314"/>
                  </a:cubicBezTo>
                  <a:cubicBezTo>
                    <a:pt x="5066" y="1483"/>
                    <a:pt x="5115" y="1672"/>
                    <a:pt x="5164" y="1907"/>
                  </a:cubicBezTo>
                  <a:cubicBezTo>
                    <a:pt x="5246" y="2294"/>
                    <a:pt x="5292" y="2639"/>
                    <a:pt x="5306" y="2963"/>
                  </a:cubicBezTo>
                  <a:cubicBezTo>
                    <a:pt x="5311" y="3093"/>
                    <a:pt x="5304" y="3224"/>
                    <a:pt x="5285" y="3363"/>
                  </a:cubicBezTo>
                  <a:cubicBezTo>
                    <a:pt x="5266" y="3502"/>
                    <a:pt x="5235" y="3639"/>
                    <a:pt x="5207" y="3755"/>
                  </a:cubicBezTo>
                  <a:cubicBezTo>
                    <a:pt x="5195" y="3807"/>
                    <a:pt x="5182" y="3860"/>
                    <a:pt x="5161" y="3910"/>
                  </a:cubicBezTo>
                  <a:cubicBezTo>
                    <a:pt x="5131" y="3983"/>
                    <a:pt x="5083" y="4050"/>
                    <a:pt x="5016" y="4114"/>
                  </a:cubicBezTo>
                  <a:cubicBezTo>
                    <a:pt x="4955" y="4172"/>
                    <a:pt x="4885" y="4221"/>
                    <a:pt x="4819" y="4267"/>
                  </a:cubicBezTo>
                  <a:cubicBezTo>
                    <a:pt x="4796" y="4282"/>
                    <a:pt x="4778" y="4303"/>
                    <a:pt x="4760" y="4322"/>
                  </a:cubicBezTo>
                  <a:cubicBezTo>
                    <a:pt x="4736" y="4348"/>
                    <a:pt x="4713" y="4373"/>
                    <a:pt x="4683" y="4386"/>
                  </a:cubicBezTo>
                  <a:cubicBezTo>
                    <a:pt x="4658" y="4397"/>
                    <a:pt x="4624" y="4400"/>
                    <a:pt x="4586" y="4400"/>
                  </a:cubicBezTo>
                  <a:close/>
                  <a:moveTo>
                    <a:pt x="4391" y="4367"/>
                  </a:moveTo>
                  <a:cubicBezTo>
                    <a:pt x="4414" y="4367"/>
                    <a:pt x="4444" y="4370"/>
                    <a:pt x="4476" y="4372"/>
                  </a:cubicBezTo>
                  <a:cubicBezTo>
                    <a:pt x="4548" y="4378"/>
                    <a:pt x="4630" y="4385"/>
                    <a:pt x="4674" y="4366"/>
                  </a:cubicBezTo>
                  <a:cubicBezTo>
                    <a:pt x="4701" y="4355"/>
                    <a:pt x="4722" y="4332"/>
                    <a:pt x="4744" y="4308"/>
                  </a:cubicBezTo>
                  <a:cubicBezTo>
                    <a:pt x="4763" y="4287"/>
                    <a:pt x="4782" y="4266"/>
                    <a:pt x="4807" y="4249"/>
                  </a:cubicBezTo>
                  <a:cubicBezTo>
                    <a:pt x="4953" y="4149"/>
                    <a:pt x="5079" y="4053"/>
                    <a:pt x="5142" y="3902"/>
                  </a:cubicBezTo>
                  <a:cubicBezTo>
                    <a:pt x="5162" y="3853"/>
                    <a:pt x="5175" y="3801"/>
                    <a:pt x="5187" y="3750"/>
                  </a:cubicBezTo>
                  <a:cubicBezTo>
                    <a:pt x="5214" y="3634"/>
                    <a:pt x="5245" y="3498"/>
                    <a:pt x="5264" y="3360"/>
                  </a:cubicBezTo>
                  <a:cubicBezTo>
                    <a:pt x="5283" y="3222"/>
                    <a:pt x="5290" y="3093"/>
                    <a:pt x="5284" y="2963"/>
                  </a:cubicBezTo>
                  <a:cubicBezTo>
                    <a:pt x="5271" y="2641"/>
                    <a:pt x="5225" y="2297"/>
                    <a:pt x="5144" y="1912"/>
                  </a:cubicBezTo>
                  <a:cubicBezTo>
                    <a:pt x="5094" y="1677"/>
                    <a:pt x="5046" y="1489"/>
                    <a:pt x="4990" y="1321"/>
                  </a:cubicBezTo>
                  <a:cubicBezTo>
                    <a:pt x="4922" y="1115"/>
                    <a:pt x="4845" y="941"/>
                    <a:pt x="4753" y="790"/>
                  </a:cubicBezTo>
                  <a:cubicBezTo>
                    <a:pt x="4537" y="431"/>
                    <a:pt x="4242" y="201"/>
                    <a:pt x="3852" y="87"/>
                  </a:cubicBezTo>
                  <a:cubicBezTo>
                    <a:pt x="3784" y="67"/>
                    <a:pt x="3710" y="55"/>
                    <a:pt x="3645" y="44"/>
                  </a:cubicBezTo>
                  <a:cubicBezTo>
                    <a:pt x="3632" y="42"/>
                    <a:pt x="3620" y="40"/>
                    <a:pt x="3608" y="37"/>
                  </a:cubicBezTo>
                  <a:cubicBezTo>
                    <a:pt x="3512" y="21"/>
                    <a:pt x="3413" y="30"/>
                    <a:pt x="3318" y="38"/>
                  </a:cubicBezTo>
                  <a:cubicBezTo>
                    <a:pt x="2982" y="68"/>
                    <a:pt x="2645" y="153"/>
                    <a:pt x="2288" y="298"/>
                  </a:cubicBezTo>
                  <a:cubicBezTo>
                    <a:pt x="2177" y="343"/>
                    <a:pt x="2059" y="371"/>
                    <a:pt x="1945" y="398"/>
                  </a:cubicBezTo>
                  <a:cubicBezTo>
                    <a:pt x="1859" y="419"/>
                    <a:pt x="1771" y="439"/>
                    <a:pt x="1687" y="458"/>
                  </a:cubicBezTo>
                  <a:cubicBezTo>
                    <a:pt x="1328" y="540"/>
                    <a:pt x="958" y="625"/>
                    <a:pt x="614" y="777"/>
                  </a:cubicBezTo>
                  <a:cubicBezTo>
                    <a:pt x="579" y="792"/>
                    <a:pt x="540" y="807"/>
                    <a:pt x="500" y="823"/>
                  </a:cubicBezTo>
                  <a:cubicBezTo>
                    <a:pt x="396" y="863"/>
                    <a:pt x="289" y="905"/>
                    <a:pt x="212" y="965"/>
                  </a:cubicBezTo>
                  <a:cubicBezTo>
                    <a:pt x="181" y="989"/>
                    <a:pt x="154" y="1022"/>
                    <a:pt x="129" y="1064"/>
                  </a:cubicBezTo>
                  <a:cubicBezTo>
                    <a:pt x="99" y="1118"/>
                    <a:pt x="73" y="1187"/>
                    <a:pt x="54" y="1268"/>
                  </a:cubicBezTo>
                  <a:cubicBezTo>
                    <a:pt x="37" y="1340"/>
                    <a:pt x="35" y="1405"/>
                    <a:pt x="46" y="1461"/>
                  </a:cubicBezTo>
                  <a:cubicBezTo>
                    <a:pt x="52" y="1493"/>
                    <a:pt x="64" y="1523"/>
                    <a:pt x="80" y="1552"/>
                  </a:cubicBezTo>
                  <a:cubicBezTo>
                    <a:pt x="90" y="1568"/>
                    <a:pt x="101" y="1584"/>
                    <a:pt x="112" y="1598"/>
                  </a:cubicBezTo>
                  <a:cubicBezTo>
                    <a:pt x="191" y="1689"/>
                    <a:pt x="334" y="1746"/>
                    <a:pt x="537" y="1768"/>
                  </a:cubicBezTo>
                  <a:cubicBezTo>
                    <a:pt x="674" y="1783"/>
                    <a:pt x="840" y="1781"/>
                    <a:pt x="1029" y="1764"/>
                  </a:cubicBezTo>
                  <a:cubicBezTo>
                    <a:pt x="1200" y="1748"/>
                    <a:pt x="1372" y="1726"/>
                    <a:pt x="1541" y="1698"/>
                  </a:cubicBezTo>
                  <a:cubicBezTo>
                    <a:pt x="1700" y="1672"/>
                    <a:pt x="1906" y="1631"/>
                    <a:pt x="2086" y="1548"/>
                  </a:cubicBezTo>
                  <a:lnTo>
                    <a:pt x="2096" y="1543"/>
                  </a:lnTo>
                  <a:lnTo>
                    <a:pt x="2100" y="1554"/>
                  </a:lnTo>
                  <a:cubicBezTo>
                    <a:pt x="2116" y="1602"/>
                    <a:pt x="2130" y="1648"/>
                    <a:pt x="2144" y="1692"/>
                  </a:cubicBezTo>
                  <a:cubicBezTo>
                    <a:pt x="2182" y="1819"/>
                    <a:pt x="2210" y="1949"/>
                    <a:pt x="2230" y="2088"/>
                  </a:cubicBezTo>
                  <a:cubicBezTo>
                    <a:pt x="2247" y="2212"/>
                    <a:pt x="2257" y="2341"/>
                    <a:pt x="2261" y="2482"/>
                  </a:cubicBezTo>
                  <a:cubicBezTo>
                    <a:pt x="2268" y="2744"/>
                    <a:pt x="2250" y="3013"/>
                    <a:pt x="2232" y="3274"/>
                  </a:cubicBezTo>
                  <a:cubicBezTo>
                    <a:pt x="2228" y="3344"/>
                    <a:pt x="2223" y="3417"/>
                    <a:pt x="2219" y="3489"/>
                  </a:cubicBezTo>
                  <a:cubicBezTo>
                    <a:pt x="2195" y="3885"/>
                    <a:pt x="2477" y="3983"/>
                    <a:pt x="2805" y="4097"/>
                  </a:cubicBezTo>
                  <a:cubicBezTo>
                    <a:pt x="2825" y="4104"/>
                    <a:pt x="2845" y="4111"/>
                    <a:pt x="2866" y="4118"/>
                  </a:cubicBezTo>
                  <a:cubicBezTo>
                    <a:pt x="3126" y="4209"/>
                    <a:pt x="3354" y="4275"/>
                    <a:pt x="3563" y="4319"/>
                  </a:cubicBezTo>
                  <a:cubicBezTo>
                    <a:pt x="3834" y="4376"/>
                    <a:pt x="4115" y="4372"/>
                    <a:pt x="4386" y="4367"/>
                  </a:cubicBezTo>
                  <a:lnTo>
                    <a:pt x="4391" y="43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351387" y="2534685"/>
              <a:ext cx="356455" cy="815044"/>
            </a:xfrm>
            <a:custGeom>
              <a:avLst/>
              <a:gdLst/>
              <a:ahLst/>
              <a:cxnLst/>
              <a:rect l="l" t="t" r="r" b="b"/>
              <a:pathLst>
                <a:path w="1539" h="3519" extrusionOk="0">
                  <a:moveTo>
                    <a:pt x="182" y="3518"/>
                  </a:moveTo>
                  <a:cubicBezTo>
                    <a:pt x="137" y="3518"/>
                    <a:pt x="93" y="3516"/>
                    <a:pt x="53" y="3510"/>
                  </a:cubicBezTo>
                  <a:cubicBezTo>
                    <a:pt x="36" y="3508"/>
                    <a:pt x="17" y="3503"/>
                    <a:pt x="7" y="3486"/>
                  </a:cubicBezTo>
                  <a:cubicBezTo>
                    <a:pt x="0" y="3475"/>
                    <a:pt x="1" y="3461"/>
                    <a:pt x="2" y="3452"/>
                  </a:cubicBezTo>
                  <a:lnTo>
                    <a:pt x="63" y="2567"/>
                  </a:lnTo>
                  <a:cubicBezTo>
                    <a:pt x="76" y="2380"/>
                    <a:pt x="91" y="2167"/>
                    <a:pt x="64" y="1983"/>
                  </a:cubicBezTo>
                  <a:cubicBezTo>
                    <a:pt x="45" y="1851"/>
                    <a:pt x="47" y="1716"/>
                    <a:pt x="48" y="1586"/>
                  </a:cubicBezTo>
                  <a:cubicBezTo>
                    <a:pt x="50" y="1475"/>
                    <a:pt x="51" y="1361"/>
                    <a:pt x="40" y="1249"/>
                  </a:cubicBezTo>
                  <a:cubicBezTo>
                    <a:pt x="37" y="1224"/>
                    <a:pt x="33" y="1198"/>
                    <a:pt x="30" y="1173"/>
                  </a:cubicBezTo>
                  <a:cubicBezTo>
                    <a:pt x="24" y="1129"/>
                    <a:pt x="18" y="1083"/>
                    <a:pt x="16" y="1038"/>
                  </a:cubicBezTo>
                  <a:cubicBezTo>
                    <a:pt x="11" y="902"/>
                    <a:pt x="45" y="770"/>
                    <a:pt x="77" y="642"/>
                  </a:cubicBezTo>
                  <a:cubicBezTo>
                    <a:pt x="93" y="581"/>
                    <a:pt x="109" y="517"/>
                    <a:pt x="138" y="459"/>
                  </a:cubicBezTo>
                  <a:cubicBezTo>
                    <a:pt x="203" y="325"/>
                    <a:pt x="300" y="213"/>
                    <a:pt x="417" y="133"/>
                  </a:cubicBezTo>
                  <a:lnTo>
                    <a:pt x="417" y="133"/>
                  </a:lnTo>
                  <a:cubicBezTo>
                    <a:pt x="433" y="122"/>
                    <a:pt x="448" y="111"/>
                    <a:pt x="466" y="102"/>
                  </a:cubicBezTo>
                  <a:cubicBezTo>
                    <a:pt x="574" y="38"/>
                    <a:pt x="699" y="4"/>
                    <a:pt x="826" y="2"/>
                  </a:cubicBezTo>
                  <a:cubicBezTo>
                    <a:pt x="943" y="0"/>
                    <a:pt x="1042" y="23"/>
                    <a:pt x="1130" y="71"/>
                  </a:cubicBezTo>
                  <a:cubicBezTo>
                    <a:pt x="1216" y="119"/>
                    <a:pt x="1289" y="192"/>
                    <a:pt x="1353" y="293"/>
                  </a:cubicBezTo>
                  <a:lnTo>
                    <a:pt x="1335" y="305"/>
                  </a:lnTo>
                  <a:cubicBezTo>
                    <a:pt x="1273" y="206"/>
                    <a:pt x="1203" y="136"/>
                    <a:pt x="1119" y="90"/>
                  </a:cubicBezTo>
                  <a:cubicBezTo>
                    <a:pt x="1035" y="43"/>
                    <a:pt x="940" y="21"/>
                    <a:pt x="826" y="23"/>
                  </a:cubicBezTo>
                  <a:lnTo>
                    <a:pt x="826" y="23"/>
                  </a:lnTo>
                  <a:cubicBezTo>
                    <a:pt x="703" y="26"/>
                    <a:pt x="583" y="59"/>
                    <a:pt x="476" y="121"/>
                  </a:cubicBezTo>
                  <a:cubicBezTo>
                    <a:pt x="460" y="130"/>
                    <a:pt x="444" y="140"/>
                    <a:pt x="429" y="150"/>
                  </a:cubicBezTo>
                  <a:cubicBezTo>
                    <a:pt x="315" y="228"/>
                    <a:pt x="221" y="338"/>
                    <a:pt x="157" y="468"/>
                  </a:cubicBezTo>
                  <a:cubicBezTo>
                    <a:pt x="129" y="525"/>
                    <a:pt x="113" y="587"/>
                    <a:pt x="98" y="648"/>
                  </a:cubicBezTo>
                  <a:cubicBezTo>
                    <a:pt x="66" y="774"/>
                    <a:pt x="32" y="905"/>
                    <a:pt x="37" y="1037"/>
                  </a:cubicBezTo>
                  <a:cubicBezTo>
                    <a:pt x="39" y="1081"/>
                    <a:pt x="45" y="1126"/>
                    <a:pt x="51" y="1170"/>
                  </a:cubicBezTo>
                  <a:cubicBezTo>
                    <a:pt x="54" y="1195"/>
                    <a:pt x="58" y="1221"/>
                    <a:pt x="61" y="1247"/>
                  </a:cubicBezTo>
                  <a:cubicBezTo>
                    <a:pt x="72" y="1360"/>
                    <a:pt x="71" y="1475"/>
                    <a:pt x="69" y="1586"/>
                  </a:cubicBezTo>
                  <a:cubicBezTo>
                    <a:pt x="68" y="1716"/>
                    <a:pt x="66" y="1850"/>
                    <a:pt x="85" y="1980"/>
                  </a:cubicBezTo>
                  <a:cubicBezTo>
                    <a:pt x="112" y="2167"/>
                    <a:pt x="97" y="2380"/>
                    <a:pt x="84" y="2568"/>
                  </a:cubicBezTo>
                  <a:lnTo>
                    <a:pt x="23" y="3453"/>
                  </a:lnTo>
                  <a:cubicBezTo>
                    <a:pt x="23" y="3463"/>
                    <a:pt x="22" y="3470"/>
                    <a:pt x="26" y="3476"/>
                  </a:cubicBezTo>
                  <a:cubicBezTo>
                    <a:pt x="29" y="3483"/>
                    <a:pt x="39" y="3487"/>
                    <a:pt x="55" y="3489"/>
                  </a:cubicBezTo>
                  <a:cubicBezTo>
                    <a:pt x="148" y="3502"/>
                    <a:pt x="259" y="3496"/>
                    <a:pt x="365" y="3490"/>
                  </a:cubicBezTo>
                  <a:cubicBezTo>
                    <a:pt x="417" y="3487"/>
                    <a:pt x="466" y="3484"/>
                    <a:pt x="512" y="3483"/>
                  </a:cubicBezTo>
                  <a:cubicBezTo>
                    <a:pt x="708" y="3480"/>
                    <a:pt x="862" y="3453"/>
                    <a:pt x="996" y="3397"/>
                  </a:cubicBezTo>
                  <a:cubicBezTo>
                    <a:pt x="1049" y="3375"/>
                    <a:pt x="1102" y="3347"/>
                    <a:pt x="1153" y="3320"/>
                  </a:cubicBezTo>
                  <a:cubicBezTo>
                    <a:pt x="1248" y="3269"/>
                    <a:pt x="1347" y="3217"/>
                    <a:pt x="1455" y="3199"/>
                  </a:cubicBezTo>
                  <a:lnTo>
                    <a:pt x="1458" y="3199"/>
                  </a:lnTo>
                  <a:cubicBezTo>
                    <a:pt x="1472" y="3196"/>
                    <a:pt x="1487" y="3194"/>
                    <a:pt x="1497" y="3186"/>
                  </a:cubicBezTo>
                  <a:cubicBezTo>
                    <a:pt x="1515" y="3169"/>
                    <a:pt x="1511" y="3137"/>
                    <a:pt x="1505" y="3110"/>
                  </a:cubicBezTo>
                  <a:cubicBezTo>
                    <a:pt x="1468" y="2950"/>
                    <a:pt x="1445" y="2798"/>
                    <a:pt x="1420" y="2637"/>
                  </a:cubicBezTo>
                  <a:cubicBezTo>
                    <a:pt x="1414" y="2595"/>
                    <a:pt x="1407" y="2551"/>
                    <a:pt x="1400" y="2507"/>
                  </a:cubicBezTo>
                  <a:cubicBezTo>
                    <a:pt x="1392" y="2456"/>
                    <a:pt x="1389" y="2403"/>
                    <a:pt x="1386" y="2353"/>
                  </a:cubicBezTo>
                  <a:cubicBezTo>
                    <a:pt x="1383" y="2290"/>
                    <a:pt x="1380" y="2226"/>
                    <a:pt x="1366" y="2163"/>
                  </a:cubicBezTo>
                  <a:cubicBezTo>
                    <a:pt x="1363" y="2148"/>
                    <a:pt x="1359" y="2134"/>
                    <a:pt x="1356" y="2119"/>
                  </a:cubicBezTo>
                  <a:cubicBezTo>
                    <a:pt x="1345" y="2075"/>
                    <a:pt x="1334" y="2029"/>
                    <a:pt x="1333" y="1982"/>
                  </a:cubicBezTo>
                  <a:cubicBezTo>
                    <a:pt x="1332" y="1922"/>
                    <a:pt x="1347" y="1861"/>
                    <a:pt x="1362" y="1803"/>
                  </a:cubicBezTo>
                  <a:cubicBezTo>
                    <a:pt x="1384" y="1720"/>
                    <a:pt x="1404" y="1641"/>
                    <a:pt x="1378" y="1564"/>
                  </a:cubicBezTo>
                  <a:lnTo>
                    <a:pt x="1398" y="1558"/>
                  </a:lnTo>
                  <a:cubicBezTo>
                    <a:pt x="1426" y="1640"/>
                    <a:pt x="1404" y="1726"/>
                    <a:pt x="1383" y="1808"/>
                  </a:cubicBezTo>
                  <a:cubicBezTo>
                    <a:pt x="1368" y="1865"/>
                    <a:pt x="1353" y="1924"/>
                    <a:pt x="1354" y="1981"/>
                  </a:cubicBezTo>
                  <a:cubicBezTo>
                    <a:pt x="1355" y="2026"/>
                    <a:pt x="1366" y="2071"/>
                    <a:pt x="1377" y="2114"/>
                  </a:cubicBezTo>
                  <a:cubicBezTo>
                    <a:pt x="1380" y="2129"/>
                    <a:pt x="1384" y="2144"/>
                    <a:pt x="1387" y="2158"/>
                  </a:cubicBezTo>
                  <a:cubicBezTo>
                    <a:pt x="1401" y="2223"/>
                    <a:pt x="1404" y="2288"/>
                    <a:pt x="1408" y="2351"/>
                  </a:cubicBezTo>
                  <a:cubicBezTo>
                    <a:pt x="1410" y="2402"/>
                    <a:pt x="1413" y="2454"/>
                    <a:pt x="1421" y="2504"/>
                  </a:cubicBezTo>
                  <a:cubicBezTo>
                    <a:pt x="1428" y="2548"/>
                    <a:pt x="1435" y="2591"/>
                    <a:pt x="1441" y="2634"/>
                  </a:cubicBezTo>
                  <a:cubicBezTo>
                    <a:pt x="1466" y="2794"/>
                    <a:pt x="1489" y="2946"/>
                    <a:pt x="1525" y="3106"/>
                  </a:cubicBezTo>
                  <a:cubicBezTo>
                    <a:pt x="1533" y="3138"/>
                    <a:pt x="1538" y="3178"/>
                    <a:pt x="1511" y="3201"/>
                  </a:cubicBezTo>
                  <a:cubicBezTo>
                    <a:pt x="1496" y="3214"/>
                    <a:pt x="1478" y="3217"/>
                    <a:pt x="1461" y="3220"/>
                  </a:cubicBezTo>
                  <a:lnTo>
                    <a:pt x="1458" y="3220"/>
                  </a:lnTo>
                  <a:cubicBezTo>
                    <a:pt x="1354" y="3238"/>
                    <a:pt x="1257" y="3289"/>
                    <a:pt x="1163" y="3338"/>
                  </a:cubicBezTo>
                  <a:cubicBezTo>
                    <a:pt x="1112" y="3366"/>
                    <a:pt x="1058" y="3394"/>
                    <a:pt x="1004" y="3416"/>
                  </a:cubicBezTo>
                  <a:cubicBezTo>
                    <a:pt x="868" y="3474"/>
                    <a:pt x="711" y="3501"/>
                    <a:pt x="512" y="3504"/>
                  </a:cubicBezTo>
                  <a:cubicBezTo>
                    <a:pt x="466" y="3505"/>
                    <a:pt x="418" y="3508"/>
                    <a:pt x="366" y="3511"/>
                  </a:cubicBezTo>
                  <a:cubicBezTo>
                    <a:pt x="305" y="3514"/>
                    <a:pt x="242" y="3518"/>
                    <a:pt x="182" y="351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258355" y="1466341"/>
              <a:ext cx="687372" cy="499448"/>
            </a:xfrm>
            <a:custGeom>
              <a:avLst/>
              <a:gdLst/>
              <a:ahLst/>
              <a:cxnLst/>
              <a:rect l="l" t="t" r="r" b="b"/>
              <a:pathLst>
                <a:path w="2967" h="2156" extrusionOk="0">
                  <a:moveTo>
                    <a:pt x="702" y="2155"/>
                  </a:moveTo>
                  <a:lnTo>
                    <a:pt x="698" y="2134"/>
                  </a:lnTo>
                  <a:cubicBezTo>
                    <a:pt x="821" y="2103"/>
                    <a:pt x="887" y="2005"/>
                    <a:pt x="922" y="1929"/>
                  </a:cubicBezTo>
                  <a:cubicBezTo>
                    <a:pt x="966" y="1831"/>
                    <a:pt x="982" y="1711"/>
                    <a:pt x="967" y="1598"/>
                  </a:cubicBezTo>
                  <a:cubicBezTo>
                    <a:pt x="959" y="1539"/>
                    <a:pt x="944" y="1476"/>
                    <a:pt x="921" y="1399"/>
                  </a:cubicBezTo>
                  <a:cubicBezTo>
                    <a:pt x="870" y="1391"/>
                    <a:pt x="825" y="1383"/>
                    <a:pt x="783" y="1375"/>
                  </a:cubicBezTo>
                  <a:cubicBezTo>
                    <a:pt x="634" y="1347"/>
                    <a:pt x="444" y="1302"/>
                    <a:pt x="291" y="1204"/>
                  </a:cubicBezTo>
                  <a:cubicBezTo>
                    <a:pt x="231" y="1166"/>
                    <a:pt x="179" y="1121"/>
                    <a:pt x="137" y="1072"/>
                  </a:cubicBezTo>
                  <a:cubicBezTo>
                    <a:pt x="116" y="1045"/>
                    <a:pt x="96" y="1017"/>
                    <a:pt x="79" y="988"/>
                  </a:cubicBezTo>
                  <a:cubicBezTo>
                    <a:pt x="60" y="955"/>
                    <a:pt x="44" y="920"/>
                    <a:pt x="32" y="884"/>
                  </a:cubicBezTo>
                  <a:cubicBezTo>
                    <a:pt x="11" y="823"/>
                    <a:pt x="0" y="759"/>
                    <a:pt x="0" y="695"/>
                  </a:cubicBezTo>
                  <a:cubicBezTo>
                    <a:pt x="0" y="667"/>
                    <a:pt x="2" y="640"/>
                    <a:pt x="6" y="612"/>
                  </a:cubicBezTo>
                  <a:cubicBezTo>
                    <a:pt x="19" y="518"/>
                    <a:pt x="55" y="432"/>
                    <a:pt x="110" y="362"/>
                  </a:cubicBezTo>
                  <a:cubicBezTo>
                    <a:pt x="168" y="288"/>
                    <a:pt x="246" y="230"/>
                    <a:pt x="349" y="183"/>
                  </a:cubicBezTo>
                  <a:cubicBezTo>
                    <a:pt x="429" y="147"/>
                    <a:pt x="521" y="118"/>
                    <a:pt x="640" y="94"/>
                  </a:cubicBezTo>
                  <a:cubicBezTo>
                    <a:pt x="1040" y="11"/>
                    <a:pt x="1483" y="0"/>
                    <a:pt x="1954" y="63"/>
                  </a:cubicBezTo>
                  <a:cubicBezTo>
                    <a:pt x="2103" y="82"/>
                    <a:pt x="2222" y="105"/>
                    <a:pt x="2329" y="135"/>
                  </a:cubicBezTo>
                  <a:cubicBezTo>
                    <a:pt x="2464" y="173"/>
                    <a:pt x="2578" y="222"/>
                    <a:pt x="2679" y="284"/>
                  </a:cubicBezTo>
                  <a:cubicBezTo>
                    <a:pt x="2781" y="347"/>
                    <a:pt x="2852" y="415"/>
                    <a:pt x="2896" y="492"/>
                  </a:cubicBezTo>
                  <a:cubicBezTo>
                    <a:pt x="2951" y="587"/>
                    <a:pt x="2966" y="701"/>
                    <a:pt x="2940" y="822"/>
                  </a:cubicBezTo>
                  <a:cubicBezTo>
                    <a:pt x="2917" y="934"/>
                    <a:pt x="2860" y="1041"/>
                    <a:pt x="2781" y="1126"/>
                  </a:cubicBezTo>
                  <a:cubicBezTo>
                    <a:pt x="2702" y="1209"/>
                    <a:pt x="2605" y="1277"/>
                    <a:pt x="2491" y="1328"/>
                  </a:cubicBezTo>
                  <a:cubicBezTo>
                    <a:pt x="2390" y="1374"/>
                    <a:pt x="2273" y="1408"/>
                    <a:pt x="2143" y="1430"/>
                  </a:cubicBezTo>
                  <a:cubicBezTo>
                    <a:pt x="1897" y="1471"/>
                    <a:pt x="1641" y="1465"/>
                    <a:pt x="1423" y="1453"/>
                  </a:cubicBezTo>
                  <a:cubicBezTo>
                    <a:pt x="1374" y="1450"/>
                    <a:pt x="1323" y="1447"/>
                    <a:pt x="1273" y="1442"/>
                  </a:cubicBezTo>
                  <a:lnTo>
                    <a:pt x="1275" y="1511"/>
                  </a:lnTo>
                  <a:cubicBezTo>
                    <a:pt x="1278" y="1587"/>
                    <a:pt x="1281" y="1665"/>
                    <a:pt x="1262" y="1740"/>
                  </a:cubicBezTo>
                  <a:cubicBezTo>
                    <a:pt x="1235" y="1851"/>
                    <a:pt x="1162" y="1950"/>
                    <a:pt x="1050" y="2025"/>
                  </a:cubicBezTo>
                  <a:cubicBezTo>
                    <a:pt x="954" y="2089"/>
                    <a:pt x="830" y="2136"/>
                    <a:pt x="702" y="2155"/>
                  </a:cubicBezTo>
                  <a:close/>
                  <a:moveTo>
                    <a:pt x="119" y="368"/>
                  </a:moveTo>
                  <a:lnTo>
                    <a:pt x="127" y="375"/>
                  </a:lnTo>
                  <a:cubicBezTo>
                    <a:pt x="74" y="442"/>
                    <a:pt x="40" y="525"/>
                    <a:pt x="27" y="615"/>
                  </a:cubicBezTo>
                  <a:cubicBezTo>
                    <a:pt x="23" y="642"/>
                    <a:pt x="21" y="668"/>
                    <a:pt x="21" y="695"/>
                  </a:cubicBezTo>
                  <a:cubicBezTo>
                    <a:pt x="21" y="757"/>
                    <a:pt x="31" y="818"/>
                    <a:pt x="52" y="877"/>
                  </a:cubicBezTo>
                  <a:cubicBezTo>
                    <a:pt x="97" y="1007"/>
                    <a:pt x="179" y="1108"/>
                    <a:pt x="302" y="1187"/>
                  </a:cubicBezTo>
                  <a:cubicBezTo>
                    <a:pt x="453" y="1282"/>
                    <a:pt x="640" y="1326"/>
                    <a:pt x="787" y="1354"/>
                  </a:cubicBezTo>
                  <a:cubicBezTo>
                    <a:pt x="830" y="1363"/>
                    <a:pt x="878" y="1371"/>
                    <a:pt x="931" y="1379"/>
                  </a:cubicBezTo>
                  <a:lnTo>
                    <a:pt x="938" y="1380"/>
                  </a:lnTo>
                  <a:lnTo>
                    <a:pt x="939" y="1387"/>
                  </a:lnTo>
                  <a:cubicBezTo>
                    <a:pt x="964" y="1467"/>
                    <a:pt x="979" y="1534"/>
                    <a:pt x="988" y="1595"/>
                  </a:cubicBezTo>
                  <a:cubicBezTo>
                    <a:pt x="1004" y="1712"/>
                    <a:pt x="986" y="1836"/>
                    <a:pt x="941" y="1937"/>
                  </a:cubicBezTo>
                  <a:cubicBezTo>
                    <a:pt x="917" y="1992"/>
                    <a:pt x="885" y="2038"/>
                    <a:pt x="847" y="2074"/>
                  </a:cubicBezTo>
                  <a:cubicBezTo>
                    <a:pt x="831" y="2089"/>
                    <a:pt x="815" y="2102"/>
                    <a:pt x="797" y="2114"/>
                  </a:cubicBezTo>
                  <a:cubicBezTo>
                    <a:pt x="886" y="2090"/>
                    <a:pt x="969" y="2053"/>
                    <a:pt x="1038" y="2007"/>
                  </a:cubicBezTo>
                  <a:cubicBezTo>
                    <a:pt x="1145" y="1935"/>
                    <a:pt x="1215" y="1841"/>
                    <a:pt x="1241" y="1735"/>
                  </a:cubicBezTo>
                  <a:cubicBezTo>
                    <a:pt x="1259" y="1662"/>
                    <a:pt x="1256" y="1586"/>
                    <a:pt x="1254" y="1512"/>
                  </a:cubicBezTo>
                  <a:lnTo>
                    <a:pt x="1250" y="1419"/>
                  </a:lnTo>
                  <a:lnTo>
                    <a:pt x="1262" y="1420"/>
                  </a:lnTo>
                  <a:cubicBezTo>
                    <a:pt x="1316" y="1425"/>
                    <a:pt x="1371" y="1429"/>
                    <a:pt x="1424" y="1432"/>
                  </a:cubicBezTo>
                  <a:cubicBezTo>
                    <a:pt x="1641" y="1443"/>
                    <a:pt x="1896" y="1450"/>
                    <a:pt x="2139" y="1409"/>
                  </a:cubicBezTo>
                  <a:cubicBezTo>
                    <a:pt x="2267" y="1387"/>
                    <a:pt x="2383" y="1354"/>
                    <a:pt x="2482" y="1309"/>
                  </a:cubicBezTo>
                  <a:cubicBezTo>
                    <a:pt x="2593" y="1258"/>
                    <a:pt x="2689" y="1192"/>
                    <a:pt x="2765" y="1111"/>
                  </a:cubicBezTo>
                  <a:cubicBezTo>
                    <a:pt x="2842" y="1030"/>
                    <a:pt x="2897" y="925"/>
                    <a:pt x="2919" y="818"/>
                  </a:cubicBezTo>
                  <a:cubicBezTo>
                    <a:pt x="2944" y="702"/>
                    <a:pt x="2929" y="593"/>
                    <a:pt x="2878" y="503"/>
                  </a:cubicBezTo>
                  <a:cubicBezTo>
                    <a:pt x="2835" y="429"/>
                    <a:pt x="2767" y="363"/>
                    <a:pt x="2668" y="302"/>
                  </a:cubicBezTo>
                  <a:cubicBezTo>
                    <a:pt x="2569" y="241"/>
                    <a:pt x="2456" y="193"/>
                    <a:pt x="2324" y="156"/>
                  </a:cubicBezTo>
                  <a:cubicBezTo>
                    <a:pt x="2217" y="126"/>
                    <a:pt x="2099" y="103"/>
                    <a:pt x="1951" y="84"/>
                  </a:cubicBezTo>
                  <a:cubicBezTo>
                    <a:pt x="1482" y="22"/>
                    <a:pt x="1042" y="32"/>
                    <a:pt x="644" y="114"/>
                  </a:cubicBezTo>
                  <a:cubicBezTo>
                    <a:pt x="527" y="139"/>
                    <a:pt x="436" y="167"/>
                    <a:pt x="358" y="202"/>
                  </a:cubicBezTo>
                  <a:cubicBezTo>
                    <a:pt x="258" y="247"/>
                    <a:pt x="183" y="304"/>
                    <a:pt x="127" y="375"/>
                  </a:cubicBezTo>
                  <a:lnTo>
                    <a:pt x="119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405431" y="1607289"/>
              <a:ext cx="436122" cy="79666"/>
            </a:xfrm>
            <a:custGeom>
              <a:avLst/>
              <a:gdLst/>
              <a:ahLst/>
              <a:cxnLst/>
              <a:rect l="l" t="t" r="r" b="b"/>
              <a:pathLst>
                <a:path w="1883" h="346" extrusionOk="0">
                  <a:moveTo>
                    <a:pt x="1322" y="344"/>
                  </a:moveTo>
                  <a:cubicBezTo>
                    <a:pt x="1254" y="340"/>
                    <a:pt x="1186" y="313"/>
                    <a:pt x="1118" y="263"/>
                  </a:cubicBezTo>
                  <a:cubicBezTo>
                    <a:pt x="1078" y="301"/>
                    <a:pt x="1024" y="325"/>
                    <a:pt x="971" y="328"/>
                  </a:cubicBezTo>
                  <a:cubicBezTo>
                    <a:pt x="965" y="329"/>
                    <a:pt x="959" y="329"/>
                    <a:pt x="952" y="329"/>
                  </a:cubicBezTo>
                  <a:cubicBezTo>
                    <a:pt x="885" y="329"/>
                    <a:pt x="815" y="304"/>
                    <a:pt x="754" y="257"/>
                  </a:cubicBezTo>
                  <a:cubicBezTo>
                    <a:pt x="753" y="258"/>
                    <a:pt x="752" y="260"/>
                    <a:pt x="751" y="261"/>
                  </a:cubicBezTo>
                  <a:cubicBezTo>
                    <a:pt x="709" y="311"/>
                    <a:pt x="645" y="342"/>
                    <a:pt x="584" y="342"/>
                  </a:cubicBezTo>
                  <a:cubicBezTo>
                    <a:pt x="529" y="342"/>
                    <a:pt x="475" y="323"/>
                    <a:pt x="425" y="287"/>
                  </a:cubicBezTo>
                  <a:cubicBezTo>
                    <a:pt x="416" y="280"/>
                    <a:pt x="408" y="273"/>
                    <a:pt x="399" y="266"/>
                  </a:cubicBezTo>
                  <a:cubicBezTo>
                    <a:pt x="376" y="295"/>
                    <a:pt x="345" y="316"/>
                    <a:pt x="311" y="326"/>
                  </a:cubicBezTo>
                  <a:cubicBezTo>
                    <a:pt x="261" y="340"/>
                    <a:pt x="206" y="334"/>
                    <a:pt x="154" y="308"/>
                  </a:cubicBezTo>
                  <a:cubicBezTo>
                    <a:pt x="149" y="306"/>
                    <a:pt x="145" y="303"/>
                    <a:pt x="140" y="300"/>
                  </a:cubicBezTo>
                  <a:cubicBezTo>
                    <a:pt x="98" y="276"/>
                    <a:pt x="64" y="242"/>
                    <a:pt x="40" y="201"/>
                  </a:cubicBezTo>
                  <a:cubicBezTo>
                    <a:pt x="39" y="200"/>
                    <a:pt x="39" y="199"/>
                    <a:pt x="38" y="198"/>
                  </a:cubicBezTo>
                  <a:cubicBezTo>
                    <a:pt x="13" y="152"/>
                    <a:pt x="0" y="101"/>
                    <a:pt x="0" y="49"/>
                  </a:cubicBezTo>
                  <a:cubicBezTo>
                    <a:pt x="0" y="49"/>
                    <a:pt x="0" y="48"/>
                    <a:pt x="0" y="47"/>
                  </a:cubicBezTo>
                  <a:lnTo>
                    <a:pt x="21" y="47"/>
                  </a:lnTo>
                  <a:cubicBezTo>
                    <a:pt x="21" y="48"/>
                    <a:pt x="21" y="49"/>
                    <a:pt x="21" y="49"/>
                  </a:cubicBezTo>
                  <a:cubicBezTo>
                    <a:pt x="21" y="98"/>
                    <a:pt x="33" y="145"/>
                    <a:pt x="57" y="188"/>
                  </a:cubicBezTo>
                  <a:cubicBezTo>
                    <a:pt x="57" y="188"/>
                    <a:pt x="58" y="189"/>
                    <a:pt x="58" y="190"/>
                  </a:cubicBezTo>
                  <a:cubicBezTo>
                    <a:pt x="80" y="228"/>
                    <a:pt x="112" y="260"/>
                    <a:pt x="150" y="282"/>
                  </a:cubicBezTo>
                  <a:cubicBezTo>
                    <a:pt x="155" y="285"/>
                    <a:pt x="159" y="287"/>
                    <a:pt x="164" y="289"/>
                  </a:cubicBezTo>
                  <a:cubicBezTo>
                    <a:pt x="210" y="313"/>
                    <a:pt x="260" y="318"/>
                    <a:pt x="305" y="306"/>
                  </a:cubicBezTo>
                  <a:cubicBezTo>
                    <a:pt x="335" y="297"/>
                    <a:pt x="363" y="277"/>
                    <a:pt x="384" y="251"/>
                  </a:cubicBezTo>
                  <a:cubicBezTo>
                    <a:pt x="362" y="229"/>
                    <a:pt x="343" y="204"/>
                    <a:pt x="328" y="177"/>
                  </a:cubicBezTo>
                  <a:cubicBezTo>
                    <a:pt x="324" y="170"/>
                    <a:pt x="320" y="163"/>
                    <a:pt x="316" y="156"/>
                  </a:cubicBezTo>
                  <a:cubicBezTo>
                    <a:pt x="303" y="129"/>
                    <a:pt x="295" y="86"/>
                    <a:pt x="309" y="57"/>
                  </a:cubicBezTo>
                  <a:cubicBezTo>
                    <a:pt x="310" y="55"/>
                    <a:pt x="311" y="54"/>
                    <a:pt x="311" y="52"/>
                  </a:cubicBezTo>
                  <a:cubicBezTo>
                    <a:pt x="316" y="45"/>
                    <a:pt x="322" y="38"/>
                    <a:pt x="330" y="34"/>
                  </a:cubicBezTo>
                  <a:cubicBezTo>
                    <a:pt x="334" y="31"/>
                    <a:pt x="339" y="30"/>
                    <a:pt x="344" y="28"/>
                  </a:cubicBezTo>
                  <a:cubicBezTo>
                    <a:pt x="374" y="22"/>
                    <a:pt x="401" y="42"/>
                    <a:pt x="416" y="64"/>
                  </a:cubicBezTo>
                  <a:cubicBezTo>
                    <a:pt x="444" y="103"/>
                    <a:pt x="450" y="155"/>
                    <a:pt x="432" y="206"/>
                  </a:cubicBezTo>
                  <a:cubicBezTo>
                    <a:pt x="428" y="218"/>
                    <a:pt x="423" y="229"/>
                    <a:pt x="417" y="240"/>
                  </a:cubicBezTo>
                  <a:cubicBezTo>
                    <a:pt x="415" y="243"/>
                    <a:pt x="413" y="246"/>
                    <a:pt x="412" y="248"/>
                  </a:cubicBezTo>
                  <a:cubicBezTo>
                    <a:pt x="420" y="256"/>
                    <a:pt x="429" y="263"/>
                    <a:pt x="438" y="270"/>
                  </a:cubicBezTo>
                  <a:cubicBezTo>
                    <a:pt x="483" y="304"/>
                    <a:pt x="534" y="321"/>
                    <a:pt x="584" y="321"/>
                  </a:cubicBezTo>
                  <a:cubicBezTo>
                    <a:pt x="639" y="321"/>
                    <a:pt x="697" y="293"/>
                    <a:pt x="734" y="248"/>
                  </a:cubicBezTo>
                  <a:cubicBezTo>
                    <a:pt x="735" y="246"/>
                    <a:pt x="736" y="245"/>
                    <a:pt x="737" y="244"/>
                  </a:cubicBezTo>
                  <a:cubicBezTo>
                    <a:pt x="719" y="229"/>
                    <a:pt x="702" y="212"/>
                    <a:pt x="686" y="194"/>
                  </a:cubicBezTo>
                  <a:cubicBezTo>
                    <a:pt x="663" y="167"/>
                    <a:pt x="640" y="121"/>
                    <a:pt x="648" y="82"/>
                  </a:cubicBezTo>
                  <a:cubicBezTo>
                    <a:pt x="651" y="63"/>
                    <a:pt x="662" y="48"/>
                    <a:pt x="679" y="40"/>
                  </a:cubicBezTo>
                  <a:cubicBezTo>
                    <a:pt x="696" y="30"/>
                    <a:pt x="715" y="30"/>
                    <a:pt x="734" y="40"/>
                  </a:cubicBezTo>
                  <a:cubicBezTo>
                    <a:pt x="762" y="53"/>
                    <a:pt x="786" y="84"/>
                    <a:pt x="792" y="117"/>
                  </a:cubicBezTo>
                  <a:cubicBezTo>
                    <a:pt x="800" y="158"/>
                    <a:pt x="791" y="202"/>
                    <a:pt x="766" y="240"/>
                  </a:cubicBezTo>
                  <a:cubicBezTo>
                    <a:pt x="829" y="288"/>
                    <a:pt x="902" y="313"/>
                    <a:pt x="970" y="308"/>
                  </a:cubicBezTo>
                  <a:cubicBezTo>
                    <a:pt x="1017" y="304"/>
                    <a:pt x="1064" y="283"/>
                    <a:pt x="1101" y="251"/>
                  </a:cubicBezTo>
                  <a:lnTo>
                    <a:pt x="1100" y="250"/>
                  </a:lnTo>
                  <a:cubicBezTo>
                    <a:pt x="1046" y="207"/>
                    <a:pt x="1017" y="164"/>
                    <a:pt x="1012" y="119"/>
                  </a:cubicBezTo>
                  <a:cubicBezTo>
                    <a:pt x="1008" y="87"/>
                    <a:pt x="1022" y="52"/>
                    <a:pt x="1046" y="30"/>
                  </a:cubicBezTo>
                  <a:cubicBezTo>
                    <a:pt x="1066" y="12"/>
                    <a:pt x="1090" y="5"/>
                    <a:pt x="1113" y="10"/>
                  </a:cubicBezTo>
                  <a:cubicBezTo>
                    <a:pt x="1159" y="19"/>
                    <a:pt x="1184" y="70"/>
                    <a:pt x="1185" y="115"/>
                  </a:cubicBezTo>
                  <a:cubicBezTo>
                    <a:pt x="1186" y="163"/>
                    <a:pt x="1168" y="209"/>
                    <a:pt x="1133" y="248"/>
                  </a:cubicBezTo>
                  <a:cubicBezTo>
                    <a:pt x="1197" y="294"/>
                    <a:pt x="1261" y="320"/>
                    <a:pt x="1323" y="323"/>
                  </a:cubicBezTo>
                  <a:cubicBezTo>
                    <a:pt x="1328" y="324"/>
                    <a:pt x="1332" y="324"/>
                    <a:pt x="1337" y="324"/>
                  </a:cubicBezTo>
                  <a:cubicBezTo>
                    <a:pt x="1371" y="324"/>
                    <a:pt x="1404" y="317"/>
                    <a:pt x="1435" y="303"/>
                  </a:cubicBezTo>
                  <a:cubicBezTo>
                    <a:pt x="1463" y="290"/>
                    <a:pt x="1487" y="272"/>
                    <a:pt x="1505" y="250"/>
                  </a:cubicBezTo>
                  <a:cubicBezTo>
                    <a:pt x="1476" y="229"/>
                    <a:pt x="1448" y="203"/>
                    <a:pt x="1419" y="172"/>
                  </a:cubicBezTo>
                  <a:cubicBezTo>
                    <a:pt x="1394" y="146"/>
                    <a:pt x="1366" y="101"/>
                    <a:pt x="1369" y="61"/>
                  </a:cubicBezTo>
                  <a:cubicBezTo>
                    <a:pt x="1370" y="51"/>
                    <a:pt x="1372" y="42"/>
                    <a:pt x="1377" y="33"/>
                  </a:cubicBezTo>
                  <a:cubicBezTo>
                    <a:pt x="1381" y="26"/>
                    <a:pt x="1387" y="20"/>
                    <a:pt x="1393" y="15"/>
                  </a:cubicBezTo>
                  <a:cubicBezTo>
                    <a:pt x="1406" y="5"/>
                    <a:pt x="1423" y="0"/>
                    <a:pt x="1443" y="1"/>
                  </a:cubicBezTo>
                  <a:cubicBezTo>
                    <a:pt x="1459" y="2"/>
                    <a:pt x="1474" y="7"/>
                    <a:pt x="1488" y="15"/>
                  </a:cubicBezTo>
                  <a:cubicBezTo>
                    <a:pt x="1490" y="16"/>
                    <a:pt x="1491" y="16"/>
                    <a:pt x="1492" y="17"/>
                  </a:cubicBezTo>
                  <a:cubicBezTo>
                    <a:pt x="1526" y="39"/>
                    <a:pt x="1550" y="75"/>
                    <a:pt x="1558" y="120"/>
                  </a:cubicBezTo>
                  <a:cubicBezTo>
                    <a:pt x="1566" y="162"/>
                    <a:pt x="1558" y="207"/>
                    <a:pt x="1536" y="242"/>
                  </a:cubicBezTo>
                  <a:lnTo>
                    <a:pt x="1535" y="245"/>
                  </a:lnTo>
                  <a:cubicBezTo>
                    <a:pt x="1576" y="272"/>
                    <a:pt x="1617" y="288"/>
                    <a:pt x="1658" y="294"/>
                  </a:cubicBezTo>
                  <a:cubicBezTo>
                    <a:pt x="1740" y="305"/>
                    <a:pt x="1842" y="260"/>
                    <a:pt x="1861" y="174"/>
                  </a:cubicBezTo>
                  <a:lnTo>
                    <a:pt x="1882" y="179"/>
                  </a:lnTo>
                  <a:cubicBezTo>
                    <a:pt x="1872" y="224"/>
                    <a:pt x="1841" y="262"/>
                    <a:pt x="1796" y="288"/>
                  </a:cubicBezTo>
                  <a:cubicBezTo>
                    <a:pt x="1762" y="307"/>
                    <a:pt x="1723" y="317"/>
                    <a:pt x="1684" y="317"/>
                  </a:cubicBezTo>
                  <a:cubicBezTo>
                    <a:pt x="1674" y="317"/>
                    <a:pt x="1665" y="316"/>
                    <a:pt x="1655" y="315"/>
                  </a:cubicBezTo>
                  <a:cubicBezTo>
                    <a:pt x="1610" y="309"/>
                    <a:pt x="1567" y="291"/>
                    <a:pt x="1523" y="262"/>
                  </a:cubicBezTo>
                  <a:cubicBezTo>
                    <a:pt x="1502" y="287"/>
                    <a:pt x="1476" y="308"/>
                    <a:pt x="1444" y="322"/>
                  </a:cubicBezTo>
                  <a:cubicBezTo>
                    <a:pt x="1410" y="337"/>
                    <a:pt x="1375" y="345"/>
                    <a:pt x="1338" y="345"/>
                  </a:cubicBezTo>
                  <a:lnTo>
                    <a:pt x="1337" y="345"/>
                  </a:lnTo>
                  <a:cubicBezTo>
                    <a:pt x="1332" y="345"/>
                    <a:pt x="1327" y="344"/>
                    <a:pt x="1322" y="344"/>
                  </a:cubicBezTo>
                  <a:close/>
                  <a:moveTo>
                    <a:pt x="1099" y="29"/>
                  </a:moveTo>
                  <a:cubicBezTo>
                    <a:pt x="1086" y="29"/>
                    <a:pt x="1072" y="35"/>
                    <a:pt x="1061" y="45"/>
                  </a:cubicBezTo>
                  <a:cubicBezTo>
                    <a:pt x="1041" y="63"/>
                    <a:pt x="1030" y="92"/>
                    <a:pt x="1033" y="116"/>
                  </a:cubicBezTo>
                  <a:cubicBezTo>
                    <a:pt x="1037" y="156"/>
                    <a:pt x="1064" y="194"/>
                    <a:pt x="1113" y="233"/>
                  </a:cubicBezTo>
                  <a:lnTo>
                    <a:pt x="1116" y="235"/>
                  </a:lnTo>
                  <a:cubicBezTo>
                    <a:pt x="1148" y="200"/>
                    <a:pt x="1165" y="158"/>
                    <a:pt x="1164" y="116"/>
                  </a:cubicBezTo>
                  <a:cubicBezTo>
                    <a:pt x="1163" y="79"/>
                    <a:pt x="1144" y="38"/>
                    <a:pt x="1109" y="30"/>
                  </a:cubicBezTo>
                  <a:cubicBezTo>
                    <a:pt x="1105" y="30"/>
                    <a:pt x="1102" y="29"/>
                    <a:pt x="1099" y="29"/>
                  </a:cubicBezTo>
                  <a:close/>
                  <a:moveTo>
                    <a:pt x="349" y="49"/>
                  </a:moveTo>
                  <a:cubicBezTo>
                    <a:pt x="346" y="50"/>
                    <a:pt x="343" y="51"/>
                    <a:pt x="340" y="52"/>
                  </a:cubicBezTo>
                  <a:cubicBezTo>
                    <a:pt x="336" y="55"/>
                    <a:pt x="332" y="58"/>
                    <a:pt x="330" y="63"/>
                  </a:cubicBezTo>
                  <a:cubicBezTo>
                    <a:pt x="329" y="64"/>
                    <a:pt x="329" y="65"/>
                    <a:pt x="328" y="66"/>
                  </a:cubicBezTo>
                  <a:cubicBezTo>
                    <a:pt x="318" y="88"/>
                    <a:pt x="324" y="123"/>
                    <a:pt x="336" y="146"/>
                  </a:cubicBezTo>
                  <a:cubicBezTo>
                    <a:pt x="339" y="153"/>
                    <a:pt x="342" y="159"/>
                    <a:pt x="346" y="166"/>
                  </a:cubicBezTo>
                  <a:cubicBezTo>
                    <a:pt x="360" y="190"/>
                    <a:pt x="377" y="213"/>
                    <a:pt x="396" y="233"/>
                  </a:cubicBezTo>
                  <a:cubicBezTo>
                    <a:pt x="397" y="232"/>
                    <a:pt x="398" y="231"/>
                    <a:pt x="398" y="230"/>
                  </a:cubicBezTo>
                  <a:cubicBezTo>
                    <a:pt x="404" y="220"/>
                    <a:pt x="409" y="210"/>
                    <a:pt x="412" y="199"/>
                  </a:cubicBezTo>
                  <a:cubicBezTo>
                    <a:pt x="428" y="154"/>
                    <a:pt x="423" y="109"/>
                    <a:pt x="399" y="76"/>
                  </a:cubicBezTo>
                  <a:cubicBezTo>
                    <a:pt x="389" y="63"/>
                    <a:pt x="373" y="48"/>
                    <a:pt x="355" y="48"/>
                  </a:cubicBezTo>
                  <a:cubicBezTo>
                    <a:pt x="353" y="48"/>
                    <a:pt x="351" y="48"/>
                    <a:pt x="349" y="49"/>
                  </a:cubicBezTo>
                  <a:close/>
                  <a:moveTo>
                    <a:pt x="1406" y="32"/>
                  </a:moveTo>
                  <a:cubicBezTo>
                    <a:pt x="1402" y="35"/>
                    <a:pt x="1399" y="39"/>
                    <a:pt x="1396" y="43"/>
                  </a:cubicBezTo>
                  <a:cubicBezTo>
                    <a:pt x="1392" y="49"/>
                    <a:pt x="1391" y="56"/>
                    <a:pt x="1390" y="63"/>
                  </a:cubicBezTo>
                  <a:cubicBezTo>
                    <a:pt x="1388" y="93"/>
                    <a:pt x="1411" y="132"/>
                    <a:pt x="1434" y="157"/>
                  </a:cubicBezTo>
                  <a:cubicBezTo>
                    <a:pt x="1462" y="187"/>
                    <a:pt x="1490" y="212"/>
                    <a:pt x="1517" y="232"/>
                  </a:cubicBezTo>
                  <a:lnTo>
                    <a:pt x="1518" y="231"/>
                  </a:lnTo>
                  <a:cubicBezTo>
                    <a:pt x="1537" y="200"/>
                    <a:pt x="1544" y="161"/>
                    <a:pt x="1537" y="123"/>
                  </a:cubicBezTo>
                  <a:cubicBezTo>
                    <a:pt x="1530" y="85"/>
                    <a:pt x="1510" y="53"/>
                    <a:pt x="1481" y="35"/>
                  </a:cubicBezTo>
                  <a:cubicBezTo>
                    <a:pt x="1468" y="27"/>
                    <a:pt x="1452" y="22"/>
                    <a:pt x="1437" y="22"/>
                  </a:cubicBezTo>
                  <a:cubicBezTo>
                    <a:pt x="1425" y="22"/>
                    <a:pt x="1415" y="24"/>
                    <a:pt x="1406" y="32"/>
                  </a:cubicBezTo>
                  <a:close/>
                  <a:moveTo>
                    <a:pt x="689" y="58"/>
                  </a:moveTo>
                  <a:cubicBezTo>
                    <a:pt x="678" y="64"/>
                    <a:pt x="671" y="73"/>
                    <a:pt x="669" y="86"/>
                  </a:cubicBezTo>
                  <a:cubicBezTo>
                    <a:pt x="663" y="116"/>
                    <a:pt x="681" y="156"/>
                    <a:pt x="703" y="180"/>
                  </a:cubicBezTo>
                  <a:cubicBezTo>
                    <a:pt x="717" y="197"/>
                    <a:pt x="733" y="212"/>
                    <a:pt x="749" y="227"/>
                  </a:cubicBezTo>
                  <a:cubicBezTo>
                    <a:pt x="770" y="193"/>
                    <a:pt x="778" y="156"/>
                    <a:pt x="771" y="121"/>
                  </a:cubicBezTo>
                  <a:cubicBezTo>
                    <a:pt x="766" y="95"/>
                    <a:pt x="747" y="69"/>
                    <a:pt x="725" y="58"/>
                  </a:cubicBezTo>
                  <a:cubicBezTo>
                    <a:pt x="719" y="55"/>
                    <a:pt x="713" y="54"/>
                    <a:pt x="706" y="54"/>
                  </a:cubicBezTo>
                  <a:cubicBezTo>
                    <a:pt x="700" y="54"/>
                    <a:pt x="694" y="55"/>
                    <a:pt x="689" y="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202355" y="2203764"/>
              <a:ext cx="423863" cy="536212"/>
            </a:xfrm>
            <a:custGeom>
              <a:avLst/>
              <a:gdLst/>
              <a:ahLst/>
              <a:cxnLst/>
              <a:rect l="l" t="t" r="r" b="b"/>
              <a:pathLst>
                <a:path w="1831" h="2317" extrusionOk="0">
                  <a:moveTo>
                    <a:pt x="666" y="2316"/>
                  </a:moveTo>
                  <a:cubicBezTo>
                    <a:pt x="583" y="2316"/>
                    <a:pt x="501" y="2300"/>
                    <a:pt x="425" y="2268"/>
                  </a:cubicBezTo>
                  <a:cubicBezTo>
                    <a:pt x="401" y="2258"/>
                    <a:pt x="377" y="2247"/>
                    <a:pt x="355" y="2234"/>
                  </a:cubicBezTo>
                  <a:cubicBezTo>
                    <a:pt x="352" y="2232"/>
                    <a:pt x="350" y="2231"/>
                    <a:pt x="348" y="2230"/>
                  </a:cubicBezTo>
                  <a:cubicBezTo>
                    <a:pt x="257" y="2175"/>
                    <a:pt x="177" y="2096"/>
                    <a:pt x="117" y="2000"/>
                  </a:cubicBezTo>
                  <a:cubicBezTo>
                    <a:pt x="113" y="1993"/>
                    <a:pt x="109" y="1986"/>
                    <a:pt x="105" y="1979"/>
                  </a:cubicBezTo>
                  <a:cubicBezTo>
                    <a:pt x="54" y="1891"/>
                    <a:pt x="20" y="1793"/>
                    <a:pt x="7" y="1691"/>
                  </a:cubicBezTo>
                  <a:cubicBezTo>
                    <a:pt x="0" y="1638"/>
                    <a:pt x="3" y="1585"/>
                    <a:pt x="15" y="1542"/>
                  </a:cubicBezTo>
                  <a:cubicBezTo>
                    <a:pt x="30" y="1488"/>
                    <a:pt x="60" y="1450"/>
                    <a:pt x="102" y="1430"/>
                  </a:cubicBezTo>
                  <a:cubicBezTo>
                    <a:pt x="132" y="1416"/>
                    <a:pt x="164" y="1413"/>
                    <a:pt x="196" y="1410"/>
                  </a:cubicBezTo>
                  <a:cubicBezTo>
                    <a:pt x="216" y="1408"/>
                    <a:pt x="236" y="1406"/>
                    <a:pt x="255" y="1402"/>
                  </a:cubicBezTo>
                  <a:cubicBezTo>
                    <a:pt x="354" y="1378"/>
                    <a:pt x="484" y="1183"/>
                    <a:pt x="537" y="1104"/>
                  </a:cubicBezTo>
                  <a:cubicBezTo>
                    <a:pt x="525" y="1071"/>
                    <a:pt x="510" y="1050"/>
                    <a:pt x="494" y="1030"/>
                  </a:cubicBezTo>
                  <a:cubicBezTo>
                    <a:pt x="470" y="999"/>
                    <a:pt x="448" y="969"/>
                    <a:pt x="454" y="907"/>
                  </a:cubicBezTo>
                  <a:lnTo>
                    <a:pt x="494" y="469"/>
                  </a:lnTo>
                  <a:cubicBezTo>
                    <a:pt x="501" y="395"/>
                    <a:pt x="524" y="323"/>
                    <a:pt x="561" y="258"/>
                  </a:cubicBezTo>
                  <a:cubicBezTo>
                    <a:pt x="607" y="180"/>
                    <a:pt x="672" y="114"/>
                    <a:pt x="751" y="69"/>
                  </a:cubicBezTo>
                  <a:cubicBezTo>
                    <a:pt x="829" y="23"/>
                    <a:pt x="919" y="0"/>
                    <a:pt x="1009" y="0"/>
                  </a:cubicBezTo>
                  <a:cubicBezTo>
                    <a:pt x="1025" y="0"/>
                    <a:pt x="1041" y="1"/>
                    <a:pt x="1057" y="2"/>
                  </a:cubicBezTo>
                  <a:cubicBezTo>
                    <a:pt x="1102" y="6"/>
                    <a:pt x="1151" y="8"/>
                    <a:pt x="1203" y="10"/>
                  </a:cubicBezTo>
                  <a:cubicBezTo>
                    <a:pt x="1315" y="13"/>
                    <a:pt x="1431" y="17"/>
                    <a:pt x="1535" y="46"/>
                  </a:cubicBezTo>
                  <a:cubicBezTo>
                    <a:pt x="1655" y="80"/>
                    <a:pt x="1734" y="143"/>
                    <a:pt x="1778" y="238"/>
                  </a:cubicBezTo>
                  <a:cubicBezTo>
                    <a:pt x="1824" y="339"/>
                    <a:pt x="1830" y="451"/>
                    <a:pt x="1830" y="548"/>
                  </a:cubicBezTo>
                  <a:cubicBezTo>
                    <a:pt x="1830" y="716"/>
                    <a:pt x="1820" y="857"/>
                    <a:pt x="1800" y="981"/>
                  </a:cubicBezTo>
                  <a:cubicBezTo>
                    <a:pt x="1771" y="1156"/>
                    <a:pt x="1723" y="1293"/>
                    <a:pt x="1655" y="1387"/>
                  </a:cubicBezTo>
                  <a:cubicBezTo>
                    <a:pt x="1607" y="1453"/>
                    <a:pt x="1548" y="1510"/>
                    <a:pt x="1479" y="1554"/>
                  </a:cubicBezTo>
                  <a:cubicBezTo>
                    <a:pt x="1469" y="1561"/>
                    <a:pt x="1459" y="1567"/>
                    <a:pt x="1448" y="1573"/>
                  </a:cubicBezTo>
                  <a:cubicBezTo>
                    <a:pt x="1390" y="1607"/>
                    <a:pt x="1328" y="1631"/>
                    <a:pt x="1262" y="1646"/>
                  </a:cubicBezTo>
                  <a:lnTo>
                    <a:pt x="1161" y="1846"/>
                  </a:lnTo>
                  <a:cubicBezTo>
                    <a:pt x="1155" y="1859"/>
                    <a:pt x="1148" y="1873"/>
                    <a:pt x="1141" y="1885"/>
                  </a:cubicBezTo>
                  <a:cubicBezTo>
                    <a:pt x="1128" y="1911"/>
                    <a:pt x="1114" y="1937"/>
                    <a:pt x="1103" y="1963"/>
                  </a:cubicBezTo>
                  <a:cubicBezTo>
                    <a:pt x="1090" y="1990"/>
                    <a:pt x="1085" y="2021"/>
                    <a:pt x="1081" y="2050"/>
                  </a:cubicBezTo>
                  <a:cubicBezTo>
                    <a:pt x="1075" y="2082"/>
                    <a:pt x="1070" y="2114"/>
                    <a:pt x="1056" y="2144"/>
                  </a:cubicBezTo>
                  <a:cubicBezTo>
                    <a:pt x="1038" y="2183"/>
                    <a:pt x="1002" y="2210"/>
                    <a:pt x="976" y="2227"/>
                  </a:cubicBezTo>
                  <a:cubicBezTo>
                    <a:pt x="886" y="2286"/>
                    <a:pt x="777" y="2316"/>
                    <a:pt x="666" y="2316"/>
                  </a:cubicBezTo>
                  <a:close/>
                  <a:moveTo>
                    <a:pt x="761" y="88"/>
                  </a:moveTo>
                  <a:cubicBezTo>
                    <a:pt x="686" y="131"/>
                    <a:pt x="623" y="194"/>
                    <a:pt x="580" y="269"/>
                  </a:cubicBezTo>
                  <a:cubicBezTo>
                    <a:pt x="544" y="331"/>
                    <a:pt x="522" y="400"/>
                    <a:pt x="515" y="471"/>
                  </a:cubicBezTo>
                  <a:lnTo>
                    <a:pt x="475" y="909"/>
                  </a:lnTo>
                  <a:cubicBezTo>
                    <a:pt x="470" y="963"/>
                    <a:pt x="488" y="987"/>
                    <a:pt x="511" y="1017"/>
                  </a:cubicBezTo>
                  <a:cubicBezTo>
                    <a:pt x="528" y="1039"/>
                    <a:pt x="546" y="1064"/>
                    <a:pt x="559" y="1103"/>
                  </a:cubicBezTo>
                  <a:lnTo>
                    <a:pt x="560" y="1107"/>
                  </a:lnTo>
                  <a:lnTo>
                    <a:pt x="557" y="1112"/>
                  </a:lnTo>
                  <a:cubicBezTo>
                    <a:pt x="469" y="1244"/>
                    <a:pt x="356" y="1399"/>
                    <a:pt x="261" y="1422"/>
                  </a:cubicBezTo>
                  <a:cubicBezTo>
                    <a:pt x="240" y="1427"/>
                    <a:pt x="219" y="1429"/>
                    <a:pt x="198" y="1431"/>
                  </a:cubicBezTo>
                  <a:cubicBezTo>
                    <a:pt x="167" y="1434"/>
                    <a:pt x="137" y="1437"/>
                    <a:pt x="111" y="1449"/>
                  </a:cubicBezTo>
                  <a:cubicBezTo>
                    <a:pt x="74" y="1467"/>
                    <a:pt x="49" y="1500"/>
                    <a:pt x="35" y="1548"/>
                  </a:cubicBezTo>
                  <a:cubicBezTo>
                    <a:pt x="24" y="1588"/>
                    <a:pt x="21" y="1638"/>
                    <a:pt x="28" y="1688"/>
                  </a:cubicBezTo>
                  <a:cubicBezTo>
                    <a:pt x="41" y="1787"/>
                    <a:pt x="73" y="1882"/>
                    <a:pt x="123" y="1969"/>
                  </a:cubicBezTo>
                  <a:cubicBezTo>
                    <a:pt x="127" y="1975"/>
                    <a:pt x="131" y="1982"/>
                    <a:pt x="135" y="1988"/>
                  </a:cubicBezTo>
                  <a:cubicBezTo>
                    <a:pt x="193" y="2082"/>
                    <a:pt x="270" y="2159"/>
                    <a:pt x="359" y="2211"/>
                  </a:cubicBezTo>
                  <a:cubicBezTo>
                    <a:pt x="361" y="2213"/>
                    <a:pt x="363" y="2214"/>
                    <a:pt x="365" y="2215"/>
                  </a:cubicBezTo>
                  <a:cubicBezTo>
                    <a:pt x="387" y="2228"/>
                    <a:pt x="410" y="2239"/>
                    <a:pt x="433" y="2249"/>
                  </a:cubicBezTo>
                  <a:cubicBezTo>
                    <a:pt x="507" y="2279"/>
                    <a:pt x="586" y="2295"/>
                    <a:pt x="666" y="2295"/>
                  </a:cubicBezTo>
                  <a:cubicBezTo>
                    <a:pt x="679" y="2295"/>
                    <a:pt x="692" y="2294"/>
                    <a:pt x="705" y="2294"/>
                  </a:cubicBezTo>
                  <a:cubicBezTo>
                    <a:pt x="800" y="2287"/>
                    <a:pt x="890" y="2258"/>
                    <a:pt x="964" y="2209"/>
                  </a:cubicBezTo>
                  <a:cubicBezTo>
                    <a:pt x="988" y="2194"/>
                    <a:pt x="1021" y="2169"/>
                    <a:pt x="1037" y="2135"/>
                  </a:cubicBezTo>
                  <a:cubicBezTo>
                    <a:pt x="1049" y="2108"/>
                    <a:pt x="1054" y="2078"/>
                    <a:pt x="1060" y="2047"/>
                  </a:cubicBezTo>
                  <a:cubicBezTo>
                    <a:pt x="1065" y="2016"/>
                    <a:pt x="1070" y="1984"/>
                    <a:pt x="1083" y="1955"/>
                  </a:cubicBezTo>
                  <a:cubicBezTo>
                    <a:pt x="1095" y="1928"/>
                    <a:pt x="1109" y="1901"/>
                    <a:pt x="1122" y="1875"/>
                  </a:cubicBezTo>
                  <a:cubicBezTo>
                    <a:pt x="1129" y="1863"/>
                    <a:pt x="1136" y="1850"/>
                    <a:pt x="1143" y="1837"/>
                  </a:cubicBezTo>
                  <a:lnTo>
                    <a:pt x="1248" y="1628"/>
                  </a:lnTo>
                  <a:lnTo>
                    <a:pt x="1253" y="1627"/>
                  </a:lnTo>
                  <a:cubicBezTo>
                    <a:pt x="1318" y="1612"/>
                    <a:pt x="1380" y="1588"/>
                    <a:pt x="1437" y="1555"/>
                  </a:cubicBezTo>
                  <a:cubicBezTo>
                    <a:pt x="1448" y="1549"/>
                    <a:pt x="1458" y="1543"/>
                    <a:pt x="1468" y="1536"/>
                  </a:cubicBezTo>
                  <a:cubicBezTo>
                    <a:pt x="1534" y="1493"/>
                    <a:pt x="1591" y="1439"/>
                    <a:pt x="1638" y="1375"/>
                  </a:cubicBezTo>
                  <a:cubicBezTo>
                    <a:pt x="1704" y="1283"/>
                    <a:pt x="1751" y="1150"/>
                    <a:pt x="1779" y="978"/>
                  </a:cubicBezTo>
                  <a:cubicBezTo>
                    <a:pt x="1799" y="855"/>
                    <a:pt x="1808" y="714"/>
                    <a:pt x="1809" y="548"/>
                  </a:cubicBezTo>
                  <a:cubicBezTo>
                    <a:pt x="1809" y="453"/>
                    <a:pt x="1803" y="344"/>
                    <a:pt x="1759" y="247"/>
                  </a:cubicBezTo>
                  <a:cubicBezTo>
                    <a:pt x="1667" y="46"/>
                    <a:pt x="1420" y="38"/>
                    <a:pt x="1202" y="31"/>
                  </a:cubicBezTo>
                  <a:cubicBezTo>
                    <a:pt x="1150" y="29"/>
                    <a:pt x="1101" y="27"/>
                    <a:pt x="1055" y="23"/>
                  </a:cubicBezTo>
                  <a:cubicBezTo>
                    <a:pt x="1039" y="22"/>
                    <a:pt x="1024" y="21"/>
                    <a:pt x="1009" y="21"/>
                  </a:cubicBezTo>
                  <a:cubicBezTo>
                    <a:pt x="922" y="21"/>
                    <a:pt x="837" y="44"/>
                    <a:pt x="761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951013" y="3928845"/>
              <a:ext cx="211422" cy="355434"/>
            </a:xfrm>
            <a:custGeom>
              <a:avLst/>
              <a:gdLst/>
              <a:ahLst/>
              <a:cxnLst/>
              <a:rect l="l" t="t" r="r" b="b"/>
              <a:pathLst>
                <a:path w="912" h="1536" extrusionOk="0">
                  <a:moveTo>
                    <a:pt x="479" y="1535"/>
                  </a:moveTo>
                  <a:cubicBezTo>
                    <a:pt x="440" y="1535"/>
                    <a:pt x="404" y="1527"/>
                    <a:pt x="373" y="1512"/>
                  </a:cubicBezTo>
                  <a:cubicBezTo>
                    <a:pt x="324" y="1488"/>
                    <a:pt x="284" y="1446"/>
                    <a:pt x="250" y="1384"/>
                  </a:cubicBezTo>
                  <a:cubicBezTo>
                    <a:pt x="221" y="1331"/>
                    <a:pt x="200" y="1270"/>
                    <a:pt x="182" y="1216"/>
                  </a:cubicBezTo>
                  <a:cubicBezTo>
                    <a:pt x="175" y="1197"/>
                    <a:pt x="169" y="1179"/>
                    <a:pt x="163" y="1162"/>
                  </a:cubicBezTo>
                  <a:cubicBezTo>
                    <a:pt x="142" y="1104"/>
                    <a:pt x="122" y="1044"/>
                    <a:pt x="104" y="985"/>
                  </a:cubicBezTo>
                  <a:lnTo>
                    <a:pt x="104" y="985"/>
                  </a:lnTo>
                  <a:lnTo>
                    <a:pt x="104" y="985"/>
                  </a:lnTo>
                  <a:cubicBezTo>
                    <a:pt x="74" y="884"/>
                    <a:pt x="48" y="781"/>
                    <a:pt x="28" y="677"/>
                  </a:cubicBezTo>
                  <a:cubicBezTo>
                    <a:pt x="7" y="567"/>
                    <a:pt x="0" y="474"/>
                    <a:pt x="7" y="394"/>
                  </a:cubicBezTo>
                  <a:cubicBezTo>
                    <a:pt x="16" y="290"/>
                    <a:pt x="50" y="204"/>
                    <a:pt x="107" y="140"/>
                  </a:cubicBezTo>
                  <a:cubicBezTo>
                    <a:pt x="168" y="71"/>
                    <a:pt x="261" y="24"/>
                    <a:pt x="362" y="12"/>
                  </a:cubicBezTo>
                  <a:cubicBezTo>
                    <a:pt x="460" y="0"/>
                    <a:pt x="553" y="21"/>
                    <a:pt x="623" y="71"/>
                  </a:cubicBezTo>
                  <a:cubicBezTo>
                    <a:pt x="667" y="103"/>
                    <a:pt x="704" y="147"/>
                    <a:pt x="732" y="203"/>
                  </a:cubicBezTo>
                  <a:cubicBezTo>
                    <a:pt x="756" y="250"/>
                    <a:pt x="774" y="305"/>
                    <a:pt x="785" y="367"/>
                  </a:cubicBezTo>
                  <a:cubicBezTo>
                    <a:pt x="814" y="521"/>
                    <a:pt x="837" y="683"/>
                    <a:pt x="856" y="823"/>
                  </a:cubicBezTo>
                  <a:lnTo>
                    <a:pt x="896" y="1117"/>
                  </a:lnTo>
                  <a:cubicBezTo>
                    <a:pt x="903" y="1170"/>
                    <a:pt x="911" y="1229"/>
                    <a:pt x="896" y="1285"/>
                  </a:cubicBezTo>
                  <a:cubicBezTo>
                    <a:pt x="880" y="1347"/>
                    <a:pt x="820" y="1398"/>
                    <a:pt x="773" y="1431"/>
                  </a:cubicBezTo>
                  <a:cubicBezTo>
                    <a:pt x="720" y="1466"/>
                    <a:pt x="655" y="1498"/>
                    <a:pt x="599" y="1515"/>
                  </a:cubicBezTo>
                  <a:cubicBezTo>
                    <a:pt x="556" y="1529"/>
                    <a:pt x="516" y="1535"/>
                    <a:pt x="479" y="1535"/>
                  </a:cubicBezTo>
                  <a:close/>
                  <a:moveTo>
                    <a:pt x="124" y="979"/>
                  </a:moveTo>
                  <a:cubicBezTo>
                    <a:pt x="142" y="1038"/>
                    <a:pt x="162" y="1097"/>
                    <a:pt x="183" y="1155"/>
                  </a:cubicBezTo>
                  <a:cubicBezTo>
                    <a:pt x="189" y="1172"/>
                    <a:pt x="196" y="1190"/>
                    <a:pt x="202" y="1209"/>
                  </a:cubicBezTo>
                  <a:cubicBezTo>
                    <a:pt x="239" y="1319"/>
                    <a:pt x="282" y="1443"/>
                    <a:pt x="382" y="1493"/>
                  </a:cubicBezTo>
                  <a:cubicBezTo>
                    <a:pt x="437" y="1520"/>
                    <a:pt x="508" y="1521"/>
                    <a:pt x="592" y="1495"/>
                  </a:cubicBezTo>
                  <a:cubicBezTo>
                    <a:pt x="695" y="1463"/>
                    <a:pt x="851" y="1375"/>
                    <a:pt x="876" y="1280"/>
                  </a:cubicBezTo>
                  <a:cubicBezTo>
                    <a:pt x="889" y="1228"/>
                    <a:pt x="882" y="1171"/>
                    <a:pt x="875" y="1120"/>
                  </a:cubicBezTo>
                  <a:lnTo>
                    <a:pt x="835" y="826"/>
                  </a:lnTo>
                  <a:cubicBezTo>
                    <a:pt x="816" y="686"/>
                    <a:pt x="793" y="524"/>
                    <a:pt x="764" y="371"/>
                  </a:cubicBezTo>
                  <a:cubicBezTo>
                    <a:pt x="753" y="311"/>
                    <a:pt x="736" y="258"/>
                    <a:pt x="713" y="212"/>
                  </a:cubicBezTo>
                  <a:cubicBezTo>
                    <a:pt x="686" y="160"/>
                    <a:pt x="652" y="118"/>
                    <a:pt x="611" y="88"/>
                  </a:cubicBezTo>
                  <a:cubicBezTo>
                    <a:pt x="545" y="42"/>
                    <a:pt x="457" y="22"/>
                    <a:pt x="364" y="33"/>
                  </a:cubicBezTo>
                  <a:cubicBezTo>
                    <a:pt x="268" y="45"/>
                    <a:pt x="180" y="89"/>
                    <a:pt x="123" y="154"/>
                  </a:cubicBezTo>
                  <a:cubicBezTo>
                    <a:pt x="69" y="215"/>
                    <a:pt x="37" y="296"/>
                    <a:pt x="28" y="396"/>
                  </a:cubicBezTo>
                  <a:cubicBezTo>
                    <a:pt x="22" y="474"/>
                    <a:pt x="28" y="565"/>
                    <a:pt x="49" y="673"/>
                  </a:cubicBezTo>
                  <a:lnTo>
                    <a:pt x="49" y="673"/>
                  </a:lnTo>
                  <a:cubicBezTo>
                    <a:pt x="69" y="776"/>
                    <a:pt x="94" y="878"/>
                    <a:pt x="124" y="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746566" y="2943230"/>
              <a:ext cx="7149" cy="63324"/>
            </a:xfrm>
            <a:custGeom>
              <a:avLst/>
              <a:gdLst/>
              <a:ahLst/>
              <a:cxnLst/>
              <a:rect l="l" t="t" r="r" b="b"/>
              <a:pathLst>
                <a:path w="30" h="272" extrusionOk="0">
                  <a:moveTo>
                    <a:pt x="18" y="271"/>
                  </a:moveTo>
                  <a:lnTo>
                    <a:pt x="8" y="271"/>
                  </a:lnTo>
                  <a:lnTo>
                    <a:pt x="0" y="1"/>
                  </a:lnTo>
                  <a:lnTo>
                    <a:pt x="21" y="0"/>
                  </a:lnTo>
                  <a:lnTo>
                    <a:pt x="29" y="271"/>
                  </a:lnTo>
                  <a:lnTo>
                    <a:pt x="18" y="27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580172" y="2561241"/>
              <a:ext cx="43918" cy="74559"/>
            </a:xfrm>
            <a:custGeom>
              <a:avLst/>
              <a:gdLst/>
              <a:ahLst/>
              <a:cxnLst/>
              <a:rect l="l" t="t" r="r" b="b"/>
              <a:pathLst>
                <a:path w="190" h="322" extrusionOk="0">
                  <a:moveTo>
                    <a:pt x="178" y="321"/>
                  </a:moveTo>
                  <a:cubicBezTo>
                    <a:pt x="69" y="256"/>
                    <a:pt x="0" y="127"/>
                    <a:pt x="6" y="0"/>
                  </a:cubicBezTo>
                  <a:lnTo>
                    <a:pt x="27" y="2"/>
                  </a:lnTo>
                  <a:cubicBezTo>
                    <a:pt x="21" y="121"/>
                    <a:pt x="86" y="242"/>
                    <a:pt x="189" y="303"/>
                  </a:cubicBezTo>
                  <a:lnTo>
                    <a:pt x="178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381006" y="2666441"/>
              <a:ext cx="28598" cy="106222"/>
            </a:xfrm>
            <a:custGeom>
              <a:avLst/>
              <a:gdLst/>
              <a:ahLst/>
              <a:cxnLst/>
              <a:rect l="l" t="t" r="r" b="b"/>
              <a:pathLst>
                <a:path w="122" h="460" extrusionOk="0">
                  <a:moveTo>
                    <a:pt x="0" y="458"/>
                  </a:moveTo>
                  <a:cubicBezTo>
                    <a:pt x="11" y="301"/>
                    <a:pt x="45" y="147"/>
                    <a:pt x="101" y="0"/>
                  </a:cubicBezTo>
                  <a:lnTo>
                    <a:pt x="121" y="8"/>
                  </a:lnTo>
                  <a:cubicBezTo>
                    <a:pt x="66" y="152"/>
                    <a:pt x="32" y="305"/>
                    <a:pt x="22" y="459"/>
                  </a:cubicBezTo>
                  <a:lnTo>
                    <a:pt x="0" y="45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396327" y="3299686"/>
              <a:ext cx="12256" cy="31662"/>
            </a:xfrm>
            <a:custGeom>
              <a:avLst/>
              <a:gdLst/>
              <a:ahLst/>
              <a:cxnLst/>
              <a:rect l="l" t="t" r="r" b="b"/>
              <a:pathLst>
                <a:path w="53" h="137" extrusionOk="0">
                  <a:moveTo>
                    <a:pt x="0" y="133"/>
                  </a:moveTo>
                  <a:cubicBezTo>
                    <a:pt x="7" y="88"/>
                    <a:pt x="17" y="43"/>
                    <a:pt x="31" y="0"/>
                  </a:cubicBezTo>
                  <a:lnTo>
                    <a:pt x="52" y="7"/>
                  </a:lnTo>
                  <a:cubicBezTo>
                    <a:pt x="38" y="49"/>
                    <a:pt x="27" y="92"/>
                    <a:pt x="21" y="136"/>
                  </a:cubicBezTo>
                  <a:lnTo>
                    <a:pt x="0" y="13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418797" y="3152610"/>
              <a:ext cx="10214" cy="91922"/>
            </a:xfrm>
            <a:custGeom>
              <a:avLst/>
              <a:gdLst/>
              <a:ahLst/>
              <a:cxnLst/>
              <a:rect l="l" t="t" r="r" b="b"/>
              <a:pathLst>
                <a:path w="42" h="396" extrusionOk="0">
                  <a:moveTo>
                    <a:pt x="20" y="395"/>
                  </a:moveTo>
                  <a:cubicBezTo>
                    <a:pt x="19" y="265"/>
                    <a:pt x="12" y="132"/>
                    <a:pt x="0" y="2"/>
                  </a:cubicBezTo>
                  <a:lnTo>
                    <a:pt x="21" y="0"/>
                  </a:lnTo>
                  <a:cubicBezTo>
                    <a:pt x="33" y="131"/>
                    <a:pt x="40" y="264"/>
                    <a:pt x="41" y="395"/>
                  </a:cubicBezTo>
                  <a:lnTo>
                    <a:pt x="20" y="39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460672" y="2157803"/>
              <a:ext cx="12256" cy="38812"/>
            </a:xfrm>
            <a:custGeom>
              <a:avLst/>
              <a:gdLst/>
              <a:ahLst/>
              <a:cxnLst/>
              <a:rect l="l" t="t" r="r" b="b"/>
              <a:pathLst>
                <a:path w="55" h="166" extrusionOk="0">
                  <a:moveTo>
                    <a:pt x="33" y="165"/>
                  </a:moveTo>
                  <a:cubicBezTo>
                    <a:pt x="31" y="155"/>
                    <a:pt x="29" y="146"/>
                    <a:pt x="27" y="137"/>
                  </a:cubicBezTo>
                  <a:lnTo>
                    <a:pt x="0" y="4"/>
                  </a:lnTo>
                  <a:lnTo>
                    <a:pt x="21" y="0"/>
                  </a:lnTo>
                  <a:lnTo>
                    <a:pt x="48" y="132"/>
                  </a:lnTo>
                  <a:cubicBezTo>
                    <a:pt x="50" y="141"/>
                    <a:pt x="51" y="150"/>
                    <a:pt x="54" y="159"/>
                  </a:cubicBezTo>
                  <a:lnTo>
                    <a:pt x="33" y="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4426968" y="1948424"/>
              <a:ext cx="346242" cy="737423"/>
            </a:xfrm>
            <a:custGeom>
              <a:avLst/>
              <a:gdLst/>
              <a:ahLst/>
              <a:cxnLst/>
              <a:rect l="l" t="t" r="r" b="b"/>
              <a:pathLst>
                <a:path w="1495" h="3185" extrusionOk="0">
                  <a:moveTo>
                    <a:pt x="1470" y="2853"/>
                  </a:moveTo>
                  <a:cubicBezTo>
                    <a:pt x="1375" y="3122"/>
                    <a:pt x="945" y="3184"/>
                    <a:pt x="709" y="3033"/>
                  </a:cubicBezTo>
                  <a:cubicBezTo>
                    <a:pt x="575" y="2946"/>
                    <a:pt x="549" y="2825"/>
                    <a:pt x="526" y="2674"/>
                  </a:cubicBezTo>
                  <a:lnTo>
                    <a:pt x="322" y="1363"/>
                  </a:lnTo>
                  <a:cubicBezTo>
                    <a:pt x="319" y="1348"/>
                    <a:pt x="317" y="1333"/>
                    <a:pt x="310" y="1319"/>
                  </a:cubicBezTo>
                  <a:cubicBezTo>
                    <a:pt x="299" y="1296"/>
                    <a:pt x="277" y="1281"/>
                    <a:pt x="258" y="1264"/>
                  </a:cubicBezTo>
                  <a:lnTo>
                    <a:pt x="258" y="1264"/>
                  </a:lnTo>
                  <a:cubicBezTo>
                    <a:pt x="224" y="1235"/>
                    <a:pt x="194" y="1200"/>
                    <a:pt x="172" y="1161"/>
                  </a:cubicBezTo>
                  <a:cubicBezTo>
                    <a:pt x="167" y="1154"/>
                    <a:pt x="164" y="1146"/>
                    <a:pt x="160" y="1138"/>
                  </a:cubicBezTo>
                  <a:cubicBezTo>
                    <a:pt x="140" y="1099"/>
                    <a:pt x="142" y="1042"/>
                    <a:pt x="104" y="1015"/>
                  </a:cubicBezTo>
                  <a:cubicBezTo>
                    <a:pt x="87" y="1002"/>
                    <a:pt x="64" y="998"/>
                    <a:pt x="46" y="987"/>
                  </a:cubicBezTo>
                  <a:cubicBezTo>
                    <a:pt x="9" y="962"/>
                    <a:pt x="0" y="911"/>
                    <a:pt x="0" y="867"/>
                  </a:cubicBezTo>
                  <a:cubicBezTo>
                    <a:pt x="2" y="798"/>
                    <a:pt x="14" y="692"/>
                    <a:pt x="68" y="643"/>
                  </a:cubicBezTo>
                  <a:cubicBezTo>
                    <a:pt x="119" y="596"/>
                    <a:pt x="200" y="561"/>
                    <a:pt x="262" y="534"/>
                  </a:cubicBezTo>
                  <a:cubicBezTo>
                    <a:pt x="300" y="517"/>
                    <a:pt x="339" y="499"/>
                    <a:pt x="365" y="464"/>
                  </a:cubicBezTo>
                  <a:lnTo>
                    <a:pt x="365" y="464"/>
                  </a:lnTo>
                  <a:cubicBezTo>
                    <a:pt x="366" y="463"/>
                    <a:pt x="368" y="461"/>
                    <a:pt x="369" y="459"/>
                  </a:cubicBezTo>
                  <a:cubicBezTo>
                    <a:pt x="370" y="456"/>
                    <a:pt x="372" y="453"/>
                    <a:pt x="373" y="450"/>
                  </a:cubicBezTo>
                  <a:cubicBezTo>
                    <a:pt x="374" y="445"/>
                    <a:pt x="373" y="439"/>
                    <a:pt x="372" y="433"/>
                  </a:cubicBezTo>
                  <a:cubicBezTo>
                    <a:pt x="363" y="365"/>
                    <a:pt x="352" y="288"/>
                    <a:pt x="323" y="225"/>
                  </a:cubicBezTo>
                  <a:cubicBezTo>
                    <a:pt x="297" y="168"/>
                    <a:pt x="266" y="108"/>
                    <a:pt x="284" y="45"/>
                  </a:cubicBezTo>
                  <a:cubicBezTo>
                    <a:pt x="290" y="21"/>
                    <a:pt x="311" y="0"/>
                    <a:pt x="336" y="4"/>
                  </a:cubicBezTo>
                  <a:cubicBezTo>
                    <a:pt x="360" y="7"/>
                    <a:pt x="376" y="32"/>
                    <a:pt x="387" y="55"/>
                  </a:cubicBezTo>
                  <a:cubicBezTo>
                    <a:pt x="474" y="232"/>
                    <a:pt x="511" y="419"/>
                    <a:pt x="563" y="607"/>
                  </a:cubicBezTo>
                  <a:cubicBezTo>
                    <a:pt x="617" y="801"/>
                    <a:pt x="665" y="998"/>
                    <a:pt x="757" y="1180"/>
                  </a:cubicBezTo>
                  <a:cubicBezTo>
                    <a:pt x="964" y="1592"/>
                    <a:pt x="1175" y="2002"/>
                    <a:pt x="1384" y="2413"/>
                  </a:cubicBezTo>
                  <a:cubicBezTo>
                    <a:pt x="1430" y="2503"/>
                    <a:pt x="1476" y="2595"/>
                    <a:pt x="1487" y="2695"/>
                  </a:cubicBezTo>
                  <a:cubicBezTo>
                    <a:pt x="1494" y="2754"/>
                    <a:pt x="1487" y="2807"/>
                    <a:pt x="1470" y="285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424925" y="1946381"/>
              <a:ext cx="351348" cy="726188"/>
            </a:xfrm>
            <a:custGeom>
              <a:avLst/>
              <a:gdLst/>
              <a:ahLst/>
              <a:cxnLst/>
              <a:rect l="l" t="t" r="r" b="b"/>
              <a:pathLst>
                <a:path w="1516" h="3136" extrusionOk="0">
                  <a:moveTo>
                    <a:pt x="1023" y="3135"/>
                  </a:moveTo>
                  <a:cubicBezTo>
                    <a:pt x="910" y="3135"/>
                    <a:pt x="799" y="3107"/>
                    <a:pt x="715" y="3053"/>
                  </a:cubicBezTo>
                  <a:cubicBezTo>
                    <a:pt x="579" y="2965"/>
                    <a:pt x="551" y="2845"/>
                    <a:pt x="526" y="2686"/>
                  </a:cubicBezTo>
                  <a:lnTo>
                    <a:pt x="322" y="1376"/>
                  </a:lnTo>
                  <a:cubicBezTo>
                    <a:pt x="320" y="1362"/>
                    <a:pt x="318" y="1347"/>
                    <a:pt x="312" y="1335"/>
                  </a:cubicBezTo>
                  <a:cubicBezTo>
                    <a:pt x="303" y="1317"/>
                    <a:pt x="288" y="1305"/>
                    <a:pt x="271" y="1291"/>
                  </a:cubicBezTo>
                  <a:cubicBezTo>
                    <a:pt x="268" y="1289"/>
                    <a:pt x="265" y="1286"/>
                    <a:pt x="262" y="1283"/>
                  </a:cubicBezTo>
                  <a:cubicBezTo>
                    <a:pt x="227" y="1253"/>
                    <a:pt x="197" y="1218"/>
                    <a:pt x="174" y="1178"/>
                  </a:cubicBezTo>
                  <a:cubicBezTo>
                    <a:pt x="170" y="1170"/>
                    <a:pt x="165" y="1162"/>
                    <a:pt x="161" y="1154"/>
                  </a:cubicBezTo>
                  <a:cubicBezTo>
                    <a:pt x="154" y="1139"/>
                    <a:pt x="150" y="1122"/>
                    <a:pt x="145" y="1106"/>
                  </a:cubicBezTo>
                  <a:cubicBezTo>
                    <a:pt x="138" y="1077"/>
                    <a:pt x="130" y="1050"/>
                    <a:pt x="109" y="1034"/>
                  </a:cubicBezTo>
                  <a:cubicBezTo>
                    <a:pt x="101" y="1028"/>
                    <a:pt x="91" y="1025"/>
                    <a:pt x="81" y="1021"/>
                  </a:cubicBezTo>
                  <a:cubicBezTo>
                    <a:pt x="71" y="1017"/>
                    <a:pt x="61" y="1013"/>
                    <a:pt x="52" y="1007"/>
                  </a:cubicBezTo>
                  <a:cubicBezTo>
                    <a:pt x="17" y="985"/>
                    <a:pt x="0" y="940"/>
                    <a:pt x="1" y="877"/>
                  </a:cubicBezTo>
                  <a:cubicBezTo>
                    <a:pt x="2" y="814"/>
                    <a:pt x="13" y="699"/>
                    <a:pt x="72" y="646"/>
                  </a:cubicBezTo>
                  <a:cubicBezTo>
                    <a:pt x="123" y="600"/>
                    <a:pt x="201" y="565"/>
                    <a:pt x="264" y="537"/>
                  </a:cubicBezTo>
                  <a:lnTo>
                    <a:pt x="268" y="535"/>
                  </a:lnTo>
                  <a:cubicBezTo>
                    <a:pt x="303" y="520"/>
                    <a:pt x="343" y="502"/>
                    <a:pt x="368" y="469"/>
                  </a:cubicBezTo>
                  <a:cubicBezTo>
                    <a:pt x="369" y="468"/>
                    <a:pt x="370" y="466"/>
                    <a:pt x="371" y="464"/>
                  </a:cubicBezTo>
                  <a:cubicBezTo>
                    <a:pt x="372" y="463"/>
                    <a:pt x="373" y="461"/>
                    <a:pt x="373" y="459"/>
                  </a:cubicBezTo>
                  <a:cubicBezTo>
                    <a:pt x="374" y="455"/>
                    <a:pt x="374" y="451"/>
                    <a:pt x="373" y="446"/>
                  </a:cubicBezTo>
                  <a:cubicBezTo>
                    <a:pt x="363" y="372"/>
                    <a:pt x="352" y="300"/>
                    <a:pt x="324" y="240"/>
                  </a:cubicBezTo>
                  <a:lnTo>
                    <a:pt x="320" y="231"/>
                  </a:lnTo>
                  <a:cubicBezTo>
                    <a:pt x="295" y="177"/>
                    <a:pt x="267" y="117"/>
                    <a:pt x="284" y="53"/>
                  </a:cubicBezTo>
                  <a:cubicBezTo>
                    <a:pt x="292" y="26"/>
                    <a:pt x="318" y="0"/>
                    <a:pt x="349" y="5"/>
                  </a:cubicBezTo>
                  <a:cubicBezTo>
                    <a:pt x="379" y="9"/>
                    <a:pt x="396" y="37"/>
                    <a:pt x="408" y="61"/>
                  </a:cubicBezTo>
                  <a:cubicBezTo>
                    <a:pt x="477" y="202"/>
                    <a:pt x="515" y="350"/>
                    <a:pt x="552" y="494"/>
                  </a:cubicBezTo>
                  <a:cubicBezTo>
                    <a:pt x="563" y="534"/>
                    <a:pt x="573" y="575"/>
                    <a:pt x="584" y="615"/>
                  </a:cubicBezTo>
                  <a:cubicBezTo>
                    <a:pt x="589" y="633"/>
                    <a:pt x="594" y="651"/>
                    <a:pt x="599" y="669"/>
                  </a:cubicBezTo>
                  <a:cubicBezTo>
                    <a:pt x="647" y="843"/>
                    <a:pt x="695" y="1022"/>
                    <a:pt x="777" y="1186"/>
                  </a:cubicBezTo>
                  <a:cubicBezTo>
                    <a:pt x="915" y="1461"/>
                    <a:pt x="1058" y="1739"/>
                    <a:pt x="1195" y="2009"/>
                  </a:cubicBezTo>
                  <a:cubicBezTo>
                    <a:pt x="1264" y="2143"/>
                    <a:pt x="1335" y="2283"/>
                    <a:pt x="1405" y="2420"/>
                  </a:cubicBezTo>
                  <a:cubicBezTo>
                    <a:pt x="1448" y="2505"/>
                    <a:pt x="1498" y="2602"/>
                    <a:pt x="1509" y="2705"/>
                  </a:cubicBezTo>
                  <a:cubicBezTo>
                    <a:pt x="1515" y="2763"/>
                    <a:pt x="1509" y="2818"/>
                    <a:pt x="1491" y="2868"/>
                  </a:cubicBezTo>
                  <a:cubicBezTo>
                    <a:pt x="1454" y="2974"/>
                    <a:pt x="1361" y="3057"/>
                    <a:pt x="1231" y="3101"/>
                  </a:cubicBezTo>
                  <a:cubicBezTo>
                    <a:pt x="1165" y="3124"/>
                    <a:pt x="1094" y="3135"/>
                    <a:pt x="1023" y="3135"/>
                  </a:cubicBezTo>
                  <a:close/>
                  <a:moveTo>
                    <a:pt x="305" y="59"/>
                  </a:moveTo>
                  <a:cubicBezTo>
                    <a:pt x="290" y="115"/>
                    <a:pt x="315" y="169"/>
                    <a:pt x="339" y="222"/>
                  </a:cubicBezTo>
                  <a:lnTo>
                    <a:pt x="343" y="231"/>
                  </a:lnTo>
                  <a:cubicBezTo>
                    <a:pt x="372" y="294"/>
                    <a:pt x="384" y="367"/>
                    <a:pt x="394" y="443"/>
                  </a:cubicBezTo>
                  <a:cubicBezTo>
                    <a:pt x="395" y="448"/>
                    <a:pt x="396" y="456"/>
                    <a:pt x="394" y="464"/>
                  </a:cubicBezTo>
                  <a:cubicBezTo>
                    <a:pt x="393" y="468"/>
                    <a:pt x="391" y="471"/>
                    <a:pt x="389" y="475"/>
                  </a:cubicBezTo>
                  <a:cubicBezTo>
                    <a:pt x="388" y="477"/>
                    <a:pt x="386" y="480"/>
                    <a:pt x="385" y="482"/>
                  </a:cubicBezTo>
                  <a:cubicBezTo>
                    <a:pt x="356" y="519"/>
                    <a:pt x="314" y="538"/>
                    <a:pt x="277" y="555"/>
                  </a:cubicBezTo>
                  <a:lnTo>
                    <a:pt x="272" y="557"/>
                  </a:lnTo>
                  <a:cubicBezTo>
                    <a:pt x="211" y="584"/>
                    <a:pt x="135" y="618"/>
                    <a:pt x="86" y="662"/>
                  </a:cubicBezTo>
                  <a:cubicBezTo>
                    <a:pt x="64" y="682"/>
                    <a:pt x="25" y="738"/>
                    <a:pt x="22" y="878"/>
                  </a:cubicBezTo>
                  <a:cubicBezTo>
                    <a:pt x="22" y="916"/>
                    <a:pt x="28" y="966"/>
                    <a:pt x="63" y="989"/>
                  </a:cubicBezTo>
                  <a:cubicBezTo>
                    <a:pt x="71" y="994"/>
                    <a:pt x="80" y="997"/>
                    <a:pt x="89" y="1001"/>
                  </a:cubicBezTo>
                  <a:cubicBezTo>
                    <a:pt x="100" y="1005"/>
                    <a:pt x="111" y="1010"/>
                    <a:pt x="122" y="1017"/>
                  </a:cubicBezTo>
                  <a:cubicBezTo>
                    <a:pt x="149" y="1037"/>
                    <a:pt x="158" y="1069"/>
                    <a:pt x="166" y="1101"/>
                  </a:cubicBezTo>
                  <a:cubicBezTo>
                    <a:pt x="170" y="1117"/>
                    <a:pt x="174" y="1132"/>
                    <a:pt x="181" y="1145"/>
                  </a:cubicBezTo>
                  <a:cubicBezTo>
                    <a:pt x="184" y="1152"/>
                    <a:pt x="188" y="1160"/>
                    <a:pt x="193" y="1167"/>
                  </a:cubicBezTo>
                  <a:cubicBezTo>
                    <a:pt x="214" y="1205"/>
                    <a:pt x="243" y="1239"/>
                    <a:pt x="276" y="1267"/>
                  </a:cubicBezTo>
                  <a:cubicBezTo>
                    <a:pt x="279" y="1270"/>
                    <a:pt x="282" y="1272"/>
                    <a:pt x="285" y="1275"/>
                  </a:cubicBezTo>
                  <a:cubicBezTo>
                    <a:pt x="302" y="1289"/>
                    <a:pt x="320" y="1304"/>
                    <a:pt x="331" y="1325"/>
                  </a:cubicBezTo>
                  <a:cubicBezTo>
                    <a:pt x="338" y="1341"/>
                    <a:pt x="341" y="1358"/>
                    <a:pt x="343" y="1373"/>
                  </a:cubicBezTo>
                  <a:lnTo>
                    <a:pt x="547" y="2683"/>
                  </a:lnTo>
                  <a:cubicBezTo>
                    <a:pt x="559" y="2755"/>
                    <a:pt x="571" y="2824"/>
                    <a:pt x="597" y="2884"/>
                  </a:cubicBezTo>
                  <a:cubicBezTo>
                    <a:pt x="625" y="2948"/>
                    <a:pt x="665" y="2996"/>
                    <a:pt x="727" y="3035"/>
                  </a:cubicBezTo>
                  <a:cubicBezTo>
                    <a:pt x="807" y="3087"/>
                    <a:pt x="914" y="3114"/>
                    <a:pt x="1023" y="3114"/>
                  </a:cubicBezTo>
                  <a:cubicBezTo>
                    <a:pt x="1092" y="3114"/>
                    <a:pt x="1161" y="3103"/>
                    <a:pt x="1225" y="3082"/>
                  </a:cubicBezTo>
                  <a:cubicBezTo>
                    <a:pt x="1349" y="3039"/>
                    <a:pt x="1436" y="2961"/>
                    <a:pt x="1472" y="2861"/>
                  </a:cubicBezTo>
                  <a:cubicBezTo>
                    <a:pt x="1488" y="2814"/>
                    <a:pt x="1494" y="2762"/>
                    <a:pt x="1488" y="2707"/>
                  </a:cubicBezTo>
                  <a:cubicBezTo>
                    <a:pt x="1477" y="2608"/>
                    <a:pt x="1431" y="2518"/>
                    <a:pt x="1386" y="2430"/>
                  </a:cubicBezTo>
                  <a:cubicBezTo>
                    <a:pt x="1316" y="2293"/>
                    <a:pt x="1245" y="2153"/>
                    <a:pt x="1177" y="2019"/>
                  </a:cubicBezTo>
                  <a:cubicBezTo>
                    <a:pt x="1039" y="1749"/>
                    <a:pt x="897" y="1471"/>
                    <a:pt x="758" y="1196"/>
                  </a:cubicBezTo>
                  <a:cubicBezTo>
                    <a:pt x="675" y="1030"/>
                    <a:pt x="627" y="849"/>
                    <a:pt x="579" y="675"/>
                  </a:cubicBezTo>
                  <a:cubicBezTo>
                    <a:pt x="574" y="657"/>
                    <a:pt x="569" y="639"/>
                    <a:pt x="564" y="621"/>
                  </a:cubicBezTo>
                  <a:cubicBezTo>
                    <a:pt x="553" y="581"/>
                    <a:pt x="542" y="540"/>
                    <a:pt x="532" y="500"/>
                  </a:cubicBezTo>
                  <a:cubicBezTo>
                    <a:pt x="493" y="350"/>
                    <a:pt x="457" y="209"/>
                    <a:pt x="389" y="71"/>
                  </a:cubicBezTo>
                  <a:cubicBezTo>
                    <a:pt x="379" y="51"/>
                    <a:pt x="366" y="29"/>
                    <a:pt x="346" y="26"/>
                  </a:cubicBezTo>
                  <a:cubicBezTo>
                    <a:pt x="345" y="26"/>
                    <a:pt x="343" y="25"/>
                    <a:pt x="342" y="25"/>
                  </a:cubicBezTo>
                  <a:cubicBezTo>
                    <a:pt x="325" y="25"/>
                    <a:pt x="310" y="42"/>
                    <a:pt x="305" y="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071446" y="1871822"/>
              <a:ext cx="337051" cy="511698"/>
            </a:xfrm>
            <a:custGeom>
              <a:avLst/>
              <a:gdLst/>
              <a:ahLst/>
              <a:cxnLst/>
              <a:rect l="l" t="t" r="r" b="b"/>
              <a:pathLst>
                <a:path w="1455" h="2210" extrusionOk="0">
                  <a:moveTo>
                    <a:pt x="1342" y="1647"/>
                  </a:moveTo>
                  <a:cubicBezTo>
                    <a:pt x="1285" y="1608"/>
                    <a:pt x="1238" y="1555"/>
                    <a:pt x="1198" y="1495"/>
                  </a:cubicBezTo>
                  <a:cubicBezTo>
                    <a:pt x="1111" y="1366"/>
                    <a:pt x="1092" y="1232"/>
                    <a:pt x="1065" y="1092"/>
                  </a:cubicBezTo>
                  <a:cubicBezTo>
                    <a:pt x="1063" y="1062"/>
                    <a:pt x="1061" y="1032"/>
                    <a:pt x="1060" y="1002"/>
                  </a:cubicBezTo>
                  <a:cubicBezTo>
                    <a:pt x="1049" y="931"/>
                    <a:pt x="1042" y="860"/>
                    <a:pt x="1021" y="790"/>
                  </a:cubicBezTo>
                  <a:cubicBezTo>
                    <a:pt x="999" y="716"/>
                    <a:pt x="962" y="652"/>
                    <a:pt x="950" y="576"/>
                  </a:cubicBezTo>
                  <a:cubicBezTo>
                    <a:pt x="937" y="490"/>
                    <a:pt x="922" y="406"/>
                    <a:pt x="889" y="325"/>
                  </a:cubicBezTo>
                  <a:cubicBezTo>
                    <a:pt x="846" y="222"/>
                    <a:pt x="772" y="127"/>
                    <a:pt x="670" y="80"/>
                  </a:cubicBezTo>
                  <a:cubicBezTo>
                    <a:pt x="493" y="0"/>
                    <a:pt x="278" y="83"/>
                    <a:pt x="143" y="222"/>
                  </a:cubicBezTo>
                  <a:cubicBezTo>
                    <a:pt x="95" y="270"/>
                    <a:pt x="54" y="326"/>
                    <a:pt x="30" y="390"/>
                  </a:cubicBezTo>
                  <a:cubicBezTo>
                    <a:pt x="1" y="468"/>
                    <a:pt x="0" y="553"/>
                    <a:pt x="2" y="636"/>
                  </a:cubicBezTo>
                  <a:cubicBezTo>
                    <a:pt x="10" y="891"/>
                    <a:pt x="14" y="1192"/>
                    <a:pt x="200" y="1387"/>
                  </a:cubicBezTo>
                  <a:cubicBezTo>
                    <a:pt x="252" y="1442"/>
                    <a:pt x="311" y="1476"/>
                    <a:pt x="373" y="1496"/>
                  </a:cubicBezTo>
                  <a:cubicBezTo>
                    <a:pt x="398" y="1541"/>
                    <a:pt x="425" y="1586"/>
                    <a:pt x="430" y="1599"/>
                  </a:cubicBezTo>
                  <a:cubicBezTo>
                    <a:pt x="464" y="1675"/>
                    <a:pt x="492" y="1754"/>
                    <a:pt x="504" y="1836"/>
                  </a:cubicBezTo>
                  <a:cubicBezTo>
                    <a:pt x="519" y="1945"/>
                    <a:pt x="508" y="2018"/>
                    <a:pt x="465" y="2088"/>
                  </a:cubicBezTo>
                  <a:cubicBezTo>
                    <a:pt x="435" y="2136"/>
                    <a:pt x="465" y="2199"/>
                    <a:pt x="522" y="2202"/>
                  </a:cubicBezTo>
                  <a:lnTo>
                    <a:pt x="524" y="2202"/>
                  </a:lnTo>
                  <a:cubicBezTo>
                    <a:pt x="735" y="2209"/>
                    <a:pt x="970" y="2167"/>
                    <a:pt x="1146" y="2043"/>
                  </a:cubicBezTo>
                  <a:lnTo>
                    <a:pt x="1146" y="2043"/>
                  </a:lnTo>
                  <a:cubicBezTo>
                    <a:pt x="1270" y="1957"/>
                    <a:pt x="1374" y="1844"/>
                    <a:pt x="1449" y="1713"/>
                  </a:cubicBezTo>
                  <a:cubicBezTo>
                    <a:pt x="1451" y="1710"/>
                    <a:pt x="1452" y="1707"/>
                    <a:pt x="1454" y="1704"/>
                  </a:cubicBezTo>
                  <a:cubicBezTo>
                    <a:pt x="1406" y="1695"/>
                    <a:pt x="1371" y="1675"/>
                    <a:pt x="1342" y="16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420751" y="2412122"/>
              <a:ext cx="38812" cy="105200"/>
            </a:xfrm>
            <a:custGeom>
              <a:avLst/>
              <a:gdLst/>
              <a:ahLst/>
              <a:cxnLst/>
              <a:rect l="l" t="t" r="r" b="b"/>
              <a:pathLst>
                <a:path w="168" h="454" extrusionOk="0">
                  <a:moveTo>
                    <a:pt x="148" y="453"/>
                  </a:moveTo>
                  <a:cubicBezTo>
                    <a:pt x="82" y="325"/>
                    <a:pt x="0" y="165"/>
                    <a:pt x="11" y="0"/>
                  </a:cubicBezTo>
                  <a:lnTo>
                    <a:pt x="33" y="1"/>
                  </a:lnTo>
                  <a:cubicBezTo>
                    <a:pt x="28" y="71"/>
                    <a:pt x="40" y="145"/>
                    <a:pt x="69" y="227"/>
                  </a:cubicBezTo>
                  <a:cubicBezTo>
                    <a:pt x="94" y="300"/>
                    <a:pt x="128" y="368"/>
                    <a:pt x="167" y="444"/>
                  </a:cubicBezTo>
                  <a:lnTo>
                    <a:pt x="148" y="45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431987" y="2391695"/>
              <a:ext cx="46983" cy="119499"/>
            </a:xfrm>
            <a:custGeom>
              <a:avLst/>
              <a:gdLst/>
              <a:ahLst/>
              <a:cxnLst/>
              <a:rect l="l" t="t" r="r" b="b"/>
              <a:pathLst>
                <a:path w="204" h="516" extrusionOk="0">
                  <a:moveTo>
                    <a:pt x="184" y="515"/>
                  </a:moveTo>
                  <a:cubicBezTo>
                    <a:pt x="100" y="354"/>
                    <a:pt x="38" y="182"/>
                    <a:pt x="0" y="5"/>
                  </a:cubicBezTo>
                  <a:lnTo>
                    <a:pt x="21" y="0"/>
                  </a:lnTo>
                  <a:cubicBezTo>
                    <a:pt x="58" y="176"/>
                    <a:pt x="120" y="346"/>
                    <a:pt x="203" y="505"/>
                  </a:cubicBezTo>
                  <a:lnTo>
                    <a:pt x="184" y="51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453435" y="2381481"/>
              <a:ext cx="53111" cy="117457"/>
            </a:xfrm>
            <a:custGeom>
              <a:avLst/>
              <a:gdLst/>
              <a:ahLst/>
              <a:cxnLst/>
              <a:rect l="l" t="t" r="r" b="b"/>
              <a:pathLst>
                <a:path w="231" h="508" extrusionOk="0">
                  <a:moveTo>
                    <a:pt x="210" y="507"/>
                  </a:moveTo>
                  <a:lnTo>
                    <a:pt x="48" y="123"/>
                  </a:lnTo>
                  <a:cubicBezTo>
                    <a:pt x="32" y="86"/>
                    <a:pt x="16" y="47"/>
                    <a:pt x="0" y="8"/>
                  </a:cubicBezTo>
                  <a:lnTo>
                    <a:pt x="20" y="0"/>
                  </a:lnTo>
                  <a:cubicBezTo>
                    <a:pt x="35" y="39"/>
                    <a:pt x="52" y="77"/>
                    <a:pt x="67" y="115"/>
                  </a:cubicBezTo>
                  <a:lnTo>
                    <a:pt x="68" y="116"/>
                  </a:lnTo>
                  <a:lnTo>
                    <a:pt x="230" y="499"/>
                  </a:lnTo>
                  <a:lnTo>
                    <a:pt x="210" y="50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031613" y="1846287"/>
              <a:ext cx="324794" cy="285983"/>
            </a:xfrm>
            <a:custGeom>
              <a:avLst/>
              <a:gdLst/>
              <a:ahLst/>
              <a:cxnLst/>
              <a:rect l="l" t="t" r="r" b="b"/>
              <a:pathLst>
                <a:path w="1402" h="1236" extrusionOk="0">
                  <a:moveTo>
                    <a:pt x="129" y="595"/>
                  </a:moveTo>
                  <a:cubicBezTo>
                    <a:pt x="94" y="574"/>
                    <a:pt x="64" y="545"/>
                    <a:pt x="42" y="511"/>
                  </a:cubicBezTo>
                  <a:cubicBezTo>
                    <a:pt x="0" y="444"/>
                    <a:pt x="14" y="340"/>
                    <a:pt x="50" y="273"/>
                  </a:cubicBezTo>
                  <a:cubicBezTo>
                    <a:pt x="51" y="271"/>
                    <a:pt x="52" y="269"/>
                    <a:pt x="54" y="267"/>
                  </a:cubicBezTo>
                  <a:cubicBezTo>
                    <a:pt x="78" y="225"/>
                    <a:pt x="112" y="190"/>
                    <a:pt x="154" y="166"/>
                  </a:cubicBezTo>
                  <a:cubicBezTo>
                    <a:pt x="168" y="159"/>
                    <a:pt x="182" y="152"/>
                    <a:pt x="197" y="146"/>
                  </a:cubicBezTo>
                  <a:cubicBezTo>
                    <a:pt x="248" y="128"/>
                    <a:pt x="305" y="125"/>
                    <a:pt x="351" y="96"/>
                  </a:cubicBezTo>
                  <a:cubicBezTo>
                    <a:pt x="375" y="81"/>
                    <a:pt x="395" y="60"/>
                    <a:pt x="420" y="46"/>
                  </a:cubicBezTo>
                  <a:cubicBezTo>
                    <a:pt x="500" y="0"/>
                    <a:pt x="599" y="42"/>
                    <a:pt x="691" y="37"/>
                  </a:cubicBezTo>
                  <a:cubicBezTo>
                    <a:pt x="746" y="33"/>
                    <a:pt x="795" y="11"/>
                    <a:pt x="850" y="7"/>
                  </a:cubicBezTo>
                  <a:cubicBezTo>
                    <a:pt x="907" y="4"/>
                    <a:pt x="963" y="2"/>
                    <a:pt x="1017" y="24"/>
                  </a:cubicBezTo>
                  <a:cubicBezTo>
                    <a:pt x="1136" y="73"/>
                    <a:pt x="1182" y="214"/>
                    <a:pt x="1262" y="315"/>
                  </a:cubicBezTo>
                  <a:cubicBezTo>
                    <a:pt x="1287" y="347"/>
                    <a:pt x="1317" y="376"/>
                    <a:pt x="1334" y="413"/>
                  </a:cubicBezTo>
                  <a:cubicBezTo>
                    <a:pt x="1362" y="474"/>
                    <a:pt x="1365" y="558"/>
                    <a:pt x="1381" y="623"/>
                  </a:cubicBezTo>
                  <a:cubicBezTo>
                    <a:pt x="1401" y="705"/>
                    <a:pt x="1397" y="800"/>
                    <a:pt x="1387" y="884"/>
                  </a:cubicBezTo>
                  <a:cubicBezTo>
                    <a:pt x="1379" y="956"/>
                    <a:pt x="1364" y="1031"/>
                    <a:pt x="1333" y="1098"/>
                  </a:cubicBezTo>
                  <a:cubicBezTo>
                    <a:pt x="1312" y="1145"/>
                    <a:pt x="1281" y="1188"/>
                    <a:pt x="1233" y="1209"/>
                  </a:cubicBezTo>
                  <a:cubicBezTo>
                    <a:pt x="1188" y="1228"/>
                    <a:pt x="1110" y="1235"/>
                    <a:pt x="1068" y="1208"/>
                  </a:cubicBezTo>
                  <a:cubicBezTo>
                    <a:pt x="1048" y="1194"/>
                    <a:pt x="1032" y="1174"/>
                    <a:pt x="1011" y="1162"/>
                  </a:cubicBezTo>
                  <a:cubicBezTo>
                    <a:pt x="960" y="1133"/>
                    <a:pt x="893" y="1148"/>
                    <a:pt x="876" y="1081"/>
                  </a:cubicBezTo>
                  <a:cubicBezTo>
                    <a:pt x="859" y="1012"/>
                    <a:pt x="836" y="959"/>
                    <a:pt x="799" y="898"/>
                  </a:cubicBezTo>
                  <a:cubicBezTo>
                    <a:pt x="777" y="862"/>
                    <a:pt x="791" y="809"/>
                    <a:pt x="759" y="782"/>
                  </a:cubicBezTo>
                  <a:cubicBezTo>
                    <a:pt x="730" y="757"/>
                    <a:pt x="685" y="773"/>
                    <a:pt x="649" y="763"/>
                  </a:cubicBezTo>
                  <a:cubicBezTo>
                    <a:pt x="589" y="745"/>
                    <a:pt x="576" y="669"/>
                    <a:pt x="516" y="650"/>
                  </a:cubicBezTo>
                  <a:cubicBezTo>
                    <a:pt x="444" y="627"/>
                    <a:pt x="363" y="640"/>
                    <a:pt x="289" y="639"/>
                  </a:cubicBezTo>
                  <a:cubicBezTo>
                    <a:pt x="232" y="638"/>
                    <a:pt x="176" y="624"/>
                    <a:pt x="129" y="5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082681" y="2117970"/>
              <a:ext cx="60260" cy="37790"/>
            </a:xfrm>
            <a:custGeom>
              <a:avLst/>
              <a:gdLst/>
              <a:ahLst/>
              <a:cxnLst/>
              <a:rect l="l" t="t" r="r" b="b"/>
              <a:pathLst>
                <a:path w="258" h="165" extrusionOk="0">
                  <a:moveTo>
                    <a:pt x="178" y="18"/>
                  </a:moveTo>
                  <a:cubicBezTo>
                    <a:pt x="172" y="20"/>
                    <a:pt x="166" y="21"/>
                    <a:pt x="160" y="23"/>
                  </a:cubicBezTo>
                  <a:cubicBezTo>
                    <a:pt x="124" y="32"/>
                    <a:pt x="87" y="34"/>
                    <a:pt x="50" y="30"/>
                  </a:cubicBezTo>
                  <a:cubicBezTo>
                    <a:pt x="34" y="29"/>
                    <a:pt x="15" y="24"/>
                    <a:pt x="0" y="29"/>
                  </a:cubicBezTo>
                  <a:cubicBezTo>
                    <a:pt x="4" y="49"/>
                    <a:pt x="8" y="69"/>
                    <a:pt x="11" y="88"/>
                  </a:cubicBezTo>
                  <a:cubicBezTo>
                    <a:pt x="14" y="104"/>
                    <a:pt x="16" y="120"/>
                    <a:pt x="18" y="135"/>
                  </a:cubicBezTo>
                  <a:cubicBezTo>
                    <a:pt x="65" y="163"/>
                    <a:pt x="129" y="164"/>
                    <a:pt x="180" y="151"/>
                  </a:cubicBezTo>
                  <a:cubicBezTo>
                    <a:pt x="223" y="139"/>
                    <a:pt x="257" y="109"/>
                    <a:pt x="256" y="64"/>
                  </a:cubicBezTo>
                  <a:cubicBezTo>
                    <a:pt x="255" y="0"/>
                    <a:pt x="224" y="6"/>
                    <a:pt x="178" y="1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068382" y="1877950"/>
              <a:ext cx="343179" cy="506597"/>
            </a:xfrm>
            <a:custGeom>
              <a:avLst/>
              <a:gdLst/>
              <a:ahLst/>
              <a:cxnLst/>
              <a:rect l="l" t="t" r="r" b="b"/>
              <a:pathLst>
                <a:path w="1482" h="2187" extrusionOk="0">
                  <a:moveTo>
                    <a:pt x="579" y="2186"/>
                  </a:moveTo>
                  <a:cubicBezTo>
                    <a:pt x="564" y="2186"/>
                    <a:pt x="549" y="2186"/>
                    <a:pt x="533" y="2185"/>
                  </a:cubicBezTo>
                  <a:lnTo>
                    <a:pt x="532" y="2185"/>
                  </a:lnTo>
                  <a:cubicBezTo>
                    <a:pt x="519" y="2185"/>
                    <a:pt x="506" y="2181"/>
                    <a:pt x="494" y="2174"/>
                  </a:cubicBezTo>
                  <a:cubicBezTo>
                    <a:pt x="482" y="2167"/>
                    <a:pt x="472" y="2157"/>
                    <a:pt x="465" y="2145"/>
                  </a:cubicBezTo>
                  <a:cubicBezTo>
                    <a:pt x="464" y="2144"/>
                    <a:pt x="464" y="2143"/>
                    <a:pt x="463" y="2142"/>
                  </a:cubicBezTo>
                  <a:cubicBezTo>
                    <a:pt x="456" y="2130"/>
                    <a:pt x="453" y="2116"/>
                    <a:pt x="453" y="2101"/>
                  </a:cubicBezTo>
                  <a:cubicBezTo>
                    <a:pt x="453" y="2086"/>
                    <a:pt x="457" y="2071"/>
                    <a:pt x="465" y="2057"/>
                  </a:cubicBezTo>
                  <a:cubicBezTo>
                    <a:pt x="465" y="2057"/>
                    <a:pt x="466" y="2056"/>
                    <a:pt x="466" y="2055"/>
                  </a:cubicBezTo>
                  <a:cubicBezTo>
                    <a:pt x="508" y="1988"/>
                    <a:pt x="519" y="1917"/>
                    <a:pt x="504" y="1811"/>
                  </a:cubicBezTo>
                  <a:cubicBezTo>
                    <a:pt x="494" y="1741"/>
                    <a:pt x="471" y="1669"/>
                    <a:pt x="431" y="1576"/>
                  </a:cubicBezTo>
                  <a:cubicBezTo>
                    <a:pt x="428" y="1569"/>
                    <a:pt x="416" y="1549"/>
                    <a:pt x="403" y="1525"/>
                  </a:cubicBezTo>
                  <a:cubicBezTo>
                    <a:pt x="394" y="1511"/>
                    <a:pt x="385" y="1494"/>
                    <a:pt x="376" y="1477"/>
                  </a:cubicBezTo>
                  <a:cubicBezTo>
                    <a:pt x="310" y="1457"/>
                    <a:pt x="252" y="1419"/>
                    <a:pt x="202" y="1367"/>
                  </a:cubicBezTo>
                  <a:cubicBezTo>
                    <a:pt x="120" y="1280"/>
                    <a:pt x="65" y="1166"/>
                    <a:pt x="36" y="1018"/>
                  </a:cubicBezTo>
                  <a:cubicBezTo>
                    <a:pt x="10" y="889"/>
                    <a:pt x="6" y="756"/>
                    <a:pt x="2" y="627"/>
                  </a:cubicBezTo>
                  <a:lnTo>
                    <a:pt x="2" y="610"/>
                  </a:lnTo>
                  <a:cubicBezTo>
                    <a:pt x="0" y="532"/>
                    <a:pt x="0" y="441"/>
                    <a:pt x="31" y="359"/>
                  </a:cubicBezTo>
                  <a:cubicBezTo>
                    <a:pt x="53" y="300"/>
                    <a:pt x="90" y="244"/>
                    <a:pt x="145" y="187"/>
                  </a:cubicBezTo>
                  <a:cubicBezTo>
                    <a:pt x="216" y="115"/>
                    <a:pt x="306" y="59"/>
                    <a:pt x="398" y="31"/>
                  </a:cubicBezTo>
                  <a:cubicBezTo>
                    <a:pt x="500" y="0"/>
                    <a:pt x="599" y="5"/>
                    <a:pt x="684" y="44"/>
                  </a:cubicBezTo>
                  <a:cubicBezTo>
                    <a:pt x="780" y="87"/>
                    <a:pt x="860" y="177"/>
                    <a:pt x="909" y="294"/>
                  </a:cubicBezTo>
                  <a:cubicBezTo>
                    <a:pt x="943" y="376"/>
                    <a:pt x="957" y="460"/>
                    <a:pt x="971" y="547"/>
                  </a:cubicBezTo>
                  <a:cubicBezTo>
                    <a:pt x="978" y="592"/>
                    <a:pt x="994" y="632"/>
                    <a:pt x="1011" y="675"/>
                  </a:cubicBezTo>
                  <a:cubicBezTo>
                    <a:pt x="1022" y="702"/>
                    <a:pt x="1033" y="730"/>
                    <a:pt x="1042" y="760"/>
                  </a:cubicBezTo>
                  <a:cubicBezTo>
                    <a:pt x="1058" y="814"/>
                    <a:pt x="1066" y="870"/>
                    <a:pt x="1073" y="924"/>
                  </a:cubicBezTo>
                  <a:cubicBezTo>
                    <a:pt x="1076" y="940"/>
                    <a:pt x="1078" y="957"/>
                    <a:pt x="1081" y="973"/>
                  </a:cubicBezTo>
                  <a:lnTo>
                    <a:pt x="1081" y="974"/>
                  </a:lnTo>
                  <a:lnTo>
                    <a:pt x="1081" y="975"/>
                  </a:lnTo>
                  <a:cubicBezTo>
                    <a:pt x="1081" y="1005"/>
                    <a:pt x="1083" y="1036"/>
                    <a:pt x="1085" y="1063"/>
                  </a:cubicBezTo>
                  <a:cubicBezTo>
                    <a:pt x="1088" y="1078"/>
                    <a:pt x="1091" y="1092"/>
                    <a:pt x="1093" y="1106"/>
                  </a:cubicBezTo>
                  <a:cubicBezTo>
                    <a:pt x="1117" y="1231"/>
                    <a:pt x="1140" y="1348"/>
                    <a:pt x="1216" y="1462"/>
                  </a:cubicBezTo>
                  <a:cubicBezTo>
                    <a:pt x="1259" y="1526"/>
                    <a:pt x="1307" y="1576"/>
                    <a:pt x="1358" y="1612"/>
                  </a:cubicBezTo>
                  <a:lnTo>
                    <a:pt x="1359" y="1612"/>
                  </a:lnTo>
                  <a:lnTo>
                    <a:pt x="1359" y="1613"/>
                  </a:lnTo>
                  <a:cubicBezTo>
                    <a:pt x="1390" y="1642"/>
                    <a:pt x="1423" y="1659"/>
                    <a:pt x="1466" y="1667"/>
                  </a:cubicBezTo>
                  <a:lnTo>
                    <a:pt x="1481" y="1669"/>
                  </a:lnTo>
                  <a:lnTo>
                    <a:pt x="1473" y="1682"/>
                  </a:lnTo>
                  <a:cubicBezTo>
                    <a:pt x="1472" y="1685"/>
                    <a:pt x="1471" y="1687"/>
                    <a:pt x="1469" y="1689"/>
                  </a:cubicBezTo>
                  <a:cubicBezTo>
                    <a:pt x="1392" y="1822"/>
                    <a:pt x="1287" y="1937"/>
                    <a:pt x="1162" y="2025"/>
                  </a:cubicBezTo>
                  <a:cubicBezTo>
                    <a:pt x="1077" y="2084"/>
                    <a:pt x="976" y="2128"/>
                    <a:pt x="860" y="2155"/>
                  </a:cubicBezTo>
                  <a:cubicBezTo>
                    <a:pt x="773" y="2175"/>
                    <a:pt x="676" y="2186"/>
                    <a:pt x="579" y="2186"/>
                  </a:cubicBezTo>
                  <a:close/>
                  <a:moveTo>
                    <a:pt x="530" y="32"/>
                  </a:moveTo>
                  <a:cubicBezTo>
                    <a:pt x="487" y="32"/>
                    <a:pt x="445" y="39"/>
                    <a:pt x="404" y="52"/>
                  </a:cubicBezTo>
                  <a:cubicBezTo>
                    <a:pt x="315" y="79"/>
                    <a:pt x="229" y="132"/>
                    <a:pt x="160" y="202"/>
                  </a:cubicBezTo>
                  <a:cubicBezTo>
                    <a:pt x="107" y="256"/>
                    <a:pt x="71" y="310"/>
                    <a:pt x="50" y="366"/>
                  </a:cubicBezTo>
                  <a:cubicBezTo>
                    <a:pt x="21" y="445"/>
                    <a:pt x="21" y="533"/>
                    <a:pt x="23" y="609"/>
                  </a:cubicBezTo>
                  <a:lnTo>
                    <a:pt x="24" y="627"/>
                  </a:lnTo>
                  <a:cubicBezTo>
                    <a:pt x="31" y="879"/>
                    <a:pt x="39" y="1165"/>
                    <a:pt x="218" y="1352"/>
                  </a:cubicBezTo>
                  <a:cubicBezTo>
                    <a:pt x="266" y="1403"/>
                    <a:pt x="323" y="1439"/>
                    <a:pt x="386" y="1458"/>
                  </a:cubicBezTo>
                  <a:lnTo>
                    <a:pt x="390" y="1460"/>
                  </a:lnTo>
                  <a:lnTo>
                    <a:pt x="392" y="1463"/>
                  </a:lnTo>
                  <a:cubicBezTo>
                    <a:pt x="402" y="1481"/>
                    <a:pt x="412" y="1499"/>
                    <a:pt x="421" y="1515"/>
                  </a:cubicBezTo>
                  <a:cubicBezTo>
                    <a:pt x="435" y="1540"/>
                    <a:pt x="447" y="1559"/>
                    <a:pt x="450" y="1568"/>
                  </a:cubicBezTo>
                  <a:cubicBezTo>
                    <a:pt x="492" y="1662"/>
                    <a:pt x="514" y="1736"/>
                    <a:pt x="525" y="1808"/>
                  </a:cubicBezTo>
                  <a:cubicBezTo>
                    <a:pt x="541" y="1919"/>
                    <a:pt x="529" y="1994"/>
                    <a:pt x="484" y="2066"/>
                  </a:cubicBezTo>
                  <a:cubicBezTo>
                    <a:pt x="484" y="2067"/>
                    <a:pt x="483" y="2068"/>
                    <a:pt x="483" y="2068"/>
                  </a:cubicBezTo>
                  <a:cubicBezTo>
                    <a:pt x="477" y="2078"/>
                    <a:pt x="474" y="2090"/>
                    <a:pt x="474" y="2101"/>
                  </a:cubicBezTo>
                  <a:cubicBezTo>
                    <a:pt x="474" y="2112"/>
                    <a:pt x="477" y="2123"/>
                    <a:pt x="482" y="2132"/>
                  </a:cubicBezTo>
                  <a:cubicBezTo>
                    <a:pt x="482" y="2133"/>
                    <a:pt x="483" y="2134"/>
                    <a:pt x="483" y="2135"/>
                  </a:cubicBezTo>
                  <a:cubicBezTo>
                    <a:pt x="488" y="2143"/>
                    <a:pt x="496" y="2151"/>
                    <a:pt x="505" y="2156"/>
                  </a:cubicBezTo>
                  <a:cubicBezTo>
                    <a:pt x="513" y="2161"/>
                    <a:pt x="523" y="2164"/>
                    <a:pt x="533" y="2164"/>
                  </a:cubicBezTo>
                  <a:lnTo>
                    <a:pt x="534" y="2164"/>
                  </a:lnTo>
                  <a:cubicBezTo>
                    <a:pt x="645" y="2168"/>
                    <a:pt x="756" y="2157"/>
                    <a:pt x="856" y="2134"/>
                  </a:cubicBezTo>
                  <a:cubicBezTo>
                    <a:pt x="969" y="2108"/>
                    <a:pt x="1068" y="2065"/>
                    <a:pt x="1150" y="2008"/>
                  </a:cubicBezTo>
                  <a:cubicBezTo>
                    <a:pt x="1271" y="1923"/>
                    <a:pt x="1373" y="1812"/>
                    <a:pt x="1448" y="1685"/>
                  </a:cubicBezTo>
                  <a:cubicBezTo>
                    <a:pt x="1427" y="1680"/>
                    <a:pt x="1407" y="1672"/>
                    <a:pt x="1388" y="1661"/>
                  </a:cubicBezTo>
                  <a:cubicBezTo>
                    <a:pt x="1373" y="1652"/>
                    <a:pt x="1358" y="1641"/>
                    <a:pt x="1345" y="1629"/>
                  </a:cubicBezTo>
                  <a:cubicBezTo>
                    <a:pt x="1292" y="1592"/>
                    <a:pt x="1243" y="1540"/>
                    <a:pt x="1199" y="1474"/>
                  </a:cubicBezTo>
                  <a:cubicBezTo>
                    <a:pt x="1120" y="1357"/>
                    <a:pt x="1097" y="1237"/>
                    <a:pt x="1073" y="1110"/>
                  </a:cubicBezTo>
                  <a:cubicBezTo>
                    <a:pt x="1070" y="1096"/>
                    <a:pt x="1067" y="1081"/>
                    <a:pt x="1064" y="1067"/>
                  </a:cubicBezTo>
                  <a:lnTo>
                    <a:pt x="1064" y="1066"/>
                  </a:lnTo>
                  <a:lnTo>
                    <a:pt x="1064" y="1065"/>
                  </a:lnTo>
                  <a:cubicBezTo>
                    <a:pt x="1062" y="1038"/>
                    <a:pt x="1060" y="1006"/>
                    <a:pt x="1060" y="976"/>
                  </a:cubicBezTo>
                  <a:cubicBezTo>
                    <a:pt x="1057" y="959"/>
                    <a:pt x="1055" y="943"/>
                    <a:pt x="1053" y="927"/>
                  </a:cubicBezTo>
                  <a:cubicBezTo>
                    <a:pt x="1045" y="874"/>
                    <a:pt x="1037" y="819"/>
                    <a:pt x="1021" y="766"/>
                  </a:cubicBezTo>
                  <a:cubicBezTo>
                    <a:pt x="1013" y="737"/>
                    <a:pt x="1002" y="710"/>
                    <a:pt x="991" y="683"/>
                  </a:cubicBezTo>
                  <a:cubicBezTo>
                    <a:pt x="974" y="641"/>
                    <a:pt x="957" y="598"/>
                    <a:pt x="950" y="550"/>
                  </a:cubicBezTo>
                  <a:cubicBezTo>
                    <a:pt x="937" y="465"/>
                    <a:pt x="923" y="382"/>
                    <a:pt x="889" y="302"/>
                  </a:cubicBezTo>
                  <a:cubicBezTo>
                    <a:pt x="842" y="190"/>
                    <a:pt x="766" y="105"/>
                    <a:pt x="675" y="63"/>
                  </a:cubicBezTo>
                  <a:cubicBezTo>
                    <a:pt x="631" y="42"/>
                    <a:pt x="582" y="32"/>
                    <a:pt x="530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344150" y="2294666"/>
              <a:ext cx="72516" cy="78645"/>
            </a:xfrm>
            <a:custGeom>
              <a:avLst/>
              <a:gdLst/>
              <a:ahLst/>
              <a:cxnLst/>
              <a:rect l="l" t="t" r="r" b="b"/>
              <a:pathLst>
                <a:path w="314" h="339" extrusionOk="0">
                  <a:moveTo>
                    <a:pt x="14" y="338"/>
                  </a:moveTo>
                  <a:lnTo>
                    <a:pt x="0" y="322"/>
                  </a:lnTo>
                  <a:lnTo>
                    <a:pt x="0" y="322"/>
                  </a:lnTo>
                  <a:cubicBezTo>
                    <a:pt x="110" y="226"/>
                    <a:pt x="209" y="118"/>
                    <a:pt x="296" y="0"/>
                  </a:cubicBezTo>
                  <a:lnTo>
                    <a:pt x="313" y="12"/>
                  </a:lnTo>
                  <a:lnTo>
                    <a:pt x="313" y="12"/>
                  </a:lnTo>
                  <a:cubicBezTo>
                    <a:pt x="226" y="131"/>
                    <a:pt x="125" y="241"/>
                    <a:pt x="14" y="3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303295" y="2381481"/>
              <a:ext cx="29619" cy="19406"/>
            </a:xfrm>
            <a:custGeom>
              <a:avLst/>
              <a:gdLst/>
              <a:ahLst/>
              <a:cxnLst/>
              <a:rect l="l" t="t" r="r" b="b"/>
              <a:pathLst>
                <a:path w="128" h="85" extrusionOk="0">
                  <a:moveTo>
                    <a:pt x="0" y="65"/>
                  </a:moveTo>
                  <a:cubicBezTo>
                    <a:pt x="23" y="54"/>
                    <a:pt x="46" y="42"/>
                    <a:pt x="68" y="29"/>
                  </a:cubicBezTo>
                  <a:cubicBezTo>
                    <a:pt x="84" y="20"/>
                    <a:pt x="100" y="10"/>
                    <a:pt x="115" y="0"/>
                  </a:cubicBezTo>
                  <a:lnTo>
                    <a:pt x="127" y="18"/>
                  </a:lnTo>
                  <a:cubicBezTo>
                    <a:pt x="111" y="28"/>
                    <a:pt x="95" y="38"/>
                    <a:pt x="79" y="47"/>
                  </a:cubicBezTo>
                  <a:cubicBezTo>
                    <a:pt x="56" y="60"/>
                    <a:pt x="33" y="73"/>
                    <a:pt x="9" y="84"/>
                  </a:cubicBezTo>
                  <a:lnTo>
                    <a:pt x="0" y="6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149069" y="2366161"/>
              <a:ext cx="40855" cy="39833"/>
            </a:xfrm>
            <a:custGeom>
              <a:avLst/>
              <a:gdLst/>
              <a:ahLst/>
              <a:cxnLst/>
              <a:rect l="l" t="t" r="r" b="b"/>
              <a:pathLst>
                <a:path w="177" h="174" extrusionOk="0">
                  <a:moveTo>
                    <a:pt x="173" y="173"/>
                  </a:moveTo>
                  <a:cubicBezTo>
                    <a:pt x="139" y="168"/>
                    <a:pt x="89" y="157"/>
                    <a:pt x="50" y="125"/>
                  </a:cubicBezTo>
                  <a:lnTo>
                    <a:pt x="50" y="125"/>
                  </a:lnTo>
                  <a:cubicBezTo>
                    <a:pt x="38" y="115"/>
                    <a:pt x="27" y="102"/>
                    <a:pt x="19" y="88"/>
                  </a:cubicBezTo>
                  <a:cubicBezTo>
                    <a:pt x="16" y="82"/>
                    <a:pt x="13" y="75"/>
                    <a:pt x="10" y="69"/>
                  </a:cubicBezTo>
                  <a:cubicBezTo>
                    <a:pt x="1" y="46"/>
                    <a:pt x="0" y="22"/>
                    <a:pt x="6" y="0"/>
                  </a:cubicBezTo>
                  <a:lnTo>
                    <a:pt x="27" y="6"/>
                  </a:lnTo>
                  <a:cubicBezTo>
                    <a:pt x="16" y="40"/>
                    <a:pt x="32" y="82"/>
                    <a:pt x="64" y="109"/>
                  </a:cubicBezTo>
                  <a:cubicBezTo>
                    <a:pt x="90" y="130"/>
                    <a:pt x="126" y="144"/>
                    <a:pt x="176" y="152"/>
                  </a:cubicBezTo>
                  <a:lnTo>
                    <a:pt x="173" y="1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199116" y="2404973"/>
              <a:ext cx="21448" cy="6128"/>
            </a:xfrm>
            <a:custGeom>
              <a:avLst/>
              <a:gdLst/>
              <a:ahLst/>
              <a:cxnLst/>
              <a:rect l="l" t="t" r="r" b="b"/>
              <a:pathLst>
                <a:path w="91" h="28" extrusionOk="0">
                  <a:moveTo>
                    <a:pt x="61" y="27"/>
                  </a:moveTo>
                  <a:lnTo>
                    <a:pt x="61" y="27"/>
                  </a:lnTo>
                  <a:cubicBezTo>
                    <a:pt x="41" y="27"/>
                    <a:pt x="20" y="25"/>
                    <a:pt x="0" y="21"/>
                  </a:cubicBezTo>
                  <a:lnTo>
                    <a:pt x="4" y="0"/>
                  </a:lnTo>
                  <a:cubicBezTo>
                    <a:pt x="23" y="4"/>
                    <a:pt x="42" y="6"/>
                    <a:pt x="61" y="6"/>
                  </a:cubicBezTo>
                  <a:cubicBezTo>
                    <a:pt x="70" y="6"/>
                    <a:pt x="79" y="6"/>
                    <a:pt x="88" y="5"/>
                  </a:cubicBezTo>
                  <a:lnTo>
                    <a:pt x="90" y="26"/>
                  </a:lnTo>
                  <a:cubicBezTo>
                    <a:pt x="80" y="27"/>
                    <a:pt x="71" y="27"/>
                    <a:pt x="61" y="2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700692" y="2692997"/>
              <a:ext cx="447355" cy="295173"/>
            </a:xfrm>
            <a:custGeom>
              <a:avLst/>
              <a:gdLst/>
              <a:ahLst/>
              <a:cxnLst/>
              <a:rect l="l" t="t" r="r" b="b"/>
              <a:pathLst>
                <a:path w="1931" h="1274" extrusionOk="0">
                  <a:moveTo>
                    <a:pt x="1837" y="1273"/>
                  </a:moveTo>
                  <a:lnTo>
                    <a:pt x="62" y="1228"/>
                  </a:lnTo>
                  <a:lnTo>
                    <a:pt x="62" y="1228"/>
                  </a:lnTo>
                  <a:cubicBezTo>
                    <a:pt x="52" y="1228"/>
                    <a:pt x="41" y="1226"/>
                    <a:pt x="32" y="1220"/>
                  </a:cubicBezTo>
                  <a:cubicBezTo>
                    <a:pt x="22" y="1215"/>
                    <a:pt x="14" y="1206"/>
                    <a:pt x="8" y="1196"/>
                  </a:cubicBezTo>
                  <a:cubicBezTo>
                    <a:pt x="3" y="1186"/>
                    <a:pt x="0" y="1175"/>
                    <a:pt x="0" y="1164"/>
                  </a:cubicBezTo>
                  <a:cubicBezTo>
                    <a:pt x="0" y="1164"/>
                    <a:pt x="0" y="1163"/>
                    <a:pt x="0" y="1162"/>
                  </a:cubicBezTo>
                  <a:lnTo>
                    <a:pt x="27" y="63"/>
                  </a:lnTo>
                  <a:lnTo>
                    <a:pt x="27" y="63"/>
                  </a:lnTo>
                  <a:cubicBezTo>
                    <a:pt x="28" y="52"/>
                    <a:pt x="31" y="42"/>
                    <a:pt x="36" y="33"/>
                  </a:cubicBezTo>
                  <a:cubicBezTo>
                    <a:pt x="43" y="23"/>
                    <a:pt x="50" y="15"/>
                    <a:pt x="59" y="9"/>
                  </a:cubicBezTo>
                  <a:cubicBezTo>
                    <a:pt x="69" y="3"/>
                    <a:pt x="80" y="0"/>
                    <a:pt x="92" y="0"/>
                  </a:cubicBezTo>
                  <a:lnTo>
                    <a:pt x="93" y="0"/>
                  </a:lnTo>
                  <a:lnTo>
                    <a:pt x="1867" y="45"/>
                  </a:lnTo>
                  <a:lnTo>
                    <a:pt x="1867" y="45"/>
                  </a:lnTo>
                  <a:cubicBezTo>
                    <a:pt x="1878" y="45"/>
                    <a:pt x="1889" y="47"/>
                    <a:pt x="1898" y="53"/>
                  </a:cubicBezTo>
                  <a:cubicBezTo>
                    <a:pt x="1908" y="58"/>
                    <a:pt x="1916" y="67"/>
                    <a:pt x="1921" y="77"/>
                  </a:cubicBezTo>
                  <a:cubicBezTo>
                    <a:pt x="1927" y="87"/>
                    <a:pt x="1930" y="98"/>
                    <a:pt x="1930" y="109"/>
                  </a:cubicBezTo>
                  <a:cubicBezTo>
                    <a:pt x="1930" y="110"/>
                    <a:pt x="1930" y="110"/>
                    <a:pt x="1930" y="111"/>
                  </a:cubicBezTo>
                  <a:lnTo>
                    <a:pt x="1902" y="1210"/>
                  </a:lnTo>
                  <a:lnTo>
                    <a:pt x="1902" y="1210"/>
                  </a:lnTo>
                  <a:cubicBezTo>
                    <a:pt x="1902" y="1221"/>
                    <a:pt x="1900" y="1232"/>
                    <a:pt x="1894" y="1241"/>
                  </a:cubicBezTo>
                  <a:cubicBezTo>
                    <a:pt x="1889" y="1251"/>
                    <a:pt x="1880" y="1258"/>
                    <a:pt x="1870" y="1264"/>
                  </a:cubicBezTo>
                  <a:cubicBezTo>
                    <a:pt x="1861" y="1270"/>
                    <a:pt x="1849" y="1273"/>
                    <a:pt x="1838" y="1273"/>
                  </a:cubicBezTo>
                  <a:lnTo>
                    <a:pt x="1837" y="127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698650" y="2690954"/>
              <a:ext cx="452461" cy="299260"/>
            </a:xfrm>
            <a:custGeom>
              <a:avLst/>
              <a:gdLst/>
              <a:ahLst/>
              <a:cxnLst/>
              <a:rect l="l" t="t" r="r" b="b"/>
              <a:pathLst>
                <a:path w="1953" h="1294" extrusionOk="0">
                  <a:moveTo>
                    <a:pt x="1849" y="1293"/>
                  </a:moveTo>
                  <a:lnTo>
                    <a:pt x="1847" y="1293"/>
                  </a:lnTo>
                  <a:lnTo>
                    <a:pt x="73" y="1249"/>
                  </a:lnTo>
                  <a:cubicBezTo>
                    <a:pt x="61" y="1249"/>
                    <a:pt x="48" y="1245"/>
                    <a:pt x="38" y="1239"/>
                  </a:cubicBezTo>
                  <a:cubicBezTo>
                    <a:pt x="26" y="1232"/>
                    <a:pt x="17" y="1223"/>
                    <a:pt x="10" y="1211"/>
                  </a:cubicBezTo>
                  <a:cubicBezTo>
                    <a:pt x="3" y="1200"/>
                    <a:pt x="0" y="1187"/>
                    <a:pt x="0" y="1174"/>
                  </a:cubicBezTo>
                  <a:cubicBezTo>
                    <a:pt x="0" y="1173"/>
                    <a:pt x="0" y="1173"/>
                    <a:pt x="0" y="1172"/>
                  </a:cubicBezTo>
                  <a:lnTo>
                    <a:pt x="28" y="73"/>
                  </a:lnTo>
                  <a:cubicBezTo>
                    <a:pt x="28" y="60"/>
                    <a:pt x="31" y="48"/>
                    <a:pt x="38" y="37"/>
                  </a:cubicBezTo>
                  <a:cubicBezTo>
                    <a:pt x="44" y="26"/>
                    <a:pt x="54" y="16"/>
                    <a:pt x="65" y="10"/>
                  </a:cubicBezTo>
                  <a:cubicBezTo>
                    <a:pt x="76" y="3"/>
                    <a:pt x="89" y="0"/>
                    <a:pt x="103" y="0"/>
                  </a:cubicBezTo>
                  <a:lnTo>
                    <a:pt x="104" y="0"/>
                  </a:lnTo>
                  <a:lnTo>
                    <a:pt x="1878" y="44"/>
                  </a:lnTo>
                  <a:cubicBezTo>
                    <a:pt x="1891" y="44"/>
                    <a:pt x="1903" y="48"/>
                    <a:pt x="1914" y="54"/>
                  </a:cubicBezTo>
                  <a:cubicBezTo>
                    <a:pt x="1925" y="61"/>
                    <a:pt x="1936" y="70"/>
                    <a:pt x="1942" y="82"/>
                  </a:cubicBezTo>
                  <a:cubicBezTo>
                    <a:pt x="1949" y="93"/>
                    <a:pt x="1952" y="106"/>
                    <a:pt x="1952" y="119"/>
                  </a:cubicBezTo>
                  <a:cubicBezTo>
                    <a:pt x="1952" y="120"/>
                    <a:pt x="1952" y="120"/>
                    <a:pt x="1952" y="121"/>
                  </a:cubicBezTo>
                  <a:lnTo>
                    <a:pt x="1924" y="1220"/>
                  </a:lnTo>
                  <a:cubicBezTo>
                    <a:pt x="1924" y="1233"/>
                    <a:pt x="1920" y="1245"/>
                    <a:pt x="1914" y="1256"/>
                  </a:cubicBezTo>
                  <a:cubicBezTo>
                    <a:pt x="1907" y="1267"/>
                    <a:pt x="1898" y="1277"/>
                    <a:pt x="1887" y="1283"/>
                  </a:cubicBezTo>
                  <a:cubicBezTo>
                    <a:pt x="1875" y="1290"/>
                    <a:pt x="1862" y="1293"/>
                    <a:pt x="1849" y="1293"/>
                  </a:cubicBezTo>
                  <a:close/>
                  <a:moveTo>
                    <a:pt x="103" y="21"/>
                  </a:moveTo>
                  <a:cubicBezTo>
                    <a:pt x="93" y="21"/>
                    <a:pt x="84" y="23"/>
                    <a:pt x="76" y="28"/>
                  </a:cubicBezTo>
                  <a:cubicBezTo>
                    <a:pt x="68" y="33"/>
                    <a:pt x="61" y="40"/>
                    <a:pt x="56" y="48"/>
                  </a:cubicBezTo>
                  <a:cubicBezTo>
                    <a:pt x="52" y="56"/>
                    <a:pt x="49" y="64"/>
                    <a:pt x="49" y="73"/>
                  </a:cubicBezTo>
                  <a:lnTo>
                    <a:pt x="21" y="1173"/>
                  </a:lnTo>
                  <a:lnTo>
                    <a:pt x="21" y="1174"/>
                  </a:lnTo>
                  <a:cubicBezTo>
                    <a:pt x="21" y="1183"/>
                    <a:pt x="25" y="1193"/>
                    <a:pt x="29" y="1201"/>
                  </a:cubicBezTo>
                  <a:cubicBezTo>
                    <a:pt x="34" y="1209"/>
                    <a:pt x="40" y="1216"/>
                    <a:pt x="48" y="1221"/>
                  </a:cubicBezTo>
                  <a:cubicBezTo>
                    <a:pt x="56" y="1225"/>
                    <a:pt x="65" y="1227"/>
                    <a:pt x="74" y="1228"/>
                  </a:cubicBezTo>
                  <a:lnTo>
                    <a:pt x="1848" y="1272"/>
                  </a:lnTo>
                  <a:lnTo>
                    <a:pt x="1849" y="1272"/>
                  </a:lnTo>
                  <a:cubicBezTo>
                    <a:pt x="1859" y="1272"/>
                    <a:pt x="1868" y="1270"/>
                    <a:pt x="1876" y="1265"/>
                  </a:cubicBezTo>
                  <a:cubicBezTo>
                    <a:pt x="1884" y="1260"/>
                    <a:pt x="1891" y="1253"/>
                    <a:pt x="1896" y="1245"/>
                  </a:cubicBezTo>
                  <a:cubicBezTo>
                    <a:pt x="1900" y="1238"/>
                    <a:pt x="1903" y="1229"/>
                    <a:pt x="1903" y="1220"/>
                  </a:cubicBezTo>
                  <a:lnTo>
                    <a:pt x="1930" y="120"/>
                  </a:lnTo>
                  <a:lnTo>
                    <a:pt x="1930" y="119"/>
                  </a:lnTo>
                  <a:cubicBezTo>
                    <a:pt x="1930" y="110"/>
                    <a:pt x="1928" y="100"/>
                    <a:pt x="1923" y="92"/>
                  </a:cubicBezTo>
                  <a:cubicBezTo>
                    <a:pt x="1919" y="84"/>
                    <a:pt x="1912" y="77"/>
                    <a:pt x="1904" y="73"/>
                  </a:cubicBezTo>
                  <a:cubicBezTo>
                    <a:pt x="1896" y="68"/>
                    <a:pt x="1887" y="66"/>
                    <a:pt x="1878" y="65"/>
                  </a:cubicBezTo>
                  <a:lnTo>
                    <a:pt x="104" y="21"/>
                  </a:lnTo>
                  <a:lnTo>
                    <a:pt x="103" y="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23536" y="2736915"/>
              <a:ext cx="8171" cy="77624"/>
            </a:xfrm>
            <a:custGeom>
              <a:avLst/>
              <a:gdLst/>
              <a:ahLst/>
              <a:cxnLst/>
              <a:rect l="l" t="t" r="r" b="b"/>
              <a:pathLst>
                <a:path w="37" h="337" extrusionOk="0">
                  <a:moveTo>
                    <a:pt x="21" y="336"/>
                  </a:moveTo>
                  <a:lnTo>
                    <a:pt x="0" y="334"/>
                  </a:lnTo>
                  <a:cubicBezTo>
                    <a:pt x="9" y="224"/>
                    <a:pt x="14" y="111"/>
                    <a:pt x="14" y="0"/>
                  </a:cubicBezTo>
                  <a:lnTo>
                    <a:pt x="36" y="1"/>
                  </a:lnTo>
                  <a:cubicBezTo>
                    <a:pt x="35" y="112"/>
                    <a:pt x="30" y="225"/>
                    <a:pt x="21" y="33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5112300" y="2757342"/>
              <a:ext cx="5106" cy="36769"/>
            </a:xfrm>
            <a:custGeom>
              <a:avLst/>
              <a:gdLst/>
              <a:ahLst/>
              <a:cxnLst/>
              <a:rect l="l" t="t" r="r" b="b"/>
              <a:pathLst>
                <a:path w="22" h="160" extrusionOk="0">
                  <a:moveTo>
                    <a:pt x="0" y="0"/>
                  </a:moveTo>
                  <a:lnTo>
                    <a:pt x="21" y="0"/>
                  </a:lnTo>
                  <a:lnTo>
                    <a:pt x="21" y="159"/>
                  </a:lnTo>
                  <a:lnTo>
                    <a:pt x="0" y="159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393350" y="2546942"/>
              <a:ext cx="474930" cy="718013"/>
            </a:xfrm>
            <a:custGeom>
              <a:avLst/>
              <a:gdLst/>
              <a:ahLst/>
              <a:cxnLst/>
              <a:rect l="l" t="t" r="r" b="b"/>
              <a:pathLst>
                <a:path w="2052" h="3101" extrusionOk="0">
                  <a:moveTo>
                    <a:pt x="790" y="920"/>
                  </a:moveTo>
                  <a:lnTo>
                    <a:pt x="790" y="920"/>
                  </a:lnTo>
                  <a:cubicBezTo>
                    <a:pt x="830" y="1201"/>
                    <a:pt x="853" y="1483"/>
                    <a:pt x="860" y="1767"/>
                  </a:cubicBezTo>
                  <a:cubicBezTo>
                    <a:pt x="866" y="2011"/>
                    <a:pt x="871" y="2257"/>
                    <a:pt x="916" y="2497"/>
                  </a:cubicBezTo>
                  <a:cubicBezTo>
                    <a:pt x="949" y="2677"/>
                    <a:pt x="1020" y="2815"/>
                    <a:pt x="1151" y="2943"/>
                  </a:cubicBezTo>
                  <a:cubicBezTo>
                    <a:pt x="1265" y="3052"/>
                    <a:pt x="1501" y="3100"/>
                    <a:pt x="1646" y="3031"/>
                  </a:cubicBezTo>
                  <a:cubicBezTo>
                    <a:pt x="1737" y="2987"/>
                    <a:pt x="1826" y="2934"/>
                    <a:pt x="1885" y="2852"/>
                  </a:cubicBezTo>
                  <a:cubicBezTo>
                    <a:pt x="2051" y="2621"/>
                    <a:pt x="1789" y="2171"/>
                    <a:pt x="1710" y="1933"/>
                  </a:cubicBezTo>
                  <a:cubicBezTo>
                    <a:pt x="1615" y="1643"/>
                    <a:pt x="1517" y="1355"/>
                    <a:pt x="1415" y="1069"/>
                  </a:cubicBezTo>
                  <a:cubicBezTo>
                    <a:pt x="1365" y="927"/>
                    <a:pt x="1323" y="776"/>
                    <a:pt x="1261" y="639"/>
                  </a:cubicBezTo>
                  <a:cubicBezTo>
                    <a:pt x="1213" y="534"/>
                    <a:pt x="1184" y="421"/>
                    <a:pt x="1132" y="317"/>
                  </a:cubicBezTo>
                  <a:cubicBezTo>
                    <a:pt x="1002" y="57"/>
                    <a:pt x="766" y="0"/>
                    <a:pt x="496" y="19"/>
                  </a:cubicBezTo>
                  <a:cubicBezTo>
                    <a:pt x="410" y="25"/>
                    <a:pt x="320" y="33"/>
                    <a:pt x="246" y="78"/>
                  </a:cubicBezTo>
                  <a:cubicBezTo>
                    <a:pt x="196" y="109"/>
                    <a:pt x="157" y="156"/>
                    <a:pt x="120" y="203"/>
                  </a:cubicBezTo>
                  <a:cubicBezTo>
                    <a:pt x="80" y="256"/>
                    <a:pt x="0" y="361"/>
                    <a:pt x="24" y="434"/>
                  </a:cubicBezTo>
                  <a:cubicBezTo>
                    <a:pt x="39" y="480"/>
                    <a:pt x="96" y="499"/>
                    <a:pt x="143" y="491"/>
                  </a:cubicBezTo>
                  <a:cubicBezTo>
                    <a:pt x="190" y="482"/>
                    <a:pt x="231" y="454"/>
                    <a:pt x="272" y="429"/>
                  </a:cubicBezTo>
                  <a:cubicBezTo>
                    <a:pt x="302" y="412"/>
                    <a:pt x="340" y="385"/>
                    <a:pt x="374" y="378"/>
                  </a:cubicBezTo>
                  <a:cubicBezTo>
                    <a:pt x="406" y="372"/>
                    <a:pt x="436" y="385"/>
                    <a:pt x="469" y="390"/>
                  </a:cubicBezTo>
                  <a:cubicBezTo>
                    <a:pt x="493" y="394"/>
                    <a:pt x="713" y="406"/>
                    <a:pt x="716" y="425"/>
                  </a:cubicBezTo>
                  <a:cubicBezTo>
                    <a:pt x="742" y="590"/>
                    <a:pt x="767" y="754"/>
                    <a:pt x="790" y="9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613964" y="3054559"/>
              <a:ext cx="31662" cy="108265"/>
            </a:xfrm>
            <a:custGeom>
              <a:avLst/>
              <a:gdLst/>
              <a:ahLst/>
              <a:cxnLst/>
              <a:rect l="l" t="t" r="r" b="b"/>
              <a:pathLst>
                <a:path w="135" h="466" extrusionOk="0">
                  <a:moveTo>
                    <a:pt x="115" y="465"/>
                  </a:moveTo>
                  <a:cubicBezTo>
                    <a:pt x="41" y="321"/>
                    <a:pt x="1" y="162"/>
                    <a:pt x="0" y="0"/>
                  </a:cubicBezTo>
                  <a:lnTo>
                    <a:pt x="21" y="0"/>
                  </a:lnTo>
                  <a:cubicBezTo>
                    <a:pt x="22" y="158"/>
                    <a:pt x="61" y="314"/>
                    <a:pt x="134" y="455"/>
                  </a:cubicBezTo>
                  <a:lnTo>
                    <a:pt x="115" y="46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656861" y="3188357"/>
              <a:ext cx="29619" cy="30641"/>
            </a:xfrm>
            <a:custGeom>
              <a:avLst/>
              <a:gdLst/>
              <a:ahLst/>
              <a:cxnLst/>
              <a:rect l="l" t="t" r="r" b="b"/>
              <a:pathLst>
                <a:path w="126" h="132" extrusionOk="0">
                  <a:moveTo>
                    <a:pt x="118" y="131"/>
                  </a:moveTo>
                  <a:cubicBezTo>
                    <a:pt x="61" y="113"/>
                    <a:pt x="15" y="64"/>
                    <a:pt x="0" y="6"/>
                  </a:cubicBezTo>
                  <a:lnTo>
                    <a:pt x="21" y="0"/>
                  </a:lnTo>
                  <a:cubicBezTo>
                    <a:pt x="33" y="52"/>
                    <a:pt x="74" y="95"/>
                    <a:pt x="125" y="110"/>
                  </a:cubicBezTo>
                  <a:lnTo>
                    <a:pt x="118" y="13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395393" y="2588818"/>
              <a:ext cx="54132" cy="60260"/>
            </a:xfrm>
            <a:custGeom>
              <a:avLst/>
              <a:gdLst/>
              <a:ahLst/>
              <a:cxnLst/>
              <a:rect l="l" t="t" r="r" b="b"/>
              <a:pathLst>
                <a:path w="233" h="258" extrusionOk="0">
                  <a:moveTo>
                    <a:pt x="0" y="248"/>
                  </a:moveTo>
                  <a:lnTo>
                    <a:pt x="11" y="224"/>
                  </a:lnTo>
                  <a:lnTo>
                    <a:pt x="12" y="225"/>
                  </a:lnTo>
                  <a:cubicBezTo>
                    <a:pt x="15" y="221"/>
                    <a:pt x="17" y="217"/>
                    <a:pt x="19" y="213"/>
                  </a:cubicBezTo>
                  <a:cubicBezTo>
                    <a:pt x="69" y="127"/>
                    <a:pt x="137" y="54"/>
                    <a:pt x="220" y="0"/>
                  </a:cubicBezTo>
                  <a:lnTo>
                    <a:pt x="232" y="18"/>
                  </a:lnTo>
                  <a:cubicBezTo>
                    <a:pt x="152" y="70"/>
                    <a:pt x="85" y="141"/>
                    <a:pt x="38" y="223"/>
                  </a:cubicBezTo>
                  <a:cubicBezTo>
                    <a:pt x="31" y="234"/>
                    <a:pt x="25" y="245"/>
                    <a:pt x="20" y="257"/>
                  </a:cubicBezTo>
                  <a:lnTo>
                    <a:pt x="0" y="24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405607" y="2596989"/>
              <a:ext cx="70473" cy="63324"/>
            </a:xfrm>
            <a:custGeom>
              <a:avLst/>
              <a:gdLst/>
              <a:ahLst/>
              <a:cxnLst/>
              <a:rect l="l" t="t" r="r" b="b"/>
              <a:pathLst>
                <a:path w="305" h="272" extrusionOk="0">
                  <a:moveTo>
                    <a:pt x="17" y="271"/>
                  </a:moveTo>
                  <a:lnTo>
                    <a:pt x="0" y="258"/>
                  </a:lnTo>
                  <a:cubicBezTo>
                    <a:pt x="84" y="157"/>
                    <a:pt x="182" y="70"/>
                    <a:pt x="293" y="0"/>
                  </a:cubicBezTo>
                  <a:lnTo>
                    <a:pt x="304" y="18"/>
                  </a:lnTo>
                  <a:cubicBezTo>
                    <a:pt x="196" y="87"/>
                    <a:pt x="99" y="173"/>
                    <a:pt x="17" y="2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390286" y="2546942"/>
              <a:ext cx="458589" cy="712910"/>
            </a:xfrm>
            <a:custGeom>
              <a:avLst/>
              <a:gdLst/>
              <a:ahLst/>
              <a:cxnLst/>
              <a:rect l="l" t="t" r="r" b="b"/>
              <a:pathLst>
                <a:path w="1978" h="3077" extrusionOk="0">
                  <a:moveTo>
                    <a:pt x="1497" y="3076"/>
                  </a:moveTo>
                  <a:cubicBezTo>
                    <a:pt x="1463" y="3075"/>
                    <a:pt x="1430" y="3072"/>
                    <a:pt x="1397" y="3066"/>
                  </a:cubicBezTo>
                  <a:cubicBezTo>
                    <a:pt x="1300" y="3048"/>
                    <a:pt x="1212" y="3007"/>
                    <a:pt x="1156" y="2952"/>
                  </a:cubicBezTo>
                  <a:cubicBezTo>
                    <a:pt x="1026" y="2826"/>
                    <a:pt x="952" y="2687"/>
                    <a:pt x="918" y="2500"/>
                  </a:cubicBezTo>
                  <a:cubicBezTo>
                    <a:pt x="873" y="2259"/>
                    <a:pt x="867" y="2010"/>
                    <a:pt x="861" y="1769"/>
                  </a:cubicBezTo>
                  <a:cubicBezTo>
                    <a:pt x="855" y="1486"/>
                    <a:pt x="832" y="1204"/>
                    <a:pt x="792" y="923"/>
                  </a:cubicBezTo>
                  <a:cubicBezTo>
                    <a:pt x="769" y="760"/>
                    <a:pt x="744" y="594"/>
                    <a:pt x="718" y="432"/>
                  </a:cubicBezTo>
                  <a:cubicBezTo>
                    <a:pt x="713" y="429"/>
                    <a:pt x="697" y="424"/>
                    <a:pt x="644" y="418"/>
                  </a:cubicBezTo>
                  <a:cubicBezTo>
                    <a:pt x="605" y="413"/>
                    <a:pt x="559" y="409"/>
                    <a:pt x="526" y="407"/>
                  </a:cubicBezTo>
                  <a:cubicBezTo>
                    <a:pt x="503" y="405"/>
                    <a:pt x="485" y="403"/>
                    <a:pt x="479" y="402"/>
                  </a:cubicBezTo>
                  <a:cubicBezTo>
                    <a:pt x="469" y="401"/>
                    <a:pt x="459" y="398"/>
                    <a:pt x="450" y="396"/>
                  </a:cubicBezTo>
                  <a:cubicBezTo>
                    <a:pt x="429" y="391"/>
                    <a:pt x="409" y="386"/>
                    <a:pt x="388" y="390"/>
                  </a:cubicBezTo>
                  <a:cubicBezTo>
                    <a:pt x="362" y="396"/>
                    <a:pt x="333" y="414"/>
                    <a:pt x="306" y="430"/>
                  </a:cubicBezTo>
                  <a:cubicBezTo>
                    <a:pt x="301" y="434"/>
                    <a:pt x="295" y="437"/>
                    <a:pt x="290" y="440"/>
                  </a:cubicBezTo>
                  <a:cubicBezTo>
                    <a:pt x="283" y="444"/>
                    <a:pt x="276" y="448"/>
                    <a:pt x="269" y="453"/>
                  </a:cubicBezTo>
                  <a:cubicBezTo>
                    <a:pt x="235" y="474"/>
                    <a:pt x="198" y="496"/>
                    <a:pt x="157" y="503"/>
                  </a:cubicBezTo>
                  <a:cubicBezTo>
                    <a:pt x="106" y="513"/>
                    <a:pt x="43" y="491"/>
                    <a:pt x="26" y="440"/>
                  </a:cubicBezTo>
                  <a:cubicBezTo>
                    <a:pt x="0" y="360"/>
                    <a:pt x="84" y="251"/>
                    <a:pt x="124" y="198"/>
                  </a:cubicBezTo>
                  <a:cubicBezTo>
                    <a:pt x="158" y="154"/>
                    <a:pt x="199" y="104"/>
                    <a:pt x="253" y="71"/>
                  </a:cubicBezTo>
                  <a:cubicBezTo>
                    <a:pt x="330" y="23"/>
                    <a:pt x="424" y="16"/>
                    <a:pt x="507" y="10"/>
                  </a:cubicBezTo>
                  <a:cubicBezTo>
                    <a:pt x="659" y="0"/>
                    <a:pt x="782" y="14"/>
                    <a:pt x="883" y="55"/>
                  </a:cubicBezTo>
                  <a:cubicBezTo>
                    <a:pt x="904" y="64"/>
                    <a:pt x="925" y="74"/>
                    <a:pt x="946" y="86"/>
                  </a:cubicBezTo>
                  <a:cubicBezTo>
                    <a:pt x="978" y="105"/>
                    <a:pt x="1008" y="127"/>
                    <a:pt x="1035" y="152"/>
                  </a:cubicBezTo>
                  <a:cubicBezTo>
                    <a:pt x="1082" y="196"/>
                    <a:pt x="1122" y="250"/>
                    <a:pt x="1154" y="314"/>
                  </a:cubicBezTo>
                  <a:cubicBezTo>
                    <a:pt x="1183" y="371"/>
                    <a:pt x="1204" y="431"/>
                    <a:pt x="1225" y="490"/>
                  </a:cubicBezTo>
                  <a:cubicBezTo>
                    <a:pt x="1243" y="538"/>
                    <a:pt x="1261" y="589"/>
                    <a:pt x="1282" y="637"/>
                  </a:cubicBezTo>
                  <a:cubicBezTo>
                    <a:pt x="1326" y="732"/>
                    <a:pt x="1360" y="834"/>
                    <a:pt x="1392" y="934"/>
                  </a:cubicBezTo>
                  <a:cubicBezTo>
                    <a:pt x="1407" y="978"/>
                    <a:pt x="1422" y="1023"/>
                    <a:pt x="1437" y="1067"/>
                  </a:cubicBezTo>
                  <a:cubicBezTo>
                    <a:pt x="1538" y="1352"/>
                    <a:pt x="1638" y="1643"/>
                    <a:pt x="1733" y="1931"/>
                  </a:cubicBezTo>
                  <a:cubicBezTo>
                    <a:pt x="1750" y="1983"/>
                    <a:pt x="1776" y="2047"/>
                    <a:pt x="1804" y="2114"/>
                  </a:cubicBezTo>
                  <a:cubicBezTo>
                    <a:pt x="1855" y="2237"/>
                    <a:pt x="1913" y="2375"/>
                    <a:pt x="1943" y="2507"/>
                  </a:cubicBezTo>
                  <a:cubicBezTo>
                    <a:pt x="1977" y="2662"/>
                    <a:pt x="1965" y="2778"/>
                    <a:pt x="1906" y="2860"/>
                  </a:cubicBezTo>
                  <a:cubicBezTo>
                    <a:pt x="1842" y="2949"/>
                    <a:pt x="1742" y="3004"/>
                    <a:pt x="1663" y="3042"/>
                  </a:cubicBezTo>
                  <a:cubicBezTo>
                    <a:pt x="1616" y="3064"/>
                    <a:pt x="1559" y="3076"/>
                    <a:pt x="1497" y="3076"/>
                  </a:cubicBezTo>
                  <a:close/>
                  <a:moveTo>
                    <a:pt x="404" y="368"/>
                  </a:moveTo>
                  <a:cubicBezTo>
                    <a:pt x="421" y="368"/>
                    <a:pt x="438" y="372"/>
                    <a:pt x="454" y="375"/>
                  </a:cubicBezTo>
                  <a:cubicBezTo>
                    <a:pt x="463" y="378"/>
                    <a:pt x="473" y="380"/>
                    <a:pt x="482" y="381"/>
                  </a:cubicBezTo>
                  <a:cubicBezTo>
                    <a:pt x="488" y="382"/>
                    <a:pt x="505" y="384"/>
                    <a:pt x="528" y="386"/>
                  </a:cubicBezTo>
                  <a:cubicBezTo>
                    <a:pt x="715" y="401"/>
                    <a:pt x="736" y="410"/>
                    <a:pt x="738" y="425"/>
                  </a:cubicBezTo>
                  <a:cubicBezTo>
                    <a:pt x="765" y="589"/>
                    <a:pt x="790" y="756"/>
                    <a:pt x="813" y="920"/>
                  </a:cubicBezTo>
                  <a:cubicBezTo>
                    <a:pt x="853" y="1202"/>
                    <a:pt x="876" y="1485"/>
                    <a:pt x="882" y="1769"/>
                  </a:cubicBezTo>
                  <a:cubicBezTo>
                    <a:pt x="888" y="2009"/>
                    <a:pt x="894" y="2257"/>
                    <a:pt x="938" y="2497"/>
                  </a:cubicBezTo>
                  <a:cubicBezTo>
                    <a:pt x="972" y="2678"/>
                    <a:pt x="1044" y="2814"/>
                    <a:pt x="1171" y="2937"/>
                  </a:cubicBezTo>
                  <a:cubicBezTo>
                    <a:pt x="1224" y="2988"/>
                    <a:pt x="1308" y="3028"/>
                    <a:pt x="1401" y="3045"/>
                  </a:cubicBezTo>
                  <a:cubicBezTo>
                    <a:pt x="1495" y="3063"/>
                    <a:pt x="1587" y="3055"/>
                    <a:pt x="1653" y="3023"/>
                  </a:cubicBezTo>
                  <a:cubicBezTo>
                    <a:pt x="1731" y="2986"/>
                    <a:pt x="1827" y="2933"/>
                    <a:pt x="1888" y="2848"/>
                  </a:cubicBezTo>
                  <a:cubicBezTo>
                    <a:pt x="1944" y="2770"/>
                    <a:pt x="1955" y="2661"/>
                    <a:pt x="1922" y="2512"/>
                  </a:cubicBezTo>
                  <a:cubicBezTo>
                    <a:pt x="1893" y="2382"/>
                    <a:pt x="1835" y="2244"/>
                    <a:pt x="1785" y="2122"/>
                  </a:cubicBezTo>
                  <a:cubicBezTo>
                    <a:pt x="1756" y="2055"/>
                    <a:pt x="1730" y="1991"/>
                    <a:pt x="1712" y="1938"/>
                  </a:cubicBezTo>
                  <a:cubicBezTo>
                    <a:pt x="1618" y="1650"/>
                    <a:pt x="1518" y="1359"/>
                    <a:pt x="1417" y="1074"/>
                  </a:cubicBezTo>
                  <a:cubicBezTo>
                    <a:pt x="1402" y="1030"/>
                    <a:pt x="1387" y="985"/>
                    <a:pt x="1372" y="941"/>
                  </a:cubicBezTo>
                  <a:cubicBezTo>
                    <a:pt x="1340" y="842"/>
                    <a:pt x="1306" y="739"/>
                    <a:pt x="1263" y="645"/>
                  </a:cubicBezTo>
                  <a:cubicBezTo>
                    <a:pt x="1241" y="597"/>
                    <a:pt x="1223" y="546"/>
                    <a:pt x="1205" y="497"/>
                  </a:cubicBezTo>
                  <a:cubicBezTo>
                    <a:pt x="1184" y="439"/>
                    <a:pt x="1163" y="379"/>
                    <a:pt x="1135" y="324"/>
                  </a:cubicBezTo>
                  <a:cubicBezTo>
                    <a:pt x="1075" y="203"/>
                    <a:pt x="989" y="122"/>
                    <a:pt x="875" y="75"/>
                  </a:cubicBezTo>
                  <a:cubicBezTo>
                    <a:pt x="777" y="35"/>
                    <a:pt x="657" y="21"/>
                    <a:pt x="509" y="32"/>
                  </a:cubicBezTo>
                  <a:cubicBezTo>
                    <a:pt x="428" y="37"/>
                    <a:pt x="337" y="44"/>
                    <a:pt x="264" y="89"/>
                  </a:cubicBezTo>
                  <a:cubicBezTo>
                    <a:pt x="213" y="120"/>
                    <a:pt x="174" y="168"/>
                    <a:pt x="141" y="211"/>
                  </a:cubicBezTo>
                  <a:cubicBezTo>
                    <a:pt x="103" y="261"/>
                    <a:pt x="23" y="365"/>
                    <a:pt x="46" y="433"/>
                  </a:cubicBezTo>
                  <a:cubicBezTo>
                    <a:pt x="59" y="473"/>
                    <a:pt x="112" y="490"/>
                    <a:pt x="153" y="483"/>
                  </a:cubicBezTo>
                  <a:cubicBezTo>
                    <a:pt x="191" y="476"/>
                    <a:pt x="225" y="455"/>
                    <a:pt x="258" y="434"/>
                  </a:cubicBezTo>
                  <a:cubicBezTo>
                    <a:pt x="265" y="430"/>
                    <a:pt x="272" y="426"/>
                    <a:pt x="279" y="422"/>
                  </a:cubicBezTo>
                  <a:cubicBezTo>
                    <a:pt x="284" y="419"/>
                    <a:pt x="289" y="415"/>
                    <a:pt x="295" y="412"/>
                  </a:cubicBezTo>
                  <a:cubicBezTo>
                    <a:pt x="323" y="395"/>
                    <a:pt x="354" y="375"/>
                    <a:pt x="384" y="370"/>
                  </a:cubicBezTo>
                  <a:cubicBezTo>
                    <a:pt x="391" y="368"/>
                    <a:pt x="397" y="368"/>
                    <a:pt x="404" y="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330026" y="2329392"/>
              <a:ext cx="86816" cy="109286"/>
            </a:xfrm>
            <a:custGeom>
              <a:avLst/>
              <a:gdLst/>
              <a:ahLst/>
              <a:cxnLst/>
              <a:rect l="l" t="t" r="r" b="b"/>
              <a:pathLst>
                <a:path w="373" h="470" extrusionOk="0">
                  <a:moveTo>
                    <a:pt x="261" y="426"/>
                  </a:moveTo>
                  <a:cubicBezTo>
                    <a:pt x="223" y="448"/>
                    <a:pt x="181" y="469"/>
                    <a:pt x="138" y="462"/>
                  </a:cubicBezTo>
                  <a:cubicBezTo>
                    <a:pt x="92" y="456"/>
                    <a:pt x="55" y="419"/>
                    <a:pt x="34" y="378"/>
                  </a:cubicBezTo>
                  <a:cubicBezTo>
                    <a:pt x="0" y="309"/>
                    <a:pt x="3" y="224"/>
                    <a:pt x="43" y="158"/>
                  </a:cubicBezTo>
                  <a:cubicBezTo>
                    <a:pt x="96" y="69"/>
                    <a:pt x="248" y="0"/>
                    <a:pt x="341" y="69"/>
                  </a:cubicBezTo>
                  <a:lnTo>
                    <a:pt x="341" y="69"/>
                  </a:lnTo>
                  <a:cubicBezTo>
                    <a:pt x="353" y="79"/>
                    <a:pt x="364" y="91"/>
                    <a:pt x="372" y="104"/>
                  </a:cubicBezTo>
                  <a:lnTo>
                    <a:pt x="261" y="42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357602" y="2370246"/>
              <a:ext cx="53111" cy="18385"/>
            </a:xfrm>
            <a:custGeom>
              <a:avLst/>
              <a:gdLst/>
              <a:ahLst/>
              <a:cxnLst/>
              <a:rect l="l" t="t" r="r" b="b"/>
              <a:pathLst>
                <a:path w="228" h="81" extrusionOk="0">
                  <a:moveTo>
                    <a:pt x="19" y="80"/>
                  </a:moveTo>
                  <a:lnTo>
                    <a:pt x="0" y="69"/>
                  </a:lnTo>
                  <a:lnTo>
                    <a:pt x="0" y="69"/>
                  </a:lnTo>
                  <a:cubicBezTo>
                    <a:pt x="13" y="48"/>
                    <a:pt x="30" y="31"/>
                    <a:pt x="51" y="19"/>
                  </a:cubicBezTo>
                  <a:cubicBezTo>
                    <a:pt x="72" y="7"/>
                    <a:pt x="96" y="0"/>
                    <a:pt x="120" y="0"/>
                  </a:cubicBezTo>
                  <a:cubicBezTo>
                    <a:pt x="144" y="0"/>
                    <a:pt x="168" y="7"/>
                    <a:pt x="189" y="19"/>
                  </a:cubicBezTo>
                  <a:cubicBezTo>
                    <a:pt x="204" y="27"/>
                    <a:pt x="217" y="38"/>
                    <a:pt x="227" y="51"/>
                  </a:cubicBezTo>
                  <a:lnTo>
                    <a:pt x="211" y="65"/>
                  </a:lnTo>
                  <a:lnTo>
                    <a:pt x="211" y="65"/>
                  </a:lnTo>
                  <a:cubicBezTo>
                    <a:pt x="202" y="54"/>
                    <a:pt x="191" y="43"/>
                    <a:pt x="179" y="37"/>
                  </a:cubicBezTo>
                  <a:cubicBezTo>
                    <a:pt x="161" y="26"/>
                    <a:pt x="140" y="22"/>
                    <a:pt x="120" y="22"/>
                  </a:cubicBezTo>
                  <a:cubicBezTo>
                    <a:pt x="99" y="22"/>
                    <a:pt x="79" y="26"/>
                    <a:pt x="62" y="37"/>
                  </a:cubicBezTo>
                  <a:cubicBezTo>
                    <a:pt x="44" y="47"/>
                    <a:pt x="29" y="62"/>
                    <a:pt x="19" y="8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326961" y="2335520"/>
              <a:ext cx="90901" cy="104179"/>
            </a:xfrm>
            <a:custGeom>
              <a:avLst/>
              <a:gdLst/>
              <a:ahLst/>
              <a:cxnLst/>
              <a:rect l="l" t="t" r="r" b="b"/>
              <a:pathLst>
                <a:path w="393" h="451" extrusionOk="0">
                  <a:moveTo>
                    <a:pt x="165" y="450"/>
                  </a:moveTo>
                  <a:lnTo>
                    <a:pt x="165" y="450"/>
                  </a:lnTo>
                  <a:cubicBezTo>
                    <a:pt x="159" y="450"/>
                    <a:pt x="153" y="450"/>
                    <a:pt x="147" y="449"/>
                  </a:cubicBezTo>
                  <a:cubicBezTo>
                    <a:pt x="103" y="443"/>
                    <a:pt x="61" y="409"/>
                    <a:pt x="36" y="359"/>
                  </a:cubicBezTo>
                  <a:cubicBezTo>
                    <a:pt x="0" y="287"/>
                    <a:pt x="4" y="197"/>
                    <a:pt x="45" y="129"/>
                  </a:cubicBezTo>
                  <a:cubicBezTo>
                    <a:pt x="79" y="72"/>
                    <a:pt x="150" y="24"/>
                    <a:pt x="221" y="10"/>
                  </a:cubicBezTo>
                  <a:cubicBezTo>
                    <a:pt x="274" y="0"/>
                    <a:pt x="321" y="9"/>
                    <a:pt x="358" y="37"/>
                  </a:cubicBezTo>
                  <a:cubicBezTo>
                    <a:pt x="372" y="47"/>
                    <a:pt x="383" y="60"/>
                    <a:pt x="392" y="74"/>
                  </a:cubicBezTo>
                  <a:lnTo>
                    <a:pt x="374" y="86"/>
                  </a:lnTo>
                  <a:cubicBezTo>
                    <a:pt x="367" y="73"/>
                    <a:pt x="357" y="63"/>
                    <a:pt x="345" y="54"/>
                  </a:cubicBezTo>
                  <a:cubicBezTo>
                    <a:pt x="305" y="23"/>
                    <a:pt x="258" y="25"/>
                    <a:pt x="225" y="31"/>
                  </a:cubicBezTo>
                  <a:cubicBezTo>
                    <a:pt x="159" y="44"/>
                    <a:pt x="94" y="88"/>
                    <a:pt x="63" y="140"/>
                  </a:cubicBezTo>
                  <a:cubicBezTo>
                    <a:pt x="25" y="202"/>
                    <a:pt x="22" y="284"/>
                    <a:pt x="55" y="349"/>
                  </a:cubicBezTo>
                  <a:cubicBezTo>
                    <a:pt x="77" y="393"/>
                    <a:pt x="113" y="423"/>
                    <a:pt x="150" y="428"/>
                  </a:cubicBezTo>
                  <a:cubicBezTo>
                    <a:pt x="190" y="434"/>
                    <a:pt x="230" y="414"/>
                    <a:pt x="266" y="392"/>
                  </a:cubicBezTo>
                  <a:lnTo>
                    <a:pt x="277" y="411"/>
                  </a:lnTo>
                  <a:cubicBezTo>
                    <a:pt x="242" y="431"/>
                    <a:pt x="204" y="450"/>
                    <a:pt x="165" y="45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183796" y="2007663"/>
              <a:ext cx="74559" cy="92943"/>
            </a:xfrm>
            <a:custGeom>
              <a:avLst/>
              <a:gdLst/>
              <a:ahLst/>
              <a:cxnLst/>
              <a:rect l="l" t="t" r="r" b="b"/>
              <a:pathLst>
                <a:path w="323" h="402" extrusionOk="0">
                  <a:moveTo>
                    <a:pt x="0" y="105"/>
                  </a:moveTo>
                  <a:cubicBezTo>
                    <a:pt x="41" y="2"/>
                    <a:pt x="174" y="0"/>
                    <a:pt x="217" y="17"/>
                  </a:cubicBezTo>
                  <a:cubicBezTo>
                    <a:pt x="278" y="40"/>
                    <a:pt x="320" y="106"/>
                    <a:pt x="320" y="175"/>
                  </a:cubicBezTo>
                  <a:cubicBezTo>
                    <a:pt x="322" y="325"/>
                    <a:pt x="145" y="401"/>
                    <a:pt x="47" y="297"/>
                  </a:cubicBezTo>
                  <a:lnTo>
                    <a:pt x="0" y="1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181753" y="2005620"/>
              <a:ext cx="79666" cy="84773"/>
            </a:xfrm>
            <a:custGeom>
              <a:avLst/>
              <a:gdLst/>
              <a:ahLst/>
              <a:cxnLst/>
              <a:rect l="l" t="t" r="r" b="b"/>
              <a:pathLst>
                <a:path w="343" h="368" extrusionOk="0">
                  <a:moveTo>
                    <a:pt x="49" y="315"/>
                  </a:moveTo>
                  <a:lnTo>
                    <a:pt x="64" y="300"/>
                  </a:lnTo>
                  <a:cubicBezTo>
                    <a:pt x="105" y="344"/>
                    <a:pt x="166" y="357"/>
                    <a:pt x="222" y="334"/>
                  </a:cubicBezTo>
                  <a:cubicBezTo>
                    <a:pt x="229" y="332"/>
                    <a:pt x="236" y="328"/>
                    <a:pt x="242" y="325"/>
                  </a:cubicBezTo>
                  <a:cubicBezTo>
                    <a:pt x="262" y="313"/>
                    <a:pt x="279" y="298"/>
                    <a:pt x="292" y="279"/>
                  </a:cubicBezTo>
                  <a:cubicBezTo>
                    <a:pt x="311" y="252"/>
                    <a:pt x="320" y="220"/>
                    <a:pt x="320" y="186"/>
                  </a:cubicBezTo>
                  <a:cubicBezTo>
                    <a:pt x="319" y="121"/>
                    <a:pt x="279" y="60"/>
                    <a:pt x="223" y="38"/>
                  </a:cubicBezTo>
                  <a:cubicBezTo>
                    <a:pt x="203" y="30"/>
                    <a:pt x="161" y="27"/>
                    <a:pt x="121" y="37"/>
                  </a:cubicBezTo>
                  <a:cubicBezTo>
                    <a:pt x="86" y="46"/>
                    <a:pt x="41" y="67"/>
                    <a:pt x="20" y="120"/>
                  </a:cubicBezTo>
                  <a:lnTo>
                    <a:pt x="0" y="112"/>
                  </a:lnTo>
                  <a:cubicBezTo>
                    <a:pt x="44" y="1"/>
                    <a:pt x="185" y="0"/>
                    <a:pt x="231" y="18"/>
                  </a:cubicBezTo>
                  <a:cubicBezTo>
                    <a:pt x="295" y="43"/>
                    <a:pt x="340" y="112"/>
                    <a:pt x="341" y="185"/>
                  </a:cubicBezTo>
                  <a:cubicBezTo>
                    <a:pt x="342" y="224"/>
                    <a:pt x="331" y="261"/>
                    <a:pt x="309" y="291"/>
                  </a:cubicBezTo>
                  <a:cubicBezTo>
                    <a:pt x="295" y="312"/>
                    <a:pt x="275" y="330"/>
                    <a:pt x="253" y="343"/>
                  </a:cubicBezTo>
                  <a:cubicBezTo>
                    <a:pt x="246" y="347"/>
                    <a:pt x="238" y="351"/>
                    <a:pt x="230" y="354"/>
                  </a:cubicBezTo>
                  <a:cubicBezTo>
                    <a:pt x="210" y="362"/>
                    <a:pt x="189" y="367"/>
                    <a:pt x="167" y="367"/>
                  </a:cubicBezTo>
                  <a:cubicBezTo>
                    <a:pt x="123" y="367"/>
                    <a:pt x="81" y="349"/>
                    <a:pt x="49" y="31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786662" y="3049452"/>
              <a:ext cx="848754" cy="230828"/>
            </a:xfrm>
            <a:custGeom>
              <a:avLst/>
              <a:gdLst/>
              <a:ahLst/>
              <a:cxnLst/>
              <a:rect l="l" t="t" r="r" b="b"/>
              <a:pathLst>
                <a:path w="3663" h="997" extrusionOk="0">
                  <a:moveTo>
                    <a:pt x="3177" y="413"/>
                  </a:moveTo>
                  <a:cubicBezTo>
                    <a:pt x="3068" y="350"/>
                    <a:pt x="2939" y="318"/>
                    <a:pt x="2821" y="356"/>
                  </a:cubicBezTo>
                  <a:cubicBezTo>
                    <a:pt x="2641" y="413"/>
                    <a:pt x="2504" y="418"/>
                    <a:pt x="2319" y="377"/>
                  </a:cubicBezTo>
                  <a:lnTo>
                    <a:pt x="2101" y="329"/>
                  </a:lnTo>
                  <a:cubicBezTo>
                    <a:pt x="1757" y="252"/>
                    <a:pt x="1413" y="175"/>
                    <a:pt x="1067" y="109"/>
                  </a:cubicBezTo>
                  <a:cubicBezTo>
                    <a:pt x="799" y="58"/>
                    <a:pt x="519" y="0"/>
                    <a:pt x="295" y="200"/>
                  </a:cubicBezTo>
                  <a:cubicBezTo>
                    <a:pt x="94" y="379"/>
                    <a:pt x="0" y="767"/>
                    <a:pt x="255" y="943"/>
                  </a:cubicBezTo>
                  <a:cubicBezTo>
                    <a:pt x="332" y="996"/>
                    <a:pt x="434" y="994"/>
                    <a:pt x="527" y="990"/>
                  </a:cubicBezTo>
                  <a:cubicBezTo>
                    <a:pt x="1246" y="956"/>
                    <a:pt x="1992" y="986"/>
                    <a:pt x="2700" y="861"/>
                  </a:cubicBezTo>
                  <a:cubicBezTo>
                    <a:pt x="2829" y="838"/>
                    <a:pt x="2951" y="908"/>
                    <a:pt x="3078" y="928"/>
                  </a:cubicBezTo>
                  <a:cubicBezTo>
                    <a:pt x="3214" y="950"/>
                    <a:pt x="3353" y="980"/>
                    <a:pt x="3492" y="987"/>
                  </a:cubicBezTo>
                  <a:cubicBezTo>
                    <a:pt x="3544" y="990"/>
                    <a:pt x="3608" y="983"/>
                    <a:pt x="3632" y="936"/>
                  </a:cubicBezTo>
                  <a:cubicBezTo>
                    <a:pt x="3662" y="879"/>
                    <a:pt x="3609" y="815"/>
                    <a:pt x="3563" y="770"/>
                  </a:cubicBezTo>
                  <a:cubicBezTo>
                    <a:pt x="3456" y="665"/>
                    <a:pt x="3362" y="545"/>
                    <a:pt x="3242" y="456"/>
                  </a:cubicBezTo>
                  <a:lnTo>
                    <a:pt x="3242" y="456"/>
                  </a:lnTo>
                  <a:cubicBezTo>
                    <a:pt x="3221" y="440"/>
                    <a:pt x="3200" y="426"/>
                    <a:pt x="3177" y="41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551661" y="3189379"/>
              <a:ext cx="75580" cy="73538"/>
            </a:xfrm>
            <a:custGeom>
              <a:avLst/>
              <a:gdLst/>
              <a:ahLst/>
              <a:cxnLst/>
              <a:rect l="l" t="t" r="r" b="b"/>
              <a:pathLst>
                <a:path w="327" h="318" extrusionOk="0">
                  <a:moveTo>
                    <a:pt x="311" y="317"/>
                  </a:moveTo>
                  <a:cubicBezTo>
                    <a:pt x="294" y="300"/>
                    <a:pt x="275" y="280"/>
                    <a:pt x="255" y="259"/>
                  </a:cubicBezTo>
                  <a:cubicBezTo>
                    <a:pt x="239" y="242"/>
                    <a:pt x="221" y="223"/>
                    <a:pt x="202" y="204"/>
                  </a:cubicBezTo>
                  <a:cubicBezTo>
                    <a:pt x="137" y="139"/>
                    <a:pt x="70" y="77"/>
                    <a:pt x="0" y="17"/>
                  </a:cubicBezTo>
                  <a:lnTo>
                    <a:pt x="14" y="0"/>
                  </a:lnTo>
                  <a:cubicBezTo>
                    <a:pt x="72" y="42"/>
                    <a:pt x="148" y="118"/>
                    <a:pt x="218" y="190"/>
                  </a:cubicBezTo>
                  <a:cubicBezTo>
                    <a:pt x="255" y="227"/>
                    <a:pt x="291" y="264"/>
                    <a:pt x="326" y="302"/>
                  </a:cubicBezTo>
                  <a:lnTo>
                    <a:pt x="311" y="31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554725" y="3249639"/>
              <a:ext cx="43918" cy="28598"/>
            </a:xfrm>
            <a:custGeom>
              <a:avLst/>
              <a:gdLst/>
              <a:ahLst/>
              <a:cxnLst/>
              <a:rect l="l" t="t" r="r" b="b"/>
              <a:pathLst>
                <a:path w="188" h="123" extrusionOk="0">
                  <a:moveTo>
                    <a:pt x="181" y="112"/>
                  </a:moveTo>
                  <a:lnTo>
                    <a:pt x="176" y="122"/>
                  </a:lnTo>
                  <a:lnTo>
                    <a:pt x="0" y="18"/>
                  </a:lnTo>
                  <a:lnTo>
                    <a:pt x="11" y="0"/>
                  </a:lnTo>
                  <a:lnTo>
                    <a:pt x="187" y="103"/>
                  </a:lnTo>
                  <a:lnTo>
                    <a:pt x="181" y="11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560853" y="3228190"/>
              <a:ext cx="59239" cy="48004"/>
            </a:xfrm>
            <a:custGeom>
              <a:avLst/>
              <a:gdLst/>
              <a:ahLst/>
              <a:cxnLst/>
              <a:rect l="l" t="t" r="r" b="b"/>
              <a:pathLst>
                <a:path w="257" h="209" extrusionOk="0">
                  <a:moveTo>
                    <a:pt x="242" y="208"/>
                  </a:moveTo>
                  <a:cubicBezTo>
                    <a:pt x="165" y="140"/>
                    <a:pt x="84" y="77"/>
                    <a:pt x="0" y="18"/>
                  </a:cubicBezTo>
                  <a:lnTo>
                    <a:pt x="12" y="0"/>
                  </a:lnTo>
                  <a:cubicBezTo>
                    <a:pt x="97" y="60"/>
                    <a:pt x="179" y="124"/>
                    <a:pt x="256" y="192"/>
                  </a:cubicBezTo>
                  <a:lnTo>
                    <a:pt x="242" y="20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2834665" y="3202656"/>
              <a:ext cx="22470" cy="41876"/>
            </a:xfrm>
            <a:custGeom>
              <a:avLst/>
              <a:gdLst/>
              <a:ahLst/>
              <a:cxnLst/>
              <a:rect l="l" t="t" r="r" b="b"/>
              <a:pathLst>
                <a:path w="95" h="180" extrusionOk="0">
                  <a:moveTo>
                    <a:pt x="82" y="179"/>
                  </a:moveTo>
                  <a:cubicBezTo>
                    <a:pt x="27" y="139"/>
                    <a:pt x="0" y="66"/>
                    <a:pt x="16" y="0"/>
                  </a:cubicBezTo>
                  <a:lnTo>
                    <a:pt x="37" y="5"/>
                  </a:lnTo>
                  <a:cubicBezTo>
                    <a:pt x="30" y="33"/>
                    <a:pt x="31" y="64"/>
                    <a:pt x="42" y="92"/>
                  </a:cubicBezTo>
                  <a:cubicBezTo>
                    <a:pt x="52" y="121"/>
                    <a:pt x="71" y="145"/>
                    <a:pt x="94" y="162"/>
                  </a:cubicBezTo>
                  <a:lnTo>
                    <a:pt x="82" y="17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2806067" y="3047409"/>
              <a:ext cx="831388" cy="233892"/>
            </a:xfrm>
            <a:custGeom>
              <a:avLst/>
              <a:gdLst/>
              <a:ahLst/>
              <a:cxnLst/>
              <a:rect l="l" t="t" r="r" b="b"/>
              <a:pathLst>
                <a:path w="3591" h="1011" extrusionOk="0">
                  <a:moveTo>
                    <a:pt x="371" y="1010"/>
                  </a:moveTo>
                  <a:cubicBezTo>
                    <a:pt x="302" y="1010"/>
                    <a:pt x="225" y="1002"/>
                    <a:pt x="164" y="960"/>
                  </a:cubicBezTo>
                  <a:cubicBezTo>
                    <a:pt x="68" y="894"/>
                    <a:pt x="13" y="794"/>
                    <a:pt x="5" y="671"/>
                  </a:cubicBezTo>
                  <a:cubicBezTo>
                    <a:pt x="0" y="588"/>
                    <a:pt x="17" y="498"/>
                    <a:pt x="54" y="412"/>
                  </a:cubicBezTo>
                  <a:cubicBezTo>
                    <a:pt x="89" y="329"/>
                    <a:pt x="141" y="255"/>
                    <a:pt x="203" y="200"/>
                  </a:cubicBezTo>
                  <a:cubicBezTo>
                    <a:pt x="427" y="0"/>
                    <a:pt x="702" y="53"/>
                    <a:pt x="968" y="104"/>
                  </a:cubicBezTo>
                  <a:lnTo>
                    <a:pt x="984" y="107"/>
                  </a:lnTo>
                  <a:cubicBezTo>
                    <a:pt x="1331" y="173"/>
                    <a:pt x="1680" y="251"/>
                    <a:pt x="2018" y="326"/>
                  </a:cubicBezTo>
                  <a:lnTo>
                    <a:pt x="2237" y="375"/>
                  </a:lnTo>
                  <a:cubicBezTo>
                    <a:pt x="2421" y="416"/>
                    <a:pt x="2556" y="410"/>
                    <a:pt x="2733" y="354"/>
                  </a:cubicBezTo>
                  <a:cubicBezTo>
                    <a:pt x="2842" y="319"/>
                    <a:pt x="2972" y="339"/>
                    <a:pt x="3098" y="412"/>
                  </a:cubicBezTo>
                  <a:cubicBezTo>
                    <a:pt x="3120" y="425"/>
                    <a:pt x="3142" y="439"/>
                    <a:pt x="3163" y="455"/>
                  </a:cubicBezTo>
                  <a:cubicBezTo>
                    <a:pt x="3245" y="515"/>
                    <a:pt x="3315" y="591"/>
                    <a:pt x="3382" y="663"/>
                  </a:cubicBezTo>
                  <a:cubicBezTo>
                    <a:pt x="3416" y="699"/>
                    <a:pt x="3450" y="736"/>
                    <a:pt x="3485" y="770"/>
                  </a:cubicBezTo>
                  <a:cubicBezTo>
                    <a:pt x="3532" y="816"/>
                    <a:pt x="3590" y="884"/>
                    <a:pt x="3557" y="949"/>
                  </a:cubicBezTo>
                  <a:cubicBezTo>
                    <a:pt x="3535" y="990"/>
                    <a:pt x="3484" y="1009"/>
                    <a:pt x="3406" y="1006"/>
                  </a:cubicBezTo>
                  <a:cubicBezTo>
                    <a:pt x="3302" y="1001"/>
                    <a:pt x="3197" y="982"/>
                    <a:pt x="3096" y="965"/>
                  </a:cubicBezTo>
                  <a:cubicBezTo>
                    <a:pt x="3062" y="959"/>
                    <a:pt x="3026" y="952"/>
                    <a:pt x="2991" y="947"/>
                  </a:cubicBezTo>
                  <a:cubicBezTo>
                    <a:pt x="2946" y="940"/>
                    <a:pt x="2901" y="926"/>
                    <a:pt x="2857" y="913"/>
                  </a:cubicBezTo>
                  <a:cubicBezTo>
                    <a:pt x="2775" y="888"/>
                    <a:pt x="2698" y="865"/>
                    <a:pt x="2617" y="879"/>
                  </a:cubicBezTo>
                  <a:cubicBezTo>
                    <a:pt x="2113" y="968"/>
                    <a:pt x="1585" y="979"/>
                    <a:pt x="1074" y="990"/>
                  </a:cubicBezTo>
                  <a:cubicBezTo>
                    <a:pt x="866" y="994"/>
                    <a:pt x="651" y="998"/>
                    <a:pt x="443" y="1008"/>
                  </a:cubicBezTo>
                  <a:cubicBezTo>
                    <a:pt x="421" y="1009"/>
                    <a:pt x="396" y="1010"/>
                    <a:pt x="371" y="1010"/>
                  </a:cubicBezTo>
                  <a:close/>
                  <a:moveTo>
                    <a:pt x="217" y="216"/>
                  </a:moveTo>
                  <a:cubicBezTo>
                    <a:pt x="158" y="268"/>
                    <a:pt x="107" y="341"/>
                    <a:pt x="73" y="421"/>
                  </a:cubicBezTo>
                  <a:cubicBezTo>
                    <a:pt x="38" y="504"/>
                    <a:pt x="22" y="590"/>
                    <a:pt x="27" y="669"/>
                  </a:cubicBezTo>
                  <a:cubicBezTo>
                    <a:pt x="34" y="786"/>
                    <a:pt x="85" y="880"/>
                    <a:pt x="176" y="942"/>
                  </a:cubicBezTo>
                  <a:cubicBezTo>
                    <a:pt x="247" y="992"/>
                    <a:pt x="339" y="992"/>
                    <a:pt x="442" y="987"/>
                  </a:cubicBezTo>
                  <a:cubicBezTo>
                    <a:pt x="651" y="977"/>
                    <a:pt x="866" y="973"/>
                    <a:pt x="1074" y="968"/>
                  </a:cubicBezTo>
                  <a:cubicBezTo>
                    <a:pt x="1584" y="958"/>
                    <a:pt x="2111" y="946"/>
                    <a:pt x="2613" y="858"/>
                  </a:cubicBezTo>
                  <a:cubicBezTo>
                    <a:pt x="2699" y="843"/>
                    <a:pt x="2783" y="868"/>
                    <a:pt x="2864" y="893"/>
                  </a:cubicBezTo>
                  <a:cubicBezTo>
                    <a:pt x="2906" y="906"/>
                    <a:pt x="2951" y="919"/>
                    <a:pt x="2994" y="926"/>
                  </a:cubicBezTo>
                  <a:cubicBezTo>
                    <a:pt x="3029" y="931"/>
                    <a:pt x="3065" y="938"/>
                    <a:pt x="3100" y="944"/>
                  </a:cubicBezTo>
                  <a:cubicBezTo>
                    <a:pt x="3201" y="961"/>
                    <a:pt x="3305" y="979"/>
                    <a:pt x="3407" y="984"/>
                  </a:cubicBezTo>
                  <a:cubicBezTo>
                    <a:pt x="3477" y="988"/>
                    <a:pt x="3520" y="972"/>
                    <a:pt x="3538" y="939"/>
                  </a:cubicBezTo>
                  <a:cubicBezTo>
                    <a:pt x="3565" y="887"/>
                    <a:pt x="3512" y="826"/>
                    <a:pt x="3470" y="785"/>
                  </a:cubicBezTo>
                  <a:cubicBezTo>
                    <a:pt x="3435" y="750"/>
                    <a:pt x="3400" y="713"/>
                    <a:pt x="3367" y="678"/>
                  </a:cubicBezTo>
                  <a:cubicBezTo>
                    <a:pt x="3300" y="606"/>
                    <a:pt x="3230" y="531"/>
                    <a:pt x="3151" y="472"/>
                  </a:cubicBezTo>
                  <a:cubicBezTo>
                    <a:pt x="3130" y="457"/>
                    <a:pt x="3109" y="443"/>
                    <a:pt x="3087" y="430"/>
                  </a:cubicBezTo>
                  <a:cubicBezTo>
                    <a:pt x="2966" y="361"/>
                    <a:pt x="2843" y="340"/>
                    <a:pt x="2739" y="374"/>
                  </a:cubicBezTo>
                  <a:cubicBezTo>
                    <a:pt x="2636" y="407"/>
                    <a:pt x="2547" y="423"/>
                    <a:pt x="2455" y="423"/>
                  </a:cubicBezTo>
                  <a:cubicBezTo>
                    <a:pt x="2385" y="423"/>
                    <a:pt x="2313" y="413"/>
                    <a:pt x="2232" y="395"/>
                  </a:cubicBezTo>
                  <a:lnTo>
                    <a:pt x="2014" y="347"/>
                  </a:lnTo>
                  <a:cubicBezTo>
                    <a:pt x="1676" y="272"/>
                    <a:pt x="1326" y="194"/>
                    <a:pt x="980" y="128"/>
                  </a:cubicBezTo>
                  <a:lnTo>
                    <a:pt x="964" y="125"/>
                  </a:lnTo>
                  <a:cubicBezTo>
                    <a:pt x="845" y="102"/>
                    <a:pt x="724" y="79"/>
                    <a:pt x="606" y="79"/>
                  </a:cubicBezTo>
                  <a:cubicBezTo>
                    <a:pt x="467" y="79"/>
                    <a:pt x="334" y="111"/>
                    <a:pt x="217" y="2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732442" y="3308878"/>
              <a:ext cx="456547" cy="867136"/>
            </a:xfrm>
            <a:custGeom>
              <a:avLst/>
              <a:gdLst/>
              <a:ahLst/>
              <a:cxnLst/>
              <a:rect l="l" t="t" r="r" b="b"/>
              <a:pathLst>
                <a:path w="1970" h="3745" extrusionOk="0">
                  <a:moveTo>
                    <a:pt x="0" y="1027"/>
                  </a:moveTo>
                  <a:cubicBezTo>
                    <a:pt x="107" y="1433"/>
                    <a:pt x="124" y="2039"/>
                    <a:pt x="245" y="2440"/>
                  </a:cubicBezTo>
                  <a:cubicBezTo>
                    <a:pt x="318" y="2681"/>
                    <a:pt x="366" y="3422"/>
                    <a:pt x="423" y="3667"/>
                  </a:cubicBezTo>
                  <a:lnTo>
                    <a:pt x="423" y="3667"/>
                  </a:lnTo>
                  <a:cubicBezTo>
                    <a:pt x="430" y="3693"/>
                    <a:pt x="437" y="3719"/>
                    <a:pt x="447" y="3744"/>
                  </a:cubicBezTo>
                  <a:cubicBezTo>
                    <a:pt x="534" y="3736"/>
                    <a:pt x="621" y="3729"/>
                    <a:pt x="709" y="3721"/>
                  </a:cubicBezTo>
                  <a:cubicBezTo>
                    <a:pt x="1045" y="3691"/>
                    <a:pt x="1314" y="3606"/>
                    <a:pt x="1627" y="3473"/>
                  </a:cubicBezTo>
                  <a:cubicBezTo>
                    <a:pt x="1662" y="3458"/>
                    <a:pt x="1935" y="3466"/>
                    <a:pt x="1969" y="3449"/>
                  </a:cubicBezTo>
                  <a:cubicBezTo>
                    <a:pt x="1964" y="3348"/>
                    <a:pt x="1725" y="2368"/>
                    <a:pt x="1706" y="2270"/>
                  </a:cubicBezTo>
                  <a:cubicBezTo>
                    <a:pt x="1607" y="1740"/>
                    <a:pt x="1536" y="1628"/>
                    <a:pt x="1412" y="1103"/>
                  </a:cubicBezTo>
                  <a:cubicBezTo>
                    <a:pt x="1362" y="890"/>
                    <a:pt x="1341" y="592"/>
                    <a:pt x="1227" y="403"/>
                  </a:cubicBezTo>
                  <a:cubicBezTo>
                    <a:pt x="1136" y="254"/>
                    <a:pt x="928" y="155"/>
                    <a:pt x="766" y="114"/>
                  </a:cubicBezTo>
                  <a:cubicBezTo>
                    <a:pt x="611" y="74"/>
                    <a:pt x="447" y="27"/>
                    <a:pt x="300" y="0"/>
                  </a:cubicBezTo>
                  <a:lnTo>
                    <a:pt x="0" y="102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995953" y="4187249"/>
              <a:ext cx="474929" cy="185888"/>
            </a:xfrm>
            <a:custGeom>
              <a:avLst/>
              <a:gdLst/>
              <a:ahLst/>
              <a:cxnLst/>
              <a:rect l="l" t="t" r="r" b="b"/>
              <a:pathLst>
                <a:path w="2050" h="801" extrusionOk="0">
                  <a:moveTo>
                    <a:pt x="1647" y="438"/>
                  </a:moveTo>
                  <a:cubicBezTo>
                    <a:pt x="1639" y="437"/>
                    <a:pt x="1632" y="436"/>
                    <a:pt x="1624" y="435"/>
                  </a:cubicBezTo>
                  <a:cubicBezTo>
                    <a:pt x="1491" y="413"/>
                    <a:pt x="1361" y="381"/>
                    <a:pt x="1233" y="339"/>
                  </a:cubicBezTo>
                  <a:cubicBezTo>
                    <a:pt x="1133" y="306"/>
                    <a:pt x="1058" y="246"/>
                    <a:pt x="969" y="191"/>
                  </a:cubicBezTo>
                  <a:cubicBezTo>
                    <a:pt x="896" y="145"/>
                    <a:pt x="826" y="73"/>
                    <a:pt x="750" y="36"/>
                  </a:cubicBezTo>
                  <a:cubicBezTo>
                    <a:pt x="677" y="0"/>
                    <a:pt x="612" y="55"/>
                    <a:pt x="535" y="81"/>
                  </a:cubicBezTo>
                  <a:cubicBezTo>
                    <a:pt x="491" y="95"/>
                    <a:pt x="5" y="202"/>
                    <a:pt x="0" y="164"/>
                  </a:cubicBezTo>
                  <a:lnTo>
                    <a:pt x="58" y="635"/>
                  </a:lnTo>
                  <a:cubicBezTo>
                    <a:pt x="66" y="708"/>
                    <a:pt x="131" y="760"/>
                    <a:pt x="201" y="750"/>
                  </a:cubicBezTo>
                  <a:cubicBezTo>
                    <a:pt x="506" y="709"/>
                    <a:pt x="798" y="707"/>
                    <a:pt x="1106" y="725"/>
                  </a:cubicBezTo>
                  <a:cubicBezTo>
                    <a:pt x="1214" y="731"/>
                    <a:pt x="2049" y="800"/>
                    <a:pt x="2012" y="594"/>
                  </a:cubicBezTo>
                  <a:cubicBezTo>
                    <a:pt x="2009" y="575"/>
                    <a:pt x="1995" y="561"/>
                    <a:pt x="1980" y="549"/>
                  </a:cubicBezTo>
                  <a:cubicBezTo>
                    <a:pt x="1888" y="474"/>
                    <a:pt x="1765" y="457"/>
                    <a:pt x="1647" y="4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730399" y="3306835"/>
              <a:ext cx="461656" cy="872239"/>
            </a:xfrm>
            <a:custGeom>
              <a:avLst/>
              <a:gdLst/>
              <a:ahLst/>
              <a:cxnLst/>
              <a:rect l="l" t="t" r="r" b="b"/>
              <a:pathLst>
                <a:path w="1992" h="3767" extrusionOk="0">
                  <a:moveTo>
                    <a:pt x="450" y="3766"/>
                  </a:moveTo>
                  <a:lnTo>
                    <a:pt x="447" y="3758"/>
                  </a:lnTo>
                  <a:cubicBezTo>
                    <a:pt x="437" y="3732"/>
                    <a:pt x="429" y="3706"/>
                    <a:pt x="423" y="3679"/>
                  </a:cubicBezTo>
                  <a:cubicBezTo>
                    <a:pt x="397" y="3570"/>
                    <a:pt x="374" y="3364"/>
                    <a:pt x="349" y="3146"/>
                  </a:cubicBezTo>
                  <a:cubicBezTo>
                    <a:pt x="318" y="2871"/>
                    <a:pt x="285" y="2586"/>
                    <a:pt x="245" y="2453"/>
                  </a:cubicBezTo>
                  <a:cubicBezTo>
                    <a:pt x="181" y="2239"/>
                    <a:pt x="145" y="1965"/>
                    <a:pt x="111" y="1700"/>
                  </a:cubicBezTo>
                  <a:cubicBezTo>
                    <a:pt x="81" y="1469"/>
                    <a:pt x="50" y="1230"/>
                    <a:pt x="0" y="1040"/>
                  </a:cubicBezTo>
                  <a:lnTo>
                    <a:pt x="21" y="1034"/>
                  </a:lnTo>
                  <a:cubicBezTo>
                    <a:pt x="71" y="1225"/>
                    <a:pt x="102" y="1465"/>
                    <a:pt x="132" y="1697"/>
                  </a:cubicBezTo>
                  <a:cubicBezTo>
                    <a:pt x="166" y="1962"/>
                    <a:pt x="201" y="2235"/>
                    <a:pt x="265" y="2447"/>
                  </a:cubicBezTo>
                  <a:cubicBezTo>
                    <a:pt x="306" y="2582"/>
                    <a:pt x="339" y="2867"/>
                    <a:pt x="370" y="3143"/>
                  </a:cubicBezTo>
                  <a:cubicBezTo>
                    <a:pt x="395" y="3361"/>
                    <a:pt x="418" y="3566"/>
                    <a:pt x="443" y="3675"/>
                  </a:cubicBezTo>
                  <a:cubicBezTo>
                    <a:pt x="449" y="3698"/>
                    <a:pt x="456" y="3720"/>
                    <a:pt x="464" y="3743"/>
                  </a:cubicBezTo>
                  <a:cubicBezTo>
                    <a:pt x="506" y="3739"/>
                    <a:pt x="548" y="3735"/>
                    <a:pt x="589" y="3732"/>
                  </a:cubicBezTo>
                  <a:cubicBezTo>
                    <a:pt x="631" y="3728"/>
                    <a:pt x="675" y="3725"/>
                    <a:pt x="718" y="3721"/>
                  </a:cubicBezTo>
                  <a:cubicBezTo>
                    <a:pt x="875" y="3707"/>
                    <a:pt x="1032" y="3678"/>
                    <a:pt x="1184" y="3636"/>
                  </a:cubicBezTo>
                  <a:cubicBezTo>
                    <a:pt x="1320" y="3598"/>
                    <a:pt x="1462" y="3546"/>
                    <a:pt x="1633" y="3474"/>
                  </a:cubicBezTo>
                  <a:cubicBezTo>
                    <a:pt x="1650" y="3466"/>
                    <a:pt x="1709" y="3464"/>
                    <a:pt x="1803" y="3461"/>
                  </a:cubicBezTo>
                  <a:cubicBezTo>
                    <a:pt x="1866" y="3460"/>
                    <a:pt x="1942" y="3458"/>
                    <a:pt x="1968" y="3452"/>
                  </a:cubicBezTo>
                  <a:cubicBezTo>
                    <a:pt x="1958" y="3362"/>
                    <a:pt x="1852" y="2911"/>
                    <a:pt x="1781" y="2609"/>
                  </a:cubicBezTo>
                  <a:cubicBezTo>
                    <a:pt x="1743" y="2445"/>
                    <a:pt x="1712" y="2315"/>
                    <a:pt x="1706" y="2282"/>
                  </a:cubicBezTo>
                  <a:cubicBezTo>
                    <a:pt x="1648" y="1974"/>
                    <a:pt x="1601" y="1810"/>
                    <a:pt x="1546" y="1619"/>
                  </a:cubicBezTo>
                  <a:cubicBezTo>
                    <a:pt x="1507" y="1486"/>
                    <a:pt x="1464" y="1336"/>
                    <a:pt x="1412" y="1115"/>
                  </a:cubicBezTo>
                  <a:cubicBezTo>
                    <a:pt x="1397" y="1055"/>
                    <a:pt x="1386" y="989"/>
                    <a:pt x="1373" y="918"/>
                  </a:cubicBezTo>
                  <a:cubicBezTo>
                    <a:pt x="1343" y="747"/>
                    <a:pt x="1308" y="552"/>
                    <a:pt x="1228" y="419"/>
                  </a:cubicBezTo>
                  <a:cubicBezTo>
                    <a:pt x="1187" y="351"/>
                    <a:pt x="1120" y="290"/>
                    <a:pt x="1028" y="237"/>
                  </a:cubicBezTo>
                  <a:cubicBezTo>
                    <a:pt x="952" y="193"/>
                    <a:pt x="862" y="156"/>
                    <a:pt x="773" y="134"/>
                  </a:cubicBezTo>
                  <a:cubicBezTo>
                    <a:pt x="737" y="125"/>
                    <a:pt x="701" y="115"/>
                    <a:pt x="665" y="106"/>
                  </a:cubicBezTo>
                  <a:cubicBezTo>
                    <a:pt x="545" y="74"/>
                    <a:pt x="421" y="41"/>
                    <a:pt x="308" y="21"/>
                  </a:cubicBezTo>
                  <a:lnTo>
                    <a:pt x="311" y="0"/>
                  </a:lnTo>
                  <a:cubicBezTo>
                    <a:pt x="425" y="20"/>
                    <a:pt x="550" y="53"/>
                    <a:pt x="671" y="85"/>
                  </a:cubicBezTo>
                  <a:cubicBezTo>
                    <a:pt x="706" y="94"/>
                    <a:pt x="743" y="104"/>
                    <a:pt x="778" y="113"/>
                  </a:cubicBezTo>
                  <a:cubicBezTo>
                    <a:pt x="944" y="156"/>
                    <a:pt x="1154" y="255"/>
                    <a:pt x="1246" y="408"/>
                  </a:cubicBezTo>
                  <a:cubicBezTo>
                    <a:pt x="1329" y="545"/>
                    <a:pt x="1363" y="741"/>
                    <a:pt x="1394" y="915"/>
                  </a:cubicBezTo>
                  <a:cubicBezTo>
                    <a:pt x="1406" y="985"/>
                    <a:pt x="1418" y="1051"/>
                    <a:pt x="1432" y="1110"/>
                  </a:cubicBezTo>
                  <a:cubicBezTo>
                    <a:pt x="1484" y="1330"/>
                    <a:pt x="1528" y="1481"/>
                    <a:pt x="1566" y="1614"/>
                  </a:cubicBezTo>
                  <a:cubicBezTo>
                    <a:pt x="1621" y="1805"/>
                    <a:pt x="1669" y="1969"/>
                    <a:pt x="1727" y="2278"/>
                  </a:cubicBezTo>
                  <a:cubicBezTo>
                    <a:pt x="1733" y="2310"/>
                    <a:pt x="1763" y="2440"/>
                    <a:pt x="1802" y="2604"/>
                  </a:cubicBezTo>
                  <a:cubicBezTo>
                    <a:pt x="1880" y="2936"/>
                    <a:pt x="1986" y="3390"/>
                    <a:pt x="1990" y="3459"/>
                  </a:cubicBezTo>
                  <a:lnTo>
                    <a:pt x="1991" y="3466"/>
                  </a:lnTo>
                  <a:lnTo>
                    <a:pt x="1984" y="3469"/>
                  </a:lnTo>
                  <a:cubicBezTo>
                    <a:pt x="1966" y="3478"/>
                    <a:pt x="1904" y="3480"/>
                    <a:pt x="1804" y="3483"/>
                  </a:cubicBezTo>
                  <a:cubicBezTo>
                    <a:pt x="1738" y="3484"/>
                    <a:pt x="1656" y="3486"/>
                    <a:pt x="1641" y="3493"/>
                  </a:cubicBezTo>
                  <a:cubicBezTo>
                    <a:pt x="1470" y="3566"/>
                    <a:pt x="1326" y="3618"/>
                    <a:pt x="1190" y="3656"/>
                  </a:cubicBezTo>
                  <a:cubicBezTo>
                    <a:pt x="1036" y="3699"/>
                    <a:pt x="879" y="3728"/>
                    <a:pt x="720" y="3742"/>
                  </a:cubicBezTo>
                  <a:cubicBezTo>
                    <a:pt x="677" y="3746"/>
                    <a:pt x="633" y="3750"/>
                    <a:pt x="591" y="3753"/>
                  </a:cubicBezTo>
                  <a:cubicBezTo>
                    <a:pt x="547" y="3757"/>
                    <a:pt x="502" y="3761"/>
                    <a:pt x="458" y="3765"/>
                  </a:cubicBezTo>
                  <a:lnTo>
                    <a:pt x="450" y="376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012295" y="3483531"/>
              <a:ext cx="16342" cy="32683"/>
            </a:xfrm>
            <a:custGeom>
              <a:avLst/>
              <a:gdLst/>
              <a:ahLst/>
              <a:cxnLst/>
              <a:rect l="l" t="t" r="r" b="b"/>
              <a:pathLst>
                <a:path w="69" h="139" extrusionOk="0">
                  <a:moveTo>
                    <a:pt x="47" y="138"/>
                  </a:moveTo>
                  <a:cubicBezTo>
                    <a:pt x="44" y="102"/>
                    <a:pt x="33" y="67"/>
                    <a:pt x="15" y="35"/>
                  </a:cubicBezTo>
                  <a:cubicBezTo>
                    <a:pt x="11" y="28"/>
                    <a:pt x="6" y="20"/>
                    <a:pt x="0" y="13"/>
                  </a:cubicBezTo>
                  <a:lnTo>
                    <a:pt x="17" y="0"/>
                  </a:lnTo>
                  <a:cubicBezTo>
                    <a:pt x="23" y="8"/>
                    <a:pt x="29" y="16"/>
                    <a:pt x="34" y="25"/>
                  </a:cubicBezTo>
                  <a:cubicBezTo>
                    <a:pt x="53" y="59"/>
                    <a:pt x="65" y="97"/>
                    <a:pt x="68" y="137"/>
                  </a:cubicBezTo>
                  <a:lnTo>
                    <a:pt x="47" y="13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972462" y="3395694"/>
              <a:ext cx="39833" cy="59239"/>
            </a:xfrm>
            <a:custGeom>
              <a:avLst/>
              <a:gdLst/>
              <a:ahLst/>
              <a:cxnLst/>
              <a:rect l="l" t="t" r="r" b="b"/>
              <a:pathLst>
                <a:path w="170" h="257" extrusionOk="0">
                  <a:moveTo>
                    <a:pt x="149" y="256"/>
                  </a:moveTo>
                  <a:lnTo>
                    <a:pt x="149" y="256"/>
                  </a:lnTo>
                  <a:cubicBezTo>
                    <a:pt x="135" y="219"/>
                    <a:pt x="117" y="183"/>
                    <a:pt x="98" y="149"/>
                  </a:cubicBezTo>
                  <a:cubicBezTo>
                    <a:pt x="69" y="100"/>
                    <a:pt x="37" y="55"/>
                    <a:pt x="0" y="14"/>
                  </a:cubicBezTo>
                  <a:lnTo>
                    <a:pt x="16" y="0"/>
                  </a:lnTo>
                  <a:lnTo>
                    <a:pt x="16" y="0"/>
                  </a:lnTo>
                  <a:cubicBezTo>
                    <a:pt x="54" y="42"/>
                    <a:pt x="87" y="89"/>
                    <a:pt x="116" y="138"/>
                  </a:cubicBezTo>
                  <a:cubicBezTo>
                    <a:pt x="136" y="173"/>
                    <a:pt x="154" y="210"/>
                    <a:pt x="169" y="248"/>
                  </a:cubicBezTo>
                  <a:lnTo>
                    <a:pt x="149" y="2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067536" y="3260874"/>
              <a:ext cx="149119" cy="1358416"/>
            </a:xfrm>
            <a:custGeom>
              <a:avLst/>
              <a:gdLst/>
              <a:ahLst/>
              <a:cxnLst/>
              <a:rect l="l" t="t" r="r" b="b"/>
              <a:pathLst>
                <a:path w="646" h="5867" extrusionOk="0">
                  <a:moveTo>
                    <a:pt x="386" y="2939"/>
                  </a:moveTo>
                  <a:lnTo>
                    <a:pt x="126" y="5866"/>
                  </a:lnTo>
                  <a:lnTo>
                    <a:pt x="0" y="5855"/>
                  </a:lnTo>
                  <a:lnTo>
                    <a:pt x="518" y="0"/>
                  </a:lnTo>
                  <a:lnTo>
                    <a:pt x="645" y="11"/>
                  </a:lnTo>
                  <a:lnTo>
                    <a:pt x="386" y="293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923261" y="3261895"/>
              <a:ext cx="149119" cy="1358416"/>
            </a:xfrm>
            <a:custGeom>
              <a:avLst/>
              <a:gdLst/>
              <a:ahLst/>
              <a:cxnLst/>
              <a:rect l="l" t="t" r="r" b="b"/>
              <a:pathLst>
                <a:path w="646" h="5867" extrusionOk="0">
                  <a:moveTo>
                    <a:pt x="582" y="5860"/>
                  </a:moveTo>
                  <a:lnTo>
                    <a:pt x="518" y="5866"/>
                  </a:lnTo>
                  <a:lnTo>
                    <a:pt x="0" y="11"/>
                  </a:lnTo>
                  <a:lnTo>
                    <a:pt x="127" y="0"/>
                  </a:lnTo>
                  <a:lnTo>
                    <a:pt x="645" y="5854"/>
                  </a:lnTo>
                  <a:lnTo>
                    <a:pt x="582" y="586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959271" y="3249639"/>
              <a:ext cx="3290820" cy="55154"/>
            </a:xfrm>
            <a:custGeom>
              <a:avLst/>
              <a:gdLst/>
              <a:ahLst/>
              <a:cxnLst/>
              <a:rect l="l" t="t" r="r" b="b"/>
              <a:pathLst>
                <a:path w="14206" h="240" extrusionOk="0">
                  <a:moveTo>
                    <a:pt x="0" y="0"/>
                  </a:moveTo>
                  <a:lnTo>
                    <a:pt x="14205" y="0"/>
                  </a:lnTo>
                  <a:lnTo>
                    <a:pt x="14205" y="239"/>
                  </a:lnTo>
                  <a:lnTo>
                    <a:pt x="0" y="239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569024" y="3231254"/>
              <a:ext cx="661837" cy="20427"/>
            </a:xfrm>
            <a:custGeom>
              <a:avLst/>
              <a:gdLst/>
              <a:ahLst/>
              <a:cxnLst/>
              <a:rect l="l" t="t" r="r" b="b"/>
              <a:pathLst>
                <a:path w="2859" h="87" extrusionOk="0">
                  <a:moveTo>
                    <a:pt x="1" y="86"/>
                  </a:moveTo>
                  <a:lnTo>
                    <a:pt x="1" y="86"/>
                  </a:lnTo>
                  <a:cubicBezTo>
                    <a:pt x="0" y="82"/>
                    <a:pt x="0" y="77"/>
                    <a:pt x="0" y="72"/>
                  </a:cubicBezTo>
                  <a:cubicBezTo>
                    <a:pt x="0" y="37"/>
                    <a:pt x="29" y="7"/>
                    <a:pt x="65" y="0"/>
                  </a:cubicBezTo>
                  <a:lnTo>
                    <a:pt x="2793" y="0"/>
                  </a:lnTo>
                  <a:cubicBezTo>
                    <a:pt x="2829" y="7"/>
                    <a:pt x="2858" y="37"/>
                    <a:pt x="2858" y="72"/>
                  </a:cubicBezTo>
                  <a:lnTo>
                    <a:pt x="2858" y="72"/>
                  </a:lnTo>
                  <a:cubicBezTo>
                    <a:pt x="2858" y="77"/>
                    <a:pt x="2858" y="82"/>
                    <a:pt x="2857" y="86"/>
                  </a:cubicBezTo>
                  <a:lnTo>
                    <a:pt x="1" y="8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670139" y="2922803"/>
              <a:ext cx="612813" cy="328878"/>
            </a:xfrm>
            <a:custGeom>
              <a:avLst/>
              <a:gdLst/>
              <a:ahLst/>
              <a:cxnLst/>
              <a:rect l="l" t="t" r="r" b="b"/>
              <a:pathLst>
                <a:path w="2645" h="1419" extrusionOk="0">
                  <a:moveTo>
                    <a:pt x="2438" y="1418"/>
                  </a:moveTo>
                  <a:lnTo>
                    <a:pt x="0" y="1418"/>
                  </a:lnTo>
                  <a:lnTo>
                    <a:pt x="202" y="85"/>
                  </a:lnTo>
                  <a:cubicBezTo>
                    <a:pt x="210" y="36"/>
                    <a:pt x="251" y="0"/>
                    <a:pt x="299" y="0"/>
                  </a:cubicBezTo>
                  <a:lnTo>
                    <a:pt x="2543" y="0"/>
                  </a:lnTo>
                  <a:cubicBezTo>
                    <a:pt x="2601" y="0"/>
                    <a:pt x="2644" y="52"/>
                    <a:pt x="2636" y="111"/>
                  </a:cubicBezTo>
                  <a:lnTo>
                    <a:pt x="2438" y="14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565960" y="3229211"/>
              <a:ext cx="666944" cy="24513"/>
            </a:xfrm>
            <a:custGeom>
              <a:avLst/>
              <a:gdLst/>
              <a:ahLst/>
              <a:cxnLst/>
              <a:rect l="l" t="t" r="r" b="b"/>
              <a:pathLst>
                <a:path w="2881" h="108" extrusionOk="0">
                  <a:moveTo>
                    <a:pt x="2876" y="107"/>
                  </a:moveTo>
                  <a:lnTo>
                    <a:pt x="4" y="107"/>
                  </a:lnTo>
                  <a:lnTo>
                    <a:pt x="2" y="98"/>
                  </a:lnTo>
                  <a:lnTo>
                    <a:pt x="2" y="98"/>
                  </a:lnTo>
                  <a:cubicBezTo>
                    <a:pt x="1" y="93"/>
                    <a:pt x="0" y="88"/>
                    <a:pt x="0" y="82"/>
                  </a:cubicBezTo>
                  <a:cubicBezTo>
                    <a:pt x="0" y="43"/>
                    <a:pt x="31" y="8"/>
                    <a:pt x="74" y="0"/>
                  </a:cubicBezTo>
                  <a:lnTo>
                    <a:pt x="75" y="0"/>
                  </a:lnTo>
                  <a:lnTo>
                    <a:pt x="2805" y="0"/>
                  </a:lnTo>
                  <a:lnTo>
                    <a:pt x="2806" y="0"/>
                  </a:lnTo>
                  <a:cubicBezTo>
                    <a:pt x="2849" y="8"/>
                    <a:pt x="2880" y="43"/>
                    <a:pt x="2880" y="82"/>
                  </a:cubicBezTo>
                  <a:lnTo>
                    <a:pt x="2880" y="82"/>
                  </a:lnTo>
                  <a:cubicBezTo>
                    <a:pt x="2880" y="88"/>
                    <a:pt x="2879" y="93"/>
                    <a:pt x="2878" y="98"/>
                  </a:cubicBezTo>
                  <a:lnTo>
                    <a:pt x="2876" y="107"/>
                  </a:lnTo>
                  <a:close/>
                  <a:moveTo>
                    <a:pt x="21" y="86"/>
                  </a:moveTo>
                  <a:lnTo>
                    <a:pt x="2858" y="86"/>
                  </a:lnTo>
                  <a:cubicBezTo>
                    <a:pt x="2858" y="84"/>
                    <a:pt x="2858" y="83"/>
                    <a:pt x="2858" y="82"/>
                  </a:cubicBezTo>
                  <a:cubicBezTo>
                    <a:pt x="2858" y="54"/>
                    <a:pt x="2835" y="28"/>
                    <a:pt x="2803" y="21"/>
                  </a:cubicBezTo>
                  <a:lnTo>
                    <a:pt x="77" y="21"/>
                  </a:lnTo>
                  <a:cubicBezTo>
                    <a:pt x="45" y="28"/>
                    <a:pt x="21" y="54"/>
                    <a:pt x="21" y="82"/>
                  </a:cubicBezTo>
                  <a:cubicBezTo>
                    <a:pt x="21" y="83"/>
                    <a:pt x="21" y="85"/>
                    <a:pt x="21" y="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667075" y="2920760"/>
              <a:ext cx="615876" cy="333984"/>
            </a:xfrm>
            <a:custGeom>
              <a:avLst/>
              <a:gdLst/>
              <a:ahLst/>
              <a:cxnLst/>
              <a:rect l="l" t="t" r="r" b="b"/>
              <a:pathLst>
                <a:path w="2660" h="1441" extrusionOk="0">
                  <a:moveTo>
                    <a:pt x="2459" y="1440"/>
                  </a:moveTo>
                  <a:lnTo>
                    <a:pt x="0" y="1440"/>
                  </a:lnTo>
                  <a:lnTo>
                    <a:pt x="204" y="94"/>
                  </a:lnTo>
                  <a:cubicBezTo>
                    <a:pt x="212" y="41"/>
                    <a:pt x="258" y="0"/>
                    <a:pt x="311" y="0"/>
                  </a:cubicBezTo>
                  <a:lnTo>
                    <a:pt x="2555" y="0"/>
                  </a:lnTo>
                  <a:cubicBezTo>
                    <a:pt x="2573" y="0"/>
                    <a:pt x="2591" y="5"/>
                    <a:pt x="2607" y="14"/>
                  </a:cubicBezTo>
                  <a:cubicBezTo>
                    <a:pt x="2617" y="20"/>
                    <a:pt x="2626" y="27"/>
                    <a:pt x="2633" y="36"/>
                  </a:cubicBezTo>
                  <a:cubicBezTo>
                    <a:pt x="2638" y="41"/>
                    <a:pt x="2642" y="47"/>
                    <a:pt x="2645" y="52"/>
                  </a:cubicBezTo>
                  <a:cubicBezTo>
                    <a:pt x="2654" y="69"/>
                    <a:pt x="2659" y="88"/>
                    <a:pt x="2659" y="107"/>
                  </a:cubicBezTo>
                  <a:cubicBezTo>
                    <a:pt x="2659" y="112"/>
                    <a:pt x="2659" y="118"/>
                    <a:pt x="2658" y="123"/>
                  </a:cubicBezTo>
                  <a:lnTo>
                    <a:pt x="2459" y="1440"/>
                  </a:lnTo>
                  <a:close/>
                  <a:moveTo>
                    <a:pt x="25" y="1419"/>
                  </a:moveTo>
                  <a:lnTo>
                    <a:pt x="2440" y="1419"/>
                  </a:lnTo>
                  <a:lnTo>
                    <a:pt x="2637" y="120"/>
                  </a:lnTo>
                  <a:cubicBezTo>
                    <a:pt x="2638" y="116"/>
                    <a:pt x="2638" y="111"/>
                    <a:pt x="2638" y="107"/>
                  </a:cubicBezTo>
                  <a:cubicBezTo>
                    <a:pt x="2638" y="91"/>
                    <a:pt x="2634" y="76"/>
                    <a:pt x="2627" y="63"/>
                  </a:cubicBezTo>
                  <a:cubicBezTo>
                    <a:pt x="2624" y="59"/>
                    <a:pt x="2621" y="54"/>
                    <a:pt x="2617" y="50"/>
                  </a:cubicBezTo>
                  <a:cubicBezTo>
                    <a:pt x="2611" y="43"/>
                    <a:pt x="2604" y="37"/>
                    <a:pt x="2596" y="32"/>
                  </a:cubicBezTo>
                  <a:cubicBezTo>
                    <a:pt x="2584" y="25"/>
                    <a:pt x="2570" y="21"/>
                    <a:pt x="2556" y="21"/>
                  </a:cubicBezTo>
                  <a:cubicBezTo>
                    <a:pt x="2555" y="21"/>
                    <a:pt x="2555" y="21"/>
                    <a:pt x="2555" y="21"/>
                  </a:cubicBezTo>
                  <a:lnTo>
                    <a:pt x="311" y="21"/>
                  </a:lnTo>
                  <a:cubicBezTo>
                    <a:pt x="268" y="21"/>
                    <a:pt x="231" y="54"/>
                    <a:pt x="225" y="97"/>
                  </a:cubicBezTo>
                  <a:lnTo>
                    <a:pt x="25" y="14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732442" y="2979999"/>
              <a:ext cx="20427" cy="93965"/>
            </a:xfrm>
            <a:custGeom>
              <a:avLst/>
              <a:gdLst/>
              <a:ahLst/>
              <a:cxnLst/>
              <a:rect l="l" t="t" r="r" b="b"/>
              <a:pathLst>
                <a:path w="87" h="405" extrusionOk="0">
                  <a:moveTo>
                    <a:pt x="53" y="203"/>
                  </a:moveTo>
                  <a:lnTo>
                    <a:pt x="21" y="404"/>
                  </a:lnTo>
                  <a:lnTo>
                    <a:pt x="0" y="400"/>
                  </a:lnTo>
                  <a:lnTo>
                    <a:pt x="65" y="0"/>
                  </a:lnTo>
                  <a:lnTo>
                    <a:pt x="86" y="3"/>
                  </a:lnTo>
                  <a:lnTo>
                    <a:pt x="53" y="20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725292" y="3093371"/>
              <a:ext cx="8171" cy="31662"/>
            </a:xfrm>
            <a:custGeom>
              <a:avLst/>
              <a:gdLst/>
              <a:ahLst/>
              <a:cxnLst/>
              <a:rect l="l" t="t" r="r" b="b"/>
              <a:pathLst>
                <a:path w="37" h="138" extrusionOk="0">
                  <a:moveTo>
                    <a:pt x="21" y="137"/>
                  </a:moveTo>
                  <a:lnTo>
                    <a:pt x="0" y="133"/>
                  </a:lnTo>
                  <a:cubicBezTo>
                    <a:pt x="7" y="89"/>
                    <a:pt x="12" y="44"/>
                    <a:pt x="15" y="0"/>
                  </a:cubicBezTo>
                  <a:lnTo>
                    <a:pt x="36" y="1"/>
                  </a:lnTo>
                  <a:cubicBezTo>
                    <a:pt x="33" y="46"/>
                    <a:pt x="28" y="92"/>
                    <a:pt x="21" y="13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4927434" y="2813517"/>
              <a:ext cx="827303" cy="432033"/>
            </a:xfrm>
            <a:custGeom>
              <a:avLst/>
              <a:gdLst/>
              <a:ahLst/>
              <a:cxnLst/>
              <a:rect l="l" t="t" r="r" b="b"/>
              <a:pathLst>
                <a:path w="3570" h="1864" extrusionOk="0">
                  <a:moveTo>
                    <a:pt x="2688" y="781"/>
                  </a:moveTo>
                  <a:cubicBezTo>
                    <a:pt x="2448" y="724"/>
                    <a:pt x="2207" y="667"/>
                    <a:pt x="1962" y="616"/>
                  </a:cubicBezTo>
                  <a:cubicBezTo>
                    <a:pt x="1734" y="568"/>
                    <a:pt x="1455" y="552"/>
                    <a:pt x="1243" y="457"/>
                  </a:cubicBezTo>
                  <a:cubicBezTo>
                    <a:pt x="1119" y="401"/>
                    <a:pt x="1048" y="279"/>
                    <a:pt x="993" y="162"/>
                  </a:cubicBezTo>
                  <a:cubicBezTo>
                    <a:pt x="969" y="107"/>
                    <a:pt x="955" y="61"/>
                    <a:pt x="945" y="0"/>
                  </a:cubicBezTo>
                  <a:cubicBezTo>
                    <a:pt x="926" y="23"/>
                    <a:pt x="927" y="57"/>
                    <a:pt x="921" y="86"/>
                  </a:cubicBezTo>
                  <a:lnTo>
                    <a:pt x="921" y="86"/>
                  </a:lnTo>
                  <a:cubicBezTo>
                    <a:pt x="917" y="100"/>
                    <a:pt x="913" y="113"/>
                    <a:pt x="905" y="126"/>
                  </a:cubicBezTo>
                  <a:cubicBezTo>
                    <a:pt x="893" y="148"/>
                    <a:pt x="873" y="167"/>
                    <a:pt x="851" y="178"/>
                  </a:cubicBezTo>
                  <a:cubicBezTo>
                    <a:pt x="848" y="180"/>
                    <a:pt x="845" y="182"/>
                    <a:pt x="842" y="183"/>
                  </a:cubicBezTo>
                  <a:cubicBezTo>
                    <a:pt x="790" y="208"/>
                    <a:pt x="716" y="193"/>
                    <a:pt x="662" y="181"/>
                  </a:cubicBezTo>
                  <a:cubicBezTo>
                    <a:pt x="605" y="167"/>
                    <a:pt x="548" y="154"/>
                    <a:pt x="489" y="141"/>
                  </a:cubicBezTo>
                  <a:cubicBezTo>
                    <a:pt x="424" y="126"/>
                    <a:pt x="359" y="113"/>
                    <a:pt x="291" y="107"/>
                  </a:cubicBezTo>
                  <a:cubicBezTo>
                    <a:pt x="240" y="102"/>
                    <a:pt x="187" y="101"/>
                    <a:pt x="140" y="121"/>
                  </a:cubicBezTo>
                  <a:cubicBezTo>
                    <a:pt x="97" y="140"/>
                    <a:pt x="63" y="175"/>
                    <a:pt x="40" y="217"/>
                  </a:cubicBezTo>
                  <a:cubicBezTo>
                    <a:pt x="10" y="272"/>
                    <a:pt x="0" y="338"/>
                    <a:pt x="15" y="399"/>
                  </a:cubicBezTo>
                  <a:cubicBezTo>
                    <a:pt x="33" y="471"/>
                    <a:pt x="78" y="504"/>
                    <a:pt x="134" y="544"/>
                  </a:cubicBezTo>
                  <a:cubicBezTo>
                    <a:pt x="199" y="592"/>
                    <a:pt x="728" y="795"/>
                    <a:pt x="858" y="841"/>
                  </a:cubicBezTo>
                  <a:cubicBezTo>
                    <a:pt x="975" y="883"/>
                    <a:pt x="1098" y="923"/>
                    <a:pt x="1206" y="984"/>
                  </a:cubicBezTo>
                  <a:cubicBezTo>
                    <a:pt x="1393" y="1090"/>
                    <a:pt x="1578" y="1202"/>
                    <a:pt x="1760" y="1316"/>
                  </a:cubicBezTo>
                  <a:cubicBezTo>
                    <a:pt x="2081" y="1517"/>
                    <a:pt x="2409" y="1718"/>
                    <a:pt x="2779" y="1817"/>
                  </a:cubicBezTo>
                  <a:cubicBezTo>
                    <a:pt x="2876" y="1844"/>
                    <a:pt x="2978" y="1863"/>
                    <a:pt x="3079" y="1854"/>
                  </a:cubicBezTo>
                  <a:cubicBezTo>
                    <a:pt x="3303" y="1835"/>
                    <a:pt x="3461" y="1670"/>
                    <a:pt x="3531" y="1464"/>
                  </a:cubicBezTo>
                  <a:cubicBezTo>
                    <a:pt x="3569" y="1351"/>
                    <a:pt x="3563" y="1215"/>
                    <a:pt x="3486" y="1124"/>
                  </a:cubicBezTo>
                  <a:cubicBezTo>
                    <a:pt x="3441" y="1072"/>
                    <a:pt x="3379" y="1039"/>
                    <a:pt x="3317" y="1008"/>
                  </a:cubicBezTo>
                  <a:cubicBezTo>
                    <a:pt x="3178" y="937"/>
                    <a:pt x="3038" y="866"/>
                    <a:pt x="2887" y="829"/>
                  </a:cubicBezTo>
                  <a:cubicBezTo>
                    <a:pt x="2821" y="813"/>
                    <a:pt x="2755" y="797"/>
                    <a:pt x="2688" y="78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925392" y="2808410"/>
              <a:ext cx="832410" cy="438164"/>
            </a:xfrm>
            <a:custGeom>
              <a:avLst/>
              <a:gdLst/>
              <a:ahLst/>
              <a:cxnLst/>
              <a:rect l="l" t="t" r="r" b="b"/>
              <a:pathLst>
                <a:path w="3592" h="1892" extrusionOk="0">
                  <a:moveTo>
                    <a:pt x="3039" y="1891"/>
                  </a:moveTo>
                  <a:cubicBezTo>
                    <a:pt x="2946" y="1891"/>
                    <a:pt x="2856" y="1871"/>
                    <a:pt x="2786" y="1852"/>
                  </a:cubicBezTo>
                  <a:cubicBezTo>
                    <a:pt x="2619" y="1807"/>
                    <a:pt x="2445" y="1737"/>
                    <a:pt x="2256" y="1638"/>
                  </a:cubicBezTo>
                  <a:cubicBezTo>
                    <a:pt x="2091" y="1552"/>
                    <a:pt x="1936" y="1456"/>
                    <a:pt x="1764" y="1349"/>
                  </a:cubicBezTo>
                  <a:cubicBezTo>
                    <a:pt x="1554" y="1218"/>
                    <a:pt x="1379" y="1112"/>
                    <a:pt x="1211" y="1017"/>
                  </a:cubicBezTo>
                  <a:cubicBezTo>
                    <a:pt x="1118" y="964"/>
                    <a:pt x="1013" y="927"/>
                    <a:pt x="911" y="892"/>
                  </a:cubicBezTo>
                  <a:cubicBezTo>
                    <a:pt x="895" y="886"/>
                    <a:pt x="880" y="881"/>
                    <a:pt x="864" y="875"/>
                  </a:cubicBezTo>
                  <a:cubicBezTo>
                    <a:pt x="731" y="828"/>
                    <a:pt x="205" y="626"/>
                    <a:pt x="137" y="577"/>
                  </a:cubicBezTo>
                  <a:cubicBezTo>
                    <a:pt x="84" y="539"/>
                    <a:pt x="34" y="503"/>
                    <a:pt x="15" y="425"/>
                  </a:cubicBezTo>
                  <a:cubicBezTo>
                    <a:pt x="0" y="363"/>
                    <a:pt x="9" y="294"/>
                    <a:pt x="41" y="235"/>
                  </a:cubicBezTo>
                  <a:cubicBezTo>
                    <a:pt x="66" y="190"/>
                    <a:pt x="103" y="154"/>
                    <a:pt x="146" y="135"/>
                  </a:cubicBezTo>
                  <a:cubicBezTo>
                    <a:pt x="195" y="114"/>
                    <a:pt x="250" y="116"/>
                    <a:pt x="302" y="120"/>
                  </a:cubicBezTo>
                  <a:cubicBezTo>
                    <a:pt x="372" y="127"/>
                    <a:pt x="440" y="141"/>
                    <a:pt x="502" y="155"/>
                  </a:cubicBezTo>
                  <a:cubicBezTo>
                    <a:pt x="535" y="162"/>
                    <a:pt x="568" y="170"/>
                    <a:pt x="601" y="178"/>
                  </a:cubicBezTo>
                  <a:cubicBezTo>
                    <a:pt x="625" y="184"/>
                    <a:pt x="650" y="190"/>
                    <a:pt x="675" y="194"/>
                  </a:cubicBezTo>
                  <a:cubicBezTo>
                    <a:pt x="738" y="209"/>
                    <a:pt x="802" y="219"/>
                    <a:pt x="848" y="197"/>
                  </a:cubicBezTo>
                  <a:cubicBezTo>
                    <a:pt x="850" y="196"/>
                    <a:pt x="853" y="195"/>
                    <a:pt x="855" y="193"/>
                  </a:cubicBezTo>
                  <a:cubicBezTo>
                    <a:pt x="876" y="182"/>
                    <a:pt x="893" y="165"/>
                    <a:pt x="906" y="144"/>
                  </a:cubicBezTo>
                  <a:cubicBezTo>
                    <a:pt x="912" y="133"/>
                    <a:pt x="917" y="120"/>
                    <a:pt x="920" y="107"/>
                  </a:cubicBezTo>
                  <a:cubicBezTo>
                    <a:pt x="922" y="100"/>
                    <a:pt x="923" y="91"/>
                    <a:pt x="924" y="83"/>
                  </a:cubicBezTo>
                  <a:cubicBezTo>
                    <a:pt x="928" y="60"/>
                    <a:pt x="931" y="36"/>
                    <a:pt x="947" y="18"/>
                  </a:cubicBezTo>
                  <a:lnTo>
                    <a:pt x="961" y="0"/>
                  </a:lnTo>
                  <a:lnTo>
                    <a:pt x="965" y="23"/>
                  </a:lnTo>
                  <a:cubicBezTo>
                    <a:pt x="976" y="82"/>
                    <a:pt x="989" y="127"/>
                    <a:pt x="1013" y="182"/>
                  </a:cubicBezTo>
                  <a:cubicBezTo>
                    <a:pt x="1036" y="230"/>
                    <a:pt x="1068" y="295"/>
                    <a:pt x="1111" y="350"/>
                  </a:cubicBezTo>
                  <a:cubicBezTo>
                    <a:pt x="1154" y="407"/>
                    <a:pt x="1202" y="446"/>
                    <a:pt x="1257" y="471"/>
                  </a:cubicBezTo>
                  <a:cubicBezTo>
                    <a:pt x="1403" y="536"/>
                    <a:pt x="1580" y="564"/>
                    <a:pt x="1751" y="591"/>
                  </a:cubicBezTo>
                  <a:cubicBezTo>
                    <a:pt x="1830" y="603"/>
                    <a:pt x="1903" y="615"/>
                    <a:pt x="1974" y="629"/>
                  </a:cubicBezTo>
                  <a:cubicBezTo>
                    <a:pt x="2235" y="684"/>
                    <a:pt x="2488" y="744"/>
                    <a:pt x="2701" y="795"/>
                  </a:cubicBezTo>
                  <a:cubicBezTo>
                    <a:pt x="2770" y="812"/>
                    <a:pt x="2840" y="828"/>
                    <a:pt x="2899" y="843"/>
                  </a:cubicBezTo>
                  <a:cubicBezTo>
                    <a:pt x="3053" y="880"/>
                    <a:pt x="3195" y="952"/>
                    <a:pt x="3332" y="1022"/>
                  </a:cubicBezTo>
                  <a:cubicBezTo>
                    <a:pt x="3391" y="1052"/>
                    <a:pt x="3457" y="1087"/>
                    <a:pt x="3504" y="1141"/>
                  </a:cubicBezTo>
                  <a:cubicBezTo>
                    <a:pt x="3591" y="1244"/>
                    <a:pt x="3585" y="1389"/>
                    <a:pt x="3551" y="1491"/>
                  </a:cubicBezTo>
                  <a:cubicBezTo>
                    <a:pt x="3514" y="1599"/>
                    <a:pt x="3455" y="1692"/>
                    <a:pt x="3380" y="1761"/>
                  </a:cubicBezTo>
                  <a:cubicBezTo>
                    <a:pt x="3353" y="1786"/>
                    <a:pt x="3323" y="1807"/>
                    <a:pt x="3291" y="1826"/>
                  </a:cubicBezTo>
                  <a:cubicBezTo>
                    <a:pt x="3277" y="1834"/>
                    <a:pt x="3263" y="1841"/>
                    <a:pt x="3248" y="1848"/>
                  </a:cubicBezTo>
                  <a:cubicBezTo>
                    <a:pt x="3198" y="1870"/>
                    <a:pt x="3144" y="1884"/>
                    <a:pt x="3089" y="1889"/>
                  </a:cubicBezTo>
                  <a:cubicBezTo>
                    <a:pt x="3073" y="1890"/>
                    <a:pt x="3056" y="1891"/>
                    <a:pt x="3039" y="1891"/>
                  </a:cubicBezTo>
                  <a:close/>
                  <a:moveTo>
                    <a:pt x="246" y="139"/>
                  </a:moveTo>
                  <a:cubicBezTo>
                    <a:pt x="214" y="139"/>
                    <a:pt x="183" y="142"/>
                    <a:pt x="154" y="155"/>
                  </a:cubicBezTo>
                  <a:cubicBezTo>
                    <a:pt x="116" y="171"/>
                    <a:pt x="83" y="203"/>
                    <a:pt x="60" y="246"/>
                  </a:cubicBezTo>
                  <a:cubicBezTo>
                    <a:pt x="30" y="300"/>
                    <a:pt x="22" y="363"/>
                    <a:pt x="36" y="420"/>
                  </a:cubicBezTo>
                  <a:cubicBezTo>
                    <a:pt x="53" y="490"/>
                    <a:pt x="98" y="522"/>
                    <a:pt x="150" y="560"/>
                  </a:cubicBezTo>
                  <a:cubicBezTo>
                    <a:pt x="215" y="607"/>
                    <a:pt x="744" y="809"/>
                    <a:pt x="871" y="855"/>
                  </a:cubicBezTo>
                  <a:cubicBezTo>
                    <a:pt x="887" y="861"/>
                    <a:pt x="903" y="866"/>
                    <a:pt x="918" y="872"/>
                  </a:cubicBezTo>
                  <a:cubicBezTo>
                    <a:pt x="1021" y="908"/>
                    <a:pt x="1127" y="945"/>
                    <a:pt x="1221" y="999"/>
                  </a:cubicBezTo>
                  <a:cubicBezTo>
                    <a:pt x="1389" y="1094"/>
                    <a:pt x="1565" y="1199"/>
                    <a:pt x="1775" y="1331"/>
                  </a:cubicBezTo>
                  <a:cubicBezTo>
                    <a:pt x="1947" y="1438"/>
                    <a:pt x="2102" y="1533"/>
                    <a:pt x="2266" y="1619"/>
                  </a:cubicBezTo>
                  <a:cubicBezTo>
                    <a:pt x="2454" y="1717"/>
                    <a:pt x="2626" y="1786"/>
                    <a:pt x="2791" y="1831"/>
                  </a:cubicBezTo>
                  <a:cubicBezTo>
                    <a:pt x="2873" y="1853"/>
                    <a:pt x="2980" y="1877"/>
                    <a:pt x="3088" y="1868"/>
                  </a:cubicBezTo>
                  <a:cubicBezTo>
                    <a:pt x="3193" y="1859"/>
                    <a:pt x="3286" y="1817"/>
                    <a:pt x="3365" y="1745"/>
                  </a:cubicBezTo>
                  <a:cubicBezTo>
                    <a:pt x="3438" y="1679"/>
                    <a:pt x="3495" y="1589"/>
                    <a:pt x="3531" y="1484"/>
                  </a:cubicBezTo>
                  <a:cubicBezTo>
                    <a:pt x="3580" y="1337"/>
                    <a:pt x="3541" y="1218"/>
                    <a:pt x="3488" y="1155"/>
                  </a:cubicBezTo>
                  <a:cubicBezTo>
                    <a:pt x="3444" y="1104"/>
                    <a:pt x="3379" y="1070"/>
                    <a:pt x="3322" y="1041"/>
                  </a:cubicBezTo>
                  <a:cubicBezTo>
                    <a:pt x="3186" y="972"/>
                    <a:pt x="3045" y="900"/>
                    <a:pt x="2894" y="863"/>
                  </a:cubicBezTo>
                  <a:cubicBezTo>
                    <a:pt x="2835" y="849"/>
                    <a:pt x="2765" y="832"/>
                    <a:pt x="2696" y="816"/>
                  </a:cubicBezTo>
                  <a:cubicBezTo>
                    <a:pt x="2483" y="765"/>
                    <a:pt x="2231" y="705"/>
                    <a:pt x="1970" y="650"/>
                  </a:cubicBezTo>
                  <a:cubicBezTo>
                    <a:pt x="1900" y="635"/>
                    <a:pt x="1826" y="624"/>
                    <a:pt x="1748" y="612"/>
                  </a:cubicBezTo>
                  <a:cubicBezTo>
                    <a:pt x="1575" y="585"/>
                    <a:pt x="1397" y="557"/>
                    <a:pt x="1248" y="490"/>
                  </a:cubicBezTo>
                  <a:cubicBezTo>
                    <a:pt x="1190" y="464"/>
                    <a:pt x="1139" y="423"/>
                    <a:pt x="1094" y="363"/>
                  </a:cubicBezTo>
                  <a:cubicBezTo>
                    <a:pt x="1050" y="306"/>
                    <a:pt x="1017" y="240"/>
                    <a:pt x="994" y="191"/>
                  </a:cubicBezTo>
                  <a:lnTo>
                    <a:pt x="994" y="190"/>
                  </a:lnTo>
                  <a:cubicBezTo>
                    <a:pt x="975" y="148"/>
                    <a:pt x="960" y="103"/>
                    <a:pt x="950" y="58"/>
                  </a:cubicBezTo>
                  <a:cubicBezTo>
                    <a:pt x="948" y="67"/>
                    <a:pt x="947" y="76"/>
                    <a:pt x="945" y="86"/>
                  </a:cubicBezTo>
                  <a:cubicBezTo>
                    <a:pt x="944" y="94"/>
                    <a:pt x="943" y="104"/>
                    <a:pt x="941" y="112"/>
                  </a:cubicBezTo>
                  <a:cubicBezTo>
                    <a:pt x="937" y="127"/>
                    <a:pt x="932" y="142"/>
                    <a:pt x="924" y="155"/>
                  </a:cubicBezTo>
                  <a:cubicBezTo>
                    <a:pt x="910" y="179"/>
                    <a:pt x="890" y="198"/>
                    <a:pt x="867" y="211"/>
                  </a:cubicBezTo>
                  <a:cubicBezTo>
                    <a:pt x="863" y="213"/>
                    <a:pt x="860" y="215"/>
                    <a:pt x="857" y="217"/>
                  </a:cubicBezTo>
                  <a:cubicBezTo>
                    <a:pt x="806" y="241"/>
                    <a:pt x="737" y="231"/>
                    <a:pt x="670" y="215"/>
                  </a:cubicBezTo>
                  <a:cubicBezTo>
                    <a:pt x="645" y="209"/>
                    <a:pt x="620" y="203"/>
                    <a:pt x="596" y="198"/>
                  </a:cubicBezTo>
                  <a:cubicBezTo>
                    <a:pt x="564" y="191"/>
                    <a:pt x="530" y="183"/>
                    <a:pt x="497" y="175"/>
                  </a:cubicBezTo>
                  <a:cubicBezTo>
                    <a:pt x="436" y="162"/>
                    <a:pt x="369" y="148"/>
                    <a:pt x="300" y="141"/>
                  </a:cubicBezTo>
                  <a:cubicBezTo>
                    <a:pt x="282" y="140"/>
                    <a:pt x="264" y="139"/>
                    <a:pt x="246" y="1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4930498" y="2903397"/>
              <a:ext cx="109285" cy="44940"/>
            </a:xfrm>
            <a:custGeom>
              <a:avLst/>
              <a:gdLst/>
              <a:ahLst/>
              <a:cxnLst/>
              <a:rect l="l" t="t" r="r" b="b"/>
              <a:pathLst>
                <a:path w="473" h="192" extrusionOk="0">
                  <a:moveTo>
                    <a:pt x="466" y="191"/>
                  </a:moveTo>
                  <a:cubicBezTo>
                    <a:pt x="336" y="152"/>
                    <a:pt x="233" y="110"/>
                    <a:pt x="150" y="76"/>
                  </a:cubicBezTo>
                  <a:cubicBezTo>
                    <a:pt x="93" y="53"/>
                    <a:pt x="44" y="33"/>
                    <a:pt x="0" y="20"/>
                  </a:cubicBezTo>
                  <a:lnTo>
                    <a:pt x="6" y="0"/>
                  </a:lnTo>
                  <a:cubicBezTo>
                    <a:pt x="51" y="13"/>
                    <a:pt x="101" y="33"/>
                    <a:pt x="158" y="57"/>
                  </a:cubicBezTo>
                  <a:cubicBezTo>
                    <a:pt x="241" y="90"/>
                    <a:pt x="343" y="132"/>
                    <a:pt x="472" y="170"/>
                  </a:cubicBezTo>
                  <a:lnTo>
                    <a:pt x="466" y="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930498" y="2877863"/>
              <a:ext cx="123584" cy="40855"/>
            </a:xfrm>
            <a:custGeom>
              <a:avLst/>
              <a:gdLst/>
              <a:ahLst/>
              <a:cxnLst/>
              <a:rect l="l" t="t" r="r" b="b"/>
              <a:pathLst>
                <a:path w="534" h="177" extrusionOk="0">
                  <a:moveTo>
                    <a:pt x="527" y="176"/>
                  </a:moveTo>
                  <a:cubicBezTo>
                    <a:pt x="463" y="156"/>
                    <a:pt x="396" y="137"/>
                    <a:pt x="330" y="119"/>
                  </a:cubicBezTo>
                  <a:cubicBezTo>
                    <a:pt x="220" y="88"/>
                    <a:pt x="106" y="56"/>
                    <a:pt x="0" y="20"/>
                  </a:cubicBezTo>
                  <a:lnTo>
                    <a:pt x="7" y="0"/>
                  </a:lnTo>
                  <a:cubicBezTo>
                    <a:pt x="112" y="36"/>
                    <a:pt x="226" y="68"/>
                    <a:pt x="336" y="99"/>
                  </a:cubicBezTo>
                  <a:cubicBezTo>
                    <a:pt x="402" y="117"/>
                    <a:pt x="469" y="136"/>
                    <a:pt x="533" y="155"/>
                  </a:cubicBezTo>
                  <a:lnTo>
                    <a:pt x="527" y="17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938669" y="2854372"/>
              <a:ext cx="129712" cy="34726"/>
            </a:xfrm>
            <a:custGeom>
              <a:avLst/>
              <a:gdLst/>
              <a:ahLst/>
              <a:cxnLst/>
              <a:rect l="l" t="t" r="r" b="b"/>
              <a:pathLst>
                <a:path w="559" h="152" extrusionOk="0">
                  <a:moveTo>
                    <a:pt x="551" y="151"/>
                  </a:moveTo>
                  <a:cubicBezTo>
                    <a:pt x="449" y="114"/>
                    <a:pt x="270" y="62"/>
                    <a:pt x="0" y="21"/>
                  </a:cubicBezTo>
                  <a:lnTo>
                    <a:pt x="3" y="0"/>
                  </a:lnTo>
                  <a:cubicBezTo>
                    <a:pt x="275" y="41"/>
                    <a:pt x="455" y="94"/>
                    <a:pt x="558" y="131"/>
                  </a:cubicBezTo>
                  <a:lnTo>
                    <a:pt x="551" y="15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5602554" y="3210827"/>
              <a:ext cx="66388" cy="10214"/>
            </a:xfrm>
            <a:custGeom>
              <a:avLst/>
              <a:gdLst/>
              <a:ahLst/>
              <a:cxnLst/>
              <a:rect l="l" t="t" r="r" b="b"/>
              <a:pathLst>
                <a:path w="287" h="46" extrusionOk="0">
                  <a:moveTo>
                    <a:pt x="132" y="45"/>
                  </a:moveTo>
                  <a:cubicBezTo>
                    <a:pt x="88" y="45"/>
                    <a:pt x="43" y="39"/>
                    <a:pt x="0" y="26"/>
                  </a:cubicBezTo>
                  <a:lnTo>
                    <a:pt x="6" y="6"/>
                  </a:lnTo>
                  <a:cubicBezTo>
                    <a:pt x="47" y="18"/>
                    <a:pt x="90" y="24"/>
                    <a:pt x="133" y="24"/>
                  </a:cubicBezTo>
                  <a:cubicBezTo>
                    <a:pt x="183" y="24"/>
                    <a:pt x="232" y="16"/>
                    <a:pt x="279" y="0"/>
                  </a:cubicBezTo>
                  <a:lnTo>
                    <a:pt x="286" y="20"/>
                  </a:lnTo>
                  <a:cubicBezTo>
                    <a:pt x="237" y="37"/>
                    <a:pt x="185" y="45"/>
                    <a:pt x="133" y="45"/>
                  </a:cubicBezTo>
                  <a:lnTo>
                    <a:pt x="133" y="45"/>
                  </a:lnTo>
                  <a:lnTo>
                    <a:pt x="132" y="4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5691412" y="3181208"/>
              <a:ext cx="17363" cy="18384"/>
            </a:xfrm>
            <a:custGeom>
              <a:avLst/>
              <a:gdLst/>
              <a:ahLst/>
              <a:cxnLst/>
              <a:rect l="l" t="t" r="r" b="b"/>
              <a:pathLst>
                <a:path w="73" h="79" extrusionOk="0">
                  <a:moveTo>
                    <a:pt x="44" y="46"/>
                  </a:moveTo>
                  <a:lnTo>
                    <a:pt x="16" y="78"/>
                  </a:lnTo>
                  <a:lnTo>
                    <a:pt x="0" y="64"/>
                  </a:lnTo>
                  <a:lnTo>
                    <a:pt x="56" y="0"/>
                  </a:lnTo>
                  <a:lnTo>
                    <a:pt x="72" y="14"/>
                  </a:lnTo>
                  <a:lnTo>
                    <a:pt x="44" y="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06730" y="3196855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Montserrat Medium" panose="020B0604020202020204" charset="0"/>
              </a:rPr>
              <a:t>Presented </a:t>
            </a:r>
            <a:r>
              <a:rPr lang="en-US" b="1" dirty="0">
                <a:latin typeface="Montserrat Medium" panose="020B0604020202020204" charset="0"/>
              </a:rPr>
              <a:t>By:</a:t>
            </a:r>
          </a:p>
          <a:p>
            <a:r>
              <a:rPr lang="en-US" sz="1200" dirty="0">
                <a:latin typeface="Montserrat Medium" panose="020B0604020202020204" charset="0"/>
              </a:rPr>
              <a:t>Rayhan Al Shorif – </a:t>
            </a:r>
            <a:r>
              <a:rPr lang="en-US" sz="1200" dirty="0" smtClean="0">
                <a:latin typeface="Montserrat Medium" panose="020B0604020202020204" charset="0"/>
              </a:rPr>
              <a:t>0122410022</a:t>
            </a:r>
          </a:p>
          <a:p>
            <a:r>
              <a:rPr lang="en-US" sz="1200" b="1" dirty="0" smtClean="0">
                <a:latin typeface="Montserrat Medium" panose="020B0604020202020204" charset="0"/>
              </a:rPr>
              <a:t>Dept</a:t>
            </a:r>
            <a:r>
              <a:rPr lang="en-US" sz="1200" b="1" dirty="0">
                <a:latin typeface="Montserrat Medium" panose="020B0604020202020204" charset="0"/>
              </a:rPr>
              <a:t>. of </a:t>
            </a:r>
            <a:r>
              <a:rPr lang="en-US" sz="1200" b="1" dirty="0" smtClean="0">
                <a:latin typeface="Montserrat Medium" panose="020B0604020202020204" charset="0"/>
              </a:rPr>
              <a:t>CSE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606730" y="21657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ontserrat Medium" panose="020B0604020202020204" charset="0"/>
              </a:rPr>
              <a:t>Course Teacher:</a:t>
            </a:r>
          </a:p>
          <a:p>
            <a:r>
              <a:rPr lang="en-US" sz="1200" dirty="0">
                <a:latin typeface="Montserrat Medium" panose="020B0604020202020204" charset="0"/>
              </a:rPr>
              <a:t>Dr. </a:t>
            </a:r>
            <a:r>
              <a:rPr lang="en-US" sz="1200" dirty="0" err="1">
                <a:latin typeface="Montserrat Medium" panose="020B0604020202020204" charset="0"/>
              </a:rPr>
              <a:t>Khondaker</a:t>
            </a:r>
            <a:r>
              <a:rPr lang="en-US" sz="1200" dirty="0">
                <a:latin typeface="Montserrat Medium" panose="020B0604020202020204" charset="0"/>
              </a:rPr>
              <a:t> Abdullah -</a:t>
            </a:r>
            <a:r>
              <a:rPr lang="en-US" sz="1200" dirty="0" smtClean="0">
                <a:latin typeface="Montserrat Medium" panose="020B0604020202020204" charset="0"/>
              </a:rPr>
              <a:t>Al-</a:t>
            </a:r>
            <a:r>
              <a:rPr lang="en-US" sz="1200" dirty="0" err="1" smtClean="0">
                <a:latin typeface="Montserrat Medium" panose="020B0604020202020204" charset="0"/>
              </a:rPr>
              <a:t>Mamun</a:t>
            </a:r>
            <a:endParaRPr lang="en-US" sz="1200" dirty="0" smtClean="0">
              <a:latin typeface="Montserrat Medium" panose="020B0604020202020204" charset="0"/>
            </a:endParaRPr>
          </a:p>
          <a:p>
            <a:r>
              <a:rPr lang="en-US" sz="1200" b="1" dirty="0">
                <a:latin typeface="Montserrat Medium" panose="020B0604020202020204" charset="0"/>
              </a:rPr>
              <a:t>Professor , Dept. of CSE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9595" y="4624832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01</a:t>
            </a:r>
            <a:endParaRPr lang="en-US" sz="1000" b="1" dirty="0">
              <a:latin typeface="Montserrat Medium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02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Project Or Research Name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21307" y="1796975"/>
            <a:ext cx="7021896" cy="523220"/>
            <a:chOff x="949286" y="1477738"/>
            <a:chExt cx="702189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200188" y="1477738"/>
              <a:ext cx="6770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tserrat Medium" panose="020B0604020202020204" charset="0"/>
                </a:rPr>
                <a:t>Home Automation Framework </a:t>
              </a:r>
              <a:r>
                <a:rPr lang="en-US" dirty="0" smtClean="0">
                  <a:latin typeface="Montserrat Medium" panose="020B0604020202020204" charset="0"/>
                </a:rPr>
                <a:t>Focused </a:t>
              </a:r>
              <a:r>
                <a:rPr lang="en-US" dirty="0">
                  <a:latin typeface="Montserrat Medium" panose="020B0604020202020204" charset="0"/>
                </a:rPr>
                <a:t>on </a:t>
              </a:r>
              <a:r>
                <a:rPr lang="en-US" dirty="0" smtClean="0">
                  <a:latin typeface="Montserrat Medium" panose="020B0604020202020204" charset="0"/>
                </a:rPr>
                <a:t>IOT and Future </a:t>
              </a:r>
              <a:r>
                <a:rPr lang="en-US" dirty="0">
                  <a:latin typeface="Montserrat Medium" panose="020B0604020202020204" charset="0"/>
                </a:rPr>
                <a:t>Prediction of Use with Machine Learning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949286" y="1649896"/>
              <a:ext cx="170522" cy="17890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52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03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Proposed Work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957888" y="1780086"/>
            <a:ext cx="7021896" cy="307777"/>
            <a:chOff x="949286" y="1585459"/>
            <a:chExt cx="7021896" cy="307777"/>
          </a:xfrm>
        </p:grpSpPr>
        <p:sp>
          <p:nvSpPr>
            <p:cNvPr id="5" name="TextBox 4"/>
            <p:cNvSpPr txBox="1"/>
            <p:nvPr/>
          </p:nvSpPr>
          <p:spPr>
            <a:xfrm>
              <a:off x="1200188" y="1585459"/>
              <a:ext cx="6770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tserrat Medium" panose="020B0604020202020204" charset="0"/>
                </a:rPr>
                <a:t>Modules, Sensors and many more for work purposes.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949286" y="1649896"/>
              <a:ext cx="170522" cy="17890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57888" y="1242508"/>
            <a:ext cx="7021896" cy="307777"/>
            <a:chOff x="949286" y="1583466"/>
            <a:chExt cx="7021896" cy="307777"/>
          </a:xfrm>
        </p:grpSpPr>
        <p:sp>
          <p:nvSpPr>
            <p:cNvPr id="13" name="TextBox 12"/>
            <p:cNvSpPr txBox="1"/>
            <p:nvPr/>
          </p:nvSpPr>
          <p:spPr>
            <a:xfrm>
              <a:off x="1200188" y="1583466"/>
              <a:ext cx="6770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Montserrat Medium" panose="020B0604020202020204" charset="0"/>
                </a:rPr>
                <a:t>Using “</a:t>
              </a:r>
              <a:r>
                <a:rPr lang="da-DK" b="1" dirty="0">
                  <a:latin typeface="Montserrat Medium" panose="020B0604020202020204" charset="0"/>
                </a:rPr>
                <a:t>Arduino Uno</a:t>
              </a:r>
              <a:r>
                <a:rPr lang="en-US" dirty="0" smtClean="0">
                  <a:latin typeface="Montserrat Medium" panose="020B0604020202020204" charset="0"/>
                </a:rPr>
                <a:t>” </a:t>
              </a:r>
              <a:r>
                <a:rPr lang="da-DK" dirty="0" smtClean="0">
                  <a:latin typeface="Montserrat Medium" panose="020B0604020202020204" charset="0"/>
                </a:rPr>
                <a:t>For </a:t>
              </a:r>
              <a:r>
                <a:rPr lang="da-DK" dirty="0">
                  <a:latin typeface="Montserrat Medium" panose="020B0604020202020204" charset="0"/>
                </a:rPr>
                <a:t>Automation System.</a:t>
              </a:r>
              <a:r>
                <a:rPr lang="en-US" dirty="0" smtClean="0">
                  <a:latin typeface="Montserrat Medium" panose="020B0604020202020204" charset="0"/>
                </a:rPr>
                <a:t> </a:t>
              </a:r>
              <a:endParaRPr lang="en-US" dirty="0">
                <a:latin typeface="Montserrat Medium" panose="020B060402020202020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49286" y="1649896"/>
              <a:ext cx="170522" cy="17890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57888" y="2253037"/>
            <a:ext cx="7021896" cy="523220"/>
            <a:chOff x="949286" y="1477738"/>
            <a:chExt cx="7021896" cy="523220"/>
          </a:xfrm>
        </p:grpSpPr>
        <p:sp>
          <p:nvSpPr>
            <p:cNvPr id="16" name="TextBox 15"/>
            <p:cNvSpPr txBox="1"/>
            <p:nvPr/>
          </p:nvSpPr>
          <p:spPr>
            <a:xfrm>
              <a:off x="1200188" y="1477738"/>
              <a:ext cx="6770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tserrat Medium" panose="020B0604020202020204" charset="0"/>
                </a:rPr>
                <a:t>The best next activity-dependent algorithm named "</a:t>
              </a:r>
              <a:r>
                <a:rPr lang="en-US" b="1" dirty="0">
                  <a:latin typeface="Montserrat Medium" panose="020B0604020202020204" charset="0"/>
                </a:rPr>
                <a:t>Reinforcement </a:t>
              </a:r>
              <a:r>
                <a:rPr lang="en-US" b="1" dirty="0" smtClean="0">
                  <a:latin typeface="Montserrat Medium" panose="020B0604020202020204" charset="0"/>
                </a:rPr>
                <a:t>Learning</a:t>
              </a:r>
              <a:r>
                <a:rPr lang="en-US" dirty="0">
                  <a:latin typeface="Montserrat Medium" panose="020B0604020202020204" charset="0"/>
                </a:rPr>
                <a:t>"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49286" y="1649896"/>
              <a:ext cx="170522" cy="178904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6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04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Related Works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21307" y="1136780"/>
            <a:ext cx="7021896" cy="646331"/>
            <a:chOff x="949286" y="1477738"/>
            <a:chExt cx="7021896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200188" y="1477738"/>
              <a:ext cx="677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S. Mahmud, S. Ahmed, and K. </a:t>
              </a:r>
              <a:r>
                <a:rPr lang="en-US" sz="1200" dirty="0" err="1">
                  <a:latin typeface="Montserrat Medium" panose="020B0604020202020204" charset="0"/>
                </a:rPr>
                <a:t>Shikder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smtClean="0">
                  <a:latin typeface="Montserrat Medium" panose="020B0604020202020204" charset="0"/>
                </a:rPr>
                <a:t>[ 1 ] </a:t>
              </a:r>
              <a:r>
                <a:rPr lang="en-US" sz="1200" dirty="0">
                  <a:latin typeface="Montserrat Medium" panose="020B0604020202020204" charset="0"/>
                </a:rPr>
                <a:t>developed a </a:t>
              </a:r>
              <a:r>
                <a:rPr lang="en-US" sz="1200" dirty="0" smtClean="0">
                  <a:latin typeface="Montserrat Medium" panose="020B0604020202020204" charset="0"/>
                </a:rPr>
                <a:t>smart low cost </a:t>
              </a:r>
              <a:r>
                <a:rPr lang="en-US" sz="1200" dirty="0">
                  <a:latin typeface="Montserrat Medium" panose="020B0604020202020204" charset="0"/>
                </a:rPr>
                <a:t>home automation system with a metering system using </a:t>
              </a:r>
              <a:r>
                <a:rPr lang="en-US" sz="1200" dirty="0" smtClean="0">
                  <a:latin typeface="Montserrat Medium" panose="020B0604020202020204" charset="0"/>
                </a:rPr>
                <a:t>IOT </a:t>
              </a:r>
              <a:r>
                <a:rPr lang="en-US" sz="1200" dirty="0">
                  <a:latin typeface="Montserrat Medium" panose="020B0604020202020204" charset="0"/>
                </a:rPr>
                <a:t>for user-controlled and monitored electronic </a:t>
              </a:r>
              <a:r>
                <a:rPr lang="en-US" sz="1200" dirty="0" smtClean="0">
                  <a:latin typeface="Montserrat Medium" panose="020B0604020202020204" charset="0"/>
                </a:rPr>
                <a:t>devices.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49286" y="1702904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1307" y="1878465"/>
            <a:ext cx="7021896" cy="646331"/>
            <a:chOff x="949286" y="1480759"/>
            <a:chExt cx="7021896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1200188" y="1480759"/>
              <a:ext cx="677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 portable, </a:t>
              </a:r>
              <a:r>
                <a:rPr lang="en-US" sz="1200" dirty="0" smtClean="0">
                  <a:latin typeface="Montserrat Medium" panose="020B0604020202020204" charset="0"/>
                </a:rPr>
                <a:t>low-cost, </a:t>
              </a:r>
              <a:r>
                <a:rPr lang="en-US" sz="1200" dirty="0">
                  <a:latin typeface="Montserrat Medium" panose="020B0604020202020204" charset="0"/>
                </a:rPr>
                <a:t>and user-friendly </a:t>
              </a:r>
              <a:r>
                <a:rPr lang="en-US" sz="1200" dirty="0" smtClean="0">
                  <a:latin typeface="Montserrat Medium" panose="020B0604020202020204" charset="0"/>
                </a:rPr>
                <a:t>IOT-based </a:t>
              </a:r>
              <a:r>
                <a:rPr lang="en-US" sz="1200" dirty="0">
                  <a:latin typeface="Montserrat Medium" panose="020B0604020202020204" charset="0"/>
                </a:rPr>
                <a:t>home automation system </a:t>
              </a:r>
              <a:r>
                <a:rPr lang="en-US" sz="1200" dirty="0" smtClean="0">
                  <a:latin typeface="Montserrat Medium" panose="020B0604020202020204" charset="0"/>
                </a:rPr>
                <a:t>was proposed </a:t>
              </a:r>
              <a:r>
                <a:rPr lang="en-US" sz="1200" dirty="0">
                  <a:latin typeface="Montserrat Medium" panose="020B0604020202020204" charset="0"/>
                </a:rPr>
                <a:t>by </a:t>
              </a:r>
              <a:r>
                <a:rPr lang="en-US" sz="1200" dirty="0" err="1">
                  <a:latin typeface="Montserrat Medium" panose="020B0604020202020204" charset="0"/>
                </a:rPr>
                <a:t>Jabbar</a:t>
              </a:r>
              <a:r>
                <a:rPr lang="en-US" sz="1200" dirty="0">
                  <a:latin typeface="Montserrat Medium" panose="020B0604020202020204" charset="0"/>
                </a:rPr>
                <a:t>, W. A., Kian, T. K., </a:t>
              </a:r>
              <a:r>
                <a:rPr lang="en-US" sz="1200" dirty="0" err="1">
                  <a:latin typeface="Montserrat Medium" panose="020B0604020202020204" charset="0"/>
                </a:rPr>
                <a:t>Ramli</a:t>
              </a:r>
              <a:r>
                <a:rPr lang="en-US" sz="1200" dirty="0">
                  <a:latin typeface="Montserrat Medium" panose="020B0604020202020204" charset="0"/>
                </a:rPr>
                <a:t>, R. M., </a:t>
              </a:r>
              <a:r>
                <a:rPr lang="en-US" sz="1200" dirty="0" err="1" smtClean="0">
                  <a:latin typeface="Montserrat Medium" panose="020B0604020202020204" charset="0"/>
                </a:rPr>
                <a:t>Zubir</a:t>
              </a:r>
              <a:r>
                <a:rPr lang="en-US" sz="1200" dirty="0" smtClean="0">
                  <a:latin typeface="Montserrat Medium" panose="020B0604020202020204" charset="0"/>
                </a:rPr>
                <a:t>, S</a:t>
              </a:r>
              <a:r>
                <a:rPr lang="en-US" sz="1200" dirty="0">
                  <a:latin typeface="Montserrat Medium" panose="020B0604020202020204" charset="0"/>
                </a:rPr>
                <a:t>. N., </a:t>
              </a:r>
              <a:r>
                <a:rPr lang="en-US" sz="1200" dirty="0" err="1">
                  <a:latin typeface="Montserrat Medium" panose="020B0604020202020204" charset="0"/>
                </a:rPr>
                <a:t>Zamrizaman</a:t>
              </a:r>
              <a:r>
                <a:rPr lang="en-US" sz="1200" dirty="0">
                  <a:latin typeface="Montserrat Medium" panose="020B0604020202020204" charset="0"/>
                </a:rPr>
                <a:t>, N. S. M., </a:t>
              </a:r>
              <a:r>
                <a:rPr lang="en-US" sz="1200" dirty="0" err="1">
                  <a:latin typeface="Montserrat Medium" panose="020B0604020202020204" charset="0"/>
                </a:rPr>
                <a:t>Balfaqih</a:t>
              </a:r>
              <a:r>
                <a:rPr lang="en-US" sz="1200" dirty="0">
                  <a:latin typeface="Montserrat Medium" panose="020B0604020202020204" charset="0"/>
                </a:rPr>
                <a:t>, M., </a:t>
              </a:r>
              <a:r>
                <a:rPr lang="en-US" sz="1200" dirty="0" err="1">
                  <a:latin typeface="Montserrat Medium" panose="020B0604020202020204" charset="0"/>
                </a:rPr>
                <a:t>Alharbi</a:t>
              </a:r>
              <a:r>
                <a:rPr lang="en-US" sz="1200" dirty="0">
                  <a:latin typeface="Montserrat Medium" panose="020B0604020202020204" charset="0"/>
                </a:rPr>
                <a:t>, S </a:t>
              </a:r>
              <a:r>
                <a:rPr lang="en-US" sz="1200" dirty="0" smtClean="0">
                  <a:latin typeface="Montserrat Medium" panose="020B0604020202020204" charset="0"/>
                </a:rPr>
                <a:t>[2</a:t>
              </a:r>
              <a:r>
                <a:rPr lang="en-US" sz="1200" dirty="0">
                  <a:latin typeface="Montserrat Medium" panose="020B0604020202020204" charset="0"/>
                </a:rPr>
                <a:t>]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49286" y="1702904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27933" y="2721634"/>
            <a:ext cx="7021896" cy="830997"/>
            <a:chOff x="949286" y="1480759"/>
            <a:chExt cx="7021896" cy="830997"/>
          </a:xfrm>
        </p:grpSpPr>
        <p:sp>
          <p:nvSpPr>
            <p:cNvPr id="19" name="TextBox 18"/>
            <p:cNvSpPr txBox="1"/>
            <p:nvPr/>
          </p:nvSpPr>
          <p:spPr>
            <a:xfrm>
              <a:off x="1200188" y="1480759"/>
              <a:ext cx="6770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An android application was connected with the control </a:t>
              </a:r>
              <a:r>
                <a:rPr lang="en-US" sz="1200" dirty="0" smtClean="0">
                  <a:latin typeface="Montserrat Medium" panose="020B0604020202020204" charset="0"/>
                </a:rPr>
                <a:t>system through </a:t>
              </a:r>
              <a:r>
                <a:rPr lang="en-US" sz="1200" dirty="0">
                  <a:latin typeface="Montserrat Medium" panose="020B0604020202020204" charset="0"/>
                </a:rPr>
                <a:t>Wi-Fi across a cloud network</a:t>
              </a:r>
              <a:r>
                <a:rPr lang="en-US" sz="1200" dirty="0" smtClean="0">
                  <a:latin typeface="Montserrat Medium" panose="020B0604020202020204" charset="0"/>
                </a:rPr>
                <a:t>. To </a:t>
              </a:r>
              <a:r>
                <a:rPr lang="en-US" sz="1200" dirty="0">
                  <a:latin typeface="Montserrat Medium" panose="020B0604020202020204" charset="0"/>
                </a:rPr>
                <a:t>fight the rising </a:t>
              </a:r>
              <a:r>
                <a:rPr lang="en-US" sz="1200" dirty="0" smtClean="0">
                  <a:latin typeface="Montserrat Medium" panose="020B0604020202020204" charset="0"/>
                </a:rPr>
                <a:t>costs of </a:t>
              </a:r>
              <a:r>
                <a:rPr lang="en-US" sz="1200" dirty="0">
                  <a:latin typeface="Montserrat Medium" panose="020B0604020202020204" charset="0"/>
                </a:rPr>
                <a:t>electricity bills and the scarcity of resources type of </a:t>
              </a:r>
              <a:r>
                <a:rPr lang="en-US" sz="1200" dirty="0" smtClean="0">
                  <a:latin typeface="Montserrat Medium" panose="020B0604020202020204" charset="0"/>
                </a:rPr>
                <a:t>system was </a:t>
              </a:r>
              <a:r>
                <a:rPr lang="en-US" sz="1200" dirty="0">
                  <a:latin typeface="Montserrat Medium" panose="020B0604020202020204" charset="0"/>
                </a:rPr>
                <a:t>implemented by T. </a:t>
              </a:r>
              <a:r>
                <a:rPr lang="en-US" sz="1200" dirty="0" err="1">
                  <a:latin typeface="Montserrat Medium" panose="020B0604020202020204" charset="0"/>
                </a:rPr>
                <a:t>Dhanush</a:t>
              </a:r>
              <a:r>
                <a:rPr lang="en-US" sz="1200" dirty="0">
                  <a:latin typeface="Montserrat Medium" panose="020B0604020202020204" charset="0"/>
                </a:rPr>
                <a:t>, B. </a:t>
              </a:r>
              <a:r>
                <a:rPr lang="en-US" sz="1200" dirty="0" err="1">
                  <a:latin typeface="Montserrat Medium" panose="020B0604020202020204" charset="0"/>
                </a:rPr>
                <a:t>Aswin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err="1">
                  <a:latin typeface="Montserrat Medium" panose="020B0604020202020204" charset="0"/>
                </a:rPr>
                <a:t>Ramnath</a:t>
              </a:r>
              <a:r>
                <a:rPr lang="en-US" sz="1200" dirty="0">
                  <a:latin typeface="Montserrat Medium" panose="020B0604020202020204" charset="0"/>
                </a:rPr>
                <a:t>, </a:t>
              </a:r>
              <a:r>
                <a:rPr lang="en-US" sz="1200" dirty="0" smtClean="0">
                  <a:latin typeface="Montserrat Medium" panose="020B0604020202020204" charset="0"/>
                </a:rPr>
                <a:t>M. </a:t>
              </a:r>
              <a:r>
                <a:rPr lang="en-US" sz="1200" dirty="0" err="1" smtClean="0">
                  <a:latin typeface="Montserrat Medium" panose="020B0604020202020204" charset="0"/>
                </a:rPr>
                <a:t>Krishnakanth</a:t>
              </a:r>
              <a:r>
                <a:rPr lang="en-US" sz="1200" dirty="0">
                  <a:latin typeface="Montserrat Medium" panose="020B0604020202020204" charset="0"/>
                </a:rPr>
                <a:t>, and N. </a:t>
              </a:r>
              <a:r>
                <a:rPr lang="en-US" sz="1200" dirty="0" err="1">
                  <a:latin typeface="Montserrat Medium" panose="020B0604020202020204" charset="0"/>
                </a:rPr>
                <a:t>Bhalaji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smtClean="0">
                  <a:latin typeface="Montserrat Medium" panose="020B0604020202020204" charset="0"/>
                </a:rPr>
                <a:t>[</a:t>
              </a:r>
              <a:r>
                <a:rPr lang="en-US" sz="1200" dirty="0">
                  <a:latin typeface="Montserrat Medium" panose="020B0604020202020204" charset="0"/>
                </a:rPr>
                <a:t>3</a:t>
              </a:r>
              <a:r>
                <a:rPr lang="en-US" sz="1200" dirty="0" smtClean="0">
                  <a:latin typeface="Montserrat Medium" panose="020B0604020202020204" charset="0"/>
                </a:rPr>
                <a:t>]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49286" y="1815546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74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05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References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72209" y="1136780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[ 1 ] Mahmud</a:t>
            </a:r>
            <a:r>
              <a:rPr lang="en-US" sz="1200" dirty="0">
                <a:latin typeface="Montserrat Medium" panose="020B0604020202020204" charset="0"/>
              </a:rPr>
              <a:t>, S., Ahmed, S. and </a:t>
            </a:r>
            <a:r>
              <a:rPr lang="en-US" sz="1200" dirty="0" err="1">
                <a:latin typeface="Montserrat Medium" panose="020B0604020202020204" charset="0"/>
              </a:rPr>
              <a:t>Shikder</a:t>
            </a:r>
            <a:r>
              <a:rPr lang="en-US" sz="1200" dirty="0">
                <a:latin typeface="Montserrat Medium" panose="020B0604020202020204" charset="0"/>
              </a:rPr>
              <a:t>, K., 2019, January. A smart home automation and metering system using internet of things (</a:t>
            </a:r>
            <a:r>
              <a:rPr lang="en-US" sz="1200" dirty="0" err="1">
                <a:latin typeface="Montserrat Medium" panose="020B0604020202020204" charset="0"/>
              </a:rPr>
              <a:t>IoT</a:t>
            </a:r>
            <a:r>
              <a:rPr lang="en-US" sz="1200" dirty="0">
                <a:latin typeface="Montserrat Medium" panose="020B0604020202020204" charset="0"/>
              </a:rPr>
              <a:t>). In 2019 International Conference on Robotics, Electrical and Signal Processing Techniques (ICREST) (pp. 451-454). IEEE.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209" y="1806672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Montserrat Medium" panose="020B0604020202020204" charset="0"/>
              </a:rPr>
              <a:t>[ 2 ] </a:t>
            </a:r>
            <a:r>
              <a:rPr lang="en-US" sz="1200" dirty="0" err="1">
                <a:latin typeface="Montserrat Medium" panose="020B0604020202020204" charset="0"/>
              </a:rPr>
              <a:t>Jabbar</a:t>
            </a:r>
            <a:r>
              <a:rPr lang="en-US" sz="1200" dirty="0">
                <a:latin typeface="Montserrat Medium" panose="020B0604020202020204" charset="0"/>
              </a:rPr>
              <a:t>, W.A., Kian, T.K., </a:t>
            </a:r>
            <a:r>
              <a:rPr lang="en-US" sz="1200" dirty="0" err="1">
                <a:latin typeface="Montserrat Medium" panose="020B0604020202020204" charset="0"/>
              </a:rPr>
              <a:t>Ramli</a:t>
            </a:r>
            <a:r>
              <a:rPr lang="en-US" sz="1200" dirty="0">
                <a:latin typeface="Montserrat Medium" panose="020B0604020202020204" charset="0"/>
              </a:rPr>
              <a:t>, R.M., </a:t>
            </a:r>
            <a:r>
              <a:rPr lang="en-US" sz="1200" dirty="0" err="1">
                <a:latin typeface="Montserrat Medium" panose="020B0604020202020204" charset="0"/>
              </a:rPr>
              <a:t>Zubir</a:t>
            </a:r>
            <a:r>
              <a:rPr lang="en-US" sz="1200" dirty="0">
                <a:latin typeface="Montserrat Medium" panose="020B0604020202020204" charset="0"/>
              </a:rPr>
              <a:t>, S.N., </a:t>
            </a:r>
            <a:r>
              <a:rPr lang="en-US" sz="1200" dirty="0" err="1">
                <a:latin typeface="Montserrat Medium" panose="020B0604020202020204" charset="0"/>
              </a:rPr>
              <a:t>Zamrizaman</a:t>
            </a:r>
            <a:r>
              <a:rPr lang="en-US" sz="1200" dirty="0">
                <a:latin typeface="Montserrat Medium" panose="020B0604020202020204" charset="0"/>
              </a:rPr>
              <a:t>, N.S</a:t>
            </a:r>
            <a:r>
              <a:rPr lang="en-US" sz="1200" dirty="0" smtClean="0">
                <a:latin typeface="Montserrat Medium" panose="020B0604020202020204" charset="0"/>
              </a:rPr>
              <a:t>., </a:t>
            </a:r>
            <a:r>
              <a:rPr lang="en-US" sz="1200" dirty="0" err="1" smtClean="0">
                <a:latin typeface="Montserrat Medium" panose="020B0604020202020204" charset="0"/>
              </a:rPr>
              <a:t>Balfaqih</a:t>
            </a:r>
            <a:r>
              <a:rPr lang="en-US" sz="1200" dirty="0">
                <a:latin typeface="Montserrat Medium" panose="020B0604020202020204" charset="0"/>
              </a:rPr>
              <a:t>, M</a:t>
            </a:r>
            <a:r>
              <a:rPr lang="en-US" sz="1200" dirty="0" smtClean="0">
                <a:latin typeface="Montserrat Medium" panose="020B0604020202020204" charset="0"/>
              </a:rPr>
              <a:t>., </a:t>
            </a:r>
            <a:r>
              <a:rPr lang="en-US" sz="1200" dirty="0" err="1" smtClean="0">
                <a:latin typeface="Montserrat Medium" panose="020B0604020202020204" charset="0"/>
              </a:rPr>
              <a:t>Shepelev</a:t>
            </a:r>
            <a:r>
              <a:rPr lang="en-US" sz="1200" dirty="0">
                <a:latin typeface="Montserrat Medium" panose="020B0604020202020204" charset="0"/>
              </a:rPr>
              <a:t>, V. and </a:t>
            </a:r>
            <a:r>
              <a:rPr lang="en-US" sz="1200" dirty="0" err="1">
                <a:latin typeface="Montserrat Medium" panose="020B0604020202020204" charset="0"/>
              </a:rPr>
              <a:t>Alharbi</a:t>
            </a:r>
            <a:r>
              <a:rPr lang="en-US" sz="1200" dirty="0">
                <a:latin typeface="Montserrat Medium" panose="020B0604020202020204" charset="0"/>
              </a:rPr>
              <a:t>, S., 2019. Design and </a:t>
            </a:r>
            <a:r>
              <a:rPr lang="en-US" sz="1200" dirty="0" smtClean="0">
                <a:latin typeface="Montserrat Medium" panose="020B0604020202020204" charset="0"/>
              </a:rPr>
              <a:t>fabrication of </a:t>
            </a:r>
            <a:r>
              <a:rPr lang="en-US" sz="1200" dirty="0">
                <a:latin typeface="Montserrat Medium" panose="020B0604020202020204" charset="0"/>
              </a:rPr>
              <a:t>smart home with Internet of Things enabled automation system. </a:t>
            </a:r>
            <a:r>
              <a:rPr lang="en-US" sz="1200" dirty="0" smtClean="0">
                <a:latin typeface="Montserrat Medium" panose="020B0604020202020204" charset="0"/>
              </a:rPr>
              <a:t>IEEE Access</a:t>
            </a:r>
            <a:r>
              <a:rPr lang="en-US" sz="1200" dirty="0">
                <a:latin typeface="Montserrat Medium" panose="020B0604020202020204" charset="0"/>
              </a:rPr>
              <a:t>, 7, pp.144059-144074.</a:t>
            </a:r>
            <a:endParaRPr lang="en-US" sz="1200" dirty="0">
              <a:latin typeface="Montserrat Medium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209" y="2453003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[ 3 </a:t>
            </a:r>
            <a:r>
              <a:rPr lang="en-US" sz="1200" dirty="0">
                <a:latin typeface="Montserrat Medium" panose="020B0604020202020204" charset="0"/>
              </a:rPr>
              <a:t>] </a:t>
            </a:r>
            <a:r>
              <a:rPr lang="en-US" sz="1200" dirty="0" err="1">
                <a:latin typeface="Montserrat Medium" panose="020B0604020202020204" charset="0"/>
              </a:rPr>
              <a:t>Dhanush</a:t>
            </a:r>
            <a:r>
              <a:rPr lang="en-US" sz="1200" dirty="0">
                <a:latin typeface="Montserrat Medium" panose="020B0604020202020204" charset="0"/>
              </a:rPr>
              <a:t>, T., </a:t>
            </a:r>
            <a:r>
              <a:rPr lang="en-US" sz="1200" dirty="0" err="1">
                <a:latin typeface="Montserrat Medium" panose="020B0604020202020204" charset="0"/>
              </a:rPr>
              <a:t>Ramnath</a:t>
            </a:r>
            <a:r>
              <a:rPr lang="en-US" sz="1200" dirty="0">
                <a:latin typeface="Montserrat Medium" panose="020B0604020202020204" charset="0"/>
              </a:rPr>
              <a:t>, B.A., </a:t>
            </a:r>
            <a:r>
              <a:rPr lang="en-US" sz="1200" dirty="0" err="1">
                <a:latin typeface="Montserrat Medium" panose="020B0604020202020204" charset="0"/>
              </a:rPr>
              <a:t>Krishnakanth</a:t>
            </a:r>
            <a:r>
              <a:rPr lang="en-US" sz="1200" dirty="0">
                <a:latin typeface="Montserrat Medium" panose="020B0604020202020204" charset="0"/>
              </a:rPr>
              <a:t>, M. and </a:t>
            </a:r>
            <a:r>
              <a:rPr lang="en-US" sz="1200" dirty="0" err="1">
                <a:latin typeface="Montserrat Medium" panose="020B0604020202020204" charset="0"/>
              </a:rPr>
              <a:t>Bhalaji</a:t>
            </a:r>
            <a:r>
              <a:rPr lang="en-US" sz="1200" dirty="0">
                <a:latin typeface="Montserrat Medium" panose="020B0604020202020204" charset="0"/>
              </a:rPr>
              <a:t>, N., </a:t>
            </a:r>
            <a:r>
              <a:rPr lang="en-US" sz="1200" dirty="0" smtClean="0">
                <a:latin typeface="Montserrat Medium" panose="020B0604020202020204" charset="0"/>
              </a:rPr>
              <a:t>2018, July</a:t>
            </a:r>
            <a:r>
              <a:rPr lang="en-US" sz="1200" dirty="0">
                <a:latin typeface="Montserrat Medium" panose="020B0604020202020204" charset="0"/>
              </a:rPr>
              <a:t>. Smart Rooms Automation System by Thermal Sensing. In </a:t>
            </a:r>
            <a:r>
              <a:rPr lang="en-US" sz="1200" dirty="0" smtClean="0">
                <a:latin typeface="Montserrat Medium" panose="020B0604020202020204" charset="0"/>
              </a:rPr>
              <a:t>2018 International </a:t>
            </a:r>
            <a:r>
              <a:rPr lang="en-US" sz="1200" dirty="0">
                <a:latin typeface="Montserrat Medium" panose="020B0604020202020204" charset="0"/>
              </a:rPr>
              <a:t>Conference on Inventive Research in Computing Applications (ICIRCA) (pp. 596-600). </a:t>
            </a:r>
            <a:r>
              <a:rPr lang="en-US" sz="1200" dirty="0" smtClean="0">
                <a:latin typeface="Montserrat Medium" panose="020B0604020202020204" charset="0"/>
              </a:rPr>
              <a:t>IEEE.</a:t>
            </a:r>
            <a:endParaRPr lang="en-US" sz="1200" dirty="0">
              <a:latin typeface="Montserrat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06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333280" y="1822831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Thanks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29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 Infographics by Slidesgo">
  <a:themeElements>
    <a:clrScheme name="Simple Light">
      <a:dk1>
        <a:srgbClr val="000000"/>
      </a:dk1>
      <a:lt1>
        <a:srgbClr val="FFFFFF"/>
      </a:lt1>
      <a:dk2>
        <a:srgbClr val="2F4842"/>
      </a:dk2>
      <a:lt2>
        <a:srgbClr val="597375"/>
      </a:lt2>
      <a:accent1>
        <a:srgbClr val="708D8F"/>
      </a:accent1>
      <a:accent2>
        <a:srgbClr val="86A5A8"/>
      </a:accent2>
      <a:accent3>
        <a:srgbClr val="B05044"/>
      </a:accent3>
      <a:accent4>
        <a:srgbClr val="B77855"/>
      </a:accent4>
      <a:accent5>
        <a:srgbClr val="D88269"/>
      </a:accent5>
      <a:accent6>
        <a:srgbClr val="F0E4D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488</Words>
  <Application>Microsoft Office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 Medium</vt:lpstr>
      <vt:lpstr>Montserrat</vt:lpstr>
      <vt:lpstr>Arial</vt:lpstr>
      <vt:lpstr>Fira Sans Extra Condensed</vt:lpstr>
      <vt:lpstr>Project Research Infographics by Slidesgo</vt:lpstr>
      <vt:lpstr>Project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Research Infographics</dc:title>
  <cp:lastModifiedBy>Rayhan Al Shorif</cp:lastModifiedBy>
  <cp:revision>16</cp:revision>
  <dcterms:modified xsi:type="dcterms:W3CDTF">2024-02-08T12:55:35Z</dcterms:modified>
</cp:coreProperties>
</file>