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3"/>
  </p:notesMasterIdLst>
  <p:sldIdLst>
    <p:sldId id="347" r:id="rId4"/>
    <p:sldId id="298" r:id="rId5"/>
    <p:sldId id="351" r:id="rId6"/>
    <p:sldId id="352" r:id="rId7"/>
    <p:sldId id="330" r:id="rId8"/>
    <p:sldId id="304" r:id="rId9"/>
    <p:sldId id="355" r:id="rId10"/>
    <p:sldId id="349" r:id="rId11"/>
    <p:sldId id="350" r:id="rId12"/>
    <p:sldId id="260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299" r:id="rId46"/>
    <p:sldId id="300" r:id="rId47"/>
    <p:sldId id="346" r:id="rId48"/>
    <p:sldId id="302" r:id="rId49"/>
    <p:sldId id="303" r:id="rId50"/>
    <p:sldId id="305" r:id="rId51"/>
    <p:sldId id="306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3F3"/>
    <a:srgbClr val="FFCCCC"/>
    <a:srgbClr val="7F0000"/>
    <a:srgbClr val="FF9999"/>
    <a:srgbClr val="DED8F8"/>
    <a:srgbClr val="7030A0"/>
    <a:srgbClr val="F56727"/>
    <a:srgbClr val="00B050"/>
    <a:srgbClr val="FF0000"/>
    <a:srgbClr val="50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90" y="10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BA3C2E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0EF-44B5-9904-61E09CFEBCA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0EF-44B5-9904-61E09CFEBCA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0EF-44B5-9904-61E09CFEBCA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C0EF-44B5-9904-61E09CFEBCA5}"/>
              </c:ext>
            </c:extLst>
          </c:dPt>
          <c:cat>
            <c:strRef>
              <c:f>Sheet1!$A$2:$A$5</c:f>
              <c:strCache>
                <c:ptCount val="4"/>
                <c:pt idx="0">
                  <c:v>A 1</c:v>
                </c:pt>
                <c:pt idx="1">
                  <c:v>A 2</c:v>
                </c:pt>
                <c:pt idx="2">
                  <c:v>A 3</c:v>
                </c:pt>
                <c:pt idx="3">
                  <c:v>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C0EF-44B5-9904-61E09CFEBC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 1</c:v>
                </c:pt>
                <c:pt idx="1">
                  <c:v>A 2</c:v>
                </c:pt>
                <c:pt idx="2">
                  <c:v>A 3</c:v>
                </c:pt>
                <c:pt idx="3">
                  <c:v>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C0EF-44B5-9904-61E09CFEBC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83356928"/>
        <c:axId val="1483359648"/>
      </c:barChart>
      <c:catAx>
        <c:axId val="14833569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1483359648"/>
        <c:crosses val="autoZero"/>
        <c:auto val="1"/>
        <c:lblAlgn val="ctr"/>
        <c:lblOffset val="100"/>
        <c:noMultiLvlLbl val="0"/>
      </c:catAx>
      <c:valAx>
        <c:axId val="148335964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1483356928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1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290487608145588E-2"/>
          <c:y val="5.7022637795275589E-2"/>
          <c:w val="0.83759195610226722"/>
          <c:h val="0.98437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AE3-4220-B700-D591E8EE333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AE3-4220-B700-D591E8EE333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AE3-4220-B700-D591E8EE333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5AE3-4220-B700-D591E8EE333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35</c:v>
                </c:pt>
                <c:pt idx="1">
                  <c:v>25</c:v>
                </c:pt>
                <c:pt idx="2">
                  <c:v>20</c:v>
                </c:pt>
                <c:pt idx="3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5AE3-4220-B700-D591E8EE33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290856584300146"/>
          <c:y val="7.1774991022222151E-2"/>
          <c:w val="0.71344352783758958"/>
          <c:h val="0.8722394114076380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circle"/>
            <c:size val="5"/>
            <c:spPr>
              <a:solidFill>
                <a:schemeClr val="accent4"/>
              </a:solidFill>
              <a:ln>
                <a:noFill/>
              </a:ln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2022</c:v>
                </c:pt>
                <c:pt idx="1">
                  <c:v>2021</c:v>
                </c:pt>
                <c:pt idx="2">
                  <c:v>2020</c:v>
                </c:pt>
                <c:pt idx="3">
                  <c:v>2019</c:v>
                </c:pt>
                <c:pt idx="4">
                  <c:v>2018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315-49EA-9B2E-4B5DB90C22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circle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2022</c:v>
                </c:pt>
                <c:pt idx="1">
                  <c:v>2021</c:v>
                </c:pt>
                <c:pt idx="2">
                  <c:v>2020</c:v>
                </c:pt>
                <c:pt idx="3">
                  <c:v>2019</c:v>
                </c:pt>
                <c:pt idx="4">
                  <c:v>2018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315-49EA-9B2E-4B5DB90C22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3362368"/>
        <c:axId val="1483365088"/>
      </c:radarChart>
      <c:catAx>
        <c:axId val="148336236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1483365088"/>
        <c:crosses val="autoZero"/>
        <c:auto val="1"/>
        <c:lblAlgn val="ctr"/>
        <c:lblOffset val="100"/>
        <c:noMultiLvlLbl val="0"/>
      </c:catAx>
      <c:valAx>
        <c:axId val="1483365088"/>
        <c:scaling>
          <c:orientation val="minMax"/>
        </c:scaling>
        <c:delete val="0"/>
        <c:axPos val="l"/>
        <c:majorGridlines>
          <c:spPr>
            <a:ln w="15875">
              <a:solidFill>
                <a:schemeClr val="bg1">
                  <a:lumMod val="65000"/>
                </a:schemeClr>
              </a:solidFill>
              <a:prstDash val="sysDash"/>
            </a:ln>
          </c:spPr>
        </c:majorGridlines>
        <c:numFmt formatCode="General" sourceLinked="1"/>
        <c:majorTickMark val="cross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1483362368"/>
        <c:crosses val="autoZero"/>
        <c:crossBetween val="between"/>
      </c:valAx>
      <c:spPr>
        <a:ln>
          <a:noFill/>
        </a:ln>
        <a:effectLst>
          <a:innerShdw blurRad="63500" dist="50800" dir="16200000">
            <a:prstClr val="black">
              <a:alpha val="50000"/>
            </a:prstClr>
          </a:innerShd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EF4A4A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5ED-496F-AD24-4790BD4314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5ED-496F-AD24-4790BD43141F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05ED-496F-AD24-4790BD4314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9"/>
        <c:overlap val="100"/>
        <c:axId val="1483363456"/>
        <c:axId val="1483361280"/>
      </c:barChart>
      <c:catAx>
        <c:axId val="148336345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483361280"/>
        <c:crosses val="autoZero"/>
        <c:auto val="1"/>
        <c:lblAlgn val="ctr"/>
        <c:lblOffset val="100"/>
        <c:noMultiLvlLbl val="0"/>
      </c:catAx>
      <c:valAx>
        <c:axId val="1483361280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48336345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08-Feb-24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xmlns="" id="{E50F7605-A96E-467B-B520-710A70E7719F}"/>
              </a:ext>
            </a:extLst>
          </p:cNvPr>
          <p:cNvSpPr/>
          <p:nvPr userDrawn="1"/>
        </p:nvSpPr>
        <p:spPr>
          <a:xfrm>
            <a:off x="0" y="-1"/>
            <a:ext cx="4617008" cy="6508888"/>
          </a:xfrm>
          <a:custGeom>
            <a:avLst/>
            <a:gdLst>
              <a:gd name="connsiteX0" fmla="*/ 1362564 w 4617008"/>
              <a:gd name="connsiteY0" fmla="*/ 0 h 6508888"/>
              <a:gd name="connsiteX1" fmla="*/ 4617008 w 4617008"/>
              <a:gd name="connsiteY1" fmla="*/ 3254444 h 6508888"/>
              <a:gd name="connsiteX2" fmla="*/ 1362564 w 4617008"/>
              <a:gd name="connsiteY2" fmla="*/ 6508888 h 6508888"/>
              <a:gd name="connsiteX3" fmla="*/ 95788 w 4617008"/>
              <a:gd name="connsiteY3" fmla="*/ 6253138 h 6508888"/>
              <a:gd name="connsiteX4" fmla="*/ 0 w 4617008"/>
              <a:gd name="connsiteY4" fmla="*/ 6206995 h 6508888"/>
              <a:gd name="connsiteX5" fmla="*/ 0 w 4617008"/>
              <a:gd name="connsiteY5" fmla="*/ 301894 h 6508888"/>
              <a:gd name="connsiteX6" fmla="*/ 95788 w 4617008"/>
              <a:gd name="connsiteY6" fmla="*/ 255750 h 6508888"/>
              <a:gd name="connsiteX7" fmla="*/ 1362564 w 4617008"/>
              <a:gd name="connsiteY7" fmla="*/ 0 h 650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17008" h="6508888">
                <a:moveTo>
                  <a:pt x="1362564" y="0"/>
                </a:moveTo>
                <a:cubicBezTo>
                  <a:pt x="3159944" y="0"/>
                  <a:pt x="4617008" y="1457064"/>
                  <a:pt x="4617008" y="3254444"/>
                </a:cubicBezTo>
                <a:cubicBezTo>
                  <a:pt x="4617008" y="5051824"/>
                  <a:pt x="3159944" y="6508888"/>
                  <a:pt x="1362564" y="6508888"/>
                </a:cubicBezTo>
                <a:cubicBezTo>
                  <a:pt x="913219" y="6508888"/>
                  <a:pt x="485144" y="6417822"/>
                  <a:pt x="95788" y="6253138"/>
                </a:cubicBezTo>
                <a:lnTo>
                  <a:pt x="0" y="6206995"/>
                </a:lnTo>
                <a:lnTo>
                  <a:pt x="0" y="301894"/>
                </a:lnTo>
                <a:lnTo>
                  <a:pt x="95788" y="255750"/>
                </a:lnTo>
                <a:cubicBezTo>
                  <a:pt x="485144" y="91067"/>
                  <a:pt x="913219" y="0"/>
                  <a:pt x="136256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xmlns="" id="{91D29CCD-1DCA-47D5-9788-AF0BC62CC34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388656"/>
            <a:ext cx="4494364" cy="6469344"/>
          </a:xfrm>
          <a:custGeom>
            <a:avLst/>
            <a:gdLst>
              <a:gd name="connsiteX0" fmla="*/ 1149249 w 4494364"/>
              <a:gd name="connsiteY0" fmla="*/ 0 h 6469344"/>
              <a:gd name="connsiteX1" fmla="*/ 4494364 w 4494364"/>
              <a:gd name="connsiteY1" fmla="*/ 3345115 h 6469344"/>
              <a:gd name="connsiteX2" fmla="*/ 2451319 w 4494364"/>
              <a:gd name="connsiteY2" fmla="*/ 6427355 h 6469344"/>
              <a:gd name="connsiteX3" fmla="*/ 2344823 w 4494364"/>
              <a:gd name="connsiteY3" fmla="*/ 6469344 h 6469344"/>
              <a:gd name="connsiteX4" fmla="*/ 0 w 4494364"/>
              <a:gd name="connsiteY4" fmla="*/ 6469344 h 6469344"/>
              <a:gd name="connsiteX5" fmla="*/ 0 w 4494364"/>
              <a:gd name="connsiteY5" fmla="*/ 202672 h 6469344"/>
              <a:gd name="connsiteX6" fmla="*/ 154514 w 4494364"/>
              <a:gd name="connsiteY6" fmla="*/ 150390 h 6469344"/>
              <a:gd name="connsiteX7" fmla="*/ 1149249 w 4494364"/>
              <a:gd name="connsiteY7" fmla="*/ 0 h 6469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94364" h="6469344">
                <a:moveTo>
                  <a:pt x="1149249" y="0"/>
                </a:moveTo>
                <a:cubicBezTo>
                  <a:pt x="2996705" y="0"/>
                  <a:pt x="4494364" y="1497659"/>
                  <a:pt x="4494364" y="3345115"/>
                </a:cubicBezTo>
                <a:cubicBezTo>
                  <a:pt x="4494364" y="4730707"/>
                  <a:pt x="3651931" y="5919538"/>
                  <a:pt x="2451319" y="6427355"/>
                </a:cubicBezTo>
                <a:lnTo>
                  <a:pt x="2344823" y="6469344"/>
                </a:lnTo>
                <a:lnTo>
                  <a:pt x="0" y="6469344"/>
                </a:lnTo>
                <a:lnTo>
                  <a:pt x="0" y="202672"/>
                </a:lnTo>
                <a:lnTo>
                  <a:pt x="154514" y="150390"/>
                </a:lnTo>
                <a:cubicBezTo>
                  <a:pt x="468751" y="52652"/>
                  <a:pt x="802851" y="0"/>
                  <a:pt x="114924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29164E05-815B-4B23-98B3-E419AA6BB030}"/>
              </a:ext>
            </a:extLst>
          </p:cNvPr>
          <p:cNvGrpSpPr/>
          <p:nvPr userDrawn="1"/>
        </p:nvGrpSpPr>
        <p:grpSpPr>
          <a:xfrm>
            <a:off x="5252423" y="595071"/>
            <a:ext cx="6372712" cy="5822001"/>
            <a:chOff x="7192629" y="1828167"/>
            <a:chExt cx="3658514" cy="3342357"/>
          </a:xfrm>
          <a:solidFill>
            <a:schemeClr val="accent1">
              <a:alpha val="40000"/>
            </a:schemeClr>
          </a:solidFill>
        </p:grpSpPr>
        <p:sp>
          <p:nvSpPr>
            <p:cNvPr id="3" name="Freeform 16">
              <a:extLst>
                <a:ext uri="{FF2B5EF4-FFF2-40B4-BE49-F238E27FC236}">
                  <a16:creationId xmlns:a16="http://schemas.microsoft.com/office/drawing/2014/main" xmlns="" id="{7DA56005-1465-40D8-A03F-E660A9763FBD}"/>
                </a:ext>
              </a:extLst>
            </p:cNvPr>
            <p:cNvSpPr/>
            <p:nvPr userDrawn="1"/>
          </p:nvSpPr>
          <p:spPr>
            <a:xfrm rot="14821187">
              <a:off x="7343358" y="1881591"/>
              <a:ext cx="3138204" cy="3439661"/>
            </a:xfrm>
            <a:custGeom>
              <a:avLst/>
              <a:gdLst>
                <a:gd name="connsiteX0" fmla="*/ 255022 w 1226229"/>
                <a:gd name="connsiteY0" fmla="*/ 3188 h 1344022"/>
                <a:gd name="connsiteX1" fmla="*/ 36909 w 1226229"/>
                <a:gd name="connsiteY1" fmla="*/ 959533 h 1344022"/>
                <a:gd name="connsiteX2" fmla="*/ 875808 w 1226229"/>
                <a:gd name="connsiteY2" fmla="*/ 1337038 h 1344022"/>
                <a:gd name="connsiteX3" fmla="*/ 1202978 w 1226229"/>
                <a:gd name="connsiteY3" fmla="*/ 674307 h 1344022"/>
                <a:gd name="connsiteX4" fmla="*/ 255022 w 1226229"/>
                <a:gd name="connsiteY4" fmla="*/ 3188 h 1344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229" h="1344022">
                  <a:moveTo>
                    <a:pt x="255022" y="3188"/>
                  </a:moveTo>
                  <a:cubicBezTo>
                    <a:pt x="60677" y="50726"/>
                    <a:pt x="-66555" y="737225"/>
                    <a:pt x="36909" y="959533"/>
                  </a:cubicBezTo>
                  <a:cubicBezTo>
                    <a:pt x="140373" y="1181841"/>
                    <a:pt x="681463" y="1384576"/>
                    <a:pt x="875808" y="1337038"/>
                  </a:cubicBezTo>
                  <a:cubicBezTo>
                    <a:pt x="1070153" y="1289500"/>
                    <a:pt x="1300850" y="896615"/>
                    <a:pt x="1202978" y="674307"/>
                  </a:cubicBezTo>
                  <a:cubicBezTo>
                    <a:pt x="1105106" y="451999"/>
                    <a:pt x="449367" y="-44350"/>
                    <a:pt x="255022" y="318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4" name="Freeform 17">
              <a:extLst>
                <a:ext uri="{FF2B5EF4-FFF2-40B4-BE49-F238E27FC236}">
                  <a16:creationId xmlns:a16="http://schemas.microsoft.com/office/drawing/2014/main" xmlns="" id="{1F295692-F1CB-43EF-91E1-6BF5DB88A72A}"/>
                </a:ext>
              </a:extLst>
            </p:cNvPr>
            <p:cNvSpPr/>
            <p:nvPr userDrawn="1"/>
          </p:nvSpPr>
          <p:spPr>
            <a:xfrm rot="11086192">
              <a:off x="7805038" y="2070693"/>
              <a:ext cx="3046105" cy="2942250"/>
            </a:xfrm>
            <a:custGeom>
              <a:avLst/>
              <a:gdLst>
                <a:gd name="connsiteX0" fmla="*/ 51347 w 1697323"/>
                <a:gd name="connsiteY0" fmla="*/ 164668 h 1639454"/>
                <a:gd name="connsiteX1" fmla="*/ 613409 w 1697323"/>
                <a:gd name="connsiteY1" fmla="*/ 5277 h 1639454"/>
                <a:gd name="connsiteX2" fmla="*/ 1410364 w 1697323"/>
                <a:gd name="connsiteY2" fmla="*/ 324059 h 1639454"/>
                <a:gd name="connsiteX3" fmla="*/ 1628477 w 1697323"/>
                <a:gd name="connsiteY3" fmla="*/ 1313960 h 1639454"/>
                <a:gd name="connsiteX4" fmla="*/ 286239 w 1697323"/>
                <a:gd name="connsiteY4" fmla="*/ 1607574 h 1639454"/>
                <a:gd name="connsiteX5" fmla="*/ 51347 w 1697323"/>
                <a:gd name="connsiteY5" fmla="*/ 659618 h 1639454"/>
                <a:gd name="connsiteX6" fmla="*/ 51347 w 1697323"/>
                <a:gd name="connsiteY6" fmla="*/ 164668 h 163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323" h="1639454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5" name="Freeform 18">
              <a:extLst>
                <a:ext uri="{FF2B5EF4-FFF2-40B4-BE49-F238E27FC236}">
                  <a16:creationId xmlns:a16="http://schemas.microsoft.com/office/drawing/2014/main" xmlns="" id="{A439D3AE-7105-4A40-9674-8C760CB3AA35}"/>
                </a:ext>
              </a:extLst>
            </p:cNvPr>
            <p:cNvSpPr/>
            <p:nvPr userDrawn="1"/>
          </p:nvSpPr>
          <p:spPr>
            <a:xfrm rot="1044868">
              <a:off x="7316937" y="1828167"/>
              <a:ext cx="3191046" cy="3082250"/>
            </a:xfrm>
            <a:custGeom>
              <a:avLst/>
              <a:gdLst>
                <a:gd name="connsiteX0" fmla="*/ 51347 w 1697323"/>
                <a:gd name="connsiteY0" fmla="*/ 164668 h 1639454"/>
                <a:gd name="connsiteX1" fmla="*/ 613409 w 1697323"/>
                <a:gd name="connsiteY1" fmla="*/ 5277 h 1639454"/>
                <a:gd name="connsiteX2" fmla="*/ 1410364 w 1697323"/>
                <a:gd name="connsiteY2" fmla="*/ 324059 h 1639454"/>
                <a:gd name="connsiteX3" fmla="*/ 1628477 w 1697323"/>
                <a:gd name="connsiteY3" fmla="*/ 1313960 h 1639454"/>
                <a:gd name="connsiteX4" fmla="*/ 286239 w 1697323"/>
                <a:gd name="connsiteY4" fmla="*/ 1607574 h 1639454"/>
                <a:gd name="connsiteX5" fmla="*/ 51347 w 1697323"/>
                <a:gd name="connsiteY5" fmla="*/ 659618 h 1639454"/>
                <a:gd name="connsiteX6" fmla="*/ 51347 w 1697323"/>
                <a:gd name="connsiteY6" fmla="*/ 164668 h 163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323" h="1639454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xmlns="" id="{440BF128-72E1-4450-B867-0C9D1EAE0B8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45957">
            <a:off x="5499002" y="866468"/>
            <a:ext cx="5305968" cy="5125064"/>
          </a:xfrm>
          <a:custGeom>
            <a:avLst/>
            <a:gdLst>
              <a:gd name="connsiteX0" fmla="*/ 3768999 w 5305968"/>
              <a:gd name="connsiteY0" fmla="*/ 464 h 5125064"/>
              <a:gd name="connsiteX1" fmla="*/ 4411163 w 5305968"/>
              <a:gd name="connsiteY1" fmla="*/ 99662 h 5125064"/>
              <a:gd name="connsiteX2" fmla="*/ 5145453 w 5305968"/>
              <a:gd name="connsiteY2" fmla="*/ 3063046 h 5125064"/>
              <a:gd name="connsiteX3" fmla="*/ 5145453 w 5305968"/>
              <a:gd name="connsiteY3" fmla="*/ 4610298 h 5125064"/>
              <a:gd name="connsiteX4" fmla="*/ 3388403 w 5305968"/>
              <a:gd name="connsiteY4" fmla="*/ 5108567 h 5125064"/>
              <a:gd name="connsiteX5" fmla="*/ 897060 w 5305968"/>
              <a:gd name="connsiteY5" fmla="*/ 4112030 h 5125064"/>
              <a:gd name="connsiteX6" fmla="*/ 215221 w 5305968"/>
              <a:gd name="connsiteY6" fmla="*/ 1017522 h 5125064"/>
              <a:gd name="connsiteX7" fmla="*/ 3768999 w 5305968"/>
              <a:gd name="connsiteY7" fmla="*/ 464 h 512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05968" h="5125064">
                <a:moveTo>
                  <a:pt x="3768999" y="464"/>
                </a:moveTo>
                <a:cubicBezTo>
                  <a:pt x="4033876" y="4546"/>
                  <a:pt x="4257093" y="35739"/>
                  <a:pt x="4411163" y="99662"/>
                </a:cubicBezTo>
                <a:cubicBezTo>
                  <a:pt x="5232868" y="440582"/>
                  <a:pt x="5027441" y="2315644"/>
                  <a:pt x="5145453" y="3063046"/>
                </a:cubicBezTo>
                <a:cubicBezTo>
                  <a:pt x="5263466" y="3810447"/>
                  <a:pt x="5438295" y="4269378"/>
                  <a:pt x="5145453" y="4610298"/>
                </a:cubicBezTo>
                <a:cubicBezTo>
                  <a:pt x="4852612" y="4951219"/>
                  <a:pt x="4096470" y="5191611"/>
                  <a:pt x="3388403" y="5108567"/>
                </a:cubicBezTo>
                <a:cubicBezTo>
                  <a:pt x="2680337" y="5025523"/>
                  <a:pt x="1425923" y="4793871"/>
                  <a:pt x="897060" y="4112030"/>
                </a:cubicBezTo>
                <a:cubicBezTo>
                  <a:pt x="368196" y="3430188"/>
                  <a:pt x="-370462" y="1686249"/>
                  <a:pt x="215221" y="1017522"/>
                </a:cubicBezTo>
                <a:cubicBezTo>
                  <a:pt x="691089" y="474181"/>
                  <a:pt x="2621195" y="-17223"/>
                  <a:pt x="3768999" y="46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5876A388-03D4-4E21-9CFF-1444C14A90CD}"/>
              </a:ext>
            </a:extLst>
          </p:cNvPr>
          <p:cNvSpPr/>
          <p:nvPr userDrawn="1"/>
        </p:nvSpPr>
        <p:spPr>
          <a:xfrm>
            <a:off x="0" y="4215744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6214CDF9-AED9-4026-A581-A8F00B1EF925}"/>
              </a:ext>
            </a:extLst>
          </p:cNvPr>
          <p:cNvSpPr/>
          <p:nvPr userDrawn="1"/>
        </p:nvSpPr>
        <p:spPr>
          <a:xfrm>
            <a:off x="8014620" y="4215744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143BB15-413C-4F38-99B0-ECC0BC4EC242}"/>
              </a:ext>
            </a:extLst>
          </p:cNvPr>
          <p:cNvSpPr/>
          <p:nvPr userDrawn="1"/>
        </p:nvSpPr>
        <p:spPr>
          <a:xfrm>
            <a:off x="3880338" y="4567873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xmlns="" id="{3CB50E4E-79E3-4B29-A80F-95BA1AB22371}"/>
              </a:ext>
            </a:extLst>
          </p:cNvPr>
          <p:cNvGrpSpPr/>
          <p:nvPr userDrawn="1"/>
        </p:nvGrpSpPr>
        <p:grpSpPr>
          <a:xfrm>
            <a:off x="4181510" y="1536176"/>
            <a:ext cx="3966027" cy="3201070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F09FB232-168F-426E-9D12-ED7532D9FC99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CEAD57CC-CFF8-469E-B79E-12AF04039346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D56836D3-EB12-4352-8F3C-4586893E8C0B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4B345037-C6B7-4CE7-A997-0BFAC7C5124B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BB371CC5-4AC0-4F6F-8421-B0086183E79B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14F52072-7B4A-47A7-BDA8-C8BF0BAE8FBA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2D39DB49-D079-4C9D-9300-BE5C8068BF2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46C65F46-58C2-4259-956C-7B7751D2F560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4" name="Graphic 14">
            <a:extLst>
              <a:ext uri="{FF2B5EF4-FFF2-40B4-BE49-F238E27FC236}">
                <a16:creationId xmlns:a16="http://schemas.microsoft.com/office/drawing/2014/main" xmlns="" id="{6ACB794B-451B-4D0E-A92D-2D834E6B95B1}"/>
              </a:ext>
            </a:extLst>
          </p:cNvPr>
          <p:cNvGrpSpPr/>
          <p:nvPr userDrawn="1"/>
        </p:nvGrpSpPr>
        <p:grpSpPr>
          <a:xfrm>
            <a:off x="802991" y="2192794"/>
            <a:ext cx="2744170" cy="2214881"/>
            <a:chOff x="2444748" y="555045"/>
            <a:chExt cx="7282048" cy="572745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273866AF-CBA6-4C21-AB5C-67789679AF8B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8AAA4C3D-EBF9-4DE2-9DB8-64484048FF6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A10B71B7-BD22-41C5-B48C-AD24D7CA433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93004617-7E73-48FF-8487-44D80221076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D06A476F-8B06-40D1-88C6-8B693C37695B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465B794B-BF05-43AF-A60D-76061A3BE712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858930C8-1C02-4751-9EED-8FF04C8AEF3F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AD78753E-B58C-485C-B8A0-BCA29028DAE1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3" name="Graphic 14">
            <a:extLst>
              <a:ext uri="{FF2B5EF4-FFF2-40B4-BE49-F238E27FC236}">
                <a16:creationId xmlns:a16="http://schemas.microsoft.com/office/drawing/2014/main" xmlns="" id="{57A56478-E422-4562-B225-97CA1E0FB8EE}"/>
              </a:ext>
            </a:extLst>
          </p:cNvPr>
          <p:cNvGrpSpPr/>
          <p:nvPr userDrawn="1"/>
        </p:nvGrpSpPr>
        <p:grpSpPr>
          <a:xfrm>
            <a:off x="8753103" y="2192794"/>
            <a:ext cx="2744170" cy="2214881"/>
            <a:chOff x="2444748" y="555045"/>
            <a:chExt cx="7282048" cy="572745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457D1B5C-BD57-4B6C-B41A-830F8BE714A3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912F11A6-764A-478E-B64A-A3BAB4510F87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31EA8E44-3A33-427E-9C5B-C7A8CAB7C806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BDFAB6EC-BB37-4AFC-841D-87A42571C014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5AFA7A29-C3B0-4755-85C9-66F5CF5C07C2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08E5451E-6A99-421A-952E-479DAC50567A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64A46CF5-7CFF-498D-A66A-F3D49F1BBEF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C82672F0-F064-40D6-B74B-97036200EB64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2" name="그림 개체 틀 2">
            <a:extLst>
              <a:ext uri="{FF2B5EF4-FFF2-40B4-BE49-F238E27FC236}">
                <a16:creationId xmlns:a16="http://schemas.microsoft.com/office/drawing/2014/main" xmlns="" id="{7E7544BA-CC25-4157-8AE3-C0152F17236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90236" y="1690027"/>
            <a:ext cx="3747829" cy="2184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3" name="그림 개체 틀 2">
            <a:extLst>
              <a:ext uri="{FF2B5EF4-FFF2-40B4-BE49-F238E27FC236}">
                <a16:creationId xmlns:a16="http://schemas.microsoft.com/office/drawing/2014/main" xmlns="" id="{F3E71E64-8A0E-468B-B5E4-3F2D3FD0556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18338" y="2295607"/>
            <a:ext cx="2513477" cy="1497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4" name="그림 개체 틀 2">
            <a:extLst>
              <a:ext uri="{FF2B5EF4-FFF2-40B4-BE49-F238E27FC236}">
                <a16:creationId xmlns:a16="http://schemas.microsoft.com/office/drawing/2014/main" xmlns="" id="{94F84734-A1D1-47E9-A477-49D248AF11E8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868450" y="2295607"/>
            <a:ext cx="2513477" cy="1497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xmlns="" id="{3F48BB9B-D8C5-464B-9EE5-2898E552A20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3">
            <a:extLst>
              <a:ext uri="{FF2B5EF4-FFF2-40B4-BE49-F238E27FC236}">
                <a16:creationId xmlns:a16="http://schemas.microsoft.com/office/drawing/2014/main" xmlns="" id="{903AE4A2-E018-4996-A603-98B21D6DBB9A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xmlns="" id="{504F0154-E554-4A32-9FA3-4F28FF857E57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xmlns="" id="{0F827056-29D4-40C7-8AD3-CB956A29090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0" name="Group 6">
              <a:extLst>
                <a:ext uri="{FF2B5EF4-FFF2-40B4-BE49-F238E27FC236}">
                  <a16:creationId xmlns:a16="http://schemas.microsoft.com/office/drawing/2014/main" xmlns="" id="{F5D385B8-9C05-4A7D-BEB6-ED0EDC9F934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1" name="Oval 7">
                <a:extLst>
                  <a:ext uri="{FF2B5EF4-FFF2-40B4-BE49-F238E27FC236}">
                    <a16:creationId xmlns:a16="http://schemas.microsoft.com/office/drawing/2014/main" xmlns="" id="{FE0D0D4F-D5AB-4A80-9458-143071470DFB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2" name="Rounded Rectangle 8">
                <a:extLst>
                  <a:ext uri="{FF2B5EF4-FFF2-40B4-BE49-F238E27FC236}">
                    <a16:creationId xmlns:a16="http://schemas.microsoft.com/office/drawing/2014/main" xmlns="" id="{EF3BC1F8-ECC6-4E4E-B350-7E0BA0AFF448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627F313A-721D-40B8-A940-573B2D422708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xmlns="" id="{3E0DA4D0-6D7B-40D1-A558-E39272782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B5E75A58-FDD1-4297-923E-107AE4B1F2F5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05690" y="1709201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F1F94A78-B4C2-4D3C-97FC-AD483DDAA8C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289300" y="1709201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C05EDCFF-D2E4-4409-A0D5-E50B49AB1E3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097495" y="1709201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6FD53134-4CDA-4ED3-952F-FC3C46E2B00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481105" y="1709201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F608582F-D666-4A66-8F4A-4176789F293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3097495" y="4125365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423CBC44-782A-4A70-AF0F-82AD8FB15AF3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05690" y="4125365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xmlns="" id="{C44D3E9C-ECE1-428E-9C6A-C9DB9160337E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5289300" y="4125365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9BAC6FB0-627B-477E-A55D-1260E90A756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9672911" y="1709201"/>
            <a:ext cx="1620000" cy="16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xmlns="" id="{8AAEC1B5-D19C-441E-AC9C-A7011BE9CCA5}"/>
              </a:ext>
            </a:extLst>
          </p:cNvPr>
          <p:cNvSpPr/>
          <p:nvPr userDrawn="1"/>
        </p:nvSpPr>
        <p:spPr>
          <a:xfrm>
            <a:off x="5531703" y="857269"/>
            <a:ext cx="6339088" cy="6000731"/>
          </a:xfrm>
          <a:custGeom>
            <a:avLst/>
            <a:gdLst>
              <a:gd name="connsiteX0" fmla="*/ 4503422 w 6339088"/>
              <a:gd name="connsiteY0" fmla="*/ 2773272 h 6000731"/>
              <a:gd name="connsiteX1" fmla="*/ 4496660 w 6339088"/>
              <a:gd name="connsiteY1" fmla="*/ 2847678 h 6000731"/>
              <a:gd name="connsiteX2" fmla="*/ 4354884 w 6339088"/>
              <a:gd name="connsiteY2" fmla="*/ 3277412 h 6000731"/>
              <a:gd name="connsiteX3" fmla="*/ 4234233 w 6339088"/>
              <a:gd name="connsiteY3" fmla="*/ 3364659 h 6000731"/>
              <a:gd name="connsiteX4" fmla="*/ 4183019 w 6339088"/>
              <a:gd name="connsiteY4" fmla="*/ 3419601 h 6000731"/>
              <a:gd name="connsiteX5" fmla="*/ 4257976 w 6339088"/>
              <a:gd name="connsiteY5" fmla="*/ 3831389 h 6000731"/>
              <a:gd name="connsiteX6" fmla="*/ 4281443 w 6339088"/>
              <a:gd name="connsiteY6" fmla="*/ 3857066 h 6000731"/>
              <a:gd name="connsiteX7" fmla="*/ 4296768 w 6339088"/>
              <a:gd name="connsiteY7" fmla="*/ 3850440 h 6000731"/>
              <a:gd name="connsiteX8" fmla="*/ 4306984 w 6339088"/>
              <a:gd name="connsiteY8" fmla="*/ 3718605 h 6000731"/>
              <a:gd name="connsiteX9" fmla="*/ 4469602 w 6339088"/>
              <a:gd name="connsiteY9" fmla="*/ 3279623 h 6000731"/>
              <a:gd name="connsiteX10" fmla="*/ 4679984 w 6339088"/>
              <a:gd name="connsiteY10" fmla="*/ 3039288 h 6000731"/>
              <a:gd name="connsiteX11" fmla="*/ 4643951 w 6339088"/>
              <a:gd name="connsiteY11" fmla="*/ 2818276 h 6000731"/>
              <a:gd name="connsiteX12" fmla="*/ 4503422 w 6339088"/>
              <a:gd name="connsiteY12" fmla="*/ 2773272 h 6000731"/>
              <a:gd name="connsiteX13" fmla="*/ 3117955 w 6339088"/>
              <a:gd name="connsiteY13" fmla="*/ 1083 h 6000731"/>
              <a:gd name="connsiteX14" fmla="*/ 3521142 w 6339088"/>
              <a:gd name="connsiteY14" fmla="*/ 83611 h 6000731"/>
              <a:gd name="connsiteX15" fmla="*/ 4579770 w 6339088"/>
              <a:gd name="connsiteY15" fmla="*/ 492733 h 6000731"/>
              <a:gd name="connsiteX16" fmla="*/ 6071208 w 6339088"/>
              <a:gd name="connsiteY16" fmla="*/ 1075125 h 6000731"/>
              <a:gd name="connsiteX17" fmla="*/ 6247306 w 6339088"/>
              <a:gd name="connsiteY17" fmla="*/ 1144613 h 6000731"/>
              <a:gd name="connsiteX18" fmla="*/ 6339088 w 6339088"/>
              <a:gd name="connsiteY18" fmla="*/ 1233582 h 6000731"/>
              <a:gd name="connsiteX19" fmla="*/ 6060223 w 6339088"/>
              <a:gd name="connsiteY19" fmla="*/ 1282648 h 6000731"/>
              <a:gd name="connsiteX20" fmla="*/ 5218426 w 6339088"/>
              <a:gd name="connsiteY20" fmla="*/ 1426828 h 6000731"/>
              <a:gd name="connsiteX21" fmla="*/ 4512306 w 6339088"/>
              <a:gd name="connsiteY21" fmla="*/ 1547739 h 6000731"/>
              <a:gd name="connsiteX22" fmla="*/ 4550218 w 6339088"/>
              <a:gd name="connsiteY22" fmla="*/ 1647927 h 6000731"/>
              <a:gd name="connsiteX23" fmla="*/ 4620066 w 6339088"/>
              <a:gd name="connsiteY23" fmla="*/ 2112173 h 6000731"/>
              <a:gd name="connsiteX24" fmla="*/ 4773988 w 6339088"/>
              <a:gd name="connsiteY24" fmla="*/ 2425673 h 6000731"/>
              <a:gd name="connsiteX25" fmla="*/ 4959800 w 6339088"/>
              <a:gd name="connsiteY25" fmla="*/ 2530038 h 6000731"/>
              <a:gd name="connsiteX26" fmla="*/ 5328934 w 6339088"/>
              <a:gd name="connsiteY26" fmla="*/ 2854994 h 6000731"/>
              <a:gd name="connsiteX27" fmla="*/ 5584178 w 6339088"/>
              <a:gd name="connsiteY27" fmla="*/ 3383845 h 6000731"/>
              <a:gd name="connsiteX28" fmla="*/ 5701931 w 6339088"/>
              <a:gd name="connsiteY28" fmla="*/ 4079041 h 6000731"/>
              <a:gd name="connsiteX29" fmla="*/ 5769575 w 6339088"/>
              <a:gd name="connsiteY29" fmla="*/ 4668912 h 6000731"/>
              <a:gd name="connsiteX30" fmla="*/ 6105298 w 6339088"/>
              <a:gd name="connsiteY30" fmla="*/ 5573386 h 6000731"/>
              <a:gd name="connsiteX31" fmla="*/ 6189374 w 6339088"/>
              <a:gd name="connsiteY31" fmla="*/ 5943954 h 6000731"/>
              <a:gd name="connsiteX32" fmla="*/ 6184053 w 6339088"/>
              <a:gd name="connsiteY32" fmla="*/ 6000731 h 6000731"/>
              <a:gd name="connsiteX33" fmla="*/ 1594099 w 6339088"/>
              <a:gd name="connsiteY33" fmla="*/ 6000731 h 6000731"/>
              <a:gd name="connsiteX34" fmla="*/ 1838456 w 6339088"/>
              <a:gd name="connsiteY34" fmla="*/ 5766927 h 6000731"/>
              <a:gd name="connsiteX35" fmla="*/ 2896293 w 6339088"/>
              <a:gd name="connsiteY35" fmla="*/ 4653174 h 6000731"/>
              <a:gd name="connsiteX36" fmla="*/ 2933291 w 6339088"/>
              <a:gd name="connsiteY36" fmla="*/ 4448179 h 6000731"/>
              <a:gd name="connsiteX37" fmla="*/ 2863581 w 6339088"/>
              <a:gd name="connsiteY37" fmla="*/ 4315100 h 6000731"/>
              <a:gd name="connsiteX38" fmla="*/ 2594806 w 6339088"/>
              <a:gd name="connsiteY38" fmla="*/ 4198316 h 6000731"/>
              <a:gd name="connsiteX39" fmla="*/ 2435225 w 6339088"/>
              <a:gd name="connsiteY39" fmla="*/ 4230343 h 6000731"/>
              <a:gd name="connsiteX40" fmla="*/ 2144224 w 6339088"/>
              <a:gd name="connsiteY40" fmla="*/ 4285423 h 6000731"/>
              <a:gd name="connsiteX41" fmla="*/ 1990030 w 6339088"/>
              <a:gd name="connsiteY41" fmla="*/ 4194862 h 6000731"/>
              <a:gd name="connsiteX42" fmla="*/ 1950270 w 6339088"/>
              <a:gd name="connsiteY42" fmla="*/ 4043705 h 6000731"/>
              <a:gd name="connsiteX43" fmla="*/ 1820094 w 6339088"/>
              <a:gd name="connsiteY43" fmla="*/ 3897516 h 6000731"/>
              <a:gd name="connsiteX44" fmla="*/ 1782824 w 6339088"/>
              <a:gd name="connsiteY44" fmla="*/ 3815790 h 6000731"/>
              <a:gd name="connsiteX45" fmla="*/ 1827274 w 6339088"/>
              <a:gd name="connsiteY45" fmla="*/ 3725372 h 6000731"/>
              <a:gd name="connsiteX46" fmla="*/ 1779372 w 6339088"/>
              <a:gd name="connsiteY46" fmla="*/ 3699558 h 6000731"/>
              <a:gd name="connsiteX47" fmla="*/ 1671282 w 6339088"/>
              <a:gd name="connsiteY47" fmla="*/ 3501459 h 6000731"/>
              <a:gd name="connsiteX48" fmla="*/ 1634285 w 6339088"/>
              <a:gd name="connsiteY48" fmla="*/ 3441690 h 6000731"/>
              <a:gd name="connsiteX49" fmla="*/ 1479675 w 6339088"/>
              <a:gd name="connsiteY49" fmla="*/ 3375010 h 6000731"/>
              <a:gd name="connsiteX50" fmla="*/ 1411482 w 6339088"/>
              <a:gd name="connsiteY50" fmla="*/ 3193480 h 6000731"/>
              <a:gd name="connsiteX51" fmla="*/ 1472493 w 6339088"/>
              <a:gd name="connsiteY51" fmla="*/ 3061649 h 6000731"/>
              <a:gd name="connsiteX52" fmla="*/ 1620620 w 6339088"/>
              <a:gd name="connsiteY52" fmla="*/ 2390610 h 6000731"/>
              <a:gd name="connsiteX53" fmla="*/ 1717528 w 6339088"/>
              <a:gd name="connsiteY53" fmla="*/ 1540941 h 6000731"/>
              <a:gd name="connsiteX54" fmla="*/ 1728017 w 6339088"/>
              <a:gd name="connsiteY54" fmla="*/ 1409244 h 6000731"/>
              <a:gd name="connsiteX55" fmla="*/ 1738768 w 6339088"/>
              <a:gd name="connsiteY55" fmla="*/ 1249922 h 6000731"/>
              <a:gd name="connsiteX56" fmla="*/ 1775106 w 6339088"/>
              <a:gd name="connsiteY56" fmla="*/ 1209557 h 6000731"/>
              <a:gd name="connsiteX57" fmla="*/ 1133646 w 6339088"/>
              <a:gd name="connsiteY57" fmla="*/ 901417 h 6000731"/>
              <a:gd name="connsiteX58" fmla="*/ 146914 w 6339088"/>
              <a:gd name="connsiteY58" fmla="*/ 427195 h 6000731"/>
              <a:gd name="connsiteX59" fmla="*/ 52883 w 6339088"/>
              <a:gd name="connsiteY59" fmla="*/ 367943 h 6000731"/>
              <a:gd name="connsiteX60" fmla="*/ 0 w 6339088"/>
              <a:gd name="connsiteY60" fmla="*/ 302859 h 6000731"/>
              <a:gd name="connsiteX61" fmla="*/ 4176 w 6339088"/>
              <a:gd name="connsiteY61" fmla="*/ 293044 h 6000731"/>
              <a:gd name="connsiteX62" fmla="*/ 125920 w 6339088"/>
              <a:gd name="connsiteY62" fmla="*/ 281069 h 6000731"/>
              <a:gd name="connsiteX63" fmla="*/ 1731688 w 6339088"/>
              <a:gd name="connsiteY63" fmla="*/ 134361 h 6000731"/>
              <a:gd name="connsiteX64" fmla="*/ 2699778 w 6339088"/>
              <a:gd name="connsiteY64" fmla="*/ 40055 h 6000731"/>
              <a:gd name="connsiteX65" fmla="*/ 3117955 w 6339088"/>
              <a:gd name="connsiteY65" fmla="*/ 1083 h 600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339088" h="6000731">
                <a:moveTo>
                  <a:pt x="4503422" y="2773272"/>
                </a:moveTo>
                <a:cubicBezTo>
                  <a:pt x="4500246" y="2806125"/>
                  <a:pt x="4495967" y="2826972"/>
                  <a:pt x="4496660" y="2847678"/>
                </a:cubicBezTo>
                <a:cubicBezTo>
                  <a:pt x="4502042" y="3008501"/>
                  <a:pt x="4431084" y="3143786"/>
                  <a:pt x="4354884" y="3277412"/>
                </a:cubicBezTo>
                <a:cubicBezTo>
                  <a:pt x="4327965" y="3324765"/>
                  <a:pt x="4294143" y="3361622"/>
                  <a:pt x="4234233" y="3364659"/>
                </a:cubicBezTo>
                <a:cubicBezTo>
                  <a:pt x="4201794" y="3366314"/>
                  <a:pt x="4188680" y="3383021"/>
                  <a:pt x="4183019" y="3419601"/>
                </a:cubicBezTo>
                <a:cubicBezTo>
                  <a:pt x="4160378" y="3566479"/>
                  <a:pt x="4204969" y="3699417"/>
                  <a:pt x="4257976" y="3831389"/>
                </a:cubicBezTo>
                <a:cubicBezTo>
                  <a:pt x="4262117" y="3841329"/>
                  <a:pt x="4273576" y="3848509"/>
                  <a:pt x="4281443" y="3857066"/>
                </a:cubicBezTo>
                <a:cubicBezTo>
                  <a:pt x="4286550" y="3854860"/>
                  <a:pt x="4291660" y="3852647"/>
                  <a:pt x="4296768" y="3850440"/>
                </a:cubicBezTo>
                <a:cubicBezTo>
                  <a:pt x="4300218" y="3806542"/>
                  <a:pt x="4304774" y="3762503"/>
                  <a:pt x="4306984" y="3718605"/>
                </a:cubicBezTo>
                <a:cubicBezTo>
                  <a:pt x="4315265" y="3555163"/>
                  <a:pt x="4364411" y="3406485"/>
                  <a:pt x="4469602" y="3279623"/>
                </a:cubicBezTo>
                <a:cubicBezTo>
                  <a:pt x="4537657" y="3197763"/>
                  <a:pt x="4609026" y="3118663"/>
                  <a:pt x="4679984" y="3039288"/>
                </a:cubicBezTo>
                <a:cubicBezTo>
                  <a:pt x="4751076" y="2959634"/>
                  <a:pt x="4738650" y="2866866"/>
                  <a:pt x="4643951" y="2818276"/>
                </a:cubicBezTo>
                <a:cubicBezTo>
                  <a:pt x="4602536" y="2797016"/>
                  <a:pt x="4554359" y="2789146"/>
                  <a:pt x="4503422" y="2773272"/>
                </a:cubicBezTo>
                <a:close/>
                <a:moveTo>
                  <a:pt x="3117955" y="1083"/>
                </a:moveTo>
                <a:cubicBezTo>
                  <a:pt x="3257948" y="-7207"/>
                  <a:pt x="3391176" y="33232"/>
                  <a:pt x="3521142" y="83611"/>
                </a:cubicBezTo>
                <a:cubicBezTo>
                  <a:pt x="3873820" y="219189"/>
                  <a:pt x="4227256" y="356027"/>
                  <a:pt x="4579770" y="492733"/>
                </a:cubicBezTo>
                <a:cubicBezTo>
                  <a:pt x="5076356" y="686401"/>
                  <a:pt x="5573705" y="881329"/>
                  <a:pt x="6071208" y="1075125"/>
                </a:cubicBezTo>
                <a:cubicBezTo>
                  <a:pt x="6129904" y="1098288"/>
                  <a:pt x="6188762" y="1120316"/>
                  <a:pt x="6247306" y="1144613"/>
                </a:cubicBezTo>
                <a:cubicBezTo>
                  <a:pt x="6284390" y="1161311"/>
                  <a:pt x="6318532" y="1185684"/>
                  <a:pt x="6339088" y="1233582"/>
                </a:cubicBezTo>
                <a:cubicBezTo>
                  <a:pt x="6242962" y="1250262"/>
                  <a:pt x="6151592" y="1266455"/>
                  <a:pt x="6060223" y="1282648"/>
                </a:cubicBezTo>
                <a:cubicBezTo>
                  <a:pt x="5779678" y="1330331"/>
                  <a:pt x="5499132" y="1378013"/>
                  <a:pt x="5218426" y="1426828"/>
                </a:cubicBezTo>
                <a:lnTo>
                  <a:pt x="4512306" y="1547739"/>
                </a:lnTo>
                <a:lnTo>
                  <a:pt x="4550218" y="1647927"/>
                </a:lnTo>
                <a:cubicBezTo>
                  <a:pt x="4583348" y="1800605"/>
                  <a:pt x="4606542" y="1956458"/>
                  <a:pt x="4620066" y="2112173"/>
                </a:cubicBezTo>
                <a:cubicBezTo>
                  <a:pt x="4631250" y="2240143"/>
                  <a:pt x="4674458" y="2347540"/>
                  <a:pt x="4773988" y="2425673"/>
                </a:cubicBezTo>
                <a:cubicBezTo>
                  <a:pt x="4829345" y="2469158"/>
                  <a:pt x="4893402" y="2507672"/>
                  <a:pt x="4959800" y="2530038"/>
                </a:cubicBezTo>
                <a:cubicBezTo>
                  <a:pt x="5130424" y="2587186"/>
                  <a:pt x="5251073" y="2695691"/>
                  <a:pt x="5328934" y="2854994"/>
                </a:cubicBezTo>
                <a:cubicBezTo>
                  <a:pt x="5414932" y="3030864"/>
                  <a:pt x="5503422" y="3205630"/>
                  <a:pt x="5584178" y="3383845"/>
                </a:cubicBezTo>
                <a:cubicBezTo>
                  <a:pt x="5684124" y="3604305"/>
                  <a:pt x="5741553" y="3833182"/>
                  <a:pt x="5701931" y="4079041"/>
                </a:cubicBezTo>
                <a:cubicBezTo>
                  <a:pt x="5669353" y="4281144"/>
                  <a:pt x="5702206" y="4478685"/>
                  <a:pt x="5769575" y="4668912"/>
                </a:cubicBezTo>
                <a:cubicBezTo>
                  <a:pt x="5876972" y="4972061"/>
                  <a:pt x="5986860" y="5274377"/>
                  <a:pt x="6105298" y="5573386"/>
                </a:cubicBezTo>
                <a:cubicBezTo>
                  <a:pt x="6153649" y="5695453"/>
                  <a:pt x="6188953" y="5817443"/>
                  <a:pt x="6189374" y="5943954"/>
                </a:cubicBezTo>
                <a:lnTo>
                  <a:pt x="6184053" y="6000731"/>
                </a:lnTo>
                <a:lnTo>
                  <a:pt x="1594099" y="6000731"/>
                </a:lnTo>
                <a:lnTo>
                  <a:pt x="1838456" y="5766927"/>
                </a:lnTo>
                <a:cubicBezTo>
                  <a:pt x="2199032" y="5403588"/>
                  <a:pt x="2544007" y="5024791"/>
                  <a:pt x="2896293" y="4653174"/>
                </a:cubicBezTo>
                <a:cubicBezTo>
                  <a:pt x="2954138" y="4592161"/>
                  <a:pt x="2961318" y="4522033"/>
                  <a:pt x="2933291" y="4448179"/>
                </a:cubicBezTo>
                <a:cubicBezTo>
                  <a:pt x="2915624" y="4401657"/>
                  <a:pt x="2892293" y="4355684"/>
                  <a:pt x="2863581" y="4315100"/>
                </a:cubicBezTo>
                <a:cubicBezTo>
                  <a:pt x="2798561" y="4223440"/>
                  <a:pt x="2714351" y="4169463"/>
                  <a:pt x="2594806" y="4198316"/>
                </a:cubicBezTo>
                <a:cubicBezTo>
                  <a:pt x="2542075" y="4211017"/>
                  <a:pt x="2488509" y="4219987"/>
                  <a:pt x="2435225" y="4230343"/>
                </a:cubicBezTo>
                <a:cubicBezTo>
                  <a:pt x="2338317" y="4249117"/>
                  <a:pt x="2241822" y="4270927"/>
                  <a:pt x="2144224" y="4285423"/>
                </a:cubicBezTo>
                <a:cubicBezTo>
                  <a:pt x="2061953" y="4297708"/>
                  <a:pt x="2020259" y="4272443"/>
                  <a:pt x="1990030" y="4194862"/>
                </a:cubicBezTo>
                <a:cubicBezTo>
                  <a:pt x="1971256" y="4146548"/>
                  <a:pt x="1954828" y="4095057"/>
                  <a:pt x="1950270" y="4043705"/>
                </a:cubicBezTo>
                <a:cubicBezTo>
                  <a:pt x="1942677" y="3959220"/>
                  <a:pt x="1916861" y="3903589"/>
                  <a:pt x="1820094" y="3897516"/>
                </a:cubicBezTo>
                <a:cubicBezTo>
                  <a:pt x="1776473" y="3894754"/>
                  <a:pt x="1761700" y="3858721"/>
                  <a:pt x="1782824" y="3815790"/>
                </a:cubicBezTo>
                <a:cubicBezTo>
                  <a:pt x="1797179" y="3786664"/>
                  <a:pt x="1811537" y="3757396"/>
                  <a:pt x="1827274" y="3725372"/>
                </a:cubicBezTo>
                <a:cubicBezTo>
                  <a:pt x="1809605" y="3715709"/>
                  <a:pt x="1794830" y="3706872"/>
                  <a:pt x="1779372" y="3699558"/>
                </a:cubicBezTo>
                <a:cubicBezTo>
                  <a:pt x="1654442" y="3639920"/>
                  <a:pt x="1653338" y="3639782"/>
                  <a:pt x="1671282" y="3501459"/>
                </a:cubicBezTo>
                <a:cubicBezTo>
                  <a:pt x="1675700" y="3467503"/>
                  <a:pt x="1664931" y="3453007"/>
                  <a:pt x="1634285" y="3441690"/>
                </a:cubicBezTo>
                <a:cubicBezTo>
                  <a:pt x="1581690" y="3422084"/>
                  <a:pt x="1529235" y="3401239"/>
                  <a:pt x="1479675" y="3375010"/>
                </a:cubicBezTo>
                <a:cubicBezTo>
                  <a:pt x="1394914" y="3330286"/>
                  <a:pt x="1377798" y="3283351"/>
                  <a:pt x="1411482" y="3193480"/>
                </a:cubicBezTo>
                <a:cubicBezTo>
                  <a:pt x="1428461" y="3148203"/>
                  <a:pt x="1447926" y="3103064"/>
                  <a:pt x="1472493" y="3061649"/>
                </a:cubicBezTo>
                <a:cubicBezTo>
                  <a:pt x="1595635" y="2853891"/>
                  <a:pt x="1639117" y="2628601"/>
                  <a:pt x="1620620" y="2390610"/>
                </a:cubicBezTo>
                <a:cubicBezTo>
                  <a:pt x="1598120" y="2100712"/>
                  <a:pt x="1624898" y="1817722"/>
                  <a:pt x="1717528" y="1540941"/>
                </a:cubicBezTo>
                <a:cubicBezTo>
                  <a:pt x="1731193" y="1500218"/>
                  <a:pt x="1732575" y="1452593"/>
                  <a:pt x="1728017" y="1409244"/>
                </a:cubicBezTo>
                <a:cubicBezTo>
                  <a:pt x="1720219" y="1335390"/>
                  <a:pt x="1719875" y="1287074"/>
                  <a:pt x="1738768" y="1249922"/>
                </a:cubicBezTo>
                <a:lnTo>
                  <a:pt x="1775106" y="1209557"/>
                </a:lnTo>
                <a:lnTo>
                  <a:pt x="1133646" y="901417"/>
                </a:lnTo>
                <a:cubicBezTo>
                  <a:pt x="804683" y="743721"/>
                  <a:pt x="475718" y="586025"/>
                  <a:pt x="146914" y="427195"/>
                </a:cubicBezTo>
                <a:cubicBezTo>
                  <a:pt x="114432" y="411136"/>
                  <a:pt x="81501" y="391551"/>
                  <a:pt x="52883" y="367943"/>
                </a:cubicBezTo>
                <a:cubicBezTo>
                  <a:pt x="32681" y="351286"/>
                  <a:pt x="17576" y="324934"/>
                  <a:pt x="0" y="302859"/>
                </a:cubicBezTo>
                <a:cubicBezTo>
                  <a:pt x="1394" y="299587"/>
                  <a:pt x="2785" y="296315"/>
                  <a:pt x="4176" y="293044"/>
                </a:cubicBezTo>
                <a:cubicBezTo>
                  <a:pt x="45013" y="289473"/>
                  <a:pt x="85083" y="284640"/>
                  <a:pt x="125920" y="281069"/>
                </a:cubicBezTo>
                <a:cubicBezTo>
                  <a:pt x="660766" y="232879"/>
                  <a:pt x="1195607" y="184689"/>
                  <a:pt x="1731688" y="134361"/>
                </a:cubicBezTo>
                <a:cubicBezTo>
                  <a:pt x="2054845" y="104143"/>
                  <a:pt x="2377389" y="71536"/>
                  <a:pt x="2699778" y="40055"/>
                </a:cubicBezTo>
                <a:cubicBezTo>
                  <a:pt x="2838558" y="26979"/>
                  <a:pt x="2977968" y="9370"/>
                  <a:pt x="3117955" y="1083"/>
                </a:cubicBezTo>
                <a:close/>
              </a:path>
            </a:pathLst>
          </a:cu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xmlns="" id="{78037F00-E8F9-415D-B6FA-9628240541F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274528" y="733444"/>
            <a:ext cx="6339088" cy="6124557"/>
          </a:xfrm>
          <a:custGeom>
            <a:avLst/>
            <a:gdLst>
              <a:gd name="connsiteX0" fmla="*/ 4503422 w 6339088"/>
              <a:gd name="connsiteY0" fmla="*/ 2773272 h 6124557"/>
              <a:gd name="connsiteX1" fmla="*/ 4496660 w 6339088"/>
              <a:gd name="connsiteY1" fmla="*/ 2847678 h 6124557"/>
              <a:gd name="connsiteX2" fmla="*/ 4354884 w 6339088"/>
              <a:gd name="connsiteY2" fmla="*/ 3277412 h 6124557"/>
              <a:gd name="connsiteX3" fmla="*/ 4234233 w 6339088"/>
              <a:gd name="connsiteY3" fmla="*/ 3364659 h 6124557"/>
              <a:gd name="connsiteX4" fmla="*/ 4183019 w 6339088"/>
              <a:gd name="connsiteY4" fmla="*/ 3419601 h 6124557"/>
              <a:gd name="connsiteX5" fmla="*/ 4257976 w 6339088"/>
              <a:gd name="connsiteY5" fmla="*/ 3831389 h 6124557"/>
              <a:gd name="connsiteX6" fmla="*/ 4281443 w 6339088"/>
              <a:gd name="connsiteY6" fmla="*/ 3857066 h 6124557"/>
              <a:gd name="connsiteX7" fmla="*/ 4296768 w 6339088"/>
              <a:gd name="connsiteY7" fmla="*/ 3850440 h 6124557"/>
              <a:gd name="connsiteX8" fmla="*/ 4306984 w 6339088"/>
              <a:gd name="connsiteY8" fmla="*/ 3718605 h 6124557"/>
              <a:gd name="connsiteX9" fmla="*/ 4469602 w 6339088"/>
              <a:gd name="connsiteY9" fmla="*/ 3279623 h 6124557"/>
              <a:gd name="connsiteX10" fmla="*/ 4679984 w 6339088"/>
              <a:gd name="connsiteY10" fmla="*/ 3039288 h 6124557"/>
              <a:gd name="connsiteX11" fmla="*/ 4643951 w 6339088"/>
              <a:gd name="connsiteY11" fmla="*/ 2818276 h 6124557"/>
              <a:gd name="connsiteX12" fmla="*/ 4503422 w 6339088"/>
              <a:gd name="connsiteY12" fmla="*/ 2773272 h 6124557"/>
              <a:gd name="connsiteX13" fmla="*/ 3117955 w 6339088"/>
              <a:gd name="connsiteY13" fmla="*/ 1083 h 6124557"/>
              <a:gd name="connsiteX14" fmla="*/ 3521142 w 6339088"/>
              <a:gd name="connsiteY14" fmla="*/ 83611 h 6124557"/>
              <a:gd name="connsiteX15" fmla="*/ 4579770 w 6339088"/>
              <a:gd name="connsiteY15" fmla="*/ 492733 h 6124557"/>
              <a:gd name="connsiteX16" fmla="*/ 6071208 w 6339088"/>
              <a:gd name="connsiteY16" fmla="*/ 1075125 h 6124557"/>
              <a:gd name="connsiteX17" fmla="*/ 6247306 w 6339088"/>
              <a:gd name="connsiteY17" fmla="*/ 1144613 h 6124557"/>
              <a:gd name="connsiteX18" fmla="*/ 6339088 w 6339088"/>
              <a:gd name="connsiteY18" fmla="*/ 1233582 h 6124557"/>
              <a:gd name="connsiteX19" fmla="*/ 6060223 w 6339088"/>
              <a:gd name="connsiteY19" fmla="*/ 1282648 h 6124557"/>
              <a:gd name="connsiteX20" fmla="*/ 5218426 w 6339088"/>
              <a:gd name="connsiteY20" fmla="*/ 1426828 h 6124557"/>
              <a:gd name="connsiteX21" fmla="*/ 4512306 w 6339088"/>
              <a:gd name="connsiteY21" fmla="*/ 1547739 h 6124557"/>
              <a:gd name="connsiteX22" fmla="*/ 4550218 w 6339088"/>
              <a:gd name="connsiteY22" fmla="*/ 1647927 h 6124557"/>
              <a:gd name="connsiteX23" fmla="*/ 4620066 w 6339088"/>
              <a:gd name="connsiteY23" fmla="*/ 2112173 h 6124557"/>
              <a:gd name="connsiteX24" fmla="*/ 4773988 w 6339088"/>
              <a:gd name="connsiteY24" fmla="*/ 2425673 h 6124557"/>
              <a:gd name="connsiteX25" fmla="*/ 4959800 w 6339088"/>
              <a:gd name="connsiteY25" fmla="*/ 2530038 h 6124557"/>
              <a:gd name="connsiteX26" fmla="*/ 5328934 w 6339088"/>
              <a:gd name="connsiteY26" fmla="*/ 2854994 h 6124557"/>
              <a:gd name="connsiteX27" fmla="*/ 5584178 w 6339088"/>
              <a:gd name="connsiteY27" fmla="*/ 3383845 h 6124557"/>
              <a:gd name="connsiteX28" fmla="*/ 5701931 w 6339088"/>
              <a:gd name="connsiteY28" fmla="*/ 4079041 h 6124557"/>
              <a:gd name="connsiteX29" fmla="*/ 5769575 w 6339088"/>
              <a:gd name="connsiteY29" fmla="*/ 4668912 h 6124557"/>
              <a:gd name="connsiteX30" fmla="*/ 6105298 w 6339088"/>
              <a:gd name="connsiteY30" fmla="*/ 5573386 h 6124557"/>
              <a:gd name="connsiteX31" fmla="*/ 6177359 w 6339088"/>
              <a:gd name="connsiteY31" fmla="*/ 6072144 h 6124557"/>
              <a:gd name="connsiteX32" fmla="*/ 6164145 w 6339088"/>
              <a:gd name="connsiteY32" fmla="*/ 6124557 h 6124557"/>
              <a:gd name="connsiteX33" fmla="*/ 1464684 w 6339088"/>
              <a:gd name="connsiteY33" fmla="*/ 6124557 h 6124557"/>
              <a:gd name="connsiteX34" fmla="*/ 1838456 w 6339088"/>
              <a:gd name="connsiteY34" fmla="*/ 5766927 h 6124557"/>
              <a:gd name="connsiteX35" fmla="*/ 2896293 w 6339088"/>
              <a:gd name="connsiteY35" fmla="*/ 4653174 h 6124557"/>
              <a:gd name="connsiteX36" fmla="*/ 2933291 w 6339088"/>
              <a:gd name="connsiteY36" fmla="*/ 4448179 h 6124557"/>
              <a:gd name="connsiteX37" fmla="*/ 2863581 w 6339088"/>
              <a:gd name="connsiteY37" fmla="*/ 4315100 h 6124557"/>
              <a:gd name="connsiteX38" fmla="*/ 2594806 w 6339088"/>
              <a:gd name="connsiteY38" fmla="*/ 4198316 h 6124557"/>
              <a:gd name="connsiteX39" fmla="*/ 2435225 w 6339088"/>
              <a:gd name="connsiteY39" fmla="*/ 4230343 h 6124557"/>
              <a:gd name="connsiteX40" fmla="*/ 2144224 w 6339088"/>
              <a:gd name="connsiteY40" fmla="*/ 4285423 h 6124557"/>
              <a:gd name="connsiteX41" fmla="*/ 1990030 w 6339088"/>
              <a:gd name="connsiteY41" fmla="*/ 4194862 h 6124557"/>
              <a:gd name="connsiteX42" fmla="*/ 1950270 w 6339088"/>
              <a:gd name="connsiteY42" fmla="*/ 4043705 h 6124557"/>
              <a:gd name="connsiteX43" fmla="*/ 1820094 w 6339088"/>
              <a:gd name="connsiteY43" fmla="*/ 3897516 h 6124557"/>
              <a:gd name="connsiteX44" fmla="*/ 1782824 w 6339088"/>
              <a:gd name="connsiteY44" fmla="*/ 3815790 h 6124557"/>
              <a:gd name="connsiteX45" fmla="*/ 1827274 w 6339088"/>
              <a:gd name="connsiteY45" fmla="*/ 3725372 h 6124557"/>
              <a:gd name="connsiteX46" fmla="*/ 1779372 w 6339088"/>
              <a:gd name="connsiteY46" fmla="*/ 3699558 h 6124557"/>
              <a:gd name="connsiteX47" fmla="*/ 1671282 w 6339088"/>
              <a:gd name="connsiteY47" fmla="*/ 3501459 h 6124557"/>
              <a:gd name="connsiteX48" fmla="*/ 1634285 w 6339088"/>
              <a:gd name="connsiteY48" fmla="*/ 3441690 h 6124557"/>
              <a:gd name="connsiteX49" fmla="*/ 1479675 w 6339088"/>
              <a:gd name="connsiteY49" fmla="*/ 3375010 h 6124557"/>
              <a:gd name="connsiteX50" fmla="*/ 1411482 w 6339088"/>
              <a:gd name="connsiteY50" fmla="*/ 3193480 h 6124557"/>
              <a:gd name="connsiteX51" fmla="*/ 1472493 w 6339088"/>
              <a:gd name="connsiteY51" fmla="*/ 3061649 h 6124557"/>
              <a:gd name="connsiteX52" fmla="*/ 1620620 w 6339088"/>
              <a:gd name="connsiteY52" fmla="*/ 2390610 h 6124557"/>
              <a:gd name="connsiteX53" fmla="*/ 1717528 w 6339088"/>
              <a:gd name="connsiteY53" fmla="*/ 1540941 h 6124557"/>
              <a:gd name="connsiteX54" fmla="*/ 1728017 w 6339088"/>
              <a:gd name="connsiteY54" fmla="*/ 1409244 h 6124557"/>
              <a:gd name="connsiteX55" fmla="*/ 1738768 w 6339088"/>
              <a:gd name="connsiteY55" fmla="*/ 1249922 h 6124557"/>
              <a:gd name="connsiteX56" fmla="*/ 1775106 w 6339088"/>
              <a:gd name="connsiteY56" fmla="*/ 1209557 h 6124557"/>
              <a:gd name="connsiteX57" fmla="*/ 1133646 w 6339088"/>
              <a:gd name="connsiteY57" fmla="*/ 901417 h 6124557"/>
              <a:gd name="connsiteX58" fmla="*/ 146914 w 6339088"/>
              <a:gd name="connsiteY58" fmla="*/ 427195 h 6124557"/>
              <a:gd name="connsiteX59" fmla="*/ 52883 w 6339088"/>
              <a:gd name="connsiteY59" fmla="*/ 367943 h 6124557"/>
              <a:gd name="connsiteX60" fmla="*/ 0 w 6339088"/>
              <a:gd name="connsiteY60" fmla="*/ 302859 h 6124557"/>
              <a:gd name="connsiteX61" fmla="*/ 4176 w 6339088"/>
              <a:gd name="connsiteY61" fmla="*/ 293044 h 6124557"/>
              <a:gd name="connsiteX62" fmla="*/ 125920 w 6339088"/>
              <a:gd name="connsiteY62" fmla="*/ 281069 h 6124557"/>
              <a:gd name="connsiteX63" fmla="*/ 1731688 w 6339088"/>
              <a:gd name="connsiteY63" fmla="*/ 134361 h 6124557"/>
              <a:gd name="connsiteX64" fmla="*/ 2699778 w 6339088"/>
              <a:gd name="connsiteY64" fmla="*/ 40055 h 6124557"/>
              <a:gd name="connsiteX65" fmla="*/ 3117955 w 6339088"/>
              <a:gd name="connsiteY65" fmla="*/ 1083 h 6124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339088" h="6124557">
                <a:moveTo>
                  <a:pt x="4503422" y="2773272"/>
                </a:moveTo>
                <a:cubicBezTo>
                  <a:pt x="4500246" y="2806125"/>
                  <a:pt x="4495967" y="2826972"/>
                  <a:pt x="4496660" y="2847678"/>
                </a:cubicBezTo>
                <a:cubicBezTo>
                  <a:pt x="4502042" y="3008501"/>
                  <a:pt x="4431084" y="3143786"/>
                  <a:pt x="4354884" y="3277412"/>
                </a:cubicBezTo>
                <a:cubicBezTo>
                  <a:pt x="4327965" y="3324765"/>
                  <a:pt x="4294143" y="3361622"/>
                  <a:pt x="4234233" y="3364659"/>
                </a:cubicBezTo>
                <a:cubicBezTo>
                  <a:pt x="4201794" y="3366314"/>
                  <a:pt x="4188680" y="3383021"/>
                  <a:pt x="4183019" y="3419601"/>
                </a:cubicBezTo>
                <a:cubicBezTo>
                  <a:pt x="4160378" y="3566479"/>
                  <a:pt x="4204969" y="3699417"/>
                  <a:pt x="4257976" y="3831389"/>
                </a:cubicBezTo>
                <a:cubicBezTo>
                  <a:pt x="4262117" y="3841329"/>
                  <a:pt x="4273576" y="3848509"/>
                  <a:pt x="4281443" y="3857066"/>
                </a:cubicBezTo>
                <a:cubicBezTo>
                  <a:pt x="4286550" y="3854860"/>
                  <a:pt x="4291660" y="3852647"/>
                  <a:pt x="4296768" y="3850440"/>
                </a:cubicBezTo>
                <a:cubicBezTo>
                  <a:pt x="4300218" y="3806542"/>
                  <a:pt x="4304774" y="3762503"/>
                  <a:pt x="4306984" y="3718605"/>
                </a:cubicBezTo>
                <a:cubicBezTo>
                  <a:pt x="4315265" y="3555163"/>
                  <a:pt x="4364411" y="3406485"/>
                  <a:pt x="4469602" y="3279623"/>
                </a:cubicBezTo>
                <a:cubicBezTo>
                  <a:pt x="4537657" y="3197763"/>
                  <a:pt x="4609026" y="3118663"/>
                  <a:pt x="4679984" y="3039288"/>
                </a:cubicBezTo>
                <a:cubicBezTo>
                  <a:pt x="4751076" y="2959634"/>
                  <a:pt x="4738650" y="2866866"/>
                  <a:pt x="4643951" y="2818276"/>
                </a:cubicBezTo>
                <a:cubicBezTo>
                  <a:pt x="4602536" y="2797016"/>
                  <a:pt x="4554359" y="2789146"/>
                  <a:pt x="4503422" y="2773272"/>
                </a:cubicBezTo>
                <a:close/>
                <a:moveTo>
                  <a:pt x="3117955" y="1083"/>
                </a:moveTo>
                <a:cubicBezTo>
                  <a:pt x="3257948" y="-7207"/>
                  <a:pt x="3391176" y="33232"/>
                  <a:pt x="3521142" y="83611"/>
                </a:cubicBezTo>
                <a:cubicBezTo>
                  <a:pt x="3873820" y="219189"/>
                  <a:pt x="4227256" y="356027"/>
                  <a:pt x="4579770" y="492733"/>
                </a:cubicBezTo>
                <a:cubicBezTo>
                  <a:pt x="5076356" y="686401"/>
                  <a:pt x="5573705" y="881329"/>
                  <a:pt x="6071208" y="1075125"/>
                </a:cubicBezTo>
                <a:cubicBezTo>
                  <a:pt x="6129904" y="1098288"/>
                  <a:pt x="6188762" y="1120316"/>
                  <a:pt x="6247306" y="1144613"/>
                </a:cubicBezTo>
                <a:cubicBezTo>
                  <a:pt x="6284390" y="1161311"/>
                  <a:pt x="6318532" y="1185684"/>
                  <a:pt x="6339088" y="1233582"/>
                </a:cubicBezTo>
                <a:cubicBezTo>
                  <a:pt x="6242962" y="1250262"/>
                  <a:pt x="6151592" y="1266455"/>
                  <a:pt x="6060223" y="1282648"/>
                </a:cubicBezTo>
                <a:cubicBezTo>
                  <a:pt x="5779678" y="1330331"/>
                  <a:pt x="5499132" y="1378013"/>
                  <a:pt x="5218426" y="1426828"/>
                </a:cubicBezTo>
                <a:lnTo>
                  <a:pt x="4512306" y="1547739"/>
                </a:lnTo>
                <a:lnTo>
                  <a:pt x="4550218" y="1647927"/>
                </a:lnTo>
                <a:cubicBezTo>
                  <a:pt x="4583348" y="1800605"/>
                  <a:pt x="4606542" y="1956458"/>
                  <a:pt x="4620066" y="2112173"/>
                </a:cubicBezTo>
                <a:cubicBezTo>
                  <a:pt x="4631250" y="2240143"/>
                  <a:pt x="4674458" y="2347540"/>
                  <a:pt x="4773988" y="2425673"/>
                </a:cubicBezTo>
                <a:cubicBezTo>
                  <a:pt x="4829345" y="2469158"/>
                  <a:pt x="4893402" y="2507672"/>
                  <a:pt x="4959800" y="2530038"/>
                </a:cubicBezTo>
                <a:cubicBezTo>
                  <a:pt x="5130424" y="2587186"/>
                  <a:pt x="5251073" y="2695691"/>
                  <a:pt x="5328934" y="2854994"/>
                </a:cubicBezTo>
                <a:cubicBezTo>
                  <a:pt x="5414932" y="3030864"/>
                  <a:pt x="5503422" y="3205630"/>
                  <a:pt x="5584178" y="3383845"/>
                </a:cubicBezTo>
                <a:cubicBezTo>
                  <a:pt x="5684124" y="3604305"/>
                  <a:pt x="5741553" y="3833182"/>
                  <a:pt x="5701931" y="4079041"/>
                </a:cubicBezTo>
                <a:cubicBezTo>
                  <a:pt x="5669353" y="4281144"/>
                  <a:pt x="5702206" y="4478685"/>
                  <a:pt x="5769575" y="4668912"/>
                </a:cubicBezTo>
                <a:cubicBezTo>
                  <a:pt x="5876972" y="4972061"/>
                  <a:pt x="5986860" y="5274377"/>
                  <a:pt x="6105298" y="5573386"/>
                </a:cubicBezTo>
                <a:cubicBezTo>
                  <a:pt x="6169766" y="5736142"/>
                  <a:pt x="6211040" y="5898760"/>
                  <a:pt x="6177359" y="6072144"/>
                </a:cubicBezTo>
                <a:lnTo>
                  <a:pt x="6164145" y="6124557"/>
                </a:lnTo>
                <a:lnTo>
                  <a:pt x="1464684" y="6124557"/>
                </a:lnTo>
                <a:lnTo>
                  <a:pt x="1838456" y="5766927"/>
                </a:lnTo>
                <a:cubicBezTo>
                  <a:pt x="2199032" y="5403588"/>
                  <a:pt x="2544007" y="5024791"/>
                  <a:pt x="2896293" y="4653174"/>
                </a:cubicBezTo>
                <a:cubicBezTo>
                  <a:pt x="2954138" y="4592161"/>
                  <a:pt x="2961318" y="4522033"/>
                  <a:pt x="2933291" y="4448179"/>
                </a:cubicBezTo>
                <a:cubicBezTo>
                  <a:pt x="2915624" y="4401657"/>
                  <a:pt x="2892293" y="4355684"/>
                  <a:pt x="2863581" y="4315100"/>
                </a:cubicBezTo>
                <a:cubicBezTo>
                  <a:pt x="2798561" y="4223440"/>
                  <a:pt x="2714351" y="4169463"/>
                  <a:pt x="2594806" y="4198316"/>
                </a:cubicBezTo>
                <a:cubicBezTo>
                  <a:pt x="2542075" y="4211017"/>
                  <a:pt x="2488509" y="4219987"/>
                  <a:pt x="2435225" y="4230343"/>
                </a:cubicBezTo>
                <a:cubicBezTo>
                  <a:pt x="2338317" y="4249117"/>
                  <a:pt x="2241822" y="4270927"/>
                  <a:pt x="2144224" y="4285423"/>
                </a:cubicBezTo>
                <a:cubicBezTo>
                  <a:pt x="2061953" y="4297708"/>
                  <a:pt x="2020259" y="4272443"/>
                  <a:pt x="1990030" y="4194862"/>
                </a:cubicBezTo>
                <a:cubicBezTo>
                  <a:pt x="1971256" y="4146548"/>
                  <a:pt x="1954828" y="4095057"/>
                  <a:pt x="1950270" y="4043705"/>
                </a:cubicBezTo>
                <a:cubicBezTo>
                  <a:pt x="1942677" y="3959220"/>
                  <a:pt x="1916861" y="3903589"/>
                  <a:pt x="1820094" y="3897516"/>
                </a:cubicBezTo>
                <a:cubicBezTo>
                  <a:pt x="1776473" y="3894754"/>
                  <a:pt x="1761700" y="3858721"/>
                  <a:pt x="1782824" y="3815790"/>
                </a:cubicBezTo>
                <a:cubicBezTo>
                  <a:pt x="1797179" y="3786664"/>
                  <a:pt x="1811537" y="3757396"/>
                  <a:pt x="1827274" y="3725372"/>
                </a:cubicBezTo>
                <a:cubicBezTo>
                  <a:pt x="1809605" y="3715709"/>
                  <a:pt x="1794830" y="3706872"/>
                  <a:pt x="1779372" y="3699558"/>
                </a:cubicBezTo>
                <a:cubicBezTo>
                  <a:pt x="1654442" y="3639920"/>
                  <a:pt x="1653338" y="3639782"/>
                  <a:pt x="1671282" y="3501459"/>
                </a:cubicBezTo>
                <a:cubicBezTo>
                  <a:pt x="1675700" y="3467503"/>
                  <a:pt x="1664931" y="3453007"/>
                  <a:pt x="1634285" y="3441690"/>
                </a:cubicBezTo>
                <a:cubicBezTo>
                  <a:pt x="1581690" y="3422084"/>
                  <a:pt x="1529235" y="3401239"/>
                  <a:pt x="1479675" y="3375010"/>
                </a:cubicBezTo>
                <a:cubicBezTo>
                  <a:pt x="1394914" y="3330286"/>
                  <a:pt x="1377798" y="3283351"/>
                  <a:pt x="1411482" y="3193480"/>
                </a:cubicBezTo>
                <a:cubicBezTo>
                  <a:pt x="1428461" y="3148203"/>
                  <a:pt x="1447926" y="3103064"/>
                  <a:pt x="1472493" y="3061649"/>
                </a:cubicBezTo>
                <a:cubicBezTo>
                  <a:pt x="1595635" y="2853891"/>
                  <a:pt x="1639117" y="2628601"/>
                  <a:pt x="1620620" y="2390610"/>
                </a:cubicBezTo>
                <a:cubicBezTo>
                  <a:pt x="1598120" y="2100712"/>
                  <a:pt x="1624898" y="1817722"/>
                  <a:pt x="1717528" y="1540941"/>
                </a:cubicBezTo>
                <a:cubicBezTo>
                  <a:pt x="1731193" y="1500218"/>
                  <a:pt x="1732575" y="1452593"/>
                  <a:pt x="1728017" y="1409244"/>
                </a:cubicBezTo>
                <a:cubicBezTo>
                  <a:pt x="1720219" y="1335390"/>
                  <a:pt x="1719875" y="1287074"/>
                  <a:pt x="1738768" y="1249922"/>
                </a:cubicBezTo>
                <a:lnTo>
                  <a:pt x="1775106" y="1209557"/>
                </a:lnTo>
                <a:lnTo>
                  <a:pt x="1133646" y="901417"/>
                </a:lnTo>
                <a:cubicBezTo>
                  <a:pt x="804683" y="743721"/>
                  <a:pt x="475718" y="586025"/>
                  <a:pt x="146914" y="427195"/>
                </a:cubicBezTo>
                <a:cubicBezTo>
                  <a:pt x="114432" y="411136"/>
                  <a:pt x="81501" y="391551"/>
                  <a:pt x="52883" y="367943"/>
                </a:cubicBezTo>
                <a:cubicBezTo>
                  <a:pt x="32681" y="351286"/>
                  <a:pt x="17576" y="324934"/>
                  <a:pt x="0" y="302859"/>
                </a:cubicBezTo>
                <a:cubicBezTo>
                  <a:pt x="1394" y="299587"/>
                  <a:pt x="2785" y="296315"/>
                  <a:pt x="4176" y="293044"/>
                </a:cubicBezTo>
                <a:cubicBezTo>
                  <a:pt x="45013" y="289473"/>
                  <a:pt x="85083" y="284640"/>
                  <a:pt x="125920" y="281069"/>
                </a:cubicBezTo>
                <a:cubicBezTo>
                  <a:pt x="660766" y="232879"/>
                  <a:pt x="1195607" y="184689"/>
                  <a:pt x="1731688" y="134361"/>
                </a:cubicBezTo>
                <a:cubicBezTo>
                  <a:pt x="2054845" y="104143"/>
                  <a:pt x="2377389" y="71536"/>
                  <a:pt x="2699778" y="40055"/>
                </a:cubicBezTo>
                <a:cubicBezTo>
                  <a:pt x="2838558" y="26979"/>
                  <a:pt x="2977968" y="9370"/>
                  <a:pt x="3117955" y="108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:a16="http://schemas.microsoft.com/office/drawing/2014/main" xmlns="" id="{28522DAF-F091-475D-9453-DFCEB7833B2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362576" y="-1"/>
            <a:ext cx="6638925" cy="6858000"/>
          </a:xfrm>
          <a:custGeom>
            <a:avLst/>
            <a:gdLst>
              <a:gd name="connsiteX0" fmla="*/ 625981 w 6638925"/>
              <a:gd name="connsiteY0" fmla="*/ 1038225 h 6858000"/>
              <a:gd name="connsiteX1" fmla="*/ 1251962 w 6638925"/>
              <a:gd name="connsiteY1" fmla="*/ 1664206 h 6858000"/>
              <a:gd name="connsiteX2" fmla="*/ 1251962 w 6638925"/>
              <a:gd name="connsiteY2" fmla="*/ 6858000 h 6858000"/>
              <a:gd name="connsiteX3" fmla="*/ 0 w 6638925"/>
              <a:gd name="connsiteY3" fmla="*/ 6858000 h 6858000"/>
              <a:gd name="connsiteX4" fmla="*/ 0 w 6638925"/>
              <a:gd name="connsiteY4" fmla="*/ 1664206 h 6858000"/>
              <a:gd name="connsiteX5" fmla="*/ 625981 w 6638925"/>
              <a:gd name="connsiteY5" fmla="*/ 1038225 h 6858000"/>
              <a:gd name="connsiteX6" fmla="*/ 4681632 w 6638925"/>
              <a:gd name="connsiteY6" fmla="*/ 1038224 h 6858000"/>
              <a:gd name="connsiteX7" fmla="*/ 5307613 w 6638925"/>
              <a:gd name="connsiteY7" fmla="*/ 1664205 h 6858000"/>
              <a:gd name="connsiteX8" fmla="*/ 5307613 w 6638925"/>
              <a:gd name="connsiteY8" fmla="*/ 6857999 h 6858000"/>
              <a:gd name="connsiteX9" fmla="*/ 4055651 w 6638925"/>
              <a:gd name="connsiteY9" fmla="*/ 6857999 h 6858000"/>
              <a:gd name="connsiteX10" fmla="*/ 4055651 w 6638925"/>
              <a:gd name="connsiteY10" fmla="*/ 1664205 h 6858000"/>
              <a:gd name="connsiteX11" fmla="*/ 4681632 w 6638925"/>
              <a:gd name="connsiteY11" fmla="*/ 1038224 h 6858000"/>
              <a:gd name="connsiteX12" fmla="*/ 3350320 w 6638925"/>
              <a:gd name="connsiteY12" fmla="*/ 171448 h 6858000"/>
              <a:gd name="connsiteX13" fmla="*/ 3976301 w 6638925"/>
              <a:gd name="connsiteY13" fmla="*/ 797429 h 6858000"/>
              <a:gd name="connsiteX14" fmla="*/ 3976301 w 6638925"/>
              <a:gd name="connsiteY14" fmla="*/ 6857999 h 6858000"/>
              <a:gd name="connsiteX15" fmla="*/ 2724339 w 6638925"/>
              <a:gd name="connsiteY15" fmla="*/ 6857999 h 6858000"/>
              <a:gd name="connsiteX16" fmla="*/ 2724339 w 6638925"/>
              <a:gd name="connsiteY16" fmla="*/ 797429 h 6858000"/>
              <a:gd name="connsiteX17" fmla="*/ 3350320 w 6638925"/>
              <a:gd name="connsiteY17" fmla="*/ 171448 h 6858000"/>
              <a:gd name="connsiteX18" fmla="*/ 5386963 w 6638925"/>
              <a:gd name="connsiteY18" fmla="*/ 0 h 6858000"/>
              <a:gd name="connsiteX19" fmla="*/ 6638925 w 6638925"/>
              <a:gd name="connsiteY19" fmla="*/ 0 h 6858000"/>
              <a:gd name="connsiteX20" fmla="*/ 6638925 w 6638925"/>
              <a:gd name="connsiteY20" fmla="*/ 5798629 h 6858000"/>
              <a:gd name="connsiteX21" fmla="*/ 6012944 w 6638925"/>
              <a:gd name="connsiteY21" fmla="*/ 6424610 h 6858000"/>
              <a:gd name="connsiteX22" fmla="*/ 5386963 w 6638925"/>
              <a:gd name="connsiteY22" fmla="*/ 5798629 h 6858000"/>
              <a:gd name="connsiteX23" fmla="*/ 1393027 w 6638925"/>
              <a:gd name="connsiteY23" fmla="*/ 0 h 6858000"/>
              <a:gd name="connsiteX24" fmla="*/ 2644989 w 6638925"/>
              <a:gd name="connsiteY24" fmla="*/ 0 h 6858000"/>
              <a:gd name="connsiteX25" fmla="*/ 2644989 w 6638925"/>
              <a:gd name="connsiteY25" fmla="*/ 5193794 h 6858000"/>
              <a:gd name="connsiteX26" fmla="*/ 2019008 w 6638925"/>
              <a:gd name="connsiteY26" fmla="*/ 5819775 h 6858000"/>
              <a:gd name="connsiteX27" fmla="*/ 1393027 w 6638925"/>
              <a:gd name="connsiteY27" fmla="*/ 519379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638925" h="6858000">
                <a:moveTo>
                  <a:pt x="625981" y="1038225"/>
                </a:moveTo>
                <a:cubicBezTo>
                  <a:pt x="971701" y="1038225"/>
                  <a:pt x="1251962" y="1318486"/>
                  <a:pt x="1251962" y="1664206"/>
                </a:cubicBezTo>
                <a:lnTo>
                  <a:pt x="1251962" y="6858000"/>
                </a:lnTo>
                <a:lnTo>
                  <a:pt x="0" y="6858000"/>
                </a:lnTo>
                <a:lnTo>
                  <a:pt x="0" y="1664206"/>
                </a:lnTo>
                <a:cubicBezTo>
                  <a:pt x="0" y="1318486"/>
                  <a:pt x="280261" y="1038225"/>
                  <a:pt x="625981" y="1038225"/>
                </a:cubicBezTo>
                <a:close/>
                <a:moveTo>
                  <a:pt x="4681632" y="1038224"/>
                </a:moveTo>
                <a:cubicBezTo>
                  <a:pt x="5027352" y="1038224"/>
                  <a:pt x="5307613" y="1318485"/>
                  <a:pt x="5307613" y="1664205"/>
                </a:cubicBezTo>
                <a:lnTo>
                  <a:pt x="5307613" y="6857999"/>
                </a:lnTo>
                <a:lnTo>
                  <a:pt x="4055651" y="6857999"/>
                </a:lnTo>
                <a:lnTo>
                  <a:pt x="4055651" y="1664205"/>
                </a:lnTo>
                <a:cubicBezTo>
                  <a:pt x="4055651" y="1318485"/>
                  <a:pt x="4335912" y="1038224"/>
                  <a:pt x="4681632" y="1038224"/>
                </a:cubicBezTo>
                <a:close/>
                <a:moveTo>
                  <a:pt x="3350320" y="171448"/>
                </a:moveTo>
                <a:cubicBezTo>
                  <a:pt x="3696040" y="171448"/>
                  <a:pt x="3976301" y="451709"/>
                  <a:pt x="3976301" y="797429"/>
                </a:cubicBezTo>
                <a:lnTo>
                  <a:pt x="3976301" y="6857999"/>
                </a:lnTo>
                <a:lnTo>
                  <a:pt x="2724339" y="6857999"/>
                </a:lnTo>
                <a:lnTo>
                  <a:pt x="2724339" y="797429"/>
                </a:lnTo>
                <a:cubicBezTo>
                  <a:pt x="2724339" y="451709"/>
                  <a:pt x="3004600" y="171448"/>
                  <a:pt x="3350320" y="171448"/>
                </a:cubicBezTo>
                <a:close/>
                <a:moveTo>
                  <a:pt x="5386963" y="0"/>
                </a:moveTo>
                <a:lnTo>
                  <a:pt x="6638925" y="0"/>
                </a:lnTo>
                <a:lnTo>
                  <a:pt x="6638925" y="5798629"/>
                </a:lnTo>
                <a:cubicBezTo>
                  <a:pt x="6638925" y="6144349"/>
                  <a:pt x="6358664" y="6424610"/>
                  <a:pt x="6012944" y="6424610"/>
                </a:cubicBezTo>
                <a:cubicBezTo>
                  <a:pt x="5667224" y="6424610"/>
                  <a:pt x="5386963" y="6144349"/>
                  <a:pt x="5386963" y="5798629"/>
                </a:cubicBezTo>
                <a:close/>
                <a:moveTo>
                  <a:pt x="1393027" y="0"/>
                </a:moveTo>
                <a:lnTo>
                  <a:pt x="2644989" y="0"/>
                </a:lnTo>
                <a:lnTo>
                  <a:pt x="2644989" y="5193794"/>
                </a:lnTo>
                <a:cubicBezTo>
                  <a:pt x="2644989" y="5539514"/>
                  <a:pt x="2364728" y="5819775"/>
                  <a:pt x="2019008" y="5819775"/>
                </a:cubicBezTo>
                <a:cubicBezTo>
                  <a:pt x="1673288" y="5819775"/>
                  <a:pt x="1393027" y="5539514"/>
                  <a:pt x="1393027" y="519379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364AB88-A3A2-4C6E-91B4-C1DFD01AD8D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6080" y="181070"/>
            <a:ext cx="4499299" cy="1774479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None/>
            </a:pPr>
            <a:r>
              <a:rPr lang="en-US" sz="5400" dirty="0">
                <a:solidFill>
                  <a:schemeClr val="bg1"/>
                </a:solidFill>
              </a:rPr>
              <a:t>ProTutorBD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6" name="Group 1">
            <a:extLst>
              <a:ext uri="{FF2B5EF4-FFF2-40B4-BE49-F238E27FC236}">
                <a16:creationId xmlns:a16="http://schemas.microsoft.com/office/drawing/2014/main" xmlns="" id="{6E54F747-929A-44F7-83D1-8BF99B8283D4}"/>
              </a:ext>
            </a:extLst>
          </p:cNvPr>
          <p:cNvGrpSpPr/>
          <p:nvPr/>
        </p:nvGrpSpPr>
        <p:grpSpPr>
          <a:xfrm>
            <a:off x="6290723" y="1647047"/>
            <a:ext cx="4590818" cy="1758770"/>
            <a:chOff x="6342583" y="1194865"/>
            <a:chExt cx="4590818" cy="143378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B1573306-78DF-4686-8A44-5A49DB400284}"/>
                </a:ext>
              </a:extLst>
            </p:cNvPr>
            <p:cNvSpPr txBox="1"/>
            <p:nvPr/>
          </p:nvSpPr>
          <p:spPr>
            <a:xfrm>
              <a:off x="6425709" y="1750480"/>
              <a:ext cx="4507692" cy="878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buClr>
                  <a:srgbClr val="000000"/>
                </a:buClr>
                <a:buSzPts val="3200"/>
              </a:pPr>
              <a:r>
                <a:rPr lang="en-US" dirty="0">
                  <a:solidFill>
                    <a:schemeClr val="bg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Dr</a:t>
              </a:r>
              <a:r>
                <a:rPr lang="en-US" dirty="0" smtClean="0">
                  <a:solidFill>
                    <a:schemeClr val="bg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. Suman Ahmmed</a:t>
              </a:r>
            </a:p>
            <a:p>
              <a:pPr>
                <a:buClr>
                  <a:srgbClr val="000000"/>
                </a:buClr>
                <a:buSzPts val="3200"/>
              </a:pPr>
              <a:r>
                <a:rPr lang="en-US" sz="1400" dirty="0">
                  <a:solidFill>
                    <a:schemeClr val="bg1"/>
                  </a:solidFill>
                  <a:latin typeface="DM Sans" pitchFamily="2" charset="0"/>
                  <a:ea typeface="Roboto"/>
                  <a:cs typeface="Roboto"/>
                  <a:sym typeface="Roboto"/>
                </a:rPr>
                <a:t>Associate Professor, CSE Director, Center for Development of IT Professionals (CDIP)</a:t>
              </a:r>
              <a:endParaRPr lang="en-US" sz="1400" b="1" dirty="0">
                <a:solidFill>
                  <a:schemeClr val="bg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endParaRPr>
            </a:p>
            <a:p>
              <a:pPr lvl="0">
                <a:buClr>
                  <a:srgbClr val="000000"/>
                </a:buClr>
                <a:buSzPts val="3200"/>
              </a:pPr>
              <a:endParaRPr lang="en-US" dirty="0">
                <a:solidFill>
                  <a:schemeClr val="bg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B6935D4D-3C54-4F61-8B80-9847F882E8C0}"/>
                </a:ext>
              </a:extLst>
            </p:cNvPr>
            <p:cNvSpPr txBox="1"/>
            <p:nvPr/>
          </p:nvSpPr>
          <p:spPr>
            <a:xfrm>
              <a:off x="6342583" y="1194865"/>
              <a:ext cx="4507692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lvl="0">
                <a:buClr>
                  <a:srgbClr val="000000"/>
                </a:buClr>
                <a:buSzPts val="3200"/>
              </a:pPr>
              <a:r>
                <a:rPr lang="en-US" sz="3600" b="1" dirty="0">
                  <a:solidFill>
                    <a:schemeClr val="bg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Course Teacher:</a:t>
              </a:r>
            </a:p>
          </p:txBody>
        </p:sp>
      </p:grpSp>
      <p:grpSp>
        <p:nvGrpSpPr>
          <p:cNvPr id="33" name="Group 1">
            <a:extLst>
              <a:ext uri="{FF2B5EF4-FFF2-40B4-BE49-F238E27FC236}">
                <a16:creationId xmlns:a16="http://schemas.microsoft.com/office/drawing/2014/main" xmlns="" id="{6E54F747-929A-44F7-83D1-8BF99B8283D4}"/>
              </a:ext>
            </a:extLst>
          </p:cNvPr>
          <p:cNvGrpSpPr/>
          <p:nvPr/>
        </p:nvGrpSpPr>
        <p:grpSpPr>
          <a:xfrm>
            <a:off x="6373849" y="3752938"/>
            <a:ext cx="4590818" cy="1881882"/>
            <a:chOff x="6342583" y="1194865"/>
            <a:chExt cx="4590818" cy="153414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B1573306-78DF-4686-8A44-5A49DB400284}"/>
                </a:ext>
              </a:extLst>
            </p:cNvPr>
            <p:cNvSpPr txBox="1"/>
            <p:nvPr/>
          </p:nvSpPr>
          <p:spPr>
            <a:xfrm>
              <a:off x="6425709" y="1750480"/>
              <a:ext cx="4507692" cy="978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dirty="0">
                  <a:solidFill>
                    <a:schemeClr val="bg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Rayhan Al Shorif – </a:t>
              </a:r>
              <a:r>
                <a:rPr lang="en-US" dirty="0">
                  <a:solidFill>
                    <a:schemeClr val="bg1"/>
                  </a:solidFill>
                  <a:latin typeface="DM Sans" pitchFamily="2" charset="0"/>
                  <a:ea typeface="Arial"/>
                  <a:cs typeface="Arial"/>
                  <a:sym typeface="Arial"/>
                </a:rPr>
                <a:t>0122410022</a:t>
              </a:r>
              <a:endParaRPr lang="en-US" dirty="0">
                <a:solidFill>
                  <a:schemeClr val="bg1"/>
                </a:solidFill>
                <a:latin typeface="DM Sans" pitchFamily="2" charset="0"/>
              </a:endParaRPr>
            </a:p>
            <a:p>
              <a:pPr lvl="0">
                <a:buClr>
                  <a:srgbClr val="000000"/>
                </a:buClr>
                <a:buSzPts val="1800"/>
              </a:pPr>
              <a:r>
                <a:rPr lang="en-US" dirty="0" smtClean="0">
                  <a:solidFill>
                    <a:schemeClr val="bg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Iftekharul </a:t>
              </a:r>
              <a:r>
                <a:rPr lang="en-US" dirty="0">
                  <a:solidFill>
                    <a:schemeClr val="bg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Islam - </a:t>
              </a:r>
              <a:r>
                <a:rPr lang="en-US" dirty="0" smtClean="0">
                  <a:solidFill>
                    <a:schemeClr val="bg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0122410013</a:t>
              </a:r>
              <a:endParaRPr lang="en-US" dirty="0">
                <a:solidFill>
                  <a:schemeClr val="bg1"/>
                </a:solidFill>
                <a:latin typeface="DM Sans" pitchFamily="2" charset="0"/>
              </a:endParaRPr>
            </a:p>
            <a:p>
              <a:pPr lvl="0">
                <a:buClr>
                  <a:srgbClr val="000000"/>
                </a:buClr>
                <a:buSzPts val="1800"/>
              </a:pPr>
              <a:r>
                <a:rPr lang="en-US" dirty="0" smtClean="0">
                  <a:solidFill>
                    <a:schemeClr val="bg1"/>
                  </a:solidFill>
                  <a:latin typeface="DM Sans" pitchFamily="2" charset="0"/>
                  <a:ea typeface="Arial"/>
                  <a:cs typeface="Arial"/>
                  <a:sym typeface="Arial"/>
                </a:rPr>
                <a:t>F</a:t>
              </a:r>
              <a:r>
                <a:rPr lang="en-US" dirty="0">
                  <a:solidFill>
                    <a:schemeClr val="bg1"/>
                  </a:solidFill>
                  <a:latin typeface="DM Sans" pitchFamily="2" charset="0"/>
                  <a:ea typeface="Arial"/>
                  <a:cs typeface="Arial"/>
                  <a:sym typeface="Arial"/>
                </a:rPr>
                <a:t>. M. Shefat Hossain Niloy-0122310011</a:t>
              </a:r>
            </a:p>
            <a:p>
              <a:pPr lvl="0">
                <a:buClr>
                  <a:srgbClr val="000000"/>
                </a:buClr>
                <a:buSzPts val="1800"/>
              </a:pPr>
              <a:r>
                <a:rPr lang="en-US" dirty="0">
                  <a:solidFill>
                    <a:schemeClr val="bg1"/>
                  </a:solidFill>
                  <a:latin typeface="DM Sans" pitchFamily="2" charset="0"/>
                  <a:ea typeface="Arial"/>
                  <a:cs typeface="Arial"/>
                  <a:sym typeface="Arial"/>
                </a:rPr>
                <a:t>Arnab Protim </a:t>
              </a:r>
              <a:r>
                <a:rPr lang="en-US" dirty="0" smtClean="0">
                  <a:solidFill>
                    <a:schemeClr val="bg1"/>
                  </a:solidFill>
                  <a:latin typeface="DM Sans" pitchFamily="2" charset="0"/>
                  <a:ea typeface="Arial"/>
                  <a:cs typeface="Arial"/>
                  <a:sym typeface="Arial"/>
                </a:rPr>
                <a:t>Mondal-0122320014</a:t>
              </a:r>
              <a:endParaRPr lang="en-US" dirty="0">
                <a:solidFill>
                  <a:schemeClr val="bg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B6935D4D-3C54-4F61-8B80-9847F882E8C0}"/>
                </a:ext>
              </a:extLst>
            </p:cNvPr>
            <p:cNvSpPr txBox="1"/>
            <p:nvPr/>
          </p:nvSpPr>
          <p:spPr>
            <a:xfrm>
              <a:off x="6342583" y="1194865"/>
              <a:ext cx="4507692" cy="52690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lvl="0">
                <a:buClr>
                  <a:srgbClr val="000000"/>
                </a:buClr>
                <a:buSzPts val="1800"/>
              </a:pPr>
              <a:r>
                <a:rPr lang="en-US" sz="3600" b="1" dirty="0">
                  <a:solidFill>
                    <a:schemeClr val="bg1"/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Presented By:</a:t>
              </a:r>
              <a:endParaRPr lang="en-US" sz="2800" dirty="0">
                <a:solidFill>
                  <a:schemeClr val="bg1"/>
                </a:solidFill>
                <a:latin typeface="DM Sans" pitchFamily="2" charset="0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grpSp>
        <p:nvGrpSpPr>
          <p:cNvPr id="11" name="Group 21">
            <a:extLst>
              <a:ext uri="{FF2B5EF4-FFF2-40B4-BE49-F238E27FC236}">
                <a16:creationId xmlns:a16="http://schemas.microsoft.com/office/drawing/2014/main" xmlns="" id="{CD626FE7-F3D8-40D2-B68C-6C0159EADB9F}"/>
              </a:ext>
            </a:extLst>
          </p:cNvPr>
          <p:cNvGrpSpPr/>
          <p:nvPr/>
        </p:nvGrpSpPr>
        <p:grpSpPr>
          <a:xfrm>
            <a:off x="905690" y="3425133"/>
            <a:ext cx="1620000" cy="480475"/>
            <a:chOff x="2574826" y="1258433"/>
            <a:chExt cx="1546075" cy="480475"/>
          </a:xfrm>
        </p:grpSpPr>
        <p:sp>
          <p:nvSpPr>
            <p:cNvPr id="12" name="Text Placeholder 17">
              <a:extLst>
                <a:ext uri="{FF2B5EF4-FFF2-40B4-BE49-F238E27FC236}">
                  <a16:creationId xmlns:a16="http://schemas.microsoft.com/office/drawing/2014/main" xmlns="" id="{A95AF0FF-4F46-42B6-BD40-AAC89377B990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3" name="Text Placeholder 18">
              <a:extLst>
                <a:ext uri="{FF2B5EF4-FFF2-40B4-BE49-F238E27FC236}">
                  <a16:creationId xmlns:a16="http://schemas.microsoft.com/office/drawing/2014/main" xmlns="" id="{C9A76727-000C-4D71-9450-595288BDCB5B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grpSp>
        <p:nvGrpSpPr>
          <p:cNvPr id="14" name="Group 21">
            <a:extLst>
              <a:ext uri="{FF2B5EF4-FFF2-40B4-BE49-F238E27FC236}">
                <a16:creationId xmlns:a16="http://schemas.microsoft.com/office/drawing/2014/main" xmlns="" id="{96C62FB8-9AB4-400A-B095-7F5C309662E9}"/>
              </a:ext>
            </a:extLst>
          </p:cNvPr>
          <p:cNvGrpSpPr/>
          <p:nvPr/>
        </p:nvGrpSpPr>
        <p:grpSpPr>
          <a:xfrm>
            <a:off x="3097495" y="3425133"/>
            <a:ext cx="1620000" cy="480475"/>
            <a:chOff x="2574826" y="1258433"/>
            <a:chExt cx="1546075" cy="480475"/>
          </a:xfrm>
        </p:grpSpPr>
        <p:sp>
          <p:nvSpPr>
            <p:cNvPr id="15" name="Text Placeholder 17">
              <a:extLst>
                <a:ext uri="{FF2B5EF4-FFF2-40B4-BE49-F238E27FC236}">
                  <a16:creationId xmlns:a16="http://schemas.microsoft.com/office/drawing/2014/main" xmlns="" id="{A264A305-6325-48F1-8D1F-DC2973955CA3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6" name="Text Placeholder 18">
              <a:extLst>
                <a:ext uri="{FF2B5EF4-FFF2-40B4-BE49-F238E27FC236}">
                  <a16:creationId xmlns:a16="http://schemas.microsoft.com/office/drawing/2014/main" xmlns="" id="{6723F9A5-1DBD-429F-978D-08B451B94212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grpSp>
        <p:nvGrpSpPr>
          <p:cNvPr id="17" name="Group 21">
            <a:extLst>
              <a:ext uri="{FF2B5EF4-FFF2-40B4-BE49-F238E27FC236}">
                <a16:creationId xmlns:a16="http://schemas.microsoft.com/office/drawing/2014/main" xmlns="" id="{6B941921-A814-47DB-A9C7-21E0EA665E07}"/>
              </a:ext>
            </a:extLst>
          </p:cNvPr>
          <p:cNvGrpSpPr/>
          <p:nvPr/>
        </p:nvGrpSpPr>
        <p:grpSpPr>
          <a:xfrm>
            <a:off x="5289300" y="3425133"/>
            <a:ext cx="1620000" cy="480475"/>
            <a:chOff x="2574826" y="1258433"/>
            <a:chExt cx="1546075" cy="480475"/>
          </a:xfrm>
        </p:grpSpPr>
        <p:sp>
          <p:nvSpPr>
            <p:cNvPr id="18" name="Text Placeholder 17">
              <a:extLst>
                <a:ext uri="{FF2B5EF4-FFF2-40B4-BE49-F238E27FC236}">
                  <a16:creationId xmlns:a16="http://schemas.microsoft.com/office/drawing/2014/main" xmlns="" id="{5B59EF62-0DA3-4261-A846-7F0719052B72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9" name="Text Placeholder 18">
              <a:extLst>
                <a:ext uri="{FF2B5EF4-FFF2-40B4-BE49-F238E27FC236}">
                  <a16:creationId xmlns:a16="http://schemas.microsoft.com/office/drawing/2014/main" xmlns="" id="{362AE13D-4343-4D60-A83C-10A5B7A21379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grpSp>
        <p:nvGrpSpPr>
          <p:cNvPr id="20" name="Group 21">
            <a:extLst>
              <a:ext uri="{FF2B5EF4-FFF2-40B4-BE49-F238E27FC236}">
                <a16:creationId xmlns:a16="http://schemas.microsoft.com/office/drawing/2014/main" xmlns="" id="{48D613C9-1F50-408D-B65F-F864374FE2BB}"/>
              </a:ext>
            </a:extLst>
          </p:cNvPr>
          <p:cNvGrpSpPr/>
          <p:nvPr/>
        </p:nvGrpSpPr>
        <p:grpSpPr>
          <a:xfrm>
            <a:off x="7481105" y="3425133"/>
            <a:ext cx="1620000" cy="480475"/>
            <a:chOff x="2574826" y="1258433"/>
            <a:chExt cx="1546075" cy="480475"/>
          </a:xfrm>
        </p:grpSpPr>
        <p:sp>
          <p:nvSpPr>
            <p:cNvPr id="21" name="Text Placeholder 17">
              <a:extLst>
                <a:ext uri="{FF2B5EF4-FFF2-40B4-BE49-F238E27FC236}">
                  <a16:creationId xmlns:a16="http://schemas.microsoft.com/office/drawing/2014/main" xmlns="" id="{9B93ADCA-0C8C-49B6-858D-C766995F78F7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2" name="Text Placeholder 18">
              <a:extLst>
                <a:ext uri="{FF2B5EF4-FFF2-40B4-BE49-F238E27FC236}">
                  <a16:creationId xmlns:a16="http://schemas.microsoft.com/office/drawing/2014/main" xmlns="" id="{73E10CE7-FD41-4F72-BC82-E019C2F73347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grpSp>
        <p:nvGrpSpPr>
          <p:cNvPr id="23" name="Group 21">
            <a:extLst>
              <a:ext uri="{FF2B5EF4-FFF2-40B4-BE49-F238E27FC236}">
                <a16:creationId xmlns:a16="http://schemas.microsoft.com/office/drawing/2014/main" xmlns="" id="{39C4331D-5FE9-4898-B2CD-507E2FA56B92}"/>
              </a:ext>
            </a:extLst>
          </p:cNvPr>
          <p:cNvGrpSpPr/>
          <p:nvPr/>
        </p:nvGrpSpPr>
        <p:grpSpPr>
          <a:xfrm>
            <a:off x="9672911" y="3425133"/>
            <a:ext cx="1620000" cy="480475"/>
            <a:chOff x="2574826" y="1258433"/>
            <a:chExt cx="1546075" cy="480475"/>
          </a:xfrm>
        </p:grpSpPr>
        <p:sp>
          <p:nvSpPr>
            <p:cNvPr id="24" name="Text Placeholder 17">
              <a:extLst>
                <a:ext uri="{FF2B5EF4-FFF2-40B4-BE49-F238E27FC236}">
                  <a16:creationId xmlns:a16="http://schemas.microsoft.com/office/drawing/2014/main" xmlns="" id="{DE8C8036-D1EF-4404-B8B6-D7C3EA077589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5" name="Text Placeholder 18">
              <a:extLst>
                <a:ext uri="{FF2B5EF4-FFF2-40B4-BE49-F238E27FC236}">
                  <a16:creationId xmlns:a16="http://schemas.microsoft.com/office/drawing/2014/main" xmlns="" id="{080D2B5E-4138-45F0-9C50-67BFE5BE5BA7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grpSp>
        <p:nvGrpSpPr>
          <p:cNvPr id="26" name="Group 21">
            <a:extLst>
              <a:ext uri="{FF2B5EF4-FFF2-40B4-BE49-F238E27FC236}">
                <a16:creationId xmlns:a16="http://schemas.microsoft.com/office/drawing/2014/main" xmlns="" id="{82CF3B31-67A5-4E9B-B44E-71C091FF9CAC}"/>
              </a:ext>
            </a:extLst>
          </p:cNvPr>
          <p:cNvGrpSpPr/>
          <p:nvPr/>
        </p:nvGrpSpPr>
        <p:grpSpPr>
          <a:xfrm>
            <a:off x="905690" y="5856480"/>
            <a:ext cx="1620000" cy="480475"/>
            <a:chOff x="2574826" y="1258433"/>
            <a:chExt cx="1546075" cy="480475"/>
          </a:xfrm>
        </p:grpSpPr>
        <p:sp>
          <p:nvSpPr>
            <p:cNvPr id="27" name="Text Placeholder 17">
              <a:extLst>
                <a:ext uri="{FF2B5EF4-FFF2-40B4-BE49-F238E27FC236}">
                  <a16:creationId xmlns:a16="http://schemas.microsoft.com/office/drawing/2014/main" xmlns="" id="{0DC0F967-2937-4CA8-B608-552B47E28B87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8" name="Text Placeholder 18">
              <a:extLst>
                <a:ext uri="{FF2B5EF4-FFF2-40B4-BE49-F238E27FC236}">
                  <a16:creationId xmlns:a16="http://schemas.microsoft.com/office/drawing/2014/main" xmlns="" id="{D6DA88DE-4ACD-4F2F-B60E-F63CB8F627A9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grpSp>
        <p:nvGrpSpPr>
          <p:cNvPr id="29" name="Group 21">
            <a:extLst>
              <a:ext uri="{FF2B5EF4-FFF2-40B4-BE49-F238E27FC236}">
                <a16:creationId xmlns:a16="http://schemas.microsoft.com/office/drawing/2014/main" xmlns="" id="{65AAEB11-BCD9-4EBA-A177-817A515ECC2D}"/>
              </a:ext>
            </a:extLst>
          </p:cNvPr>
          <p:cNvGrpSpPr/>
          <p:nvPr/>
        </p:nvGrpSpPr>
        <p:grpSpPr>
          <a:xfrm>
            <a:off x="3097495" y="5856480"/>
            <a:ext cx="1620000" cy="480475"/>
            <a:chOff x="2574826" y="1258433"/>
            <a:chExt cx="1546075" cy="480475"/>
          </a:xfrm>
        </p:grpSpPr>
        <p:sp>
          <p:nvSpPr>
            <p:cNvPr id="30" name="Text Placeholder 17">
              <a:extLst>
                <a:ext uri="{FF2B5EF4-FFF2-40B4-BE49-F238E27FC236}">
                  <a16:creationId xmlns:a16="http://schemas.microsoft.com/office/drawing/2014/main" xmlns="" id="{E179F43B-C232-4464-BE11-F5957CA2D828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31" name="Text Placeholder 18">
              <a:extLst>
                <a:ext uri="{FF2B5EF4-FFF2-40B4-BE49-F238E27FC236}">
                  <a16:creationId xmlns:a16="http://schemas.microsoft.com/office/drawing/2014/main" xmlns="" id="{A5E5FFE3-DE8C-453E-8FDF-15764385A2D5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grpSp>
        <p:nvGrpSpPr>
          <p:cNvPr id="32" name="Group 21">
            <a:extLst>
              <a:ext uri="{FF2B5EF4-FFF2-40B4-BE49-F238E27FC236}">
                <a16:creationId xmlns:a16="http://schemas.microsoft.com/office/drawing/2014/main" xmlns="" id="{CDF9E784-77F8-4742-A3E3-719EFDDB611E}"/>
              </a:ext>
            </a:extLst>
          </p:cNvPr>
          <p:cNvGrpSpPr/>
          <p:nvPr/>
        </p:nvGrpSpPr>
        <p:grpSpPr>
          <a:xfrm>
            <a:off x="5289300" y="5856480"/>
            <a:ext cx="1620000" cy="480475"/>
            <a:chOff x="2574826" y="1258433"/>
            <a:chExt cx="1546075" cy="480475"/>
          </a:xfrm>
        </p:grpSpPr>
        <p:sp>
          <p:nvSpPr>
            <p:cNvPr id="33" name="Text Placeholder 17">
              <a:extLst>
                <a:ext uri="{FF2B5EF4-FFF2-40B4-BE49-F238E27FC236}">
                  <a16:creationId xmlns:a16="http://schemas.microsoft.com/office/drawing/2014/main" xmlns="" id="{1B430861-5367-4F2F-9810-D29E8090670B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34" name="Text Placeholder 18">
              <a:extLst>
                <a:ext uri="{FF2B5EF4-FFF2-40B4-BE49-F238E27FC236}">
                  <a16:creationId xmlns:a16="http://schemas.microsoft.com/office/drawing/2014/main" xmlns="" id="{ACAA795D-1443-4B1A-8D1F-E46CA8B9321A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pic>
        <p:nvPicPr>
          <p:cNvPr id="3" name="Picture Placeholder 2"/>
          <p:cNvPicPr>
            <a:picLocks noGrp="1" noChangeAspect="1"/>
          </p:cNvPicPr>
          <p:nvPr>
            <p:ph type="pic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/>
      </p:pic>
      <p:sp>
        <p:nvSpPr>
          <p:cNvPr id="6" name="그림 개체 틀 5">
            <a:extLst>
              <a:ext uri="{FF2B5EF4-FFF2-40B4-BE49-F238E27FC236}">
                <a16:creationId xmlns:a16="http://schemas.microsoft.com/office/drawing/2014/main" xmlns="" id="{E3F34025-AA37-4025-9FB4-822F411DEF96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xmlns="" id="{9F667EB1-F1AE-4D4B-9619-8A18535A0CB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xmlns="" id="{D37C724F-5A9D-433F-B793-F7F621F6E50D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40" name="그림 개체 틀 39">
            <a:extLst>
              <a:ext uri="{FF2B5EF4-FFF2-40B4-BE49-F238E27FC236}">
                <a16:creationId xmlns:a16="http://schemas.microsoft.com/office/drawing/2014/main" xmlns="" id="{58C5F8F8-AEB6-4151-B64A-327D199A9881}"/>
              </a:ext>
            </a:extLst>
          </p:cNvPr>
          <p:cNvSpPr>
            <a:spLocks noGrp="1"/>
          </p:cNvSpPr>
          <p:nvPr>
            <p:ph type="pic" idx="19"/>
          </p:nvPr>
        </p:nvSpPr>
        <p:spPr/>
      </p:sp>
      <p:sp>
        <p:nvSpPr>
          <p:cNvPr id="44" name="그림 개체 틀 43">
            <a:extLst>
              <a:ext uri="{FF2B5EF4-FFF2-40B4-BE49-F238E27FC236}">
                <a16:creationId xmlns:a16="http://schemas.microsoft.com/office/drawing/2014/main" xmlns="" id="{3744D887-917E-41AF-BE07-CADAA36E4BF7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  <p:sp>
        <p:nvSpPr>
          <p:cNvPr id="48" name="그림 개체 틀 47">
            <a:extLst>
              <a:ext uri="{FF2B5EF4-FFF2-40B4-BE49-F238E27FC236}">
                <a16:creationId xmlns:a16="http://schemas.microsoft.com/office/drawing/2014/main" xmlns="" id="{923081C8-7F65-4A0C-9FED-8AF6960ECAF9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51" name="그림 개체 틀 50">
            <a:extLst>
              <a:ext uri="{FF2B5EF4-FFF2-40B4-BE49-F238E27FC236}">
                <a16:creationId xmlns:a16="http://schemas.microsoft.com/office/drawing/2014/main" xmlns="" id="{1E2D254B-0CD1-4BD9-8CC0-8A65B8A7732A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14">
            <a:extLst>
              <a:ext uri="{FF2B5EF4-FFF2-40B4-BE49-F238E27FC236}">
                <a16:creationId xmlns:a16="http://schemas.microsoft.com/office/drawing/2014/main" xmlns="" id="{87D40360-3C00-4EB3-BE88-22483575A507}"/>
              </a:ext>
            </a:extLst>
          </p:cNvPr>
          <p:cNvSpPr/>
          <p:nvPr/>
        </p:nvSpPr>
        <p:spPr>
          <a:xfrm rot="10800000">
            <a:off x="2851284" y="3452823"/>
            <a:ext cx="453889" cy="419784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reeform: Shape 2">
            <a:extLst>
              <a:ext uri="{FF2B5EF4-FFF2-40B4-BE49-F238E27FC236}">
                <a16:creationId xmlns:a16="http://schemas.microsoft.com/office/drawing/2014/main" xmlns="" id="{C92F6E23-9BAE-4F00-BC90-44FDF9E8455C}"/>
              </a:ext>
            </a:extLst>
          </p:cNvPr>
          <p:cNvSpPr/>
          <p:nvPr/>
        </p:nvSpPr>
        <p:spPr>
          <a:xfrm>
            <a:off x="578384" y="629594"/>
            <a:ext cx="453889" cy="419784"/>
          </a:xfrm>
          <a:custGeom>
            <a:avLst/>
            <a:gdLst>
              <a:gd name="connsiteX0" fmla="*/ 278634 w 304444"/>
              <a:gd name="connsiteY0" fmla="*/ 0 h 281568"/>
              <a:gd name="connsiteX1" fmla="*/ 304444 w 304444"/>
              <a:gd name="connsiteY1" fmla="*/ 41062 h 281568"/>
              <a:gd name="connsiteX2" fmla="*/ 256930 w 304444"/>
              <a:gd name="connsiteY2" fmla="*/ 81244 h 281568"/>
              <a:gd name="connsiteX3" fmla="*/ 239918 w 304444"/>
              <a:gd name="connsiteY3" fmla="*/ 158969 h 281568"/>
              <a:gd name="connsiteX4" fmla="*/ 295059 w 304444"/>
              <a:gd name="connsiteY4" fmla="*/ 158969 h 281568"/>
              <a:gd name="connsiteX5" fmla="*/ 295059 w 304444"/>
              <a:gd name="connsiteY5" fmla="*/ 281568 h 281568"/>
              <a:gd name="connsiteX6" fmla="*/ 181845 w 304444"/>
              <a:gd name="connsiteY6" fmla="*/ 281568 h 281568"/>
              <a:gd name="connsiteX7" fmla="*/ 181845 w 304444"/>
              <a:gd name="connsiteY7" fmla="*/ 184778 h 281568"/>
              <a:gd name="connsiteX8" fmla="*/ 200616 w 304444"/>
              <a:gd name="connsiteY8" fmla="*/ 70979 h 281568"/>
              <a:gd name="connsiteX9" fmla="*/ 278634 w 304444"/>
              <a:gd name="connsiteY9" fmla="*/ 0 h 281568"/>
              <a:gd name="connsiteX10" fmla="*/ 96789 w 304444"/>
              <a:gd name="connsiteY10" fmla="*/ 0 h 281568"/>
              <a:gd name="connsiteX11" fmla="*/ 122599 w 304444"/>
              <a:gd name="connsiteY11" fmla="*/ 41062 h 281568"/>
              <a:gd name="connsiteX12" fmla="*/ 75084 w 304444"/>
              <a:gd name="connsiteY12" fmla="*/ 81244 h 281568"/>
              <a:gd name="connsiteX13" fmla="*/ 58073 w 304444"/>
              <a:gd name="connsiteY13" fmla="*/ 158969 h 281568"/>
              <a:gd name="connsiteX14" fmla="*/ 113213 w 304444"/>
              <a:gd name="connsiteY14" fmla="*/ 158969 h 281568"/>
              <a:gd name="connsiteX15" fmla="*/ 113213 w 304444"/>
              <a:gd name="connsiteY15" fmla="*/ 281568 h 281568"/>
              <a:gd name="connsiteX16" fmla="*/ 0 w 304444"/>
              <a:gd name="connsiteY16" fmla="*/ 281568 h 281568"/>
              <a:gd name="connsiteX17" fmla="*/ 0 w 304444"/>
              <a:gd name="connsiteY17" fmla="*/ 184778 h 281568"/>
              <a:gd name="connsiteX18" fmla="*/ 18772 w 304444"/>
              <a:gd name="connsiteY18" fmla="*/ 70979 h 281568"/>
              <a:gd name="connsiteX19" fmla="*/ 96789 w 304444"/>
              <a:gd name="connsiteY19" fmla="*/ 0 h 28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4444" h="281568">
                <a:moveTo>
                  <a:pt x="278634" y="0"/>
                </a:moveTo>
                <a:lnTo>
                  <a:pt x="304444" y="41062"/>
                </a:lnTo>
                <a:cubicBezTo>
                  <a:pt x="282936" y="50057"/>
                  <a:pt x="267098" y="63450"/>
                  <a:pt x="256930" y="81244"/>
                </a:cubicBezTo>
                <a:cubicBezTo>
                  <a:pt x="246762" y="99037"/>
                  <a:pt x="241092" y="124946"/>
                  <a:pt x="239918" y="158969"/>
                </a:cubicBezTo>
                <a:lnTo>
                  <a:pt x="295059" y="158969"/>
                </a:lnTo>
                <a:lnTo>
                  <a:pt x="295059" y="281568"/>
                </a:lnTo>
                <a:lnTo>
                  <a:pt x="181845" y="281568"/>
                </a:lnTo>
                <a:lnTo>
                  <a:pt x="181845" y="184778"/>
                </a:lnTo>
                <a:cubicBezTo>
                  <a:pt x="181845" y="132376"/>
                  <a:pt x="188102" y="94443"/>
                  <a:pt x="200616" y="70979"/>
                </a:cubicBezTo>
                <a:cubicBezTo>
                  <a:pt x="217041" y="39693"/>
                  <a:pt x="243047" y="16034"/>
                  <a:pt x="278634" y="0"/>
                </a:cubicBezTo>
                <a:close/>
                <a:moveTo>
                  <a:pt x="96789" y="0"/>
                </a:moveTo>
                <a:lnTo>
                  <a:pt x="122599" y="41062"/>
                </a:lnTo>
                <a:cubicBezTo>
                  <a:pt x="101090" y="50057"/>
                  <a:pt x="85252" y="63450"/>
                  <a:pt x="75084" y="81244"/>
                </a:cubicBezTo>
                <a:cubicBezTo>
                  <a:pt x="64916" y="99037"/>
                  <a:pt x="59246" y="124946"/>
                  <a:pt x="58073" y="158969"/>
                </a:cubicBezTo>
                <a:lnTo>
                  <a:pt x="113213" y="158969"/>
                </a:lnTo>
                <a:lnTo>
                  <a:pt x="113213" y="281568"/>
                </a:lnTo>
                <a:lnTo>
                  <a:pt x="0" y="281568"/>
                </a:lnTo>
                <a:lnTo>
                  <a:pt x="0" y="184778"/>
                </a:lnTo>
                <a:cubicBezTo>
                  <a:pt x="0" y="132376"/>
                  <a:pt x="6257" y="94443"/>
                  <a:pt x="18772" y="70979"/>
                </a:cubicBezTo>
                <a:cubicBezTo>
                  <a:pt x="35196" y="39693"/>
                  <a:pt x="61202" y="16034"/>
                  <a:pt x="967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0D9690E-62CB-4C8C-9FA5-883FFEC2C31B}"/>
              </a:ext>
            </a:extLst>
          </p:cNvPr>
          <p:cNvSpPr txBox="1"/>
          <p:nvPr/>
        </p:nvSpPr>
        <p:spPr>
          <a:xfrm>
            <a:off x="1032273" y="775167"/>
            <a:ext cx="2241327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ALLPPT </a:t>
            </a:r>
          </a:p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</a:t>
            </a:r>
          </a:p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2E134FF0-E2E8-4A1F-984A-6584F04457CC}"/>
              </a:ext>
            </a:extLst>
          </p:cNvPr>
          <p:cNvGrpSpPr/>
          <p:nvPr/>
        </p:nvGrpSpPr>
        <p:grpSpPr>
          <a:xfrm>
            <a:off x="431889" y="4376361"/>
            <a:ext cx="5020197" cy="2002676"/>
            <a:chOff x="6362427" y="4585367"/>
            <a:chExt cx="5020197" cy="2002676"/>
          </a:xfrm>
        </p:grpSpPr>
        <p:grpSp>
          <p:nvGrpSpPr>
            <p:cNvPr id="6" name="그룹 21">
              <a:extLst>
                <a:ext uri="{FF2B5EF4-FFF2-40B4-BE49-F238E27FC236}">
                  <a16:creationId xmlns:a16="http://schemas.microsoft.com/office/drawing/2014/main" xmlns="" id="{04907ABF-2D0E-4D35-B013-5A1810F47150}"/>
                </a:ext>
              </a:extLst>
            </p:cNvPr>
            <p:cNvGrpSpPr/>
            <p:nvPr/>
          </p:nvGrpSpPr>
          <p:grpSpPr>
            <a:xfrm>
              <a:off x="6362427" y="4585367"/>
              <a:ext cx="5020197" cy="646331"/>
              <a:chOff x="959011" y="2597626"/>
              <a:chExt cx="5020197" cy="64633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81826D1A-69F2-4177-8D55-8B1960972D60}"/>
                  </a:ext>
                </a:extLst>
              </p:cNvPr>
              <p:cNvSpPr txBox="1"/>
              <p:nvPr/>
            </p:nvSpPr>
            <p:spPr>
              <a:xfrm>
                <a:off x="959011" y="2691895"/>
                <a:ext cx="1513664" cy="281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POWERPOINT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2CFBE6A4-FA12-47D6-943D-272D12E2D872}"/>
                  </a:ext>
                </a:extLst>
              </p:cNvPr>
              <p:cNvSpPr txBox="1"/>
              <p:nvPr/>
            </p:nvSpPr>
            <p:spPr>
              <a:xfrm>
                <a:off x="2968085" y="2597626"/>
                <a:ext cx="30111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</a:t>
                </a:r>
              </a:p>
            </p:txBody>
          </p:sp>
          <p:sp>
            <p:nvSpPr>
              <p:cNvPr id="9" name="Chevron 25">
                <a:extLst>
                  <a:ext uri="{FF2B5EF4-FFF2-40B4-BE49-F238E27FC236}">
                    <a16:creationId xmlns:a16="http://schemas.microsoft.com/office/drawing/2014/main" xmlns="" id="{999CFF1E-679D-413C-95C0-FE2670A82361}"/>
                  </a:ext>
                </a:extLst>
              </p:cNvPr>
              <p:cNvSpPr/>
              <p:nvPr/>
            </p:nvSpPr>
            <p:spPr>
              <a:xfrm>
                <a:off x="2601327" y="2732031"/>
                <a:ext cx="194565" cy="200987"/>
              </a:xfrm>
              <a:prstGeom prst="chevron">
                <a:avLst>
                  <a:gd name="adj" fmla="val 5486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0" name="그룹 20">
              <a:extLst>
                <a:ext uri="{FF2B5EF4-FFF2-40B4-BE49-F238E27FC236}">
                  <a16:creationId xmlns:a16="http://schemas.microsoft.com/office/drawing/2014/main" xmlns="" id="{8A2658EA-12FB-4DF8-AEBC-0704BF2ABAEE}"/>
                </a:ext>
              </a:extLst>
            </p:cNvPr>
            <p:cNvGrpSpPr/>
            <p:nvPr/>
          </p:nvGrpSpPr>
          <p:grpSpPr>
            <a:xfrm>
              <a:off x="6362427" y="5263540"/>
              <a:ext cx="5020197" cy="646331"/>
              <a:chOff x="959011" y="3630156"/>
              <a:chExt cx="5020197" cy="646331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0CE1986C-F46B-483D-B861-7109273EFA3B}"/>
                  </a:ext>
                </a:extLst>
              </p:cNvPr>
              <p:cNvSpPr txBox="1"/>
              <p:nvPr/>
            </p:nvSpPr>
            <p:spPr>
              <a:xfrm>
                <a:off x="959011" y="3725844"/>
                <a:ext cx="1513664" cy="281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A294B8F0-9A32-4829-8685-76FCFA3B700C}"/>
                  </a:ext>
                </a:extLst>
              </p:cNvPr>
              <p:cNvSpPr txBox="1"/>
              <p:nvPr/>
            </p:nvSpPr>
            <p:spPr>
              <a:xfrm>
                <a:off x="2968085" y="3630156"/>
                <a:ext cx="30111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</a:p>
            </p:txBody>
          </p:sp>
          <p:sp>
            <p:nvSpPr>
              <p:cNvPr id="13" name="Chevron 26">
                <a:extLst>
                  <a:ext uri="{FF2B5EF4-FFF2-40B4-BE49-F238E27FC236}">
                    <a16:creationId xmlns:a16="http://schemas.microsoft.com/office/drawing/2014/main" xmlns="" id="{B77A2A5B-8E07-47EE-A0F9-2E9D4A82F8EE}"/>
                  </a:ext>
                </a:extLst>
              </p:cNvPr>
              <p:cNvSpPr/>
              <p:nvPr/>
            </p:nvSpPr>
            <p:spPr>
              <a:xfrm>
                <a:off x="2601327" y="3764561"/>
                <a:ext cx="194565" cy="200987"/>
              </a:xfrm>
              <a:prstGeom prst="chevron">
                <a:avLst>
                  <a:gd name="adj" fmla="val 5486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4" name="그룹 4">
              <a:extLst>
                <a:ext uri="{FF2B5EF4-FFF2-40B4-BE49-F238E27FC236}">
                  <a16:creationId xmlns:a16="http://schemas.microsoft.com/office/drawing/2014/main" xmlns="" id="{9F84DC01-7798-436A-A388-D159233B8BC5}"/>
                </a:ext>
              </a:extLst>
            </p:cNvPr>
            <p:cNvGrpSpPr/>
            <p:nvPr/>
          </p:nvGrpSpPr>
          <p:grpSpPr>
            <a:xfrm>
              <a:off x="6362427" y="5941712"/>
              <a:ext cx="5020197" cy="646331"/>
              <a:chOff x="959011" y="4662686"/>
              <a:chExt cx="5020197" cy="64633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28EA6C95-4581-409A-A0C0-B46625432FFB}"/>
                  </a:ext>
                </a:extLst>
              </p:cNvPr>
              <p:cNvSpPr txBox="1"/>
              <p:nvPr/>
            </p:nvSpPr>
            <p:spPr>
              <a:xfrm>
                <a:off x="959011" y="4759793"/>
                <a:ext cx="15136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PRESENTATION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8F134C32-DA33-4004-B18B-7BC6D5126CB9}"/>
                  </a:ext>
                </a:extLst>
              </p:cNvPr>
              <p:cNvSpPr txBox="1"/>
              <p:nvPr/>
            </p:nvSpPr>
            <p:spPr>
              <a:xfrm>
                <a:off x="2968085" y="4662686"/>
                <a:ext cx="30111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</a:p>
            </p:txBody>
          </p:sp>
          <p:sp>
            <p:nvSpPr>
              <p:cNvPr id="17" name="Chevron 27">
                <a:extLst>
                  <a:ext uri="{FF2B5EF4-FFF2-40B4-BE49-F238E27FC236}">
                    <a16:creationId xmlns:a16="http://schemas.microsoft.com/office/drawing/2014/main" xmlns="" id="{6E4A2ABF-742F-4619-A808-D2F119C66048}"/>
                  </a:ext>
                </a:extLst>
              </p:cNvPr>
              <p:cNvSpPr/>
              <p:nvPr/>
            </p:nvSpPr>
            <p:spPr>
              <a:xfrm>
                <a:off x="2601327" y="4797091"/>
                <a:ext cx="194565" cy="200987"/>
              </a:xfrm>
              <a:prstGeom prst="chevron">
                <a:avLst>
                  <a:gd name="adj" fmla="val 54864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19" name="그림 개체 틀 18">
            <a:extLst>
              <a:ext uri="{FF2B5EF4-FFF2-40B4-BE49-F238E27FC236}">
                <a16:creationId xmlns:a16="http://schemas.microsoft.com/office/drawing/2014/main" xmlns="" id="{256ADC31-3969-429F-94EA-7FF94DE880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aphic 77">
            <a:extLst>
              <a:ext uri="{FF2B5EF4-FFF2-40B4-BE49-F238E27FC236}">
                <a16:creationId xmlns:a16="http://schemas.microsoft.com/office/drawing/2014/main" xmlns="" id="{7A619B62-4563-4786-8477-10C2910FC795}"/>
              </a:ext>
            </a:extLst>
          </p:cNvPr>
          <p:cNvGrpSpPr/>
          <p:nvPr/>
        </p:nvGrpSpPr>
        <p:grpSpPr>
          <a:xfrm>
            <a:off x="4040316" y="1842787"/>
            <a:ext cx="4111368" cy="4116043"/>
            <a:chOff x="182273" y="5036183"/>
            <a:chExt cx="1615266" cy="1617102"/>
          </a:xfrm>
          <a:solidFill>
            <a:schemeClr val="accent1"/>
          </a:solidFill>
        </p:grpSpPr>
        <p:sp>
          <p:nvSpPr>
            <p:cNvPr id="4" name="Freeform: Shape 4">
              <a:extLst>
                <a:ext uri="{FF2B5EF4-FFF2-40B4-BE49-F238E27FC236}">
                  <a16:creationId xmlns:a16="http://schemas.microsoft.com/office/drawing/2014/main" xmlns="" id="{FADF4E08-3A78-4144-896C-088262E32C37}"/>
                </a:ext>
              </a:extLst>
            </p:cNvPr>
            <p:cNvSpPr/>
            <p:nvPr/>
          </p:nvSpPr>
          <p:spPr>
            <a:xfrm>
              <a:off x="816519" y="5039455"/>
              <a:ext cx="883579" cy="417016"/>
            </a:xfrm>
            <a:custGeom>
              <a:avLst/>
              <a:gdLst>
                <a:gd name="connsiteX0" fmla="*/ 883785 w 883578"/>
                <a:gd name="connsiteY0" fmla="*/ 418522 h 417016"/>
                <a:gd name="connsiteX1" fmla="*/ 0 w 883578"/>
                <a:gd name="connsiteY1" fmla="*/ 418522 h 417016"/>
                <a:gd name="connsiteX2" fmla="*/ 3303 w 883578"/>
                <a:gd name="connsiteY2" fmla="*/ 412122 h 417016"/>
                <a:gd name="connsiteX3" fmla="*/ 237617 w 883578"/>
                <a:gd name="connsiteY3" fmla="*/ 6048 h 417016"/>
                <a:gd name="connsiteX4" fmla="*/ 248765 w 883578"/>
                <a:gd name="connsiteY4" fmla="*/ 61 h 417016"/>
                <a:gd name="connsiteX5" fmla="*/ 624079 w 883578"/>
                <a:gd name="connsiteY5" fmla="*/ 133630 h 417016"/>
                <a:gd name="connsiteX6" fmla="*/ 879863 w 883578"/>
                <a:gd name="connsiteY6" fmla="*/ 411090 h 417016"/>
                <a:gd name="connsiteX7" fmla="*/ 883785 w 883578"/>
                <a:gd name="connsiteY7" fmla="*/ 418522 h 41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3578" h="417016">
                  <a:moveTo>
                    <a:pt x="883785" y="418522"/>
                  </a:moveTo>
                  <a:cubicBezTo>
                    <a:pt x="588984" y="418522"/>
                    <a:pt x="295008" y="418522"/>
                    <a:pt x="0" y="418522"/>
                  </a:cubicBezTo>
                  <a:cubicBezTo>
                    <a:pt x="1239" y="416251"/>
                    <a:pt x="2064" y="414187"/>
                    <a:pt x="3303" y="412122"/>
                  </a:cubicBezTo>
                  <a:cubicBezTo>
                    <a:pt x="81339" y="276695"/>
                    <a:pt x="159581" y="141475"/>
                    <a:pt x="237617" y="6048"/>
                  </a:cubicBezTo>
                  <a:cubicBezTo>
                    <a:pt x="240300" y="1300"/>
                    <a:pt x="242984" y="-352"/>
                    <a:pt x="248765" y="61"/>
                  </a:cubicBezTo>
                  <a:cubicBezTo>
                    <a:pt x="385224" y="13067"/>
                    <a:pt x="510535" y="57246"/>
                    <a:pt x="624079" y="133630"/>
                  </a:cubicBezTo>
                  <a:cubicBezTo>
                    <a:pt x="731430" y="205679"/>
                    <a:pt x="816484" y="298372"/>
                    <a:pt x="879863" y="411090"/>
                  </a:cubicBezTo>
                  <a:cubicBezTo>
                    <a:pt x="881308" y="413361"/>
                    <a:pt x="882340" y="415632"/>
                    <a:pt x="883785" y="418522"/>
                  </a:cubicBezTo>
                  <a:close/>
                </a:path>
              </a:pathLst>
            </a:custGeom>
            <a:solidFill>
              <a:schemeClr val="accent6"/>
            </a:solidFill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xmlns="" id="{B5050EA6-20EC-4D41-8A87-AFA6A9EABE06}"/>
                </a:ext>
              </a:extLst>
            </p:cNvPr>
            <p:cNvSpPr/>
            <p:nvPr/>
          </p:nvSpPr>
          <p:spPr>
            <a:xfrm>
              <a:off x="280592" y="6231314"/>
              <a:ext cx="881514" cy="417016"/>
            </a:xfrm>
            <a:custGeom>
              <a:avLst/>
              <a:gdLst>
                <a:gd name="connsiteX0" fmla="*/ 0 w 881514"/>
                <a:gd name="connsiteY0" fmla="*/ 0 h 417016"/>
                <a:gd name="connsiteX1" fmla="*/ 883166 w 881514"/>
                <a:gd name="connsiteY1" fmla="*/ 0 h 417016"/>
                <a:gd name="connsiteX2" fmla="*/ 881514 w 881514"/>
                <a:gd name="connsiteY2" fmla="*/ 4542 h 417016"/>
                <a:gd name="connsiteX3" fmla="*/ 645136 w 881514"/>
                <a:gd name="connsiteY3" fmla="*/ 414539 h 417016"/>
                <a:gd name="connsiteX4" fmla="*/ 636466 w 881514"/>
                <a:gd name="connsiteY4" fmla="*/ 418668 h 417016"/>
                <a:gd name="connsiteX5" fmla="*/ 375108 w 881514"/>
                <a:gd name="connsiteY5" fmla="*/ 349303 h 417016"/>
                <a:gd name="connsiteX6" fmla="*/ 3922 w 881514"/>
                <a:gd name="connsiteY6" fmla="*/ 7226 h 417016"/>
                <a:gd name="connsiteX7" fmla="*/ 0 w 881514"/>
                <a:gd name="connsiteY7" fmla="*/ 0 h 41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1514" h="417016">
                  <a:moveTo>
                    <a:pt x="0" y="0"/>
                  </a:moveTo>
                  <a:cubicBezTo>
                    <a:pt x="294801" y="0"/>
                    <a:pt x="588571" y="0"/>
                    <a:pt x="883166" y="0"/>
                  </a:cubicBezTo>
                  <a:cubicBezTo>
                    <a:pt x="882546" y="1652"/>
                    <a:pt x="882340" y="3303"/>
                    <a:pt x="881514" y="4542"/>
                  </a:cubicBezTo>
                  <a:cubicBezTo>
                    <a:pt x="802653" y="141207"/>
                    <a:pt x="723791" y="277873"/>
                    <a:pt x="645136" y="414539"/>
                  </a:cubicBezTo>
                  <a:cubicBezTo>
                    <a:pt x="642865" y="418255"/>
                    <a:pt x="640594" y="418874"/>
                    <a:pt x="636466" y="418668"/>
                  </a:cubicBezTo>
                  <a:cubicBezTo>
                    <a:pt x="545424" y="410410"/>
                    <a:pt x="458098" y="387701"/>
                    <a:pt x="375108" y="349303"/>
                  </a:cubicBezTo>
                  <a:cubicBezTo>
                    <a:pt x="214701" y="275189"/>
                    <a:pt x="91248" y="161026"/>
                    <a:pt x="3922" y="7226"/>
                  </a:cubicBezTo>
                  <a:cubicBezTo>
                    <a:pt x="2684" y="5161"/>
                    <a:pt x="1652" y="309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6">
              <a:extLst>
                <a:ext uri="{FF2B5EF4-FFF2-40B4-BE49-F238E27FC236}">
                  <a16:creationId xmlns:a16="http://schemas.microsoft.com/office/drawing/2014/main" xmlns="" id="{276BCE07-A17D-4648-A6B1-D47A036F832D}"/>
                </a:ext>
              </a:extLst>
            </p:cNvPr>
            <p:cNvSpPr/>
            <p:nvPr/>
          </p:nvSpPr>
          <p:spPr>
            <a:xfrm>
              <a:off x="1238077" y="5500298"/>
              <a:ext cx="559462" cy="763841"/>
            </a:xfrm>
            <a:custGeom>
              <a:avLst/>
              <a:gdLst>
                <a:gd name="connsiteX0" fmla="*/ 441789 w 559462"/>
                <a:gd name="connsiteY0" fmla="*/ 765286 h 763841"/>
                <a:gd name="connsiteX1" fmla="*/ 0 w 559462"/>
                <a:gd name="connsiteY1" fmla="*/ 619 h 763841"/>
                <a:gd name="connsiteX2" fmla="*/ 7638 w 559462"/>
                <a:gd name="connsiteY2" fmla="*/ 206 h 763841"/>
                <a:gd name="connsiteX3" fmla="*/ 476885 w 559462"/>
                <a:gd name="connsiteY3" fmla="*/ 0 h 763841"/>
                <a:gd name="connsiteX4" fmla="*/ 487000 w 559462"/>
                <a:gd name="connsiteY4" fmla="*/ 6400 h 763841"/>
                <a:gd name="connsiteX5" fmla="*/ 558017 w 559462"/>
                <a:gd name="connsiteY5" fmla="*/ 279112 h 763841"/>
                <a:gd name="connsiteX6" fmla="*/ 446331 w 559462"/>
                <a:gd name="connsiteY6" fmla="*/ 759300 h 763841"/>
                <a:gd name="connsiteX7" fmla="*/ 443441 w 559462"/>
                <a:gd name="connsiteY7" fmla="*/ 764254 h 763841"/>
                <a:gd name="connsiteX8" fmla="*/ 441789 w 559462"/>
                <a:gd name="connsiteY8" fmla="*/ 765286 h 76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9462" h="763841">
                  <a:moveTo>
                    <a:pt x="441789" y="765286"/>
                  </a:moveTo>
                  <a:cubicBezTo>
                    <a:pt x="294595" y="510535"/>
                    <a:pt x="147607" y="256196"/>
                    <a:pt x="0" y="619"/>
                  </a:cubicBezTo>
                  <a:cubicBezTo>
                    <a:pt x="3303" y="413"/>
                    <a:pt x="5574" y="206"/>
                    <a:pt x="7638" y="206"/>
                  </a:cubicBezTo>
                  <a:cubicBezTo>
                    <a:pt x="164123" y="206"/>
                    <a:pt x="320400" y="206"/>
                    <a:pt x="476885" y="0"/>
                  </a:cubicBezTo>
                  <a:cubicBezTo>
                    <a:pt x="482046" y="0"/>
                    <a:pt x="484730" y="1445"/>
                    <a:pt x="487000" y="6400"/>
                  </a:cubicBezTo>
                  <a:cubicBezTo>
                    <a:pt x="526638" y="93106"/>
                    <a:pt x="550791" y="183941"/>
                    <a:pt x="558017" y="279112"/>
                  </a:cubicBezTo>
                  <a:cubicBezTo>
                    <a:pt x="571229" y="450873"/>
                    <a:pt x="533863" y="610867"/>
                    <a:pt x="446331" y="759300"/>
                  </a:cubicBezTo>
                  <a:cubicBezTo>
                    <a:pt x="445299" y="760951"/>
                    <a:pt x="444473" y="762603"/>
                    <a:pt x="443441" y="764254"/>
                  </a:cubicBezTo>
                  <a:cubicBezTo>
                    <a:pt x="443234" y="764461"/>
                    <a:pt x="442822" y="764667"/>
                    <a:pt x="441789" y="765286"/>
                  </a:cubicBezTo>
                  <a:close/>
                </a:path>
              </a:pathLst>
            </a:custGeom>
            <a:grpFill/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:a16="http://schemas.microsoft.com/office/drawing/2014/main" xmlns="" id="{670DAA41-0004-4D20-926D-19CD0FE12BE6}"/>
                </a:ext>
              </a:extLst>
            </p:cNvPr>
            <p:cNvSpPr/>
            <p:nvPr/>
          </p:nvSpPr>
          <p:spPr>
            <a:xfrm>
              <a:off x="182273" y="5423088"/>
              <a:ext cx="559462" cy="765906"/>
            </a:xfrm>
            <a:custGeom>
              <a:avLst/>
              <a:gdLst>
                <a:gd name="connsiteX0" fmla="*/ 560752 w 559462"/>
                <a:gd name="connsiteY0" fmla="*/ 765906 h 765905"/>
                <a:gd name="connsiteX1" fmla="*/ 551462 w 559462"/>
                <a:gd name="connsiteY1" fmla="*/ 765906 h 765905"/>
                <a:gd name="connsiteX2" fmla="*/ 84487 w 559462"/>
                <a:gd name="connsiteY2" fmla="*/ 766112 h 765905"/>
                <a:gd name="connsiteX3" fmla="*/ 72926 w 559462"/>
                <a:gd name="connsiteY3" fmla="*/ 758474 h 765905"/>
                <a:gd name="connsiteX4" fmla="*/ 2528 w 559462"/>
                <a:gd name="connsiteY4" fmla="*/ 486588 h 765905"/>
                <a:gd name="connsiteX5" fmla="*/ 114214 w 559462"/>
                <a:gd name="connsiteY5" fmla="*/ 6606 h 765905"/>
                <a:gd name="connsiteX6" fmla="*/ 118550 w 559462"/>
                <a:gd name="connsiteY6" fmla="*/ 0 h 765905"/>
                <a:gd name="connsiteX7" fmla="*/ 560752 w 559462"/>
                <a:gd name="connsiteY7" fmla="*/ 765906 h 765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462" h="765905">
                  <a:moveTo>
                    <a:pt x="560752" y="765906"/>
                  </a:moveTo>
                  <a:cubicBezTo>
                    <a:pt x="556623" y="765906"/>
                    <a:pt x="553939" y="765906"/>
                    <a:pt x="551462" y="765906"/>
                  </a:cubicBezTo>
                  <a:cubicBezTo>
                    <a:pt x="395804" y="765906"/>
                    <a:pt x="240145" y="765906"/>
                    <a:pt x="84487" y="766112"/>
                  </a:cubicBezTo>
                  <a:cubicBezTo>
                    <a:pt x="78293" y="766112"/>
                    <a:pt x="75403" y="764048"/>
                    <a:pt x="72926" y="758474"/>
                  </a:cubicBezTo>
                  <a:cubicBezTo>
                    <a:pt x="33701" y="671974"/>
                    <a:pt x="9548" y="581345"/>
                    <a:pt x="2528" y="486588"/>
                  </a:cubicBezTo>
                  <a:cubicBezTo>
                    <a:pt x="-10477" y="314826"/>
                    <a:pt x="26682" y="154833"/>
                    <a:pt x="114214" y="6606"/>
                  </a:cubicBezTo>
                  <a:cubicBezTo>
                    <a:pt x="115453" y="4542"/>
                    <a:pt x="116692" y="2684"/>
                    <a:pt x="118550" y="0"/>
                  </a:cubicBezTo>
                  <a:cubicBezTo>
                    <a:pt x="265951" y="255371"/>
                    <a:pt x="412938" y="509916"/>
                    <a:pt x="560752" y="765906"/>
                  </a:cubicBezTo>
                  <a:close/>
                </a:path>
              </a:pathLst>
            </a:custGeom>
            <a:solidFill>
              <a:schemeClr val="accent4"/>
            </a:solidFill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8">
              <a:extLst>
                <a:ext uri="{FF2B5EF4-FFF2-40B4-BE49-F238E27FC236}">
                  <a16:creationId xmlns:a16="http://schemas.microsoft.com/office/drawing/2014/main" xmlns="" id="{AB3ECCB9-7EA0-4BD2-B545-E1C17AA19EF7}"/>
                </a:ext>
              </a:extLst>
            </p:cNvPr>
            <p:cNvSpPr/>
            <p:nvPr/>
          </p:nvSpPr>
          <p:spPr>
            <a:xfrm>
              <a:off x="328062" y="5036183"/>
              <a:ext cx="681264" cy="765906"/>
            </a:xfrm>
            <a:custGeom>
              <a:avLst/>
              <a:gdLst>
                <a:gd name="connsiteX0" fmla="*/ 240724 w 681263"/>
                <a:gd name="connsiteY0" fmla="*/ 766142 h 765905"/>
                <a:gd name="connsiteX1" fmla="*/ 236802 w 681263"/>
                <a:gd name="connsiteY1" fmla="*/ 759948 h 765905"/>
                <a:gd name="connsiteX2" fmla="*/ 1869 w 681263"/>
                <a:gd name="connsiteY2" fmla="*/ 353254 h 765905"/>
                <a:gd name="connsiteX3" fmla="*/ 2488 w 681263"/>
                <a:gd name="connsiteY3" fmla="*/ 341281 h 765905"/>
                <a:gd name="connsiteX4" fmla="*/ 514881 w 681263"/>
                <a:gd name="connsiteY4" fmla="*/ 13655 h 765905"/>
                <a:gd name="connsiteX5" fmla="*/ 671985 w 681263"/>
                <a:gd name="connsiteY5" fmla="*/ 29 h 765905"/>
                <a:gd name="connsiteX6" fmla="*/ 682926 w 681263"/>
                <a:gd name="connsiteY6" fmla="*/ 29 h 765905"/>
                <a:gd name="connsiteX7" fmla="*/ 240724 w 681263"/>
                <a:gd name="connsiteY7" fmla="*/ 766142 h 765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1263" h="765905">
                  <a:moveTo>
                    <a:pt x="240724" y="766142"/>
                  </a:moveTo>
                  <a:cubicBezTo>
                    <a:pt x="239073" y="763458"/>
                    <a:pt x="237834" y="761806"/>
                    <a:pt x="236802" y="759948"/>
                  </a:cubicBezTo>
                  <a:cubicBezTo>
                    <a:pt x="158560" y="624315"/>
                    <a:pt x="80318" y="488888"/>
                    <a:pt x="1869" y="353254"/>
                  </a:cubicBezTo>
                  <a:cubicBezTo>
                    <a:pt x="-815" y="348713"/>
                    <a:pt x="-608" y="345616"/>
                    <a:pt x="2488" y="341281"/>
                  </a:cubicBezTo>
                  <a:cubicBezTo>
                    <a:pt x="130690" y="165391"/>
                    <a:pt x="301006" y="55356"/>
                    <a:pt x="514881" y="13655"/>
                  </a:cubicBezTo>
                  <a:cubicBezTo>
                    <a:pt x="566699" y="3539"/>
                    <a:pt x="619342" y="-384"/>
                    <a:pt x="671985" y="29"/>
                  </a:cubicBezTo>
                  <a:cubicBezTo>
                    <a:pt x="675082" y="29"/>
                    <a:pt x="677972" y="29"/>
                    <a:pt x="682926" y="29"/>
                  </a:cubicBezTo>
                  <a:cubicBezTo>
                    <a:pt x="535113" y="256019"/>
                    <a:pt x="388331" y="510564"/>
                    <a:pt x="240724" y="766142"/>
                  </a:cubicBezTo>
                  <a:close/>
                </a:path>
              </a:pathLst>
            </a:custGeom>
            <a:solidFill>
              <a:schemeClr val="accent5"/>
            </a:solidFill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9">
              <a:extLst>
                <a:ext uri="{FF2B5EF4-FFF2-40B4-BE49-F238E27FC236}">
                  <a16:creationId xmlns:a16="http://schemas.microsoft.com/office/drawing/2014/main" xmlns="" id="{64C68226-6AA7-4283-8C8F-000AB2B5D153}"/>
                </a:ext>
              </a:extLst>
            </p:cNvPr>
            <p:cNvSpPr/>
            <p:nvPr/>
          </p:nvSpPr>
          <p:spPr>
            <a:xfrm>
              <a:off x="969907" y="5887379"/>
              <a:ext cx="681264" cy="765906"/>
            </a:xfrm>
            <a:custGeom>
              <a:avLst/>
              <a:gdLst>
                <a:gd name="connsiteX0" fmla="*/ 0 w 681263"/>
                <a:gd name="connsiteY0" fmla="*/ 765906 h 765905"/>
                <a:gd name="connsiteX1" fmla="*/ 442202 w 681263"/>
                <a:gd name="connsiteY1" fmla="*/ 0 h 765905"/>
                <a:gd name="connsiteX2" fmla="*/ 446125 w 681263"/>
                <a:gd name="connsiteY2" fmla="*/ 6400 h 765905"/>
                <a:gd name="connsiteX3" fmla="*/ 681057 w 681263"/>
                <a:gd name="connsiteY3" fmla="*/ 413094 h 765905"/>
                <a:gd name="connsiteX4" fmla="*/ 680851 w 681263"/>
                <a:gd name="connsiteY4" fmla="*/ 424448 h 765905"/>
                <a:gd name="connsiteX5" fmla="*/ 274157 w 681263"/>
                <a:gd name="connsiteY5" fmla="*/ 725443 h 765905"/>
                <a:gd name="connsiteX6" fmla="*/ 15277 w 681263"/>
                <a:gd name="connsiteY6" fmla="*/ 766112 h 765905"/>
                <a:gd name="connsiteX7" fmla="*/ 0 w 681263"/>
                <a:gd name="connsiteY7" fmla="*/ 765906 h 765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1263" h="765905">
                  <a:moveTo>
                    <a:pt x="0" y="765906"/>
                  </a:moveTo>
                  <a:cubicBezTo>
                    <a:pt x="148020" y="509709"/>
                    <a:pt x="294801" y="255164"/>
                    <a:pt x="442202" y="0"/>
                  </a:cubicBezTo>
                  <a:cubicBezTo>
                    <a:pt x="443854" y="2477"/>
                    <a:pt x="445092" y="4335"/>
                    <a:pt x="446125" y="6400"/>
                  </a:cubicBezTo>
                  <a:cubicBezTo>
                    <a:pt x="524367" y="142033"/>
                    <a:pt x="602609" y="277460"/>
                    <a:pt x="681057" y="413094"/>
                  </a:cubicBezTo>
                  <a:cubicBezTo>
                    <a:pt x="683535" y="417222"/>
                    <a:pt x="683948" y="420113"/>
                    <a:pt x="680851" y="424448"/>
                  </a:cubicBezTo>
                  <a:cubicBezTo>
                    <a:pt x="577423" y="568133"/>
                    <a:pt x="442202" y="668877"/>
                    <a:pt x="274157" y="725443"/>
                  </a:cubicBezTo>
                  <a:cubicBezTo>
                    <a:pt x="190135" y="753726"/>
                    <a:pt x="103635" y="766525"/>
                    <a:pt x="15277" y="766112"/>
                  </a:cubicBezTo>
                  <a:cubicBezTo>
                    <a:pt x="10735" y="765906"/>
                    <a:pt x="6193" y="765906"/>
                    <a:pt x="0" y="765906"/>
                  </a:cubicBezTo>
                  <a:close/>
                </a:path>
              </a:pathLst>
            </a:custGeom>
            <a:solidFill>
              <a:schemeClr val="accent2"/>
            </a:solidFill>
            <a:ln w="20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Round Same Side Corner Rectangle 11">
            <a:extLst>
              <a:ext uri="{FF2B5EF4-FFF2-40B4-BE49-F238E27FC236}">
                <a16:creationId xmlns:a16="http://schemas.microsoft.com/office/drawing/2014/main" xmlns="" id="{CCBFB870-C65B-49D4-A8CD-43C616997FC6}"/>
              </a:ext>
            </a:extLst>
          </p:cNvPr>
          <p:cNvSpPr/>
          <p:nvPr/>
        </p:nvSpPr>
        <p:spPr>
          <a:xfrm rot="9900000">
            <a:off x="6946767" y="4955147"/>
            <a:ext cx="391273" cy="332311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" name="Rectangle 36">
            <a:extLst>
              <a:ext uri="{FF2B5EF4-FFF2-40B4-BE49-F238E27FC236}">
                <a16:creationId xmlns:a16="http://schemas.microsoft.com/office/drawing/2014/main" xmlns="" id="{B1C41717-200D-40FF-8DC7-46B4CCDA49AA}"/>
              </a:ext>
            </a:extLst>
          </p:cNvPr>
          <p:cNvSpPr/>
          <p:nvPr/>
        </p:nvSpPr>
        <p:spPr>
          <a:xfrm>
            <a:off x="5386240" y="5164571"/>
            <a:ext cx="395502" cy="330608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" name="Rounded Rectangle 27">
            <a:extLst>
              <a:ext uri="{FF2B5EF4-FFF2-40B4-BE49-F238E27FC236}">
                <a16:creationId xmlns:a16="http://schemas.microsoft.com/office/drawing/2014/main" xmlns="" id="{A35FEB85-A9A6-426E-8E73-7409E48A064D}"/>
              </a:ext>
            </a:extLst>
          </p:cNvPr>
          <p:cNvSpPr/>
          <p:nvPr/>
        </p:nvSpPr>
        <p:spPr>
          <a:xfrm>
            <a:off x="6523452" y="2310572"/>
            <a:ext cx="408444" cy="31374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xmlns="" id="{8712B4D3-5E23-4603-8005-17DEA472ACE2}"/>
              </a:ext>
            </a:extLst>
          </p:cNvPr>
          <p:cNvSpPr/>
          <p:nvPr/>
        </p:nvSpPr>
        <p:spPr>
          <a:xfrm>
            <a:off x="7488405" y="3442225"/>
            <a:ext cx="415261" cy="358366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Block Arc 14">
            <a:extLst>
              <a:ext uri="{FF2B5EF4-FFF2-40B4-BE49-F238E27FC236}">
                <a16:creationId xmlns:a16="http://schemas.microsoft.com/office/drawing/2014/main" xmlns="" id="{D0CEDB8F-C615-4CEB-B641-53159DA2D4B3}"/>
              </a:ext>
            </a:extLst>
          </p:cNvPr>
          <p:cNvSpPr/>
          <p:nvPr/>
        </p:nvSpPr>
        <p:spPr>
          <a:xfrm rot="16200000">
            <a:off x="5612071" y="3371686"/>
            <a:ext cx="983601" cy="98425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5" name="Rounded Rectangle 5">
            <a:extLst>
              <a:ext uri="{FF2B5EF4-FFF2-40B4-BE49-F238E27FC236}">
                <a16:creationId xmlns:a16="http://schemas.microsoft.com/office/drawing/2014/main" xmlns="" id="{5D2EB2ED-0D26-4E51-ADBF-FE7AD12FAD97}"/>
              </a:ext>
            </a:extLst>
          </p:cNvPr>
          <p:cNvSpPr/>
          <p:nvPr/>
        </p:nvSpPr>
        <p:spPr>
          <a:xfrm flipH="1">
            <a:off x="4317397" y="3970215"/>
            <a:ext cx="387952" cy="32003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Rounded Rectangle 7">
            <a:extLst>
              <a:ext uri="{FF2B5EF4-FFF2-40B4-BE49-F238E27FC236}">
                <a16:creationId xmlns:a16="http://schemas.microsoft.com/office/drawing/2014/main" xmlns="" id="{339B6E39-5745-468F-A4AE-672055731E6A}"/>
              </a:ext>
            </a:extLst>
          </p:cNvPr>
          <p:cNvSpPr/>
          <p:nvPr/>
        </p:nvSpPr>
        <p:spPr>
          <a:xfrm>
            <a:off x="4906445" y="2670234"/>
            <a:ext cx="246580" cy="426726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7" name="Group 17">
            <a:extLst>
              <a:ext uri="{FF2B5EF4-FFF2-40B4-BE49-F238E27FC236}">
                <a16:creationId xmlns:a16="http://schemas.microsoft.com/office/drawing/2014/main" xmlns="" id="{3839BBCC-48F8-42F6-A322-FB8B4A52F98F}"/>
              </a:ext>
            </a:extLst>
          </p:cNvPr>
          <p:cNvGrpSpPr/>
          <p:nvPr/>
        </p:nvGrpSpPr>
        <p:grpSpPr>
          <a:xfrm>
            <a:off x="7750822" y="1729630"/>
            <a:ext cx="2837896" cy="923330"/>
            <a:chOff x="2551705" y="4283314"/>
            <a:chExt cx="2357003" cy="92333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ED534E7C-9CBE-400D-B378-151190009A8F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 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Easy to change colors, photos.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5789F860-61D8-4395-8E5A-2D7783CB305E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xmlns="" id="{DA9AA283-BC62-477B-89BC-47DCDE7A504C}"/>
              </a:ext>
            </a:extLst>
          </p:cNvPr>
          <p:cNvGrpSpPr/>
          <p:nvPr/>
        </p:nvGrpSpPr>
        <p:grpSpPr>
          <a:xfrm>
            <a:off x="8644856" y="3441432"/>
            <a:ext cx="2837898" cy="923330"/>
            <a:chOff x="2551705" y="4283314"/>
            <a:chExt cx="2357003" cy="9233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710080F7-51D0-4DB1-AC37-C5FFA95FAA23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792F11E8-FEFE-48BE-8B05-C56758C776AB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23" name="Group 23">
            <a:extLst>
              <a:ext uri="{FF2B5EF4-FFF2-40B4-BE49-F238E27FC236}">
                <a16:creationId xmlns:a16="http://schemas.microsoft.com/office/drawing/2014/main" xmlns="" id="{64879339-156C-409B-A9E3-56880905EF65}"/>
              </a:ext>
            </a:extLst>
          </p:cNvPr>
          <p:cNvGrpSpPr/>
          <p:nvPr/>
        </p:nvGrpSpPr>
        <p:grpSpPr>
          <a:xfrm>
            <a:off x="7750823" y="5159777"/>
            <a:ext cx="2813773" cy="923330"/>
            <a:chOff x="2551705" y="4283314"/>
            <a:chExt cx="2357003" cy="92333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0E4DA00C-FEE7-41D2-A34C-0A2C4B66AD53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cs typeface="Arial" pitchFamily="34" charset="0"/>
                </a:rPr>
                <a:t> 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0DC2421C-507D-4958-BE15-C0E03A9614B5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26" name="Group 26">
            <a:extLst>
              <a:ext uri="{FF2B5EF4-FFF2-40B4-BE49-F238E27FC236}">
                <a16:creationId xmlns:a16="http://schemas.microsoft.com/office/drawing/2014/main" xmlns="" id="{9C7704EA-E663-42B0-9CA5-C20E1A073A28}"/>
              </a:ext>
            </a:extLst>
          </p:cNvPr>
          <p:cNvGrpSpPr/>
          <p:nvPr/>
        </p:nvGrpSpPr>
        <p:grpSpPr>
          <a:xfrm>
            <a:off x="1650219" y="1729630"/>
            <a:ext cx="2798913" cy="923330"/>
            <a:chOff x="2551705" y="4283314"/>
            <a:chExt cx="2357003" cy="92333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92BAA25A-2315-438A-80CD-21F1A95E5E56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 Easy to change colors, photos. 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847ECB3A-E1FA-4243-BE47-5D2910555D85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29" name="Group 29">
            <a:extLst>
              <a:ext uri="{FF2B5EF4-FFF2-40B4-BE49-F238E27FC236}">
                <a16:creationId xmlns:a16="http://schemas.microsoft.com/office/drawing/2014/main" xmlns="" id="{8BD82C50-24FE-401A-93BD-E84EE73F15A2}"/>
              </a:ext>
            </a:extLst>
          </p:cNvPr>
          <p:cNvGrpSpPr/>
          <p:nvPr/>
        </p:nvGrpSpPr>
        <p:grpSpPr>
          <a:xfrm>
            <a:off x="733371" y="3441432"/>
            <a:ext cx="2798916" cy="923330"/>
            <a:chOff x="2551705" y="4283314"/>
            <a:chExt cx="2357003" cy="92333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1E22AF6D-E2F3-4C74-AF7E-AC8186ADB4BB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65612FB8-0911-4E0B-B79F-CF5244520353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32" name="Group 32">
            <a:extLst>
              <a:ext uri="{FF2B5EF4-FFF2-40B4-BE49-F238E27FC236}">
                <a16:creationId xmlns:a16="http://schemas.microsoft.com/office/drawing/2014/main" xmlns="" id="{E98AE77E-A029-4B69-B019-40770721BF69}"/>
              </a:ext>
            </a:extLst>
          </p:cNvPr>
          <p:cNvGrpSpPr/>
          <p:nvPr/>
        </p:nvGrpSpPr>
        <p:grpSpPr>
          <a:xfrm>
            <a:off x="1650218" y="5159777"/>
            <a:ext cx="2798914" cy="923330"/>
            <a:chOff x="2551705" y="4283314"/>
            <a:chExt cx="2357003" cy="92333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485DC6FF-6A5F-4779-8203-93BE1ECB4F9E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 Easy to change colors, photos. 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5B03D6E5-7606-444C-A35B-8C4FFF7E1481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cs typeface="Arial" pitchFamily="34" charset="0"/>
                </a:rPr>
                <a:t>Your Text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xmlns="" id="{E08921B2-C4B4-4BE9-BBAB-8DFDC420E3BC}"/>
              </a:ext>
            </a:extLst>
          </p:cNvPr>
          <p:cNvGrpSpPr/>
          <p:nvPr/>
        </p:nvGrpSpPr>
        <p:grpSpPr>
          <a:xfrm>
            <a:off x="3741176" y="2106694"/>
            <a:ext cx="4709648" cy="3723835"/>
            <a:chOff x="2228055" y="1971102"/>
            <a:chExt cx="4575969" cy="3618138"/>
          </a:xfrm>
        </p:grpSpPr>
        <p:sp>
          <p:nvSpPr>
            <p:cNvPr id="4" name="Freeform 18">
              <a:extLst>
                <a:ext uri="{FF2B5EF4-FFF2-40B4-BE49-F238E27FC236}">
                  <a16:creationId xmlns:a16="http://schemas.microsoft.com/office/drawing/2014/main" xmlns="" id="{CE975B94-0D5C-401B-BFA8-9F7C53901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055" y="1971102"/>
              <a:ext cx="3243960" cy="3618138"/>
            </a:xfrm>
            <a:custGeom>
              <a:avLst/>
              <a:gdLst/>
              <a:ahLst/>
              <a:cxnLst/>
              <a:rect l="l" t="t" r="r" b="b"/>
              <a:pathLst>
                <a:path w="3243960" h="3618138">
                  <a:moveTo>
                    <a:pt x="1764407" y="0"/>
                  </a:moveTo>
                  <a:lnTo>
                    <a:pt x="1913381" y="1203"/>
                  </a:lnTo>
                  <a:lnTo>
                    <a:pt x="2053042" y="12022"/>
                  </a:lnTo>
                  <a:lnTo>
                    <a:pt x="2185723" y="30056"/>
                  </a:lnTo>
                  <a:lnTo>
                    <a:pt x="2312583" y="56506"/>
                  </a:lnTo>
                  <a:lnTo>
                    <a:pt x="2433624" y="88967"/>
                  </a:lnTo>
                  <a:lnTo>
                    <a:pt x="2545354" y="131046"/>
                  </a:lnTo>
                  <a:lnTo>
                    <a:pt x="2653593" y="176731"/>
                  </a:lnTo>
                  <a:lnTo>
                    <a:pt x="2752521" y="230833"/>
                  </a:lnTo>
                  <a:lnTo>
                    <a:pt x="2763561" y="238103"/>
                  </a:lnTo>
                  <a:lnTo>
                    <a:pt x="2764776" y="236609"/>
                  </a:lnTo>
                  <a:cubicBezTo>
                    <a:pt x="3318761" y="687035"/>
                    <a:pt x="3404939" y="1500322"/>
                    <a:pt x="2957653" y="2056846"/>
                  </a:cubicBezTo>
                  <a:lnTo>
                    <a:pt x="2794867" y="1926012"/>
                  </a:lnTo>
                  <a:cubicBezTo>
                    <a:pt x="3170184" y="1459033"/>
                    <a:pt x="3097872" y="776605"/>
                    <a:pt x="2633024" y="398652"/>
                  </a:cubicBezTo>
                  <a:lnTo>
                    <a:pt x="2635535" y="395564"/>
                  </a:lnTo>
                  <a:cubicBezTo>
                    <a:pt x="2458856" y="294299"/>
                    <a:pt x="2250796" y="159602"/>
                    <a:pt x="1912553" y="162771"/>
                  </a:cubicBezTo>
                  <a:cubicBezTo>
                    <a:pt x="1018501" y="171149"/>
                    <a:pt x="651082" y="745769"/>
                    <a:pt x="651082" y="1464934"/>
                  </a:cubicBezTo>
                  <a:cubicBezTo>
                    <a:pt x="651082" y="2065638"/>
                    <a:pt x="1045124" y="2571338"/>
                    <a:pt x="1581345" y="2720212"/>
                  </a:cubicBezTo>
                  <a:cubicBezTo>
                    <a:pt x="2189761" y="2865156"/>
                    <a:pt x="2916596" y="3085457"/>
                    <a:pt x="3019039" y="3381117"/>
                  </a:cubicBezTo>
                  <a:lnTo>
                    <a:pt x="3030682" y="3420409"/>
                  </a:lnTo>
                  <a:lnTo>
                    <a:pt x="3049304" y="3486532"/>
                  </a:lnTo>
                  <a:lnTo>
                    <a:pt x="3067926" y="3553859"/>
                  </a:lnTo>
                  <a:lnTo>
                    <a:pt x="3088874" y="3615173"/>
                  </a:lnTo>
                  <a:lnTo>
                    <a:pt x="3090086" y="3618138"/>
                  </a:lnTo>
                  <a:lnTo>
                    <a:pt x="1487028" y="3618138"/>
                  </a:lnTo>
                  <a:lnTo>
                    <a:pt x="1482754" y="3594736"/>
                  </a:lnTo>
                  <a:lnTo>
                    <a:pt x="1471115" y="3529813"/>
                  </a:lnTo>
                  <a:lnTo>
                    <a:pt x="1458312" y="3466094"/>
                  </a:lnTo>
                  <a:lnTo>
                    <a:pt x="1443182" y="3404780"/>
                  </a:lnTo>
                  <a:lnTo>
                    <a:pt x="1428052" y="3345869"/>
                  </a:lnTo>
                  <a:lnTo>
                    <a:pt x="1409430" y="3294173"/>
                  </a:lnTo>
                  <a:lnTo>
                    <a:pt x="1389645" y="3249689"/>
                  </a:lnTo>
                  <a:lnTo>
                    <a:pt x="1368696" y="3214824"/>
                  </a:lnTo>
                  <a:lnTo>
                    <a:pt x="1345419" y="3193183"/>
                  </a:lnTo>
                  <a:lnTo>
                    <a:pt x="1319814" y="3182363"/>
                  </a:lnTo>
                  <a:lnTo>
                    <a:pt x="1290717" y="3177554"/>
                  </a:lnTo>
                  <a:lnTo>
                    <a:pt x="1256965" y="3179958"/>
                  </a:lnTo>
                  <a:lnTo>
                    <a:pt x="1223213" y="3184767"/>
                  </a:lnTo>
                  <a:lnTo>
                    <a:pt x="1191790" y="3193183"/>
                  </a:lnTo>
                  <a:lnTo>
                    <a:pt x="1161529" y="3201598"/>
                  </a:lnTo>
                  <a:lnTo>
                    <a:pt x="1133597" y="3210015"/>
                  </a:lnTo>
                  <a:lnTo>
                    <a:pt x="1112647" y="3217228"/>
                  </a:lnTo>
                  <a:lnTo>
                    <a:pt x="1062602" y="3234059"/>
                  </a:lnTo>
                  <a:lnTo>
                    <a:pt x="1005573" y="3249689"/>
                  </a:lnTo>
                  <a:lnTo>
                    <a:pt x="941560" y="3262914"/>
                  </a:lnTo>
                  <a:lnTo>
                    <a:pt x="874056" y="3271330"/>
                  </a:lnTo>
                  <a:lnTo>
                    <a:pt x="806552" y="3278543"/>
                  </a:lnTo>
                  <a:lnTo>
                    <a:pt x="737886" y="3280948"/>
                  </a:lnTo>
                  <a:lnTo>
                    <a:pt x="672709" y="3276139"/>
                  </a:lnTo>
                  <a:lnTo>
                    <a:pt x="611025" y="3265318"/>
                  </a:lnTo>
                  <a:lnTo>
                    <a:pt x="577273" y="3256902"/>
                  </a:lnTo>
                  <a:lnTo>
                    <a:pt x="543521" y="3241274"/>
                  </a:lnTo>
                  <a:lnTo>
                    <a:pt x="509769" y="3223240"/>
                  </a:lnTo>
                  <a:lnTo>
                    <a:pt x="480674" y="3201598"/>
                  </a:lnTo>
                  <a:lnTo>
                    <a:pt x="450413" y="3175149"/>
                  </a:lnTo>
                  <a:lnTo>
                    <a:pt x="427136" y="3147498"/>
                  </a:lnTo>
                  <a:lnTo>
                    <a:pt x="410841" y="3112633"/>
                  </a:lnTo>
                  <a:lnTo>
                    <a:pt x="398039" y="3072958"/>
                  </a:lnTo>
                  <a:lnTo>
                    <a:pt x="393384" y="3029676"/>
                  </a:lnTo>
                  <a:lnTo>
                    <a:pt x="398039" y="2981586"/>
                  </a:lnTo>
                  <a:lnTo>
                    <a:pt x="403859" y="2947924"/>
                  </a:lnTo>
                  <a:lnTo>
                    <a:pt x="412006" y="2910653"/>
                  </a:lnTo>
                  <a:lnTo>
                    <a:pt x="421316" y="2872182"/>
                  </a:lnTo>
                  <a:lnTo>
                    <a:pt x="424808" y="2834911"/>
                  </a:lnTo>
                  <a:lnTo>
                    <a:pt x="424808" y="2795237"/>
                  </a:lnTo>
                  <a:lnTo>
                    <a:pt x="414333" y="2760372"/>
                  </a:lnTo>
                  <a:lnTo>
                    <a:pt x="403859" y="2741136"/>
                  </a:lnTo>
                  <a:lnTo>
                    <a:pt x="385236" y="2723102"/>
                  </a:lnTo>
                  <a:lnTo>
                    <a:pt x="365452" y="2709877"/>
                  </a:lnTo>
                  <a:lnTo>
                    <a:pt x="344502" y="2699057"/>
                  </a:lnTo>
                  <a:lnTo>
                    <a:pt x="323552" y="2683427"/>
                  </a:lnTo>
                  <a:lnTo>
                    <a:pt x="307259" y="2666596"/>
                  </a:lnTo>
                  <a:lnTo>
                    <a:pt x="294455" y="2644956"/>
                  </a:lnTo>
                  <a:lnTo>
                    <a:pt x="289800" y="2620911"/>
                  </a:lnTo>
                  <a:lnTo>
                    <a:pt x="292128" y="2596866"/>
                  </a:lnTo>
                  <a:lnTo>
                    <a:pt x="300275" y="2574023"/>
                  </a:lnTo>
                  <a:lnTo>
                    <a:pt x="310750" y="2554786"/>
                  </a:lnTo>
                  <a:lnTo>
                    <a:pt x="317733" y="2535551"/>
                  </a:lnTo>
                  <a:lnTo>
                    <a:pt x="283982" y="2511505"/>
                  </a:lnTo>
                  <a:lnTo>
                    <a:pt x="260703" y="2487461"/>
                  </a:lnTo>
                  <a:lnTo>
                    <a:pt x="247901" y="2463416"/>
                  </a:lnTo>
                  <a:lnTo>
                    <a:pt x="245574" y="2436966"/>
                  </a:lnTo>
                  <a:lnTo>
                    <a:pt x="249066" y="2412922"/>
                  </a:lnTo>
                  <a:lnTo>
                    <a:pt x="258376" y="2386471"/>
                  </a:lnTo>
                  <a:lnTo>
                    <a:pt x="271178" y="2360023"/>
                  </a:lnTo>
                  <a:lnTo>
                    <a:pt x="285145" y="2333572"/>
                  </a:lnTo>
                  <a:lnTo>
                    <a:pt x="297948" y="2305921"/>
                  </a:lnTo>
                  <a:lnTo>
                    <a:pt x="310750" y="2279471"/>
                  </a:lnTo>
                  <a:lnTo>
                    <a:pt x="317733" y="2250617"/>
                  </a:lnTo>
                  <a:lnTo>
                    <a:pt x="294455" y="2228976"/>
                  </a:lnTo>
                  <a:lnTo>
                    <a:pt x="261868" y="2212145"/>
                  </a:lnTo>
                  <a:lnTo>
                    <a:pt x="225789" y="2196515"/>
                  </a:lnTo>
                  <a:lnTo>
                    <a:pt x="188545" y="2183290"/>
                  </a:lnTo>
                  <a:lnTo>
                    <a:pt x="150138" y="2170066"/>
                  </a:lnTo>
                  <a:lnTo>
                    <a:pt x="111731" y="2156841"/>
                  </a:lnTo>
                  <a:lnTo>
                    <a:pt x="75651" y="2141212"/>
                  </a:lnTo>
                  <a:lnTo>
                    <a:pt x="46554" y="2124381"/>
                  </a:lnTo>
                  <a:lnTo>
                    <a:pt x="20950" y="2100335"/>
                  </a:lnTo>
                  <a:lnTo>
                    <a:pt x="5820" y="2071482"/>
                  </a:lnTo>
                  <a:lnTo>
                    <a:pt x="0" y="2041425"/>
                  </a:lnTo>
                  <a:lnTo>
                    <a:pt x="4656" y="2012571"/>
                  </a:lnTo>
                  <a:lnTo>
                    <a:pt x="15130" y="1986122"/>
                  </a:lnTo>
                  <a:lnTo>
                    <a:pt x="31424" y="1964481"/>
                  </a:lnTo>
                  <a:lnTo>
                    <a:pt x="51209" y="1942841"/>
                  </a:lnTo>
                  <a:lnTo>
                    <a:pt x="69831" y="1924807"/>
                  </a:lnTo>
                  <a:lnTo>
                    <a:pt x="84961" y="1910380"/>
                  </a:lnTo>
                  <a:lnTo>
                    <a:pt x="129188" y="1857481"/>
                  </a:lnTo>
                  <a:lnTo>
                    <a:pt x="175742" y="1809391"/>
                  </a:lnTo>
                  <a:lnTo>
                    <a:pt x="222297" y="1761301"/>
                  </a:lnTo>
                  <a:lnTo>
                    <a:pt x="266523" y="1708402"/>
                  </a:lnTo>
                  <a:lnTo>
                    <a:pt x="308423" y="1656704"/>
                  </a:lnTo>
                  <a:lnTo>
                    <a:pt x="346829" y="1597795"/>
                  </a:lnTo>
                  <a:lnTo>
                    <a:pt x="378254" y="1534075"/>
                  </a:lnTo>
                  <a:lnTo>
                    <a:pt x="395711" y="1481176"/>
                  </a:lnTo>
                  <a:lnTo>
                    <a:pt x="401531" y="1429479"/>
                  </a:lnTo>
                  <a:lnTo>
                    <a:pt x="401531" y="1374175"/>
                  </a:lnTo>
                  <a:cubicBezTo>
                    <a:pt x="401143" y="1354538"/>
                    <a:pt x="400754" y="1334901"/>
                    <a:pt x="400367" y="1315264"/>
                  </a:cubicBezTo>
                  <a:lnTo>
                    <a:pt x="398039" y="1256355"/>
                  </a:lnTo>
                  <a:lnTo>
                    <a:pt x="400367" y="1192635"/>
                  </a:lnTo>
                  <a:lnTo>
                    <a:pt x="406186" y="1125309"/>
                  </a:lnTo>
                  <a:lnTo>
                    <a:pt x="471362" y="847589"/>
                  </a:lnTo>
                  <a:lnTo>
                    <a:pt x="512097" y="746600"/>
                  </a:lnTo>
                  <a:lnTo>
                    <a:pt x="560979" y="652824"/>
                  </a:lnTo>
                  <a:lnTo>
                    <a:pt x="618008" y="565059"/>
                  </a:lnTo>
                  <a:lnTo>
                    <a:pt x="683184" y="482103"/>
                  </a:lnTo>
                  <a:lnTo>
                    <a:pt x="755343" y="406361"/>
                  </a:lnTo>
                  <a:lnTo>
                    <a:pt x="833322" y="336631"/>
                  </a:lnTo>
                  <a:lnTo>
                    <a:pt x="918283" y="272912"/>
                  </a:lnTo>
                  <a:lnTo>
                    <a:pt x="1006736" y="216405"/>
                  </a:lnTo>
                  <a:lnTo>
                    <a:pt x="1102172" y="165911"/>
                  </a:lnTo>
                  <a:lnTo>
                    <a:pt x="1199936" y="123832"/>
                  </a:lnTo>
                  <a:lnTo>
                    <a:pt x="1298864" y="86563"/>
                  </a:lnTo>
                  <a:lnTo>
                    <a:pt x="1631727" y="1082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  <p:grpSp>
          <p:nvGrpSpPr>
            <p:cNvPr id="5" name="Group 14">
              <a:extLst>
                <a:ext uri="{FF2B5EF4-FFF2-40B4-BE49-F238E27FC236}">
                  <a16:creationId xmlns:a16="http://schemas.microsoft.com/office/drawing/2014/main" xmlns="" id="{D02ADB95-C830-4535-9103-07E41C5000A0}"/>
                </a:ext>
              </a:extLst>
            </p:cNvPr>
            <p:cNvGrpSpPr/>
            <p:nvPr/>
          </p:nvGrpSpPr>
          <p:grpSpPr>
            <a:xfrm>
              <a:off x="4023554" y="4019367"/>
              <a:ext cx="1008112" cy="734938"/>
              <a:chOff x="3509379" y="4293096"/>
              <a:chExt cx="1008112" cy="734938"/>
            </a:xfrm>
          </p:grpSpPr>
          <p:sp>
            <p:nvSpPr>
              <p:cNvPr id="7" name="Rounded Rectangle 10">
                <a:extLst>
                  <a:ext uri="{FF2B5EF4-FFF2-40B4-BE49-F238E27FC236}">
                    <a16:creationId xmlns:a16="http://schemas.microsoft.com/office/drawing/2014/main" xmlns="" id="{9FC8AD72-2705-43A0-99F4-008972C4D1ED}"/>
                  </a:ext>
                </a:extLst>
              </p:cNvPr>
              <p:cNvSpPr/>
              <p:nvPr/>
            </p:nvSpPr>
            <p:spPr>
              <a:xfrm>
                <a:off x="3509379" y="4293096"/>
                <a:ext cx="1008112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Rounded Rectangle 13">
                <a:extLst>
                  <a:ext uri="{FF2B5EF4-FFF2-40B4-BE49-F238E27FC236}">
                    <a16:creationId xmlns:a16="http://schemas.microsoft.com/office/drawing/2014/main" xmlns="" id="{1D7A2387-F647-4EE4-B306-687D00F9CD14}"/>
                  </a:ext>
                </a:extLst>
              </p:cNvPr>
              <p:cNvSpPr/>
              <p:nvPr/>
            </p:nvSpPr>
            <p:spPr>
              <a:xfrm>
                <a:off x="3581435" y="4537695"/>
                <a:ext cx="864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" name="Chord 12">
                <a:extLst>
                  <a:ext uri="{FF2B5EF4-FFF2-40B4-BE49-F238E27FC236}">
                    <a16:creationId xmlns:a16="http://schemas.microsoft.com/office/drawing/2014/main" xmlns="" id="{A063E80D-654E-4B05-A7E1-E3AC3E373CF6}"/>
                  </a:ext>
                </a:extLst>
              </p:cNvPr>
              <p:cNvSpPr/>
              <p:nvPr/>
            </p:nvSpPr>
            <p:spPr>
              <a:xfrm>
                <a:off x="3766973" y="4535109"/>
                <a:ext cx="492925" cy="492925"/>
              </a:xfrm>
              <a:prstGeom prst="chord">
                <a:avLst>
                  <a:gd name="adj1" fmla="val 21471232"/>
                  <a:gd name="adj2" fmla="val 10878117"/>
                </a:avLst>
              </a:prstGeom>
              <a:solidFill>
                <a:schemeClr val="tx2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6" name="Freeform 18">
              <a:extLst>
                <a:ext uri="{FF2B5EF4-FFF2-40B4-BE49-F238E27FC236}">
                  <a16:creationId xmlns:a16="http://schemas.microsoft.com/office/drawing/2014/main" xmlns="" id="{88AD8D1F-67E1-4DDA-8789-E4B8F125C6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60064" y="1971102"/>
              <a:ext cx="3243960" cy="3618138"/>
            </a:xfrm>
            <a:custGeom>
              <a:avLst/>
              <a:gdLst/>
              <a:ahLst/>
              <a:cxnLst/>
              <a:rect l="l" t="t" r="r" b="b"/>
              <a:pathLst>
                <a:path w="3243960" h="3618138">
                  <a:moveTo>
                    <a:pt x="1764407" y="0"/>
                  </a:moveTo>
                  <a:lnTo>
                    <a:pt x="1631727" y="10821"/>
                  </a:lnTo>
                  <a:lnTo>
                    <a:pt x="1298864" y="86563"/>
                  </a:lnTo>
                  <a:lnTo>
                    <a:pt x="1199936" y="123832"/>
                  </a:lnTo>
                  <a:lnTo>
                    <a:pt x="1102172" y="165911"/>
                  </a:lnTo>
                  <a:lnTo>
                    <a:pt x="1006736" y="216405"/>
                  </a:lnTo>
                  <a:lnTo>
                    <a:pt x="918283" y="272912"/>
                  </a:lnTo>
                  <a:lnTo>
                    <a:pt x="833322" y="336631"/>
                  </a:lnTo>
                  <a:lnTo>
                    <a:pt x="755343" y="406361"/>
                  </a:lnTo>
                  <a:lnTo>
                    <a:pt x="683184" y="482103"/>
                  </a:lnTo>
                  <a:lnTo>
                    <a:pt x="618008" y="565059"/>
                  </a:lnTo>
                  <a:lnTo>
                    <a:pt x="560979" y="652824"/>
                  </a:lnTo>
                  <a:lnTo>
                    <a:pt x="512097" y="746600"/>
                  </a:lnTo>
                  <a:lnTo>
                    <a:pt x="471362" y="847589"/>
                  </a:lnTo>
                  <a:lnTo>
                    <a:pt x="406186" y="1125309"/>
                  </a:lnTo>
                  <a:lnTo>
                    <a:pt x="400367" y="1192635"/>
                  </a:lnTo>
                  <a:lnTo>
                    <a:pt x="398039" y="1256355"/>
                  </a:lnTo>
                  <a:lnTo>
                    <a:pt x="400367" y="1315264"/>
                  </a:lnTo>
                  <a:cubicBezTo>
                    <a:pt x="400754" y="1334901"/>
                    <a:pt x="401143" y="1354538"/>
                    <a:pt x="401531" y="1374175"/>
                  </a:cubicBezTo>
                  <a:lnTo>
                    <a:pt x="401531" y="1429479"/>
                  </a:lnTo>
                  <a:lnTo>
                    <a:pt x="395711" y="1481176"/>
                  </a:lnTo>
                  <a:lnTo>
                    <a:pt x="378254" y="1534075"/>
                  </a:lnTo>
                  <a:lnTo>
                    <a:pt x="346829" y="1597795"/>
                  </a:lnTo>
                  <a:lnTo>
                    <a:pt x="308423" y="1656704"/>
                  </a:lnTo>
                  <a:lnTo>
                    <a:pt x="266523" y="1708402"/>
                  </a:lnTo>
                  <a:lnTo>
                    <a:pt x="222297" y="1761301"/>
                  </a:lnTo>
                  <a:lnTo>
                    <a:pt x="175742" y="1809391"/>
                  </a:lnTo>
                  <a:lnTo>
                    <a:pt x="129188" y="1857481"/>
                  </a:lnTo>
                  <a:lnTo>
                    <a:pt x="84961" y="1910380"/>
                  </a:lnTo>
                  <a:lnTo>
                    <a:pt x="69831" y="1924807"/>
                  </a:lnTo>
                  <a:lnTo>
                    <a:pt x="51209" y="1942841"/>
                  </a:lnTo>
                  <a:lnTo>
                    <a:pt x="31424" y="1964481"/>
                  </a:lnTo>
                  <a:lnTo>
                    <a:pt x="15130" y="1986122"/>
                  </a:lnTo>
                  <a:lnTo>
                    <a:pt x="4656" y="2012571"/>
                  </a:lnTo>
                  <a:lnTo>
                    <a:pt x="0" y="2041425"/>
                  </a:lnTo>
                  <a:lnTo>
                    <a:pt x="5820" y="2071482"/>
                  </a:lnTo>
                  <a:lnTo>
                    <a:pt x="20950" y="2100335"/>
                  </a:lnTo>
                  <a:lnTo>
                    <a:pt x="46554" y="2124381"/>
                  </a:lnTo>
                  <a:lnTo>
                    <a:pt x="75651" y="2141212"/>
                  </a:lnTo>
                  <a:lnTo>
                    <a:pt x="111731" y="2156841"/>
                  </a:lnTo>
                  <a:lnTo>
                    <a:pt x="150138" y="2170066"/>
                  </a:lnTo>
                  <a:lnTo>
                    <a:pt x="188545" y="2183290"/>
                  </a:lnTo>
                  <a:lnTo>
                    <a:pt x="225789" y="2196515"/>
                  </a:lnTo>
                  <a:lnTo>
                    <a:pt x="261868" y="2212145"/>
                  </a:lnTo>
                  <a:lnTo>
                    <a:pt x="294455" y="2228976"/>
                  </a:lnTo>
                  <a:lnTo>
                    <a:pt x="317733" y="2250617"/>
                  </a:lnTo>
                  <a:lnTo>
                    <a:pt x="310750" y="2279471"/>
                  </a:lnTo>
                  <a:lnTo>
                    <a:pt x="297948" y="2305921"/>
                  </a:lnTo>
                  <a:lnTo>
                    <a:pt x="285145" y="2333572"/>
                  </a:lnTo>
                  <a:lnTo>
                    <a:pt x="271178" y="2360023"/>
                  </a:lnTo>
                  <a:lnTo>
                    <a:pt x="258376" y="2386471"/>
                  </a:lnTo>
                  <a:lnTo>
                    <a:pt x="249066" y="2412922"/>
                  </a:lnTo>
                  <a:lnTo>
                    <a:pt x="245574" y="2436966"/>
                  </a:lnTo>
                  <a:lnTo>
                    <a:pt x="247901" y="2463416"/>
                  </a:lnTo>
                  <a:lnTo>
                    <a:pt x="260703" y="2487461"/>
                  </a:lnTo>
                  <a:lnTo>
                    <a:pt x="283982" y="2511505"/>
                  </a:lnTo>
                  <a:lnTo>
                    <a:pt x="317733" y="2535551"/>
                  </a:lnTo>
                  <a:lnTo>
                    <a:pt x="310750" y="2554786"/>
                  </a:lnTo>
                  <a:lnTo>
                    <a:pt x="300275" y="2574023"/>
                  </a:lnTo>
                  <a:lnTo>
                    <a:pt x="292128" y="2596866"/>
                  </a:lnTo>
                  <a:lnTo>
                    <a:pt x="289800" y="2620911"/>
                  </a:lnTo>
                  <a:lnTo>
                    <a:pt x="294455" y="2644956"/>
                  </a:lnTo>
                  <a:lnTo>
                    <a:pt x="307259" y="2666596"/>
                  </a:lnTo>
                  <a:lnTo>
                    <a:pt x="323552" y="2683427"/>
                  </a:lnTo>
                  <a:lnTo>
                    <a:pt x="344502" y="2699057"/>
                  </a:lnTo>
                  <a:lnTo>
                    <a:pt x="365452" y="2709877"/>
                  </a:lnTo>
                  <a:lnTo>
                    <a:pt x="385236" y="2723102"/>
                  </a:lnTo>
                  <a:lnTo>
                    <a:pt x="403859" y="2741136"/>
                  </a:lnTo>
                  <a:lnTo>
                    <a:pt x="414333" y="2760372"/>
                  </a:lnTo>
                  <a:lnTo>
                    <a:pt x="424808" y="2795237"/>
                  </a:lnTo>
                  <a:lnTo>
                    <a:pt x="424808" y="2834911"/>
                  </a:lnTo>
                  <a:lnTo>
                    <a:pt x="421316" y="2872182"/>
                  </a:lnTo>
                  <a:lnTo>
                    <a:pt x="412006" y="2910653"/>
                  </a:lnTo>
                  <a:lnTo>
                    <a:pt x="403859" y="2947924"/>
                  </a:lnTo>
                  <a:lnTo>
                    <a:pt x="398039" y="2981586"/>
                  </a:lnTo>
                  <a:lnTo>
                    <a:pt x="393384" y="3029676"/>
                  </a:lnTo>
                  <a:lnTo>
                    <a:pt x="398039" y="3072958"/>
                  </a:lnTo>
                  <a:lnTo>
                    <a:pt x="410841" y="3112633"/>
                  </a:lnTo>
                  <a:lnTo>
                    <a:pt x="427136" y="3147498"/>
                  </a:lnTo>
                  <a:lnTo>
                    <a:pt x="450413" y="3175149"/>
                  </a:lnTo>
                  <a:lnTo>
                    <a:pt x="480674" y="3201598"/>
                  </a:lnTo>
                  <a:lnTo>
                    <a:pt x="509769" y="3223240"/>
                  </a:lnTo>
                  <a:lnTo>
                    <a:pt x="543521" y="3241274"/>
                  </a:lnTo>
                  <a:lnTo>
                    <a:pt x="577273" y="3256902"/>
                  </a:lnTo>
                  <a:lnTo>
                    <a:pt x="611025" y="3265318"/>
                  </a:lnTo>
                  <a:lnTo>
                    <a:pt x="672709" y="3276139"/>
                  </a:lnTo>
                  <a:lnTo>
                    <a:pt x="737886" y="3280948"/>
                  </a:lnTo>
                  <a:lnTo>
                    <a:pt x="806552" y="3278543"/>
                  </a:lnTo>
                  <a:lnTo>
                    <a:pt x="874056" y="3271330"/>
                  </a:lnTo>
                  <a:lnTo>
                    <a:pt x="941560" y="3262914"/>
                  </a:lnTo>
                  <a:lnTo>
                    <a:pt x="1005573" y="3249689"/>
                  </a:lnTo>
                  <a:lnTo>
                    <a:pt x="1062602" y="3234059"/>
                  </a:lnTo>
                  <a:lnTo>
                    <a:pt x="1112647" y="3217228"/>
                  </a:lnTo>
                  <a:lnTo>
                    <a:pt x="1133597" y="3210015"/>
                  </a:lnTo>
                  <a:lnTo>
                    <a:pt x="1161529" y="3201598"/>
                  </a:lnTo>
                  <a:lnTo>
                    <a:pt x="1191790" y="3193183"/>
                  </a:lnTo>
                  <a:lnTo>
                    <a:pt x="1223213" y="3184767"/>
                  </a:lnTo>
                  <a:lnTo>
                    <a:pt x="1256965" y="3179958"/>
                  </a:lnTo>
                  <a:lnTo>
                    <a:pt x="1290717" y="3177554"/>
                  </a:lnTo>
                  <a:lnTo>
                    <a:pt x="1319814" y="3182363"/>
                  </a:lnTo>
                  <a:lnTo>
                    <a:pt x="1345419" y="3193183"/>
                  </a:lnTo>
                  <a:lnTo>
                    <a:pt x="1368696" y="3214824"/>
                  </a:lnTo>
                  <a:lnTo>
                    <a:pt x="1389645" y="3249689"/>
                  </a:lnTo>
                  <a:lnTo>
                    <a:pt x="1409430" y="3294173"/>
                  </a:lnTo>
                  <a:lnTo>
                    <a:pt x="1428052" y="3345869"/>
                  </a:lnTo>
                  <a:lnTo>
                    <a:pt x="1443182" y="3404780"/>
                  </a:lnTo>
                  <a:lnTo>
                    <a:pt x="1458312" y="3466094"/>
                  </a:lnTo>
                  <a:lnTo>
                    <a:pt x="1471115" y="3529813"/>
                  </a:lnTo>
                  <a:lnTo>
                    <a:pt x="1482754" y="3594736"/>
                  </a:lnTo>
                  <a:lnTo>
                    <a:pt x="1487029" y="3618138"/>
                  </a:lnTo>
                  <a:lnTo>
                    <a:pt x="3090086" y="3618138"/>
                  </a:lnTo>
                  <a:lnTo>
                    <a:pt x="3088874" y="3615173"/>
                  </a:lnTo>
                  <a:lnTo>
                    <a:pt x="3067926" y="3553859"/>
                  </a:lnTo>
                  <a:lnTo>
                    <a:pt x="3049304" y="3486532"/>
                  </a:lnTo>
                  <a:lnTo>
                    <a:pt x="3030682" y="3420409"/>
                  </a:lnTo>
                  <a:lnTo>
                    <a:pt x="3019039" y="3381117"/>
                  </a:lnTo>
                  <a:cubicBezTo>
                    <a:pt x="2916596" y="3085457"/>
                    <a:pt x="2189761" y="2865156"/>
                    <a:pt x="1581345" y="2720212"/>
                  </a:cubicBezTo>
                  <a:cubicBezTo>
                    <a:pt x="1045124" y="2571338"/>
                    <a:pt x="651082" y="2065638"/>
                    <a:pt x="651082" y="1464934"/>
                  </a:cubicBezTo>
                  <a:cubicBezTo>
                    <a:pt x="651082" y="745769"/>
                    <a:pt x="1018501" y="171149"/>
                    <a:pt x="1912553" y="162771"/>
                  </a:cubicBezTo>
                  <a:cubicBezTo>
                    <a:pt x="2250796" y="159602"/>
                    <a:pt x="2458856" y="294299"/>
                    <a:pt x="2635535" y="395564"/>
                  </a:cubicBezTo>
                  <a:lnTo>
                    <a:pt x="2633024" y="398652"/>
                  </a:lnTo>
                  <a:cubicBezTo>
                    <a:pt x="3097872" y="776605"/>
                    <a:pt x="3170184" y="1459033"/>
                    <a:pt x="2794867" y="1926012"/>
                  </a:cubicBezTo>
                  <a:lnTo>
                    <a:pt x="2957653" y="2056846"/>
                  </a:lnTo>
                  <a:cubicBezTo>
                    <a:pt x="3404939" y="1500322"/>
                    <a:pt x="3318761" y="687035"/>
                    <a:pt x="2764776" y="236609"/>
                  </a:cubicBezTo>
                  <a:lnTo>
                    <a:pt x="2763561" y="238103"/>
                  </a:lnTo>
                  <a:lnTo>
                    <a:pt x="2752521" y="230833"/>
                  </a:lnTo>
                  <a:lnTo>
                    <a:pt x="2653593" y="176731"/>
                  </a:lnTo>
                  <a:lnTo>
                    <a:pt x="2545354" y="131046"/>
                  </a:lnTo>
                  <a:lnTo>
                    <a:pt x="2433624" y="88967"/>
                  </a:lnTo>
                  <a:lnTo>
                    <a:pt x="2312583" y="56506"/>
                  </a:lnTo>
                  <a:lnTo>
                    <a:pt x="2185723" y="30056"/>
                  </a:lnTo>
                  <a:lnTo>
                    <a:pt x="2053042" y="12022"/>
                  </a:lnTo>
                  <a:lnTo>
                    <a:pt x="1913381" y="120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</p:grpSp>
      <p:sp>
        <p:nvSpPr>
          <p:cNvPr id="10" name="Oval 27">
            <a:extLst>
              <a:ext uri="{FF2B5EF4-FFF2-40B4-BE49-F238E27FC236}">
                <a16:creationId xmlns:a16="http://schemas.microsoft.com/office/drawing/2014/main" xmlns="" id="{85DE01DC-1BB8-48CF-9F24-4A23AD6D3ADC}"/>
              </a:ext>
            </a:extLst>
          </p:cNvPr>
          <p:cNvSpPr/>
          <p:nvPr/>
        </p:nvSpPr>
        <p:spPr>
          <a:xfrm>
            <a:off x="9787903" y="1915226"/>
            <a:ext cx="566192" cy="5661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1" name="Rounded Rectangle 24">
            <a:extLst>
              <a:ext uri="{FF2B5EF4-FFF2-40B4-BE49-F238E27FC236}">
                <a16:creationId xmlns:a16="http://schemas.microsoft.com/office/drawing/2014/main" xmlns="" id="{CE908320-3065-47DF-8C78-22BF971FA2DD}"/>
              </a:ext>
            </a:extLst>
          </p:cNvPr>
          <p:cNvSpPr/>
          <p:nvPr/>
        </p:nvSpPr>
        <p:spPr>
          <a:xfrm>
            <a:off x="9928296" y="2089207"/>
            <a:ext cx="285406" cy="208600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Oval 32">
            <a:extLst>
              <a:ext uri="{FF2B5EF4-FFF2-40B4-BE49-F238E27FC236}">
                <a16:creationId xmlns:a16="http://schemas.microsoft.com/office/drawing/2014/main" xmlns="" id="{4B7E99E8-5B35-4664-A1D2-E6DD4E25CBD4}"/>
              </a:ext>
            </a:extLst>
          </p:cNvPr>
          <p:cNvSpPr/>
          <p:nvPr/>
        </p:nvSpPr>
        <p:spPr>
          <a:xfrm>
            <a:off x="9787903" y="4444037"/>
            <a:ext cx="566192" cy="5661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3" name="Group 33">
            <a:extLst>
              <a:ext uri="{FF2B5EF4-FFF2-40B4-BE49-F238E27FC236}">
                <a16:creationId xmlns:a16="http://schemas.microsoft.com/office/drawing/2014/main" xmlns="" id="{ECAE671A-0269-4754-A999-76CFACEDE6E5}"/>
              </a:ext>
            </a:extLst>
          </p:cNvPr>
          <p:cNvGrpSpPr/>
          <p:nvPr/>
        </p:nvGrpSpPr>
        <p:grpSpPr>
          <a:xfrm>
            <a:off x="840558" y="2510280"/>
            <a:ext cx="2654101" cy="1056545"/>
            <a:chOff x="-475010" y="1114178"/>
            <a:chExt cx="4241713" cy="105654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1CF75D4B-21B1-494D-9E5F-7377565FA933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8AFE6F74-FD9A-4294-B4BB-A36FFED1F7F6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16" name="Oval 36">
            <a:extLst>
              <a:ext uri="{FF2B5EF4-FFF2-40B4-BE49-F238E27FC236}">
                <a16:creationId xmlns:a16="http://schemas.microsoft.com/office/drawing/2014/main" xmlns="" id="{5B62674E-B043-4151-B2F6-EDCE1B23C2E3}"/>
              </a:ext>
            </a:extLst>
          </p:cNvPr>
          <p:cNvSpPr/>
          <p:nvPr/>
        </p:nvSpPr>
        <p:spPr>
          <a:xfrm>
            <a:off x="1884509" y="1924118"/>
            <a:ext cx="566192" cy="5661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7" name="Group 37">
            <a:extLst>
              <a:ext uri="{FF2B5EF4-FFF2-40B4-BE49-F238E27FC236}">
                <a16:creationId xmlns:a16="http://schemas.microsoft.com/office/drawing/2014/main" xmlns="" id="{C290AAC0-2A9E-43F2-A4A1-56D070A52A68}"/>
              </a:ext>
            </a:extLst>
          </p:cNvPr>
          <p:cNvGrpSpPr/>
          <p:nvPr/>
        </p:nvGrpSpPr>
        <p:grpSpPr>
          <a:xfrm>
            <a:off x="840558" y="5039092"/>
            <a:ext cx="2654101" cy="1056545"/>
            <a:chOff x="-475010" y="1114178"/>
            <a:chExt cx="4241713" cy="105654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B657ECD1-9B1D-4426-853C-B4512C7B3C40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50CE0848-8AC0-4B4D-A8EA-7269D0B85AE2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20" name="Oval 40">
            <a:extLst>
              <a:ext uri="{FF2B5EF4-FFF2-40B4-BE49-F238E27FC236}">
                <a16:creationId xmlns:a16="http://schemas.microsoft.com/office/drawing/2014/main" xmlns="" id="{6C073087-424B-40A8-ABE3-D2BE73D9CAC7}"/>
              </a:ext>
            </a:extLst>
          </p:cNvPr>
          <p:cNvSpPr/>
          <p:nvPr/>
        </p:nvSpPr>
        <p:spPr>
          <a:xfrm>
            <a:off x="1884509" y="4452930"/>
            <a:ext cx="566192" cy="566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1" name="Oval 21">
            <a:extLst>
              <a:ext uri="{FF2B5EF4-FFF2-40B4-BE49-F238E27FC236}">
                <a16:creationId xmlns:a16="http://schemas.microsoft.com/office/drawing/2014/main" xmlns="" id="{A537E64E-EB4A-4FF5-94CC-B4E85201C6B3}"/>
              </a:ext>
            </a:extLst>
          </p:cNvPr>
          <p:cNvSpPr/>
          <p:nvPr/>
        </p:nvSpPr>
        <p:spPr>
          <a:xfrm rot="20700000">
            <a:off x="1998970" y="4579336"/>
            <a:ext cx="337277" cy="29559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Pie 2">
            <a:extLst>
              <a:ext uri="{FF2B5EF4-FFF2-40B4-BE49-F238E27FC236}">
                <a16:creationId xmlns:a16="http://schemas.microsoft.com/office/drawing/2014/main" xmlns="" id="{F3202DDD-2298-4F8F-93CB-1BCE94D1EDF2}"/>
              </a:ext>
            </a:extLst>
          </p:cNvPr>
          <p:cNvSpPr/>
          <p:nvPr/>
        </p:nvSpPr>
        <p:spPr>
          <a:xfrm>
            <a:off x="9901560" y="4560530"/>
            <a:ext cx="338883" cy="333208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3" name="Donut 15">
            <a:extLst>
              <a:ext uri="{FF2B5EF4-FFF2-40B4-BE49-F238E27FC236}">
                <a16:creationId xmlns:a16="http://schemas.microsoft.com/office/drawing/2014/main" xmlns="" id="{111A06DE-EEAA-474A-96A7-B6F01EF3C18E}"/>
              </a:ext>
            </a:extLst>
          </p:cNvPr>
          <p:cNvSpPr/>
          <p:nvPr/>
        </p:nvSpPr>
        <p:spPr>
          <a:xfrm>
            <a:off x="1987532" y="2014687"/>
            <a:ext cx="360149" cy="3576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grpSp>
        <p:nvGrpSpPr>
          <p:cNvPr id="24" name="Graphic 33">
            <a:extLst>
              <a:ext uri="{FF2B5EF4-FFF2-40B4-BE49-F238E27FC236}">
                <a16:creationId xmlns:a16="http://schemas.microsoft.com/office/drawing/2014/main" xmlns="" id="{4B0BBDB6-9EE4-4843-A434-4343762B0704}"/>
              </a:ext>
            </a:extLst>
          </p:cNvPr>
          <p:cNvGrpSpPr/>
          <p:nvPr/>
        </p:nvGrpSpPr>
        <p:grpSpPr>
          <a:xfrm>
            <a:off x="5396784" y="2778453"/>
            <a:ext cx="1364502" cy="1261798"/>
            <a:chOff x="7424910" y="2405641"/>
            <a:chExt cx="1771650" cy="1638300"/>
          </a:xfrm>
          <a:solidFill>
            <a:schemeClr val="accent2"/>
          </a:solidFill>
        </p:grpSpPr>
        <p:sp>
          <p:nvSpPr>
            <p:cNvPr id="25" name="Freeform: Shape 46">
              <a:extLst>
                <a:ext uri="{FF2B5EF4-FFF2-40B4-BE49-F238E27FC236}">
                  <a16:creationId xmlns:a16="http://schemas.microsoft.com/office/drawing/2014/main" xmlns="" id="{0980F0C5-5B73-4BC1-A699-15E2479C5CB5}"/>
                </a:ext>
              </a:extLst>
            </p:cNvPr>
            <p:cNvSpPr/>
            <p:nvPr/>
          </p:nvSpPr>
          <p:spPr>
            <a:xfrm>
              <a:off x="7417766" y="2398092"/>
              <a:ext cx="885825" cy="1647825"/>
            </a:xfrm>
            <a:custGeom>
              <a:avLst/>
              <a:gdLst>
                <a:gd name="connsiteX0" fmla="*/ 749141 w 885825"/>
                <a:gd name="connsiteY0" fmla="*/ 1281042 h 1647825"/>
                <a:gd name="connsiteX1" fmla="*/ 858679 w 885825"/>
                <a:gd name="connsiteY1" fmla="*/ 1312474 h 1647825"/>
                <a:gd name="connsiteX2" fmla="*/ 858679 w 885825"/>
                <a:gd name="connsiteY2" fmla="*/ 1287709 h 1647825"/>
                <a:gd name="connsiteX3" fmla="*/ 861536 w 885825"/>
                <a:gd name="connsiteY3" fmla="*/ 1006722 h 1647825"/>
                <a:gd name="connsiteX4" fmla="*/ 855821 w 885825"/>
                <a:gd name="connsiteY4" fmla="*/ 975289 h 1647825"/>
                <a:gd name="connsiteX5" fmla="*/ 791051 w 885825"/>
                <a:gd name="connsiteY5" fmla="*/ 885754 h 1647825"/>
                <a:gd name="connsiteX6" fmla="*/ 770096 w 885825"/>
                <a:gd name="connsiteY6" fmla="*/ 880039 h 1647825"/>
                <a:gd name="connsiteX7" fmla="*/ 745331 w 885825"/>
                <a:gd name="connsiteY7" fmla="*/ 880039 h 1647825"/>
                <a:gd name="connsiteX8" fmla="*/ 718661 w 885825"/>
                <a:gd name="connsiteY8" fmla="*/ 884802 h 1647825"/>
                <a:gd name="connsiteX9" fmla="*/ 630079 w 885825"/>
                <a:gd name="connsiteY9" fmla="*/ 1042917 h 1647825"/>
                <a:gd name="connsiteX10" fmla="*/ 618649 w 885825"/>
                <a:gd name="connsiteY10" fmla="*/ 1060062 h 1647825"/>
                <a:gd name="connsiteX11" fmla="*/ 604361 w 885825"/>
                <a:gd name="connsiteY11" fmla="*/ 1049584 h 1647825"/>
                <a:gd name="connsiteX12" fmla="*/ 711041 w 885825"/>
                <a:gd name="connsiteY12" fmla="*/ 859084 h 1647825"/>
                <a:gd name="connsiteX13" fmla="*/ 737711 w 885825"/>
                <a:gd name="connsiteY13" fmla="*/ 854322 h 1647825"/>
                <a:gd name="connsiteX14" fmla="*/ 768191 w 885825"/>
                <a:gd name="connsiteY14" fmla="*/ 857179 h 1647825"/>
                <a:gd name="connsiteX15" fmla="*/ 846296 w 885825"/>
                <a:gd name="connsiteY15" fmla="*/ 891469 h 1647825"/>
                <a:gd name="connsiteX16" fmla="*/ 855821 w 885825"/>
                <a:gd name="connsiteY16" fmla="*/ 707637 h 1647825"/>
                <a:gd name="connsiteX17" fmla="*/ 856774 w 885825"/>
                <a:gd name="connsiteY17" fmla="*/ 681919 h 1647825"/>
                <a:gd name="connsiteX18" fmla="*/ 863441 w 885825"/>
                <a:gd name="connsiteY18" fmla="*/ 650487 h 1647825"/>
                <a:gd name="connsiteX19" fmla="*/ 868204 w 885825"/>
                <a:gd name="connsiteY19" fmla="*/ 619054 h 1647825"/>
                <a:gd name="connsiteX20" fmla="*/ 856774 w 885825"/>
                <a:gd name="connsiteY20" fmla="*/ 311397 h 1647825"/>
                <a:gd name="connsiteX21" fmla="*/ 856774 w 885825"/>
                <a:gd name="connsiteY21" fmla="*/ 280917 h 1647825"/>
                <a:gd name="connsiteX22" fmla="*/ 856774 w 885825"/>
                <a:gd name="connsiteY22" fmla="*/ 220909 h 1647825"/>
                <a:gd name="connsiteX23" fmla="*/ 854869 w 885825"/>
                <a:gd name="connsiteY23" fmla="*/ 221862 h 1647825"/>
                <a:gd name="connsiteX24" fmla="*/ 776764 w 885825"/>
                <a:gd name="connsiteY24" fmla="*/ 71367 h 1647825"/>
                <a:gd name="connsiteX25" fmla="*/ 750094 w 885825"/>
                <a:gd name="connsiteY25" fmla="*/ 50412 h 1647825"/>
                <a:gd name="connsiteX26" fmla="*/ 656749 w 885825"/>
                <a:gd name="connsiteY26" fmla="*/ 12312 h 1647825"/>
                <a:gd name="connsiteX27" fmla="*/ 623411 w 885825"/>
                <a:gd name="connsiteY27" fmla="*/ 8502 h 1647825"/>
                <a:gd name="connsiteX28" fmla="*/ 391954 w 885825"/>
                <a:gd name="connsiteY28" fmla="*/ 227577 h 1647825"/>
                <a:gd name="connsiteX29" fmla="*/ 405289 w 885825"/>
                <a:gd name="connsiteY29" fmla="*/ 253294 h 1647825"/>
                <a:gd name="connsiteX30" fmla="*/ 520541 w 885825"/>
                <a:gd name="connsiteY30" fmla="*/ 332352 h 1647825"/>
                <a:gd name="connsiteX31" fmla="*/ 551021 w 885825"/>
                <a:gd name="connsiteY31" fmla="*/ 335209 h 1647825"/>
                <a:gd name="connsiteX32" fmla="*/ 718661 w 885825"/>
                <a:gd name="connsiteY32" fmla="*/ 198049 h 1647825"/>
                <a:gd name="connsiteX33" fmla="*/ 722471 w 885825"/>
                <a:gd name="connsiteY33" fmla="*/ 163759 h 1647825"/>
                <a:gd name="connsiteX34" fmla="*/ 743426 w 885825"/>
                <a:gd name="connsiteY34" fmla="*/ 146614 h 1647825"/>
                <a:gd name="connsiteX35" fmla="*/ 758666 w 885825"/>
                <a:gd name="connsiteY35" fmla="*/ 164712 h 1647825"/>
                <a:gd name="connsiteX36" fmla="*/ 635794 w 885825"/>
                <a:gd name="connsiteY36" fmla="*/ 353307 h 1647825"/>
                <a:gd name="connsiteX37" fmla="*/ 708184 w 885825"/>
                <a:gd name="connsiteY37" fmla="*/ 407599 h 1647825"/>
                <a:gd name="connsiteX38" fmla="*/ 726281 w 885825"/>
                <a:gd name="connsiteY38" fmla="*/ 432364 h 1647825"/>
                <a:gd name="connsiteX39" fmla="*/ 757714 w 885825"/>
                <a:gd name="connsiteY39" fmla="*/ 584764 h 1647825"/>
                <a:gd name="connsiteX40" fmla="*/ 751046 w 885825"/>
                <a:gd name="connsiteY40" fmla="*/ 611434 h 1647825"/>
                <a:gd name="connsiteX41" fmla="*/ 741521 w 885825"/>
                <a:gd name="connsiteY41" fmla="*/ 637152 h 1647825"/>
                <a:gd name="connsiteX42" fmla="*/ 727234 w 885825"/>
                <a:gd name="connsiteY42" fmla="*/ 661917 h 1647825"/>
                <a:gd name="connsiteX43" fmla="*/ 687229 w 885825"/>
                <a:gd name="connsiteY43" fmla="*/ 706684 h 1647825"/>
                <a:gd name="connsiteX44" fmla="*/ 737711 w 885825"/>
                <a:gd name="connsiteY44" fmla="*/ 786694 h 1647825"/>
                <a:gd name="connsiteX45" fmla="*/ 760571 w 885825"/>
                <a:gd name="connsiteY45" fmla="*/ 796219 h 1647825"/>
                <a:gd name="connsiteX46" fmla="*/ 788194 w 885825"/>
                <a:gd name="connsiteY46" fmla="*/ 799077 h 1647825"/>
                <a:gd name="connsiteX47" fmla="*/ 783431 w 885825"/>
                <a:gd name="connsiteY47" fmla="*/ 835272 h 1647825"/>
                <a:gd name="connsiteX48" fmla="*/ 752951 w 885825"/>
                <a:gd name="connsiteY48" fmla="*/ 830509 h 1647825"/>
                <a:gd name="connsiteX49" fmla="*/ 724376 w 885825"/>
                <a:gd name="connsiteY49" fmla="*/ 820032 h 1647825"/>
                <a:gd name="connsiteX50" fmla="*/ 653891 w 885825"/>
                <a:gd name="connsiteY50" fmla="*/ 728592 h 1647825"/>
                <a:gd name="connsiteX51" fmla="*/ 381476 w 885825"/>
                <a:gd name="connsiteY51" fmla="*/ 658107 h 1647825"/>
                <a:gd name="connsiteX52" fmla="*/ 384334 w 885825"/>
                <a:gd name="connsiteY52" fmla="*/ 635247 h 1647825"/>
                <a:gd name="connsiteX53" fmla="*/ 411004 w 885825"/>
                <a:gd name="connsiteY53" fmla="*/ 639057 h 1647825"/>
                <a:gd name="connsiteX54" fmla="*/ 541496 w 885825"/>
                <a:gd name="connsiteY54" fmla="*/ 717162 h 1647825"/>
                <a:gd name="connsiteX55" fmla="*/ 552926 w 885825"/>
                <a:gd name="connsiteY55" fmla="*/ 716209 h 1647825"/>
                <a:gd name="connsiteX56" fmla="*/ 693896 w 885825"/>
                <a:gd name="connsiteY56" fmla="*/ 638104 h 1647825"/>
                <a:gd name="connsiteX57" fmla="*/ 710089 w 885825"/>
                <a:gd name="connsiteY57" fmla="*/ 608577 h 1647825"/>
                <a:gd name="connsiteX58" fmla="*/ 710089 w 885825"/>
                <a:gd name="connsiteY58" fmla="*/ 475227 h 1647825"/>
                <a:gd name="connsiteX59" fmla="*/ 693896 w 885825"/>
                <a:gd name="connsiteY59" fmla="*/ 445699 h 1647825"/>
                <a:gd name="connsiteX60" fmla="*/ 551974 w 885825"/>
                <a:gd name="connsiteY60" fmla="*/ 370452 h 1647825"/>
                <a:gd name="connsiteX61" fmla="*/ 532924 w 885825"/>
                <a:gd name="connsiteY61" fmla="*/ 368547 h 1647825"/>
                <a:gd name="connsiteX62" fmla="*/ 397669 w 885825"/>
                <a:gd name="connsiteY62" fmla="*/ 301872 h 1647825"/>
                <a:gd name="connsiteX63" fmla="*/ 371951 w 885825"/>
                <a:gd name="connsiteY63" fmla="*/ 293299 h 1647825"/>
                <a:gd name="connsiteX64" fmla="*/ 180499 w 885825"/>
                <a:gd name="connsiteY64" fmla="*/ 376167 h 1647825"/>
                <a:gd name="connsiteX65" fmla="*/ 175736 w 885825"/>
                <a:gd name="connsiteY65" fmla="*/ 505707 h 1647825"/>
                <a:gd name="connsiteX66" fmla="*/ 181451 w 885825"/>
                <a:gd name="connsiteY66" fmla="*/ 532377 h 1647825"/>
                <a:gd name="connsiteX67" fmla="*/ 202406 w 885825"/>
                <a:gd name="connsiteY67" fmla="*/ 580954 h 1647825"/>
                <a:gd name="connsiteX68" fmla="*/ 217646 w 885825"/>
                <a:gd name="connsiteY68" fmla="*/ 581907 h 1647825"/>
                <a:gd name="connsiteX69" fmla="*/ 239554 w 885825"/>
                <a:gd name="connsiteY69" fmla="*/ 580002 h 1647825"/>
                <a:gd name="connsiteX70" fmla="*/ 260509 w 885825"/>
                <a:gd name="connsiteY70" fmla="*/ 575239 h 1647825"/>
                <a:gd name="connsiteX71" fmla="*/ 344329 w 885825"/>
                <a:gd name="connsiteY71" fmla="*/ 490467 h 1647825"/>
                <a:gd name="connsiteX72" fmla="*/ 351949 w 885825"/>
                <a:gd name="connsiteY72" fmla="*/ 465702 h 1647825"/>
                <a:gd name="connsiteX73" fmla="*/ 361474 w 885825"/>
                <a:gd name="connsiteY73" fmla="*/ 415219 h 1647825"/>
                <a:gd name="connsiteX74" fmla="*/ 390049 w 885825"/>
                <a:gd name="connsiteY74" fmla="*/ 424744 h 1647825"/>
                <a:gd name="connsiteX75" fmla="*/ 325279 w 885825"/>
                <a:gd name="connsiteY75" fmla="*/ 580954 h 1647825"/>
                <a:gd name="connsiteX76" fmla="*/ 301466 w 885825"/>
                <a:gd name="connsiteY76" fmla="*/ 597147 h 1647825"/>
                <a:gd name="connsiteX77" fmla="*/ 218599 w 885825"/>
                <a:gd name="connsiteY77" fmla="*/ 618102 h 1647825"/>
                <a:gd name="connsiteX78" fmla="*/ 145256 w 885825"/>
                <a:gd name="connsiteY78" fmla="*/ 600957 h 1647825"/>
                <a:gd name="connsiteX79" fmla="*/ 7144 w 885825"/>
                <a:gd name="connsiteY79" fmla="*/ 817174 h 1647825"/>
                <a:gd name="connsiteX80" fmla="*/ 164306 w 885825"/>
                <a:gd name="connsiteY80" fmla="*/ 1041964 h 1647825"/>
                <a:gd name="connsiteX81" fmla="*/ 174784 w 885825"/>
                <a:gd name="connsiteY81" fmla="*/ 1041964 h 1647825"/>
                <a:gd name="connsiteX82" fmla="*/ 346234 w 885825"/>
                <a:gd name="connsiteY82" fmla="*/ 870514 h 1647825"/>
                <a:gd name="connsiteX83" fmla="*/ 367189 w 885825"/>
                <a:gd name="connsiteY83" fmla="*/ 853369 h 1647825"/>
                <a:gd name="connsiteX84" fmla="*/ 382429 w 885825"/>
                <a:gd name="connsiteY84" fmla="*/ 871467 h 1647825"/>
                <a:gd name="connsiteX85" fmla="*/ 346234 w 885825"/>
                <a:gd name="connsiteY85" fmla="*/ 987672 h 1647825"/>
                <a:gd name="connsiteX86" fmla="*/ 350044 w 885825"/>
                <a:gd name="connsiteY86" fmla="*/ 1021009 h 1647825"/>
                <a:gd name="connsiteX87" fmla="*/ 360521 w 885825"/>
                <a:gd name="connsiteY87" fmla="*/ 1052442 h 1647825"/>
                <a:gd name="connsiteX88" fmla="*/ 451009 w 885825"/>
                <a:gd name="connsiteY88" fmla="*/ 1141024 h 1647825"/>
                <a:gd name="connsiteX89" fmla="*/ 482441 w 885825"/>
                <a:gd name="connsiteY89" fmla="*/ 1150549 h 1647825"/>
                <a:gd name="connsiteX90" fmla="*/ 516731 w 885825"/>
                <a:gd name="connsiteY90" fmla="*/ 1154359 h 1647825"/>
                <a:gd name="connsiteX91" fmla="*/ 688181 w 885825"/>
                <a:gd name="connsiteY91" fmla="*/ 982909 h 1647825"/>
                <a:gd name="connsiteX92" fmla="*/ 709136 w 885825"/>
                <a:gd name="connsiteY92" fmla="*/ 965764 h 1647825"/>
                <a:gd name="connsiteX93" fmla="*/ 724376 w 885825"/>
                <a:gd name="connsiteY93" fmla="*/ 983862 h 1647825"/>
                <a:gd name="connsiteX94" fmla="*/ 721519 w 885825"/>
                <a:gd name="connsiteY94" fmla="*/ 1017199 h 1647825"/>
                <a:gd name="connsiteX95" fmla="*/ 684371 w 885825"/>
                <a:gd name="connsiteY95" fmla="*/ 1105782 h 1647825"/>
                <a:gd name="connsiteX96" fmla="*/ 663416 w 885825"/>
                <a:gd name="connsiteY96" fmla="*/ 1129595 h 1647825"/>
                <a:gd name="connsiteX97" fmla="*/ 517684 w 885825"/>
                <a:gd name="connsiteY97" fmla="*/ 1189602 h 1647825"/>
                <a:gd name="connsiteX98" fmla="*/ 488156 w 885825"/>
                <a:gd name="connsiteY98" fmla="*/ 1187697 h 1647825"/>
                <a:gd name="connsiteX99" fmla="*/ 459581 w 885825"/>
                <a:gd name="connsiteY99" fmla="*/ 1181982 h 1647825"/>
                <a:gd name="connsiteX100" fmla="*/ 315754 w 885825"/>
                <a:gd name="connsiteY100" fmla="*/ 1023867 h 1647825"/>
                <a:gd name="connsiteX101" fmla="*/ 172879 w 885825"/>
                <a:gd name="connsiteY101" fmla="*/ 1185792 h 1647825"/>
                <a:gd name="connsiteX102" fmla="*/ 341471 w 885825"/>
                <a:gd name="connsiteY102" fmla="*/ 1345812 h 1647825"/>
                <a:gd name="connsiteX103" fmla="*/ 373856 w 885825"/>
                <a:gd name="connsiteY103" fmla="*/ 1348670 h 1647825"/>
                <a:gd name="connsiteX104" fmla="*/ 386239 w 885825"/>
                <a:gd name="connsiteY104" fmla="*/ 1348670 h 1647825"/>
                <a:gd name="connsiteX105" fmla="*/ 383381 w 885825"/>
                <a:gd name="connsiteY105" fmla="*/ 1369624 h 1647825"/>
                <a:gd name="connsiteX106" fmla="*/ 382429 w 885825"/>
                <a:gd name="connsiteY106" fmla="*/ 1391532 h 1647825"/>
                <a:gd name="connsiteX107" fmla="*/ 527209 w 885825"/>
                <a:gd name="connsiteY107" fmla="*/ 1625847 h 1647825"/>
                <a:gd name="connsiteX108" fmla="*/ 558641 w 885825"/>
                <a:gd name="connsiteY108" fmla="*/ 1636324 h 1647825"/>
                <a:gd name="connsiteX109" fmla="*/ 756761 w 885825"/>
                <a:gd name="connsiteY109" fmla="*/ 1596320 h 1647825"/>
                <a:gd name="connsiteX110" fmla="*/ 777716 w 885825"/>
                <a:gd name="connsiteY110" fmla="*/ 1584890 h 1647825"/>
                <a:gd name="connsiteX111" fmla="*/ 858679 w 885825"/>
                <a:gd name="connsiteY111" fmla="*/ 1491545 h 1647825"/>
                <a:gd name="connsiteX112" fmla="*/ 791051 w 885825"/>
                <a:gd name="connsiteY112" fmla="*/ 1321999 h 1647825"/>
                <a:gd name="connsiteX113" fmla="*/ 771049 w 885825"/>
                <a:gd name="connsiteY113" fmla="*/ 1318190 h 1647825"/>
                <a:gd name="connsiteX114" fmla="*/ 750094 w 885825"/>
                <a:gd name="connsiteY114" fmla="*/ 1317237 h 1647825"/>
                <a:gd name="connsiteX115" fmla="*/ 608171 w 885825"/>
                <a:gd name="connsiteY115" fmla="*/ 1392484 h 1647825"/>
                <a:gd name="connsiteX116" fmla="*/ 591979 w 885825"/>
                <a:gd name="connsiteY116" fmla="*/ 1422012 h 1647825"/>
                <a:gd name="connsiteX117" fmla="*/ 576739 w 885825"/>
                <a:gd name="connsiteY117" fmla="*/ 1497259 h 1647825"/>
                <a:gd name="connsiteX118" fmla="*/ 552926 w 885825"/>
                <a:gd name="connsiteY118" fmla="*/ 1501070 h 1647825"/>
                <a:gd name="connsiteX119" fmla="*/ 546259 w 885825"/>
                <a:gd name="connsiteY119" fmla="*/ 1447729 h 1647825"/>
                <a:gd name="connsiteX120" fmla="*/ 552926 w 885825"/>
                <a:gd name="connsiteY120" fmla="*/ 1422965 h 1647825"/>
                <a:gd name="connsiteX121" fmla="*/ 565309 w 885825"/>
                <a:gd name="connsiteY121" fmla="*/ 1393437 h 1647825"/>
                <a:gd name="connsiteX122" fmla="*/ 749141 w 885825"/>
                <a:gd name="connsiteY122" fmla="*/ 1281042 h 1647825"/>
                <a:gd name="connsiteX123" fmla="*/ 164306 w 885825"/>
                <a:gd name="connsiteY123" fmla="*/ 969574 h 1647825"/>
                <a:gd name="connsiteX124" fmla="*/ 140494 w 885825"/>
                <a:gd name="connsiteY124" fmla="*/ 968622 h 1647825"/>
                <a:gd name="connsiteX125" fmla="*/ 118586 w 885825"/>
                <a:gd name="connsiteY125" fmla="*/ 678109 h 1647825"/>
                <a:gd name="connsiteX126" fmla="*/ 133826 w 885825"/>
                <a:gd name="connsiteY126" fmla="*/ 661917 h 1647825"/>
                <a:gd name="connsiteX127" fmla="*/ 134779 w 885825"/>
                <a:gd name="connsiteY127" fmla="*/ 661917 h 1647825"/>
                <a:gd name="connsiteX128" fmla="*/ 153829 w 885825"/>
                <a:gd name="connsiteY128" fmla="*/ 691444 h 1647825"/>
                <a:gd name="connsiteX129" fmla="*/ 153829 w 885825"/>
                <a:gd name="connsiteY129" fmla="*/ 692397 h 1647825"/>
                <a:gd name="connsiteX130" fmla="*/ 146209 w 885825"/>
                <a:gd name="connsiteY130" fmla="*/ 700969 h 1647825"/>
                <a:gd name="connsiteX131" fmla="*/ 165259 w 885825"/>
                <a:gd name="connsiteY131" fmla="*/ 942904 h 1647825"/>
                <a:gd name="connsiteX132" fmla="*/ 164306 w 885825"/>
                <a:gd name="connsiteY132" fmla="*/ 969574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749141" y="1281042"/>
                  </a:moveTo>
                  <a:cubicBezTo>
                    <a:pt x="789146" y="1281042"/>
                    <a:pt x="827246" y="1292472"/>
                    <a:pt x="858679" y="1312474"/>
                  </a:cubicBezTo>
                  <a:cubicBezTo>
                    <a:pt x="858679" y="1312474"/>
                    <a:pt x="858679" y="1302949"/>
                    <a:pt x="858679" y="1287709"/>
                  </a:cubicBezTo>
                  <a:cubicBezTo>
                    <a:pt x="874871" y="1196270"/>
                    <a:pt x="875824" y="1101972"/>
                    <a:pt x="861536" y="1006722"/>
                  </a:cubicBezTo>
                  <a:cubicBezTo>
                    <a:pt x="859631" y="996244"/>
                    <a:pt x="857726" y="985767"/>
                    <a:pt x="855821" y="975289"/>
                  </a:cubicBezTo>
                  <a:cubicBezTo>
                    <a:pt x="847249" y="938142"/>
                    <a:pt x="828199" y="900042"/>
                    <a:pt x="791051" y="885754"/>
                  </a:cubicBezTo>
                  <a:cubicBezTo>
                    <a:pt x="784384" y="882897"/>
                    <a:pt x="777716" y="880992"/>
                    <a:pt x="770096" y="880039"/>
                  </a:cubicBezTo>
                  <a:cubicBezTo>
                    <a:pt x="762476" y="879087"/>
                    <a:pt x="753904" y="879087"/>
                    <a:pt x="745331" y="880039"/>
                  </a:cubicBezTo>
                  <a:cubicBezTo>
                    <a:pt x="736759" y="880992"/>
                    <a:pt x="727234" y="881944"/>
                    <a:pt x="718661" y="884802"/>
                  </a:cubicBezTo>
                  <a:cubicBezTo>
                    <a:pt x="651034" y="903852"/>
                    <a:pt x="611029" y="975289"/>
                    <a:pt x="630079" y="1042917"/>
                  </a:cubicBezTo>
                  <a:cubicBezTo>
                    <a:pt x="631984" y="1050537"/>
                    <a:pt x="627221" y="1059109"/>
                    <a:pt x="618649" y="1060062"/>
                  </a:cubicBezTo>
                  <a:cubicBezTo>
                    <a:pt x="611981" y="1061014"/>
                    <a:pt x="606266" y="1056252"/>
                    <a:pt x="604361" y="1049584"/>
                  </a:cubicBezTo>
                  <a:cubicBezTo>
                    <a:pt x="581501" y="967669"/>
                    <a:pt x="629126" y="881944"/>
                    <a:pt x="711041" y="859084"/>
                  </a:cubicBezTo>
                  <a:cubicBezTo>
                    <a:pt x="719614" y="856227"/>
                    <a:pt x="729139" y="855274"/>
                    <a:pt x="737711" y="854322"/>
                  </a:cubicBezTo>
                  <a:cubicBezTo>
                    <a:pt x="748189" y="854322"/>
                    <a:pt x="758666" y="855274"/>
                    <a:pt x="768191" y="857179"/>
                  </a:cubicBezTo>
                  <a:cubicBezTo>
                    <a:pt x="798671" y="853369"/>
                    <a:pt x="817721" y="891469"/>
                    <a:pt x="846296" y="891469"/>
                  </a:cubicBezTo>
                  <a:cubicBezTo>
                    <a:pt x="827246" y="834319"/>
                    <a:pt x="855821" y="767644"/>
                    <a:pt x="855821" y="707637"/>
                  </a:cubicBezTo>
                  <a:cubicBezTo>
                    <a:pt x="856774" y="699064"/>
                    <a:pt x="856774" y="690492"/>
                    <a:pt x="856774" y="681919"/>
                  </a:cubicBezTo>
                  <a:cubicBezTo>
                    <a:pt x="859631" y="671442"/>
                    <a:pt x="861536" y="660964"/>
                    <a:pt x="863441" y="650487"/>
                  </a:cubicBezTo>
                  <a:cubicBezTo>
                    <a:pt x="865346" y="640009"/>
                    <a:pt x="866299" y="629532"/>
                    <a:pt x="868204" y="619054"/>
                  </a:cubicBezTo>
                  <a:cubicBezTo>
                    <a:pt x="893921" y="510469"/>
                    <a:pt x="865346" y="415219"/>
                    <a:pt x="856774" y="311397"/>
                  </a:cubicBezTo>
                  <a:cubicBezTo>
                    <a:pt x="856774" y="300919"/>
                    <a:pt x="856774" y="290442"/>
                    <a:pt x="856774" y="280917"/>
                  </a:cubicBezTo>
                  <a:cubicBezTo>
                    <a:pt x="856774" y="243769"/>
                    <a:pt x="856774" y="220909"/>
                    <a:pt x="856774" y="220909"/>
                  </a:cubicBezTo>
                  <a:lnTo>
                    <a:pt x="854869" y="221862"/>
                  </a:lnTo>
                  <a:cubicBezTo>
                    <a:pt x="848201" y="162807"/>
                    <a:pt x="819626" y="109467"/>
                    <a:pt x="776764" y="71367"/>
                  </a:cubicBezTo>
                  <a:cubicBezTo>
                    <a:pt x="768191" y="63747"/>
                    <a:pt x="759619" y="57079"/>
                    <a:pt x="750094" y="50412"/>
                  </a:cubicBezTo>
                  <a:cubicBezTo>
                    <a:pt x="721519" y="31362"/>
                    <a:pt x="690086" y="18027"/>
                    <a:pt x="656749" y="12312"/>
                  </a:cubicBezTo>
                  <a:cubicBezTo>
                    <a:pt x="645319" y="10407"/>
                    <a:pt x="634841" y="9454"/>
                    <a:pt x="623411" y="8502"/>
                  </a:cubicBezTo>
                  <a:cubicBezTo>
                    <a:pt x="502444" y="-4833"/>
                    <a:pt x="359569" y="80892"/>
                    <a:pt x="391954" y="227577"/>
                  </a:cubicBezTo>
                  <a:cubicBezTo>
                    <a:pt x="395764" y="236149"/>
                    <a:pt x="399574" y="244722"/>
                    <a:pt x="405289" y="253294"/>
                  </a:cubicBezTo>
                  <a:cubicBezTo>
                    <a:pt x="427196" y="290442"/>
                    <a:pt x="474821" y="328542"/>
                    <a:pt x="520541" y="332352"/>
                  </a:cubicBezTo>
                  <a:cubicBezTo>
                    <a:pt x="530066" y="334257"/>
                    <a:pt x="540544" y="335209"/>
                    <a:pt x="551021" y="335209"/>
                  </a:cubicBezTo>
                  <a:cubicBezTo>
                    <a:pt x="633889" y="335209"/>
                    <a:pt x="702469" y="276154"/>
                    <a:pt x="718661" y="198049"/>
                  </a:cubicBezTo>
                  <a:cubicBezTo>
                    <a:pt x="720566" y="186619"/>
                    <a:pt x="722471" y="175189"/>
                    <a:pt x="722471" y="163759"/>
                  </a:cubicBezTo>
                  <a:cubicBezTo>
                    <a:pt x="722471" y="153282"/>
                    <a:pt x="731996" y="144709"/>
                    <a:pt x="743426" y="146614"/>
                  </a:cubicBezTo>
                  <a:cubicBezTo>
                    <a:pt x="751999" y="147567"/>
                    <a:pt x="758666" y="156139"/>
                    <a:pt x="758666" y="164712"/>
                  </a:cubicBezTo>
                  <a:cubicBezTo>
                    <a:pt x="758666" y="248532"/>
                    <a:pt x="708184" y="320922"/>
                    <a:pt x="635794" y="353307"/>
                  </a:cubicBezTo>
                  <a:cubicBezTo>
                    <a:pt x="664369" y="365689"/>
                    <a:pt x="689134" y="384739"/>
                    <a:pt x="708184" y="407599"/>
                  </a:cubicBezTo>
                  <a:cubicBezTo>
                    <a:pt x="714851" y="415219"/>
                    <a:pt x="720566" y="423792"/>
                    <a:pt x="726281" y="432364"/>
                  </a:cubicBezTo>
                  <a:cubicBezTo>
                    <a:pt x="771049" y="473322"/>
                    <a:pt x="761524" y="530472"/>
                    <a:pt x="757714" y="584764"/>
                  </a:cubicBezTo>
                  <a:cubicBezTo>
                    <a:pt x="755809" y="593337"/>
                    <a:pt x="753904" y="602862"/>
                    <a:pt x="751046" y="611434"/>
                  </a:cubicBezTo>
                  <a:cubicBezTo>
                    <a:pt x="748189" y="620007"/>
                    <a:pt x="745331" y="628579"/>
                    <a:pt x="741521" y="637152"/>
                  </a:cubicBezTo>
                  <a:cubicBezTo>
                    <a:pt x="737711" y="645724"/>
                    <a:pt x="732949" y="654297"/>
                    <a:pt x="727234" y="661917"/>
                  </a:cubicBezTo>
                  <a:cubicBezTo>
                    <a:pt x="716756" y="678109"/>
                    <a:pt x="703421" y="693349"/>
                    <a:pt x="687229" y="706684"/>
                  </a:cubicBezTo>
                  <a:cubicBezTo>
                    <a:pt x="689134" y="740974"/>
                    <a:pt x="709136" y="771454"/>
                    <a:pt x="737711" y="786694"/>
                  </a:cubicBezTo>
                  <a:cubicBezTo>
                    <a:pt x="744379" y="790504"/>
                    <a:pt x="752951" y="794314"/>
                    <a:pt x="760571" y="796219"/>
                  </a:cubicBezTo>
                  <a:cubicBezTo>
                    <a:pt x="771049" y="791457"/>
                    <a:pt x="780574" y="794314"/>
                    <a:pt x="788194" y="799077"/>
                  </a:cubicBezTo>
                  <a:cubicBezTo>
                    <a:pt x="810101" y="816222"/>
                    <a:pt x="800576" y="825747"/>
                    <a:pt x="783431" y="835272"/>
                  </a:cubicBezTo>
                  <a:cubicBezTo>
                    <a:pt x="773906" y="838129"/>
                    <a:pt x="762476" y="837177"/>
                    <a:pt x="752951" y="830509"/>
                  </a:cubicBezTo>
                  <a:cubicBezTo>
                    <a:pt x="743426" y="827652"/>
                    <a:pt x="733901" y="824794"/>
                    <a:pt x="724376" y="820032"/>
                  </a:cubicBezTo>
                  <a:cubicBezTo>
                    <a:pt x="689134" y="801934"/>
                    <a:pt x="662464" y="768597"/>
                    <a:pt x="653891" y="728592"/>
                  </a:cubicBezTo>
                  <a:cubicBezTo>
                    <a:pt x="559594" y="780027"/>
                    <a:pt x="439579" y="750499"/>
                    <a:pt x="381476" y="658107"/>
                  </a:cubicBezTo>
                  <a:cubicBezTo>
                    <a:pt x="376714" y="650487"/>
                    <a:pt x="377666" y="640962"/>
                    <a:pt x="384334" y="635247"/>
                  </a:cubicBezTo>
                  <a:cubicBezTo>
                    <a:pt x="392906" y="627627"/>
                    <a:pt x="405289" y="629532"/>
                    <a:pt x="411004" y="639057"/>
                  </a:cubicBezTo>
                  <a:cubicBezTo>
                    <a:pt x="440531" y="685729"/>
                    <a:pt x="490061" y="713352"/>
                    <a:pt x="541496" y="717162"/>
                  </a:cubicBezTo>
                  <a:cubicBezTo>
                    <a:pt x="545306" y="715257"/>
                    <a:pt x="548164" y="716209"/>
                    <a:pt x="552926" y="716209"/>
                  </a:cubicBezTo>
                  <a:cubicBezTo>
                    <a:pt x="611981" y="716209"/>
                    <a:pt x="663416" y="684777"/>
                    <a:pt x="693896" y="638104"/>
                  </a:cubicBezTo>
                  <a:cubicBezTo>
                    <a:pt x="699611" y="628579"/>
                    <a:pt x="705326" y="619054"/>
                    <a:pt x="710089" y="608577"/>
                  </a:cubicBezTo>
                  <a:cubicBezTo>
                    <a:pt x="732949" y="557142"/>
                    <a:pt x="723424" y="519042"/>
                    <a:pt x="710089" y="475227"/>
                  </a:cubicBezTo>
                  <a:cubicBezTo>
                    <a:pt x="705326" y="464749"/>
                    <a:pt x="700564" y="455224"/>
                    <a:pt x="693896" y="445699"/>
                  </a:cubicBezTo>
                  <a:cubicBezTo>
                    <a:pt x="663416" y="399979"/>
                    <a:pt x="611029" y="370452"/>
                    <a:pt x="551974" y="370452"/>
                  </a:cubicBezTo>
                  <a:cubicBezTo>
                    <a:pt x="546259" y="370452"/>
                    <a:pt x="539591" y="369499"/>
                    <a:pt x="532924" y="368547"/>
                  </a:cubicBezTo>
                  <a:cubicBezTo>
                    <a:pt x="485299" y="347592"/>
                    <a:pt x="440531" y="319017"/>
                    <a:pt x="397669" y="301872"/>
                  </a:cubicBezTo>
                  <a:cubicBezTo>
                    <a:pt x="389096" y="298062"/>
                    <a:pt x="380524" y="295204"/>
                    <a:pt x="371951" y="293299"/>
                  </a:cubicBezTo>
                  <a:cubicBezTo>
                    <a:pt x="294799" y="280917"/>
                    <a:pt x="209074" y="299967"/>
                    <a:pt x="180499" y="376167"/>
                  </a:cubicBezTo>
                  <a:cubicBezTo>
                    <a:pt x="170974" y="423792"/>
                    <a:pt x="161449" y="461892"/>
                    <a:pt x="175736" y="505707"/>
                  </a:cubicBezTo>
                  <a:cubicBezTo>
                    <a:pt x="177641" y="515232"/>
                    <a:pt x="179546" y="523804"/>
                    <a:pt x="181451" y="532377"/>
                  </a:cubicBezTo>
                  <a:cubicBezTo>
                    <a:pt x="186214" y="549522"/>
                    <a:pt x="193834" y="565714"/>
                    <a:pt x="202406" y="580954"/>
                  </a:cubicBezTo>
                  <a:cubicBezTo>
                    <a:pt x="207169" y="581907"/>
                    <a:pt x="211931" y="581907"/>
                    <a:pt x="217646" y="581907"/>
                  </a:cubicBezTo>
                  <a:cubicBezTo>
                    <a:pt x="225266" y="581907"/>
                    <a:pt x="231934" y="580954"/>
                    <a:pt x="239554" y="580002"/>
                  </a:cubicBezTo>
                  <a:cubicBezTo>
                    <a:pt x="247174" y="579049"/>
                    <a:pt x="253841" y="577144"/>
                    <a:pt x="260509" y="575239"/>
                  </a:cubicBezTo>
                  <a:cubicBezTo>
                    <a:pt x="305276" y="563809"/>
                    <a:pt x="330041" y="530472"/>
                    <a:pt x="344329" y="490467"/>
                  </a:cubicBezTo>
                  <a:cubicBezTo>
                    <a:pt x="347186" y="482847"/>
                    <a:pt x="350044" y="474274"/>
                    <a:pt x="351949" y="465702"/>
                  </a:cubicBezTo>
                  <a:cubicBezTo>
                    <a:pt x="361474" y="443794"/>
                    <a:pt x="361474" y="434269"/>
                    <a:pt x="361474" y="415219"/>
                  </a:cubicBezTo>
                  <a:cubicBezTo>
                    <a:pt x="370999" y="415219"/>
                    <a:pt x="390049" y="415219"/>
                    <a:pt x="390049" y="424744"/>
                  </a:cubicBezTo>
                  <a:cubicBezTo>
                    <a:pt x="399574" y="481894"/>
                    <a:pt x="361474" y="539044"/>
                    <a:pt x="325279" y="580954"/>
                  </a:cubicBezTo>
                  <a:cubicBezTo>
                    <a:pt x="317659" y="587622"/>
                    <a:pt x="310039" y="592384"/>
                    <a:pt x="301466" y="597147"/>
                  </a:cubicBezTo>
                  <a:cubicBezTo>
                    <a:pt x="276701" y="610482"/>
                    <a:pt x="248126" y="618102"/>
                    <a:pt x="218599" y="618102"/>
                  </a:cubicBezTo>
                  <a:cubicBezTo>
                    <a:pt x="191929" y="618102"/>
                    <a:pt x="168116" y="611434"/>
                    <a:pt x="145256" y="600957"/>
                  </a:cubicBezTo>
                  <a:cubicBezTo>
                    <a:pt x="64294" y="638104"/>
                    <a:pt x="7144" y="720972"/>
                    <a:pt x="7144" y="817174"/>
                  </a:cubicBezTo>
                  <a:cubicBezTo>
                    <a:pt x="7144" y="920044"/>
                    <a:pt x="72866" y="1008627"/>
                    <a:pt x="164306" y="1041964"/>
                  </a:cubicBezTo>
                  <a:cubicBezTo>
                    <a:pt x="168116" y="1041964"/>
                    <a:pt x="170974" y="1041964"/>
                    <a:pt x="174784" y="1041964"/>
                  </a:cubicBezTo>
                  <a:cubicBezTo>
                    <a:pt x="269081" y="1041964"/>
                    <a:pt x="346234" y="964812"/>
                    <a:pt x="346234" y="870514"/>
                  </a:cubicBezTo>
                  <a:cubicBezTo>
                    <a:pt x="346234" y="860037"/>
                    <a:pt x="355759" y="851464"/>
                    <a:pt x="367189" y="853369"/>
                  </a:cubicBezTo>
                  <a:cubicBezTo>
                    <a:pt x="375761" y="854322"/>
                    <a:pt x="382429" y="862894"/>
                    <a:pt x="382429" y="871467"/>
                  </a:cubicBezTo>
                  <a:cubicBezTo>
                    <a:pt x="382429" y="914329"/>
                    <a:pt x="369094" y="954334"/>
                    <a:pt x="346234" y="987672"/>
                  </a:cubicBezTo>
                  <a:cubicBezTo>
                    <a:pt x="346234" y="999102"/>
                    <a:pt x="348139" y="1010532"/>
                    <a:pt x="350044" y="1021009"/>
                  </a:cubicBezTo>
                  <a:cubicBezTo>
                    <a:pt x="352901" y="1031487"/>
                    <a:pt x="355759" y="1041964"/>
                    <a:pt x="360521" y="1052442"/>
                  </a:cubicBezTo>
                  <a:cubicBezTo>
                    <a:pt x="372904" y="1100067"/>
                    <a:pt x="401479" y="1128642"/>
                    <a:pt x="451009" y="1141024"/>
                  </a:cubicBezTo>
                  <a:cubicBezTo>
                    <a:pt x="461486" y="1144834"/>
                    <a:pt x="471964" y="1148645"/>
                    <a:pt x="482441" y="1150549"/>
                  </a:cubicBezTo>
                  <a:cubicBezTo>
                    <a:pt x="493871" y="1152454"/>
                    <a:pt x="504349" y="1154359"/>
                    <a:pt x="516731" y="1154359"/>
                  </a:cubicBezTo>
                  <a:cubicBezTo>
                    <a:pt x="611029" y="1154359"/>
                    <a:pt x="688181" y="1077207"/>
                    <a:pt x="688181" y="982909"/>
                  </a:cubicBezTo>
                  <a:cubicBezTo>
                    <a:pt x="688181" y="972432"/>
                    <a:pt x="697706" y="963859"/>
                    <a:pt x="709136" y="965764"/>
                  </a:cubicBezTo>
                  <a:cubicBezTo>
                    <a:pt x="717709" y="966717"/>
                    <a:pt x="724376" y="975289"/>
                    <a:pt x="724376" y="983862"/>
                  </a:cubicBezTo>
                  <a:cubicBezTo>
                    <a:pt x="724376" y="995292"/>
                    <a:pt x="723424" y="1006722"/>
                    <a:pt x="721519" y="1017199"/>
                  </a:cubicBezTo>
                  <a:cubicBezTo>
                    <a:pt x="725329" y="1052442"/>
                    <a:pt x="696754" y="1071492"/>
                    <a:pt x="684371" y="1105782"/>
                  </a:cubicBezTo>
                  <a:cubicBezTo>
                    <a:pt x="677704" y="1114354"/>
                    <a:pt x="671036" y="1121974"/>
                    <a:pt x="663416" y="1129595"/>
                  </a:cubicBezTo>
                  <a:cubicBezTo>
                    <a:pt x="626269" y="1166742"/>
                    <a:pt x="574834" y="1189602"/>
                    <a:pt x="517684" y="1189602"/>
                  </a:cubicBezTo>
                  <a:cubicBezTo>
                    <a:pt x="507206" y="1189602"/>
                    <a:pt x="497681" y="1188649"/>
                    <a:pt x="488156" y="1187697"/>
                  </a:cubicBezTo>
                  <a:cubicBezTo>
                    <a:pt x="478631" y="1186745"/>
                    <a:pt x="469106" y="1183887"/>
                    <a:pt x="459581" y="1181982"/>
                  </a:cubicBezTo>
                  <a:cubicBezTo>
                    <a:pt x="382429" y="1166742"/>
                    <a:pt x="334804" y="1100067"/>
                    <a:pt x="315754" y="1023867"/>
                  </a:cubicBezTo>
                  <a:cubicBezTo>
                    <a:pt x="249079" y="1071492"/>
                    <a:pt x="153829" y="1071492"/>
                    <a:pt x="172879" y="1185792"/>
                  </a:cubicBezTo>
                  <a:cubicBezTo>
                    <a:pt x="191929" y="1271517"/>
                    <a:pt x="258604" y="1338192"/>
                    <a:pt x="341471" y="1345812"/>
                  </a:cubicBezTo>
                  <a:cubicBezTo>
                    <a:pt x="351949" y="1347717"/>
                    <a:pt x="362426" y="1348670"/>
                    <a:pt x="373856" y="1348670"/>
                  </a:cubicBezTo>
                  <a:cubicBezTo>
                    <a:pt x="377666" y="1348670"/>
                    <a:pt x="381476" y="1348670"/>
                    <a:pt x="386239" y="1348670"/>
                  </a:cubicBezTo>
                  <a:cubicBezTo>
                    <a:pt x="385286" y="1355337"/>
                    <a:pt x="384334" y="1362957"/>
                    <a:pt x="383381" y="1369624"/>
                  </a:cubicBezTo>
                  <a:cubicBezTo>
                    <a:pt x="382429" y="1376292"/>
                    <a:pt x="382429" y="1383912"/>
                    <a:pt x="382429" y="1391532"/>
                  </a:cubicBezTo>
                  <a:cubicBezTo>
                    <a:pt x="373856" y="1500117"/>
                    <a:pt x="421481" y="1595367"/>
                    <a:pt x="527209" y="1625847"/>
                  </a:cubicBezTo>
                  <a:cubicBezTo>
                    <a:pt x="537686" y="1629657"/>
                    <a:pt x="548164" y="1633467"/>
                    <a:pt x="558641" y="1636324"/>
                  </a:cubicBezTo>
                  <a:cubicBezTo>
                    <a:pt x="623411" y="1652517"/>
                    <a:pt x="698659" y="1636324"/>
                    <a:pt x="756761" y="1596320"/>
                  </a:cubicBezTo>
                  <a:cubicBezTo>
                    <a:pt x="764381" y="1592509"/>
                    <a:pt x="771049" y="1588699"/>
                    <a:pt x="777716" y="1584890"/>
                  </a:cubicBezTo>
                  <a:cubicBezTo>
                    <a:pt x="812006" y="1563934"/>
                    <a:pt x="841534" y="1533454"/>
                    <a:pt x="858679" y="1491545"/>
                  </a:cubicBezTo>
                  <a:cubicBezTo>
                    <a:pt x="887254" y="1424870"/>
                    <a:pt x="877729" y="1339145"/>
                    <a:pt x="791051" y="1321999"/>
                  </a:cubicBezTo>
                  <a:cubicBezTo>
                    <a:pt x="784384" y="1320095"/>
                    <a:pt x="777716" y="1319142"/>
                    <a:pt x="771049" y="1318190"/>
                  </a:cubicBezTo>
                  <a:cubicBezTo>
                    <a:pt x="764381" y="1317237"/>
                    <a:pt x="757714" y="1317237"/>
                    <a:pt x="750094" y="1317237"/>
                  </a:cubicBezTo>
                  <a:cubicBezTo>
                    <a:pt x="691039" y="1317237"/>
                    <a:pt x="638651" y="1347717"/>
                    <a:pt x="608171" y="1392484"/>
                  </a:cubicBezTo>
                  <a:cubicBezTo>
                    <a:pt x="602456" y="1402009"/>
                    <a:pt x="596741" y="1411534"/>
                    <a:pt x="591979" y="1422012"/>
                  </a:cubicBezTo>
                  <a:cubicBezTo>
                    <a:pt x="577691" y="1445824"/>
                    <a:pt x="590074" y="1483924"/>
                    <a:pt x="576739" y="1497259"/>
                  </a:cubicBezTo>
                  <a:cubicBezTo>
                    <a:pt x="571976" y="1502022"/>
                    <a:pt x="565309" y="1503927"/>
                    <a:pt x="552926" y="1501070"/>
                  </a:cubicBezTo>
                  <a:cubicBezTo>
                    <a:pt x="543401" y="1482020"/>
                    <a:pt x="543401" y="1462970"/>
                    <a:pt x="546259" y="1447729"/>
                  </a:cubicBezTo>
                  <a:cubicBezTo>
                    <a:pt x="548164" y="1439157"/>
                    <a:pt x="551021" y="1430584"/>
                    <a:pt x="552926" y="1422965"/>
                  </a:cubicBezTo>
                  <a:cubicBezTo>
                    <a:pt x="556736" y="1412487"/>
                    <a:pt x="560546" y="1402962"/>
                    <a:pt x="565309" y="1393437"/>
                  </a:cubicBezTo>
                  <a:cubicBezTo>
                    <a:pt x="600551" y="1326762"/>
                    <a:pt x="669131" y="1281042"/>
                    <a:pt x="749141" y="1281042"/>
                  </a:cubicBezTo>
                  <a:close/>
                  <a:moveTo>
                    <a:pt x="164306" y="969574"/>
                  </a:moveTo>
                  <a:cubicBezTo>
                    <a:pt x="157639" y="975289"/>
                    <a:pt x="147161" y="975289"/>
                    <a:pt x="140494" y="968622"/>
                  </a:cubicBezTo>
                  <a:cubicBezTo>
                    <a:pt x="54769" y="894327"/>
                    <a:pt x="45244" y="763834"/>
                    <a:pt x="118586" y="678109"/>
                  </a:cubicBezTo>
                  <a:cubicBezTo>
                    <a:pt x="123349" y="672394"/>
                    <a:pt x="129064" y="667632"/>
                    <a:pt x="133826" y="661917"/>
                  </a:cubicBezTo>
                  <a:cubicBezTo>
                    <a:pt x="133826" y="661917"/>
                    <a:pt x="134779" y="661917"/>
                    <a:pt x="134779" y="661917"/>
                  </a:cubicBezTo>
                  <a:lnTo>
                    <a:pt x="153829" y="691444"/>
                  </a:lnTo>
                  <a:cubicBezTo>
                    <a:pt x="153829" y="691444"/>
                    <a:pt x="153829" y="691444"/>
                    <a:pt x="153829" y="692397"/>
                  </a:cubicBezTo>
                  <a:cubicBezTo>
                    <a:pt x="150971" y="695254"/>
                    <a:pt x="148114" y="698112"/>
                    <a:pt x="146209" y="700969"/>
                  </a:cubicBezTo>
                  <a:cubicBezTo>
                    <a:pt x="84296" y="772407"/>
                    <a:pt x="92869" y="880992"/>
                    <a:pt x="165259" y="942904"/>
                  </a:cubicBezTo>
                  <a:cubicBezTo>
                    <a:pt x="172879" y="949572"/>
                    <a:pt x="172879" y="961954"/>
                    <a:pt x="164306" y="96957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47">
              <a:extLst>
                <a:ext uri="{FF2B5EF4-FFF2-40B4-BE49-F238E27FC236}">
                  <a16:creationId xmlns:a16="http://schemas.microsoft.com/office/drawing/2014/main" xmlns="" id="{376DF8BF-FE66-4624-BF74-9A430A7A91B1}"/>
                </a:ext>
              </a:extLst>
            </p:cNvPr>
            <p:cNvSpPr/>
            <p:nvPr/>
          </p:nvSpPr>
          <p:spPr>
            <a:xfrm>
              <a:off x="8319409" y="2396187"/>
              <a:ext cx="885825" cy="1647825"/>
            </a:xfrm>
            <a:custGeom>
              <a:avLst/>
              <a:gdLst>
                <a:gd name="connsiteX0" fmla="*/ 320891 w 885825"/>
                <a:gd name="connsiteY0" fmla="*/ 1394389 h 1647825"/>
                <a:gd name="connsiteX1" fmla="*/ 333274 w 885825"/>
                <a:gd name="connsiteY1" fmla="*/ 1423917 h 1647825"/>
                <a:gd name="connsiteX2" fmla="*/ 339941 w 885825"/>
                <a:gd name="connsiteY2" fmla="*/ 1448682 h 1647825"/>
                <a:gd name="connsiteX3" fmla="*/ 333274 w 885825"/>
                <a:gd name="connsiteY3" fmla="*/ 1502022 h 1647825"/>
                <a:gd name="connsiteX4" fmla="*/ 309461 w 885825"/>
                <a:gd name="connsiteY4" fmla="*/ 1498212 h 1647825"/>
                <a:gd name="connsiteX5" fmla="*/ 294221 w 885825"/>
                <a:gd name="connsiteY5" fmla="*/ 1422964 h 1647825"/>
                <a:gd name="connsiteX6" fmla="*/ 278029 w 885825"/>
                <a:gd name="connsiteY6" fmla="*/ 1393437 h 1647825"/>
                <a:gd name="connsiteX7" fmla="*/ 136106 w 885825"/>
                <a:gd name="connsiteY7" fmla="*/ 1318189 h 1647825"/>
                <a:gd name="connsiteX8" fmla="*/ 115151 w 885825"/>
                <a:gd name="connsiteY8" fmla="*/ 1319142 h 1647825"/>
                <a:gd name="connsiteX9" fmla="*/ 95149 w 885825"/>
                <a:gd name="connsiteY9" fmla="*/ 1322952 h 1647825"/>
                <a:gd name="connsiteX10" fmla="*/ 27521 w 885825"/>
                <a:gd name="connsiteY10" fmla="*/ 1492497 h 1647825"/>
                <a:gd name="connsiteX11" fmla="*/ 108484 w 885825"/>
                <a:gd name="connsiteY11" fmla="*/ 1585842 h 1647825"/>
                <a:gd name="connsiteX12" fmla="*/ 129439 w 885825"/>
                <a:gd name="connsiteY12" fmla="*/ 1597272 h 1647825"/>
                <a:gd name="connsiteX13" fmla="*/ 327559 w 885825"/>
                <a:gd name="connsiteY13" fmla="*/ 1637277 h 1647825"/>
                <a:gd name="connsiteX14" fmla="*/ 358991 w 885825"/>
                <a:gd name="connsiteY14" fmla="*/ 1626800 h 1647825"/>
                <a:gd name="connsiteX15" fmla="*/ 503771 w 885825"/>
                <a:gd name="connsiteY15" fmla="*/ 1392484 h 1647825"/>
                <a:gd name="connsiteX16" fmla="*/ 502819 w 885825"/>
                <a:gd name="connsiteY16" fmla="*/ 1370577 h 1647825"/>
                <a:gd name="connsiteX17" fmla="*/ 499961 w 885825"/>
                <a:gd name="connsiteY17" fmla="*/ 1349622 h 1647825"/>
                <a:gd name="connsiteX18" fmla="*/ 512344 w 885825"/>
                <a:gd name="connsiteY18" fmla="*/ 1349622 h 1647825"/>
                <a:gd name="connsiteX19" fmla="*/ 544729 w 885825"/>
                <a:gd name="connsiteY19" fmla="*/ 1346764 h 1647825"/>
                <a:gd name="connsiteX20" fmla="*/ 713321 w 885825"/>
                <a:gd name="connsiteY20" fmla="*/ 1186744 h 1647825"/>
                <a:gd name="connsiteX21" fmla="*/ 570446 w 885825"/>
                <a:gd name="connsiteY21" fmla="*/ 1024819 h 1647825"/>
                <a:gd name="connsiteX22" fmla="*/ 426619 w 885825"/>
                <a:gd name="connsiteY22" fmla="*/ 1182934 h 1647825"/>
                <a:gd name="connsiteX23" fmla="*/ 398044 w 885825"/>
                <a:gd name="connsiteY23" fmla="*/ 1188650 h 1647825"/>
                <a:gd name="connsiteX24" fmla="*/ 368516 w 885825"/>
                <a:gd name="connsiteY24" fmla="*/ 1190554 h 1647825"/>
                <a:gd name="connsiteX25" fmla="*/ 222784 w 885825"/>
                <a:gd name="connsiteY25" fmla="*/ 1130547 h 1647825"/>
                <a:gd name="connsiteX26" fmla="*/ 201829 w 885825"/>
                <a:gd name="connsiteY26" fmla="*/ 1106734 h 1647825"/>
                <a:gd name="connsiteX27" fmla="*/ 164681 w 885825"/>
                <a:gd name="connsiteY27" fmla="*/ 1018152 h 1647825"/>
                <a:gd name="connsiteX28" fmla="*/ 161824 w 885825"/>
                <a:gd name="connsiteY28" fmla="*/ 984814 h 1647825"/>
                <a:gd name="connsiteX29" fmla="*/ 177064 w 885825"/>
                <a:gd name="connsiteY29" fmla="*/ 966717 h 1647825"/>
                <a:gd name="connsiteX30" fmla="*/ 198019 w 885825"/>
                <a:gd name="connsiteY30" fmla="*/ 983862 h 1647825"/>
                <a:gd name="connsiteX31" fmla="*/ 369469 w 885825"/>
                <a:gd name="connsiteY31" fmla="*/ 1155312 h 1647825"/>
                <a:gd name="connsiteX32" fmla="*/ 403759 w 885825"/>
                <a:gd name="connsiteY32" fmla="*/ 1151502 h 1647825"/>
                <a:gd name="connsiteX33" fmla="*/ 435191 w 885825"/>
                <a:gd name="connsiteY33" fmla="*/ 1141977 h 1647825"/>
                <a:gd name="connsiteX34" fmla="*/ 525679 w 885825"/>
                <a:gd name="connsiteY34" fmla="*/ 1053394 h 1647825"/>
                <a:gd name="connsiteX35" fmla="*/ 536156 w 885825"/>
                <a:gd name="connsiteY35" fmla="*/ 1021962 h 1647825"/>
                <a:gd name="connsiteX36" fmla="*/ 539966 w 885825"/>
                <a:gd name="connsiteY36" fmla="*/ 988624 h 1647825"/>
                <a:gd name="connsiteX37" fmla="*/ 503771 w 885825"/>
                <a:gd name="connsiteY37" fmla="*/ 872419 h 1647825"/>
                <a:gd name="connsiteX38" fmla="*/ 519011 w 885825"/>
                <a:gd name="connsiteY38" fmla="*/ 854322 h 1647825"/>
                <a:gd name="connsiteX39" fmla="*/ 539966 w 885825"/>
                <a:gd name="connsiteY39" fmla="*/ 871467 h 1647825"/>
                <a:gd name="connsiteX40" fmla="*/ 711416 w 885825"/>
                <a:gd name="connsiteY40" fmla="*/ 1042917 h 1647825"/>
                <a:gd name="connsiteX41" fmla="*/ 721894 w 885825"/>
                <a:gd name="connsiteY41" fmla="*/ 1042917 h 1647825"/>
                <a:gd name="connsiteX42" fmla="*/ 879056 w 885825"/>
                <a:gd name="connsiteY42" fmla="*/ 818127 h 1647825"/>
                <a:gd name="connsiteX43" fmla="*/ 739991 w 885825"/>
                <a:gd name="connsiteY43" fmla="*/ 600957 h 1647825"/>
                <a:gd name="connsiteX44" fmla="*/ 666649 w 885825"/>
                <a:gd name="connsiteY44" fmla="*/ 618102 h 1647825"/>
                <a:gd name="connsiteX45" fmla="*/ 583781 w 885825"/>
                <a:gd name="connsiteY45" fmla="*/ 597147 h 1647825"/>
                <a:gd name="connsiteX46" fmla="*/ 559969 w 885825"/>
                <a:gd name="connsiteY46" fmla="*/ 580954 h 1647825"/>
                <a:gd name="connsiteX47" fmla="*/ 495199 w 885825"/>
                <a:gd name="connsiteY47" fmla="*/ 424744 h 1647825"/>
                <a:gd name="connsiteX48" fmla="*/ 523774 w 885825"/>
                <a:gd name="connsiteY48" fmla="*/ 415219 h 1647825"/>
                <a:gd name="connsiteX49" fmla="*/ 533299 w 885825"/>
                <a:gd name="connsiteY49" fmla="*/ 465702 h 1647825"/>
                <a:gd name="connsiteX50" fmla="*/ 540919 w 885825"/>
                <a:gd name="connsiteY50" fmla="*/ 490467 h 1647825"/>
                <a:gd name="connsiteX51" fmla="*/ 624739 w 885825"/>
                <a:gd name="connsiteY51" fmla="*/ 575239 h 1647825"/>
                <a:gd name="connsiteX52" fmla="*/ 645694 w 885825"/>
                <a:gd name="connsiteY52" fmla="*/ 580002 h 1647825"/>
                <a:gd name="connsiteX53" fmla="*/ 667601 w 885825"/>
                <a:gd name="connsiteY53" fmla="*/ 581907 h 1647825"/>
                <a:gd name="connsiteX54" fmla="*/ 682841 w 885825"/>
                <a:gd name="connsiteY54" fmla="*/ 580954 h 1647825"/>
                <a:gd name="connsiteX55" fmla="*/ 703796 w 885825"/>
                <a:gd name="connsiteY55" fmla="*/ 532377 h 1647825"/>
                <a:gd name="connsiteX56" fmla="*/ 709511 w 885825"/>
                <a:gd name="connsiteY56" fmla="*/ 505707 h 1647825"/>
                <a:gd name="connsiteX57" fmla="*/ 704749 w 885825"/>
                <a:gd name="connsiteY57" fmla="*/ 376167 h 1647825"/>
                <a:gd name="connsiteX58" fmla="*/ 513296 w 885825"/>
                <a:gd name="connsiteY58" fmla="*/ 293299 h 1647825"/>
                <a:gd name="connsiteX59" fmla="*/ 487579 w 885825"/>
                <a:gd name="connsiteY59" fmla="*/ 301872 h 1647825"/>
                <a:gd name="connsiteX60" fmla="*/ 352324 w 885825"/>
                <a:gd name="connsiteY60" fmla="*/ 368547 h 1647825"/>
                <a:gd name="connsiteX61" fmla="*/ 333274 w 885825"/>
                <a:gd name="connsiteY61" fmla="*/ 370452 h 1647825"/>
                <a:gd name="connsiteX62" fmla="*/ 191351 w 885825"/>
                <a:gd name="connsiteY62" fmla="*/ 445699 h 1647825"/>
                <a:gd name="connsiteX63" fmla="*/ 175159 w 885825"/>
                <a:gd name="connsiteY63" fmla="*/ 475227 h 1647825"/>
                <a:gd name="connsiteX64" fmla="*/ 175159 w 885825"/>
                <a:gd name="connsiteY64" fmla="*/ 608577 h 1647825"/>
                <a:gd name="connsiteX65" fmla="*/ 191351 w 885825"/>
                <a:gd name="connsiteY65" fmla="*/ 638104 h 1647825"/>
                <a:gd name="connsiteX66" fmla="*/ 332321 w 885825"/>
                <a:gd name="connsiteY66" fmla="*/ 716209 h 1647825"/>
                <a:gd name="connsiteX67" fmla="*/ 343751 w 885825"/>
                <a:gd name="connsiteY67" fmla="*/ 717162 h 1647825"/>
                <a:gd name="connsiteX68" fmla="*/ 474244 w 885825"/>
                <a:gd name="connsiteY68" fmla="*/ 639057 h 1647825"/>
                <a:gd name="connsiteX69" fmla="*/ 500914 w 885825"/>
                <a:gd name="connsiteY69" fmla="*/ 635247 h 1647825"/>
                <a:gd name="connsiteX70" fmla="*/ 503771 w 885825"/>
                <a:gd name="connsiteY70" fmla="*/ 658107 h 1647825"/>
                <a:gd name="connsiteX71" fmla="*/ 231356 w 885825"/>
                <a:gd name="connsiteY71" fmla="*/ 728592 h 1647825"/>
                <a:gd name="connsiteX72" fmla="*/ 160871 w 885825"/>
                <a:gd name="connsiteY72" fmla="*/ 820032 h 1647825"/>
                <a:gd name="connsiteX73" fmla="*/ 132296 w 885825"/>
                <a:gd name="connsiteY73" fmla="*/ 830509 h 1647825"/>
                <a:gd name="connsiteX74" fmla="*/ 101816 w 885825"/>
                <a:gd name="connsiteY74" fmla="*/ 835272 h 1647825"/>
                <a:gd name="connsiteX75" fmla="*/ 97054 w 885825"/>
                <a:gd name="connsiteY75" fmla="*/ 799077 h 1647825"/>
                <a:gd name="connsiteX76" fmla="*/ 124676 w 885825"/>
                <a:gd name="connsiteY76" fmla="*/ 796219 h 1647825"/>
                <a:gd name="connsiteX77" fmla="*/ 147536 w 885825"/>
                <a:gd name="connsiteY77" fmla="*/ 786694 h 1647825"/>
                <a:gd name="connsiteX78" fmla="*/ 198019 w 885825"/>
                <a:gd name="connsiteY78" fmla="*/ 706684 h 1647825"/>
                <a:gd name="connsiteX79" fmla="*/ 158014 w 885825"/>
                <a:gd name="connsiteY79" fmla="*/ 661917 h 1647825"/>
                <a:gd name="connsiteX80" fmla="*/ 143726 w 885825"/>
                <a:gd name="connsiteY80" fmla="*/ 637152 h 1647825"/>
                <a:gd name="connsiteX81" fmla="*/ 134201 w 885825"/>
                <a:gd name="connsiteY81" fmla="*/ 611434 h 1647825"/>
                <a:gd name="connsiteX82" fmla="*/ 127534 w 885825"/>
                <a:gd name="connsiteY82" fmla="*/ 584764 h 1647825"/>
                <a:gd name="connsiteX83" fmla="*/ 158966 w 885825"/>
                <a:gd name="connsiteY83" fmla="*/ 432364 h 1647825"/>
                <a:gd name="connsiteX84" fmla="*/ 177064 w 885825"/>
                <a:gd name="connsiteY84" fmla="*/ 407599 h 1647825"/>
                <a:gd name="connsiteX85" fmla="*/ 249454 w 885825"/>
                <a:gd name="connsiteY85" fmla="*/ 353307 h 1647825"/>
                <a:gd name="connsiteX86" fmla="*/ 126581 w 885825"/>
                <a:gd name="connsiteY86" fmla="*/ 164712 h 1647825"/>
                <a:gd name="connsiteX87" fmla="*/ 141821 w 885825"/>
                <a:gd name="connsiteY87" fmla="*/ 146614 h 1647825"/>
                <a:gd name="connsiteX88" fmla="*/ 162776 w 885825"/>
                <a:gd name="connsiteY88" fmla="*/ 163759 h 1647825"/>
                <a:gd name="connsiteX89" fmla="*/ 166586 w 885825"/>
                <a:gd name="connsiteY89" fmla="*/ 198049 h 1647825"/>
                <a:gd name="connsiteX90" fmla="*/ 334226 w 885825"/>
                <a:gd name="connsiteY90" fmla="*/ 335209 h 1647825"/>
                <a:gd name="connsiteX91" fmla="*/ 364706 w 885825"/>
                <a:gd name="connsiteY91" fmla="*/ 332352 h 1647825"/>
                <a:gd name="connsiteX92" fmla="*/ 479959 w 885825"/>
                <a:gd name="connsiteY92" fmla="*/ 253294 h 1647825"/>
                <a:gd name="connsiteX93" fmla="*/ 493294 w 885825"/>
                <a:gd name="connsiteY93" fmla="*/ 227577 h 1647825"/>
                <a:gd name="connsiteX94" fmla="*/ 261836 w 885825"/>
                <a:gd name="connsiteY94" fmla="*/ 8502 h 1647825"/>
                <a:gd name="connsiteX95" fmla="*/ 228499 w 885825"/>
                <a:gd name="connsiteY95" fmla="*/ 12312 h 1647825"/>
                <a:gd name="connsiteX96" fmla="*/ 135154 w 885825"/>
                <a:gd name="connsiteY96" fmla="*/ 50412 h 1647825"/>
                <a:gd name="connsiteX97" fmla="*/ 108484 w 885825"/>
                <a:gd name="connsiteY97" fmla="*/ 71367 h 1647825"/>
                <a:gd name="connsiteX98" fmla="*/ 30379 w 885825"/>
                <a:gd name="connsiteY98" fmla="*/ 221862 h 1647825"/>
                <a:gd name="connsiteX99" fmla="*/ 28474 w 885825"/>
                <a:gd name="connsiteY99" fmla="*/ 220909 h 1647825"/>
                <a:gd name="connsiteX100" fmla="*/ 28474 w 885825"/>
                <a:gd name="connsiteY100" fmla="*/ 280917 h 1647825"/>
                <a:gd name="connsiteX101" fmla="*/ 28474 w 885825"/>
                <a:gd name="connsiteY101" fmla="*/ 311397 h 1647825"/>
                <a:gd name="connsiteX102" fmla="*/ 17044 w 885825"/>
                <a:gd name="connsiteY102" fmla="*/ 619054 h 1647825"/>
                <a:gd name="connsiteX103" fmla="*/ 21806 w 885825"/>
                <a:gd name="connsiteY103" fmla="*/ 650487 h 1647825"/>
                <a:gd name="connsiteX104" fmla="*/ 28474 w 885825"/>
                <a:gd name="connsiteY104" fmla="*/ 681919 h 1647825"/>
                <a:gd name="connsiteX105" fmla="*/ 29426 w 885825"/>
                <a:gd name="connsiteY105" fmla="*/ 707637 h 1647825"/>
                <a:gd name="connsiteX106" fmla="*/ 38951 w 885825"/>
                <a:gd name="connsiteY106" fmla="*/ 891469 h 1647825"/>
                <a:gd name="connsiteX107" fmla="*/ 117056 w 885825"/>
                <a:gd name="connsiteY107" fmla="*/ 857179 h 1647825"/>
                <a:gd name="connsiteX108" fmla="*/ 147536 w 885825"/>
                <a:gd name="connsiteY108" fmla="*/ 854322 h 1647825"/>
                <a:gd name="connsiteX109" fmla="*/ 174206 w 885825"/>
                <a:gd name="connsiteY109" fmla="*/ 859084 h 1647825"/>
                <a:gd name="connsiteX110" fmla="*/ 280886 w 885825"/>
                <a:gd name="connsiteY110" fmla="*/ 1049584 h 1647825"/>
                <a:gd name="connsiteX111" fmla="*/ 266599 w 885825"/>
                <a:gd name="connsiteY111" fmla="*/ 1060062 h 1647825"/>
                <a:gd name="connsiteX112" fmla="*/ 255169 w 885825"/>
                <a:gd name="connsiteY112" fmla="*/ 1042917 h 1647825"/>
                <a:gd name="connsiteX113" fmla="*/ 166586 w 885825"/>
                <a:gd name="connsiteY113" fmla="*/ 884802 h 1647825"/>
                <a:gd name="connsiteX114" fmla="*/ 139916 w 885825"/>
                <a:gd name="connsiteY114" fmla="*/ 880039 h 1647825"/>
                <a:gd name="connsiteX115" fmla="*/ 115151 w 885825"/>
                <a:gd name="connsiteY115" fmla="*/ 880039 h 1647825"/>
                <a:gd name="connsiteX116" fmla="*/ 94196 w 885825"/>
                <a:gd name="connsiteY116" fmla="*/ 885754 h 1647825"/>
                <a:gd name="connsiteX117" fmla="*/ 29426 w 885825"/>
                <a:gd name="connsiteY117" fmla="*/ 975289 h 1647825"/>
                <a:gd name="connsiteX118" fmla="*/ 23711 w 885825"/>
                <a:gd name="connsiteY118" fmla="*/ 1006722 h 1647825"/>
                <a:gd name="connsiteX119" fmla="*/ 26569 w 885825"/>
                <a:gd name="connsiteY119" fmla="*/ 1287709 h 1647825"/>
                <a:gd name="connsiteX120" fmla="*/ 26569 w 885825"/>
                <a:gd name="connsiteY120" fmla="*/ 1312475 h 1647825"/>
                <a:gd name="connsiteX121" fmla="*/ 136106 w 885825"/>
                <a:gd name="connsiteY121" fmla="*/ 1281042 h 1647825"/>
                <a:gd name="connsiteX122" fmla="*/ 320891 w 885825"/>
                <a:gd name="connsiteY122" fmla="*/ 1394389 h 1647825"/>
                <a:gd name="connsiteX123" fmla="*/ 721894 w 885825"/>
                <a:gd name="connsiteY123" fmla="*/ 944809 h 1647825"/>
                <a:gd name="connsiteX124" fmla="*/ 740944 w 885825"/>
                <a:gd name="connsiteY124" fmla="*/ 702874 h 1647825"/>
                <a:gd name="connsiteX125" fmla="*/ 733324 w 885825"/>
                <a:gd name="connsiteY125" fmla="*/ 694302 h 1647825"/>
                <a:gd name="connsiteX126" fmla="*/ 733324 w 885825"/>
                <a:gd name="connsiteY126" fmla="*/ 693349 h 1647825"/>
                <a:gd name="connsiteX127" fmla="*/ 752374 w 885825"/>
                <a:gd name="connsiteY127" fmla="*/ 663822 h 1647825"/>
                <a:gd name="connsiteX128" fmla="*/ 753326 w 885825"/>
                <a:gd name="connsiteY128" fmla="*/ 663822 h 1647825"/>
                <a:gd name="connsiteX129" fmla="*/ 768566 w 885825"/>
                <a:gd name="connsiteY129" fmla="*/ 680014 h 1647825"/>
                <a:gd name="connsiteX130" fmla="*/ 746659 w 885825"/>
                <a:gd name="connsiteY130" fmla="*/ 970527 h 1647825"/>
                <a:gd name="connsiteX131" fmla="*/ 722846 w 885825"/>
                <a:gd name="connsiteY131" fmla="*/ 971479 h 1647825"/>
                <a:gd name="connsiteX132" fmla="*/ 721894 w 885825"/>
                <a:gd name="connsiteY132" fmla="*/ 944809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320891" y="1394389"/>
                  </a:moveTo>
                  <a:cubicBezTo>
                    <a:pt x="325654" y="1403914"/>
                    <a:pt x="330416" y="1413439"/>
                    <a:pt x="333274" y="1423917"/>
                  </a:cubicBezTo>
                  <a:cubicBezTo>
                    <a:pt x="336131" y="1431537"/>
                    <a:pt x="338036" y="1440109"/>
                    <a:pt x="339941" y="1448682"/>
                  </a:cubicBezTo>
                  <a:cubicBezTo>
                    <a:pt x="342799" y="1463922"/>
                    <a:pt x="342799" y="1482972"/>
                    <a:pt x="333274" y="1502022"/>
                  </a:cubicBezTo>
                  <a:cubicBezTo>
                    <a:pt x="320891" y="1503927"/>
                    <a:pt x="314224" y="1502022"/>
                    <a:pt x="309461" y="1498212"/>
                  </a:cubicBezTo>
                  <a:cubicBezTo>
                    <a:pt x="296126" y="1484877"/>
                    <a:pt x="308509" y="1446777"/>
                    <a:pt x="294221" y="1422964"/>
                  </a:cubicBezTo>
                  <a:cubicBezTo>
                    <a:pt x="289459" y="1412487"/>
                    <a:pt x="284696" y="1402962"/>
                    <a:pt x="278029" y="1393437"/>
                  </a:cubicBezTo>
                  <a:cubicBezTo>
                    <a:pt x="247549" y="1347717"/>
                    <a:pt x="195161" y="1318189"/>
                    <a:pt x="136106" y="1318189"/>
                  </a:cubicBezTo>
                  <a:cubicBezTo>
                    <a:pt x="129439" y="1318189"/>
                    <a:pt x="121819" y="1318189"/>
                    <a:pt x="115151" y="1319142"/>
                  </a:cubicBezTo>
                  <a:cubicBezTo>
                    <a:pt x="108484" y="1320095"/>
                    <a:pt x="101816" y="1321047"/>
                    <a:pt x="95149" y="1322952"/>
                  </a:cubicBezTo>
                  <a:cubicBezTo>
                    <a:pt x="8471" y="1340097"/>
                    <a:pt x="-1054" y="1425822"/>
                    <a:pt x="27521" y="1492497"/>
                  </a:cubicBezTo>
                  <a:cubicBezTo>
                    <a:pt x="45619" y="1534407"/>
                    <a:pt x="74194" y="1564887"/>
                    <a:pt x="108484" y="1585842"/>
                  </a:cubicBezTo>
                  <a:cubicBezTo>
                    <a:pt x="115151" y="1589652"/>
                    <a:pt x="122771" y="1593462"/>
                    <a:pt x="129439" y="1597272"/>
                  </a:cubicBezTo>
                  <a:cubicBezTo>
                    <a:pt x="187541" y="1637277"/>
                    <a:pt x="262789" y="1653470"/>
                    <a:pt x="327559" y="1637277"/>
                  </a:cubicBezTo>
                  <a:cubicBezTo>
                    <a:pt x="338036" y="1634420"/>
                    <a:pt x="348514" y="1631562"/>
                    <a:pt x="358991" y="1626800"/>
                  </a:cubicBezTo>
                  <a:cubicBezTo>
                    <a:pt x="464719" y="1596320"/>
                    <a:pt x="512344" y="1501070"/>
                    <a:pt x="503771" y="1392484"/>
                  </a:cubicBezTo>
                  <a:cubicBezTo>
                    <a:pt x="503771" y="1384864"/>
                    <a:pt x="503771" y="1378197"/>
                    <a:pt x="502819" y="1370577"/>
                  </a:cubicBezTo>
                  <a:cubicBezTo>
                    <a:pt x="501866" y="1362957"/>
                    <a:pt x="500914" y="1356289"/>
                    <a:pt x="499961" y="1349622"/>
                  </a:cubicBezTo>
                  <a:cubicBezTo>
                    <a:pt x="503771" y="1349622"/>
                    <a:pt x="507581" y="1349622"/>
                    <a:pt x="512344" y="1349622"/>
                  </a:cubicBezTo>
                  <a:cubicBezTo>
                    <a:pt x="522821" y="1349622"/>
                    <a:pt x="534251" y="1348670"/>
                    <a:pt x="544729" y="1346764"/>
                  </a:cubicBezTo>
                  <a:cubicBezTo>
                    <a:pt x="627596" y="1339145"/>
                    <a:pt x="694271" y="1272470"/>
                    <a:pt x="713321" y="1186744"/>
                  </a:cubicBezTo>
                  <a:cubicBezTo>
                    <a:pt x="732371" y="1072444"/>
                    <a:pt x="637121" y="1072444"/>
                    <a:pt x="570446" y="1024819"/>
                  </a:cubicBezTo>
                  <a:cubicBezTo>
                    <a:pt x="551396" y="1101019"/>
                    <a:pt x="503771" y="1167694"/>
                    <a:pt x="426619" y="1182934"/>
                  </a:cubicBezTo>
                  <a:cubicBezTo>
                    <a:pt x="417094" y="1185792"/>
                    <a:pt x="407569" y="1187697"/>
                    <a:pt x="398044" y="1188650"/>
                  </a:cubicBezTo>
                  <a:cubicBezTo>
                    <a:pt x="388519" y="1189602"/>
                    <a:pt x="378994" y="1190554"/>
                    <a:pt x="368516" y="1190554"/>
                  </a:cubicBezTo>
                  <a:cubicBezTo>
                    <a:pt x="311366" y="1190554"/>
                    <a:pt x="259931" y="1167694"/>
                    <a:pt x="222784" y="1130547"/>
                  </a:cubicBezTo>
                  <a:cubicBezTo>
                    <a:pt x="215164" y="1122927"/>
                    <a:pt x="208496" y="1115307"/>
                    <a:pt x="201829" y="1106734"/>
                  </a:cubicBezTo>
                  <a:cubicBezTo>
                    <a:pt x="189446" y="1072444"/>
                    <a:pt x="160871" y="1053394"/>
                    <a:pt x="164681" y="1018152"/>
                  </a:cubicBezTo>
                  <a:cubicBezTo>
                    <a:pt x="162776" y="1007674"/>
                    <a:pt x="161824" y="996244"/>
                    <a:pt x="161824" y="984814"/>
                  </a:cubicBezTo>
                  <a:cubicBezTo>
                    <a:pt x="161824" y="976242"/>
                    <a:pt x="168491" y="967669"/>
                    <a:pt x="177064" y="966717"/>
                  </a:cubicBezTo>
                  <a:cubicBezTo>
                    <a:pt x="188494" y="964812"/>
                    <a:pt x="198019" y="973384"/>
                    <a:pt x="198019" y="983862"/>
                  </a:cubicBezTo>
                  <a:cubicBezTo>
                    <a:pt x="198019" y="1078159"/>
                    <a:pt x="275171" y="1155312"/>
                    <a:pt x="369469" y="1155312"/>
                  </a:cubicBezTo>
                  <a:cubicBezTo>
                    <a:pt x="380899" y="1155312"/>
                    <a:pt x="392329" y="1154359"/>
                    <a:pt x="403759" y="1151502"/>
                  </a:cubicBezTo>
                  <a:cubicBezTo>
                    <a:pt x="415189" y="1149597"/>
                    <a:pt x="425666" y="1145787"/>
                    <a:pt x="435191" y="1141977"/>
                  </a:cubicBezTo>
                  <a:cubicBezTo>
                    <a:pt x="485674" y="1129594"/>
                    <a:pt x="514249" y="1101019"/>
                    <a:pt x="525679" y="1053394"/>
                  </a:cubicBezTo>
                  <a:cubicBezTo>
                    <a:pt x="530441" y="1042917"/>
                    <a:pt x="533299" y="1032439"/>
                    <a:pt x="536156" y="1021962"/>
                  </a:cubicBezTo>
                  <a:cubicBezTo>
                    <a:pt x="539014" y="1011484"/>
                    <a:pt x="539966" y="1000054"/>
                    <a:pt x="539966" y="988624"/>
                  </a:cubicBezTo>
                  <a:cubicBezTo>
                    <a:pt x="517106" y="955287"/>
                    <a:pt x="503771" y="915282"/>
                    <a:pt x="503771" y="872419"/>
                  </a:cubicBezTo>
                  <a:cubicBezTo>
                    <a:pt x="503771" y="863847"/>
                    <a:pt x="510439" y="855274"/>
                    <a:pt x="519011" y="854322"/>
                  </a:cubicBezTo>
                  <a:cubicBezTo>
                    <a:pt x="530441" y="852417"/>
                    <a:pt x="539966" y="860989"/>
                    <a:pt x="539966" y="871467"/>
                  </a:cubicBezTo>
                  <a:cubicBezTo>
                    <a:pt x="539966" y="965764"/>
                    <a:pt x="617119" y="1042917"/>
                    <a:pt x="711416" y="1042917"/>
                  </a:cubicBezTo>
                  <a:cubicBezTo>
                    <a:pt x="715226" y="1042917"/>
                    <a:pt x="718084" y="1042917"/>
                    <a:pt x="721894" y="1042917"/>
                  </a:cubicBezTo>
                  <a:cubicBezTo>
                    <a:pt x="813334" y="1009579"/>
                    <a:pt x="879056" y="921949"/>
                    <a:pt x="879056" y="818127"/>
                  </a:cubicBezTo>
                  <a:cubicBezTo>
                    <a:pt x="879056" y="721924"/>
                    <a:pt x="821906" y="639057"/>
                    <a:pt x="739991" y="600957"/>
                  </a:cubicBezTo>
                  <a:cubicBezTo>
                    <a:pt x="718084" y="612387"/>
                    <a:pt x="693319" y="618102"/>
                    <a:pt x="666649" y="618102"/>
                  </a:cubicBezTo>
                  <a:cubicBezTo>
                    <a:pt x="637121" y="618102"/>
                    <a:pt x="608546" y="610482"/>
                    <a:pt x="583781" y="597147"/>
                  </a:cubicBezTo>
                  <a:cubicBezTo>
                    <a:pt x="575209" y="592384"/>
                    <a:pt x="567589" y="587622"/>
                    <a:pt x="559969" y="580954"/>
                  </a:cubicBezTo>
                  <a:cubicBezTo>
                    <a:pt x="523774" y="539044"/>
                    <a:pt x="485674" y="481894"/>
                    <a:pt x="495199" y="424744"/>
                  </a:cubicBezTo>
                  <a:cubicBezTo>
                    <a:pt x="495199" y="415219"/>
                    <a:pt x="514249" y="415219"/>
                    <a:pt x="523774" y="415219"/>
                  </a:cubicBezTo>
                  <a:cubicBezTo>
                    <a:pt x="523774" y="434269"/>
                    <a:pt x="523774" y="443794"/>
                    <a:pt x="533299" y="465702"/>
                  </a:cubicBezTo>
                  <a:cubicBezTo>
                    <a:pt x="535204" y="474274"/>
                    <a:pt x="538061" y="482847"/>
                    <a:pt x="540919" y="490467"/>
                  </a:cubicBezTo>
                  <a:cubicBezTo>
                    <a:pt x="555206" y="530472"/>
                    <a:pt x="579019" y="564762"/>
                    <a:pt x="624739" y="575239"/>
                  </a:cubicBezTo>
                  <a:cubicBezTo>
                    <a:pt x="631406" y="577144"/>
                    <a:pt x="639026" y="579049"/>
                    <a:pt x="645694" y="580002"/>
                  </a:cubicBezTo>
                  <a:cubicBezTo>
                    <a:pt x="653314" y="580954"/>
                    <a:pt x="659981" y="581907"/>
                    <a:pt x="667601" y="581907"/>
                  </a:cubicBezTo>
                  <a:cubicBezTo>
                    <a:pt x="672364" y="581907"/>
                    <a:pt x="677126" y="581907"/>
                    <a:pt x="682841" y="580954"/>
                  </a:cubicBezTo>
                  <a:cubicBezTo>
                    <a:pt x="692366" y="565714"/>
                    <a:pt x="699034" y="549522"/>
                    <a:pt x="703796" y="532377"/>
                  </a:cubicBezTo>
                  <a:cubicBezTo>
                    <a:pt x="706654" y="523804"/>
                    <a:pt x="708559" y="515232"/>
                    <a:pt x="709511" y="505707"/>
                  </a:cubicBezTo>
                  <a:cubicBezTo>
                    <a:pt x="723799" y="461892"/>
                    <a:pt x="714274" y="423792"/>
                    <a:pt x="704749" y="376167"/>
                  </a:cubicBezTo>
                  <a:cubicBezTo>
                    <a:pt x="676174" y="299967"/>
                    <a:pt x="590449" y="280917"/>
                    <a:pt x="513296" y="293299"/>
                  </a:cubicBezTo>
                  <a:cubicBezTo>
                    <a:pt x="504724" y="295204"/>
                    <a:pt x="496151" y="299014"/>
                    <a:pt x="487579" y="301872"/>
                  </a:cubicBezTo>
                  <a:cubicBezTo>
                    <a:pt x="444716" y="319017"/>
                    <a:pt x="399949" y="347592"/>
                    <a:pt x="352324" y="368547"/>
                  </a:cubicBezTo>
                  <a:cubicBezTo>
                    <a:pt x="345656" y="369499"/>
                    <a:pt x="338989" y="370452"/>
                    <a:pt x="333274" y="370452"/>
                  </a:cubicBezTo>
                  <a:cubicBezTo>
                    <a:pt x="274219" y="370452"/>
                    <a:pt x="221831" y="400932"/>
                    <a:pt x="191351" y="445699"/>
                  </a:cubicBezTo>
                  <a:cubicBezTo>
                    <a:pt x="185636" y="455224"/>
                    <a:pt x="179921" y="464749"/>
                    <a:pt x="175159" y="475227"/>
                  </a:cubicBezTo>
                  <a:cubicBezTo>
                    <a:pt x="161824" y="519042"/>
                    <a:pt x="152299" y="557142"/>
                    <a:pt x="175159" y="608577"/>
                  </a:cubicBezTo>
                  <a:cubicBezTo>
                    <a:pt x="179921" y="619054"/>
                    <a:pt x="184684" y="628579"/>
                    <a:pt x="191351" y="638104"/>
                  </a:cubicBezTo>
                  <a:cubicBezTo>
                    <a:pt x="221831" y="684777"/>
                    <a:pt x="274219" y="715257"/>
                    <a:pt x="332321" y="716209"/>
                  </a:cubicBezTo>
                  <a:cubicBezTo>
                    <a:pt x="336131" y="716209"/>
                    <a:pt x="339941" y="714304"/>
                    <a:pt x="343751" y="717162"/>
                  </a:cubicBezTo>
                  <a:cubicBezTo>
                    <a:pt x="395186" y="712399"/>
                    <a:pt x="444716" y="685729"/>
                    <a:pt x="474244" y="639057"/>
                  </a:cubicBezTo>
                  <a:cubicBezTo>
                    <a:pt x="479959" y="630484"/>
                    <a:pt x="492341" y="627627"/>
                    <a:pt x="500914" y="635247"/>
                  </a:cubicBezTo>
                  <a:cubicBezTo>
                    <a:pt x="507581" y="640962"/>
                    <a:pt x="508534" y="651439"/>
                    <a:pt x="503771" y="658107"/>
                  </a:cubicBezTo>
                  <a:cubicBezTo>
                    <a:pt x="444716" y="749547"/>
                    <a:pt x="325654" y="779074"/>
                    <a:pt x="231356" y="728592"/>
                  </a:cubicBezTo>
                  <a:cubicBezTo>
                    <a:pt x="222784" y="768597"/>
                    <a:pt x="196114" y="801934"/>
                    <a:pt x="160871" y="820032"/>
                  </a:cubicBezTo>
                  <a:cubicBezTo>
                    <a:pt x="152299" y="824794"/>
                    <a:pt x="142774" y="828604"/>
                    <a:pt x="132296" y="830509"/>
                  </a:cubicBezTo>
                  <a:cubicBezTo>
                    <a:pt x="123724" y="837177"/>
                    <a:pt x="111341" y="838129"/>
                    <a:pt x="101816" y="835272"/>
                  </a:cubicBezTo>
                  <a:cubicBezTo>
                    <a:pt x="85624" y="824794"/>
                    <a:pt x="76099" y="815269"/>
                    <a:pt x="97054" y="799077"/>
                  </a:cubicBezTo>
                  <a:cubicBezTo>
                    <a:pt x="104674" y="794314"/>
                    <a:pt x="114199" y="791457"/>
                    <a:pt x="124676" y="796219"/>
                  </a:cubicBezTo>
                  <a:cubicBezTo>
                    <a:pt x="132296" y="794314"/>
                    <a:pt x="140869" y="790504"/>
                    <a:pt x="147536" y="786694"/>
                  </a:cubicBezTo>
                  <a:cubicBezTo>
                    <a:pt x="176111" y="770502"/>
                    <a:pt x="196114" y="740974"/>
                    <a:pt x="198019" y="706684"/>
                  </a:cubicBezTo>
                  <a:cubicBezTo>
                    <a:pt x="181826" y="693349"/>
                    <a:pt x="168491" y="678109"/>
                    <a:pt x="158014" y="661917"/>
                  </a:cubicBezTo>
                  <a:cubicBezTo>
                    <a:pt x="152299" y="653344"/>
                    <a:pt x="147536" y="645724"/>
                    <a:pt x="143726" y="637152"/>
                  </a:cubicBezTo>
                  <a:cubicBezTo>
                    <a:pt x="139916" y="628579"/>
                    <a:pt x="137059" y="620007"/>
                    <a:pt x="134201" y="611434"/>
                  </a:cubicBezTo>
                  <a:cubicBezTo>
                    <a:pt x="131344" y="602862"/>
                    <a:pt x="129439" y="593337"/>
                    <a:pt x="127534" y="584764"/>
                  </a:cubicBezTo>
                  <a:cubicBezTo>
                    <a:pt x="123724" y="530472"/>
                    <a:pt x="114199" y="473322"/>
                    <a:pt x="158966" y="432364"/>
                  </a:cubicBezTo>
                  <a:cubicBezTo>
                    <a:pt x="164681" y="423792"/>
                    <a:pt x="170396" y="415219"/>
                    <a:pt x="177064" y="407599"/>
                  </a:cubicBezTo>
                  <a:cubicBezTo>
                    <a:pt x="197066" y="384739"/>
                    <a:pt x="221831" y="365689"/>
                    <a:pt x="249454" y="353307"/>
                  </a:cubicBezTo>
                  <a:cubicBezTo>
                    <a:pt x="177064" y="320922"/>
                    <a:pt x="126581" y="248532"/>
                    <a:pt x="126581" y="164712"/>
                  </a:cubicBezTo>
                  <a:cubicBezTo>
                    <a:pt x="126581" y="156139"/>
                    <a:pt x="133249" y="147567"/>
                    <a:pt x="141821" y="146614"/>
                  </a:cubicBezTo>
                  <a:cubicBezTo>
                    <a:pt x="153251" y="144709"/>
                    <a:pt x="162776" y="153282"/>
                    <a:pt x="162776" y="163759"/>
                  </a:cubicBezTo>
                  <a:cubicBezTo>
                    <a:pt x="162776" y="175189"/>
                    <a:pt x="163729" y="187572"/>
                    <a:pt x="166586" y="198049"/>
                  </a:cubicBezTo>
                  <a:cubicBezTo>
                    <a:pt x="182779" y="276154"/>
                    <a:pt x="251359" y="335209"/>
                    <a:pt x="334226" y="335209"/>
                  </a:cubicBezTo>
                  <a:cubicBezTo>
                    <a:pt x="344704" y="335209"/>
                    <a:pt x="354229" y="334257"/>
                    <a:pt x="364706" y="332352"/>
                  </a:cubicBezTo>
                  <a:cubicBezTo>
                    <a:pt x="410426" y="328542"/>
                    <a:pt x="458051" y="290442"/>
                    <a:pt x="479959" y="253294"/>
                  </a:cubicBezTo>
                  <a:cubicBezTo>
                    <a:pt x="484721" y="244722"/>
                    <a:pt x="489484" y="236149"/>
                    <a:pt x="493294" y="227577"/>
                  </a:cubicBezTo>
                  <a:cubicBezTo>
                    <a:pt x="524726" y="80892"/>
                    <a:pt x="381851" y="-4833"/>
                    <a:pt x="261836" y="8502"/>
                  </a:cubicBezTo>
                  <a:cubicBezTo>
                    <a:pt x="250406" y="8502"/>
                    <a:pt x="239929" y="10407"/>
                    <a:pt x="228499" y="12312"/>
                  </a:cubicBezTo>
                  <a:cubicBezTo>
                    <a:pt x="195161" y="18027"/>
                    <a:pt x="163729" y="30409"/>
                    <a:pt x="135154" y="50412"/>
                  </a:cubicBezTo>
                  <a:cubicBezTo>
                    <a:pt x="125629" y="57079"/>
                    <a:pt x="117056" y="63747"/>
                    <a:pt x="108484" y="71367"/>
                  </a:cubicBezTo>
                  <a:cubicBezTo>
                    <a:pt x="66574" y="109467"/>
                    <a:pt x="37046" y="161854"/>
                    <a:pt x="30379" y="221862"/>
                  </a:cubicBezTo>
                  <a:lnTo>
                    <a:pt x="28474" y="220909"/>
                  </a:lnTo>
                  <a:cubicBezTo>
                    <a:pt x="28474" y="220909"/>
                    <a:pt x="28474" y="243769"/>
                    <a:pt x="28474" y="280917"/>
                  </a:cubicBezTo>
                  <a:cubicBezTo>
                    <a:pt x="28474" y="290442"/>
                    <a:pt x="28474" y="299967"/>
                    <a:pt x="28474" y="311397"/>
                  </a:cubicBezTo>
                  <a:cubicBezTo>
                    <a:pt x="20854" y="415219"/>
                    <a:pt x="-7721" y="510469"/>
                    <a:pt x="17044" y="619054"/>
                  </a:cubicBezTo>
                  <a:cubicBezTo>
                    <a:pt x="17996" y="629532"/>
                    <a:pt x="19901" y="640009"/>
                    <a:pt x="21806" y="650487"/>
                  </a:cubicBezTo>
                  <a:cubicBezTo>
                    <a:pt x="23711" y="660964"/>
                    <a:pt x="25616" y="671442"/>
                    <a:pt x="28474" y="681919"/>
                  </a:cubicBezTo>
                  <a:cubicBezTo>
                    <a:pt x="28474" y="690492"/>
                    <a:pt x="29426" y="699064"/>
                    <a:pt x="29426" y="707637"/>
                  </a:cubicBezTo>
                  <a:cubicBezTo>
                    <a:pt x="29426" y="767644"/>
                    <a:pt x="58001" y="834319"/>
                    <a:pt x="38951" y="891469"/>
                  </a:cubicBezTo>
                  <a:cubicBezTo>
                    <a:pt x="67526" y="891469"/>
                    <a:pt x="86576" y="853369"/>
                    <a:pt x="117056" y="857179"/>
                  </a:cubicBezTo>
                  <a:cubicBezTo>
                    <a:pt x="126581" y="855274"/>
                    <a:pt x="137059" y="854322"/>
                    <a:pt x="147536" y="854322"/>
                  </a:cubicBezTo>
                  <a:cubicBezTo>
                    <a:pt x="156109" y="855274"/>
                    <a:pt x="165634" y="857179"/>
                    <a:pt x="174206" y="859084"/>
                  </a:cubicBezTo>
                  <a:cubicBezTo>
                    <a:pt x="256121" y="881944"/>
                    <a:pt x="303746" y="967669"/>
                    <a:pt x="280886" y="1049584"/>
                  </a:cubicBezTo>
                  <a:cubicBezTo>
                    <a:pt x="278981" y="1056252"/>
                    <a:pt x="273266" y="1060062"/>
                    <a:pt x="266599" y="1060062"/>
                  </a:cubicBezTo>
                  <a:cubicBezTo>
                    <a:pt x="258026" y="1059109"/>
                    <a:pt x="253264" y="1050537"/>
                    <a:pt x="255169" y="1042917"/>
                  </a:cubicBezTo>
                  <a:cubicBezTo>
                    <a:pt x="274219" y="974337"/>
                    <a:pt x="235166" y="903852"/>
                    <a:pt x="166586" y="884802"/>
                  </a:cubicBezTo>
                  <a:cubicBezTo>
                    <a:pt x="158014" y="881944"/>
                    <a:pt x="148489" y="880992"/>
                    <a:pt x="139916" y="880039"/>
                  </a:cubicBezTo>
                  <a:cubicBezTo>
                    <a:pt x="131344" y="879087"/>
                    <a:pt x="122771" y="879087"/>
                    <a:pt x="115151" y="880039"/>
                  </a:cubicBezTo>
                  <a:cubicBezTo>
                    <a:pt x="107531" y="880992"/>
                    <a:pt x="99911" y="882897"/>
                    <a:pt x="94196" y="885754"/>
                  </a:cubicBezTo>
                  <a:cubicBezTo>
                    <a:pt x="57049" y="900042"/>
                    <a:pt x="37999" y="938142"/>
                    <a:pt x="29426" y="975289"/>
                  </a:cubicBezTo>
                  <a:cubicBezTo>
                    <a:pt x="27521" y="985767"/>
                    <a:pt x="25616" y="996244"/>
                    <a:pt x="23711" y="1006722"/>
                  </a:cubicBezTo>
                  <a:cubicBezTo>
                    <a:pt x="9424" y="1101019"/>
                    <a:pt x="11329" y="1195317"/>
                    <a:pt x="26569" y="1287709"/>
                  </a:cubicBezTo>
                  <a:cubicBezTo>
                    <a:pt x="26569" y="1302950"/>
                    <a:pt x="26569" y="1312475"/>
                    <a:pt x="26569" y="1312475"/>
                  </a:cubicBezTo>
                  <a:cubicBezTo>
                    <a:pt x="58001" y="1292472"/>
                    <a:pt x="96101" y="1281042"/>
                    <a:pt x="136106" y="1281042"/>
                  </a:cubicBezTo>
                  <a:cubicBezTo>
                    <a:pt x="217069" y="1282947"/>
                    <a:pt x="285649" y="1328667"/>
                    <a:pt x="320891" y="1394389"/>
                  </a:cubicBezTo>
                  <a:close/>
                  <a:moveTo>
                    <a:pt x="721894" y="944809"/>
                  </a:moveTo>
                  <a:cubicBezTo>
                    <a:pt x="793331" y="882897"/>
                    <a:pt x="801904" y="775264"/>
                    <a:pt x="740944" y="702874"/>
                  </a:cubicBezTo>
                  <a:cubicBezTo>
                    <a:pt x="738086" y="700017"/>
                    <a:pt x="736181" y="697159"/>
                    <a:pt x="733324" y="694302"/>
                  </a:cubicBezTo>
                  <a:cubicBezTo>
                    <a:pt x="733324" y="694302"/>
                    <a:pt x="733324" y="694302"/>
                    <a:pt x="733324" y="693349"/>
                  </a:cubicBezTo>
                  <a:lnTo>
                    <a:pt x="752374" y="663822"/>
                  </a:lnTo>
                  <a:cubicBezTo>
                    <a:pt x="752374" y="663822"/>
                    <a:pt x="753326" y="663822"/>
                    <a:pt x="753326" y="663822"/>
                  </a:cubicBezTo>
                  <a:cubicBezTo>
                    <a:pt x="759041" y="668584"/>
                    <a:pt x="763804" y="674299"/>
                    <a:pt x="768566" y="680014"/>
                  </a:cubicBezTo>
                  <a:cubicBezTo>
                    <a:pt x="842861" y="766692"/>
                    <a:pt x="832384" y="896232"/>
                    <a:pt x="746659" y="970527"/>
                  </a:cubicBezTo>
                  <a:cubicBezTo>
                    <a:pt x="739991" y="976242"/>
                    <a:pt x="729514" y="977194"/>
                    <a:pt x="722846" y="971479"/>
                  </a:cubicBezTo>
                  <a:cubicBezTo>
                    <a:pt x="713321" y="963859"/>
                    <a:pt x="714274" y="951477"/>
                    <a:pt x="721894" y="9448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" name="Group 20">
            <a:extLst>
              <a:ext uri="{FF2B5EF4-FFF2-40B4-BE49-F238E27FC236}">
                <a16:creationId xmlns:a16="http://schemas.microsoft.com/office/drawing/2014/main" xmlns="" id="{E4A291E3-8EE9-4003-937F-8A92DBFEC1BB}"/>
              </a:ext>
            </a:extLst>
          </p:cNvPr>
          <p:cNvGrpSpPr/>
          <p:nvPr/>
        </p:nvGrpSpPr>
        <p:grpSpPr>
          <a:xfrm>
            <a:off x="8743953" y="2501388"/>
            <a:ext cx="2654101" cy="1056545"/>
            <a:chOff x="-475010" y="1114178"/>
            <a:chExt cx="4241713" cy="105654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AEEDD011-39F9-4837-9281-806029FBC1A5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1B18329C-920B-4F86-806D-9165F39B53FC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71FAF58B-6B97-4B66-BECB-0874062CD054}"/>
              </a:ext>
            </a:extLst>
          </p:cNvPr>
          <p:cNvGrpSpPr/>
          <p:nvPr/>
        </p:nvGrpSpPr>
        <p:grpSpPr>
          <a:xfrm>
            <a:off x="8743953" y="5030199"/>
            <a:ext cx="2654101" cy="1056545"/>
            <a:chOff x="-475010" y="1114178"/>
            <a:chExt cx="4241713" cy="105654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A1CD02EB-1100-4B32-9CEF-C384B1CBFEB0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DE35DABC-EC2F-4F70-8CF1-DEC3CE227655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4">
            <a:extLst>
              <a:ext uri="{FF2B5EF4-FFF2-40B4-BE49-F238E27FC236}">
                <a16:creationId xmlns:a16="http://schemas.microsoft.com/office/drawing/2014/main" xmlns="" id="{4E8066B0-0659-4F1F-A449-48FBBF5ABE76}"/>
              </a:ext>
            </a:extLst>
          </p:cNvPr>
          <p:cNvGrpSpPr/>
          <p:nvPr/>
        </p:nvGrpSpPr>
        <p:grpSpPr>
          <a:xfrm>
            <a:off x="950740" y="1975074"/>
            <a:ext cx="3472569" cy="1497750"/>
            <a:chOff x="4762947" y="512158"/>
            <a:chExt cx="3472569" cy="1497750"/>
          </a:xfrm>
        </p:grpSpPr>
        <p:sp>
          <p:nvSpPr>
            <p:cNvPr id="21" name="Text Placeholder 11">
              <a:extLst>
                <a:ext uri="{FF2B5EF4-FFF2-40B4-BE49-F238E27FC236}">
                  <a16:creationId xmlns:a16="http://schemas.microsoft.com/office/drawing/2014/main" xmlns="" id="{67ABBCEC-7B4D-462E-9512-3D0F2DBF3E1C}"/>
                </a:ext>
              </a:extLst>
            </p:cNvPr>
            <p:cNvSpPr txBox="1">
              <a:spLocks/>
            </p:cNvSpPr>
            <p:nvPr/>
          </p:nvSpPr>
          <p:spPr>
            <a:xfrm>
              <a:off x="6776293" y="1721876"/>
              <a:ext cx="1459223" cy="288032"/>
            </a:xfrm>
            <a:prstGeom prst="rect">
              <a:avLst/>
            </a:prstGeom>
            <a:solidFill>
              <a:schemeClr val="accent2"/>
            </a:solidFill>
          </p:spPr>
          <p:txBody>
            <a:bodyPr lIns="0" rIns="0" anchor="ctr"/>
            <a:lstStyle>
              <a:lvl1pPr marL="0" indent="0" algn="r" defTabSz="914400" rtl="0" eaLnBrk="1" latinLnBrk="0" hangingPunct="1">
                <a:spcBef>
                  <a:spcPct val="20000"/>
                </a:spcBef>
                <a:buFontTx/>
                <a:buNone/>
                <a:defRPr sz="20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Get Modern</a:t>
              </a:r>
            </a:p>
          </p:txBody>
        </p:sp>
        <p:sp>
          <p:nvSpPr>
            <p:cNvPr id="22" name="Text Placeholder 12">
              <a:extLst>
                <a:ext uri="{FF2B5EF4-FFF2-40B4-BE49-F238E27FC236}">
                  <a16:creationId xmlns:a16="http://schemas.microsoft.com/office/drawing/2014/main" xmlns="" id="{12015D54-3739-46F9-B029-D28D423AB2E6}"/>
                </a:ext>
              </a:extLst>
            </p:cNvPr>
            <p:cNvSpPr txBox="1">
              <a:spLocks/>
            </p:cNvSpPr>
            <p:nvPr/>
          </p:nvSpPr>
          <p:spPr>
            <a:xfrm>
              <a:off x="5510901" y="1376718"/>
              <a:ext cx="2724615" cy="288032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0" indent="0" algn="r" defTabSz="914400" rtl="0" eaLnBrk="1" latinLnBrk="0" hangingPunct="1">
                <a:spcBef>
                  <a:spcPct val="20000"/>
                </a:spcBef>
                <a:buFontTx/>
                <a:buNone/>
                <a:defRPr sz="20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1"/>
                  </a:solidFill>
                </a:rPr>
                <a:t>Portfolio Presentation</a:t>
              </a:r>
            </a:p>
          </p:txBody>
        </p:sp>
        <p:sp>
          <p:nvSpPr>
            <p:cNvPr id="23" name="Text Placeholder 20">
              <a:extLst>
                <a:ext uri="{FF2B5EF4-FFF2-40B4-BE49-F238E27FC236}">
                  <a16:creationId xmlns:a16="http://schemas.microsoft.com/office/drawing/2014/main" xmlns="" id="{6AA59574-9140-44D2-B3D6-8345E7A21774}"/>
                </a:ext>
              </a:extLst>
            </p:cNvPr>
            <p:cNvSpPr txBox="1">
              <a:spLocks/>
            </p:cNvSpPr>
            <p:nvPr/>
          </p:nvSpPr>
          <p:spPr>
            <a:xfrm>
              <a:off x="4762947" y="512158"/>
              <a:ext cx="3091569" cy="799981"/>
            </a:xfrm>
            <a:prstGeom prst="rect">
              <a:avLst/>
            </a:prstGeom>
          </p:spPr>
          <p:txBody>
            <a:bodyPr lIns="0" anchor="t"/>
            <a:lstStyle>
              <a:lvl1pPr marL="0" indent="0" algn="r" defTabSz="914400" rtl="0" eaLnBrk="1" latinLnBrk="0" hangingPunct="1">
                <a:spcBef>
                  <a:spcPct val="20000"/>
                </a:spcBef>
                <a:buFontTx/>
                <a:buNone/>
                <a:defRPr sz="1200" b="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Get a modern PowerPoint  Presentation that is beautifully designed.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You can simply impress your audience and add a unique zing and appeal to your Presentations.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16">
            <a:extLst>
              <a:ext uri="{FF2B5EF4-FFF2-40B4-BE49-F238E27FC236}">
                <a16:creationId xmlns:a16="http://schemas.microsoft.com/office/drawing/2014/main" xmlns="" id="{F818F6D4-23E0-4F9E-B3E1-95F3F751A462}"/>
              </a:ext>
            </a:extLst>
          </p:cNvPr>
          <p:cNvGrpSpPr/>
          <p:nvPr/>
        </p:nvGrpSpPr>
        <p:grpSpPr>
          <a:xfrm>
            <a:off x="950740" y="4421682"/>
            <a:ext cx="3472569" cy="1497750"/>
            <a:chOff x="8028436" y="4021632"/>
            <a:chExt cx="3472569" cy="1497750"/>
          </a:xfrm>
        </p:grpSpPr>
        <p:sp>
          <p:nvSpPr>
            <p:cNvPr id="25" name="Text Placeholder 11">
              <a:extLst>
                <a:ext uri="{FF2B5EF4-FFF2-40B4-BE49-F238E27FC236}">
                  <a16:creationId xmlns:a16="http://schemas.microsoft.com/office/drawing/2014/main" xmlns="" id="{6DB57E82-B770-4473-BEBC-A22D755C6479}"/>
                </a:ext>
              </a:extLst>
            </p:cNvPr>
            <p:cNvSpPr txBox="1">
              <a:spLocks/>
            </p:cNvSpPr>
            <p:nvPr/>
          </p:nvSpPr>
          <p:spPr>
            <a:xfrm>
              <a:off x="8028436" y="4021632"/>
              <a:ext cx="1459223" cy="288032"/>
            </a:xfrm>
            <a:prstGeom prst="rect">
              <a:avLst/>
            </a:prstGeom>
            <a:solidFill>
              <a:schemeClr val="accent2"/>
            </a:solidFill>
          </p:spPr>
          <p:txBody>
            <a:bodyPr lIns="0" rIns="0" anchor="ctr"/>
            <a:lstStyle>
              <a:lvl1pPr marL="0" indent="0" algn="r" defTabSz="914400" rtl="0" eaLnBrk="1" latinLnBrk="0" hangingPunct="1">
                <a:spcBef>
                  <a:spcPct val="20000"/>
                </a:spcBef>
                <a:buFontTx/>
                <a:buNone/>
                <a:defRPr sz="20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Get Modern</a:t>
              </a:r>
            </a:p>
          </p:txBody>
        </p:sp>
        <p:sp>
          <p:nvSpPr>
            <p:cNvPr id="26" name="Text Placeholder 12">
              <a:extLst>
                <a:ext uri="{FF2B5EF4-FFF2-40B4-BE49-F238E27FC236}">
                  <a16:creationId xmlns:a16="http://schemas.microsoft.com/office/drawing/2014/main" xmlns="" id="{6CAC1C2F-E786-4E3F-B6ED-83D124AAB4E1}"/>
                </a:ext>
              </a:extLst>
            </p:cNvPr>
            <p:cNvSpPr txBox="1">
              <a:spLocks/>
            </p:cNvSpPr>
            <p:nvPr/>
          </p:nvSpPr>
          <p:spPr>
            <a:xfrm>
              <a:off x="8028436" y="4374242"/>
              <a:ext cx="2724615" cy="288032"/>
            </a:xfrm>
            <a:prstGeom prst="rect">
              <a:avLst/>
            </a:prstGeom>
            <a:solidFill>
              <a:schemeClr val="bg1"/>
            </a:solidFill>
          </p:spPr>
          <p:txBody>
            <a:bodyPr lIns="0" rIns="0" anchor="ctr"/>
            <a:lstStyle>
              <a:lvl1pPr marL="0" indent="0" algn="r" defTabSz="914400" rtl="0" eaLnBrk="1" latinLnBrk="0" hangingPunct="1">
                <a:spcBef>
                  <a:spcPct val="20000"/>
                </a:spcBef>
                <a:buFontTx/>
                <a:buNone/>
                <a:defRPr sz="20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>
                  <a:solidFill>
                    <a:schemeClr val="accent3"/>
                  </a:solidFill>
                </a:rPr>
                <a:t>Portfolio Presentation</a:t>
              </a:r>
            </a:p>
          </p:txBody>
        </p:sp>
        <p:sp>
          <p:nvSpPr>
            <p:cNvPr id="27" name="Text Placeholder 20">
              <a:extLst>
                <a:ext uri="{FF2B5EF4-FFF2-40B4-BE49-F238E27FC236}">
                  <a16:creationId xmlns:a16="http://schemas.microsoft.com/office/drawing/2014/main" xmlns="" id="{149D7AC1-27D7-4B56-A78A-223586B1639D}"/>
                </a:ext>
              </a:extLst>
            </p:cNvPr>
            <p:cNvSpPr txBox="1">
              <a:spLocks/>
            </p:cNvSpPr>
            <p:nvPr/>
          </p:nvSpPr>
          <p:spPr>
            <a:xfrm>
              <a:off x="8409436" y="4719401"/>
              <a:ext cx="3091569" cy="799981"/>
            </a:xfrm>
            <a:prstGeom prst="rect">
              <a:avLst/>
            </a:prstGeom>
          </p:spPr>
          <p:txBody>
            <a:bodyPr lIns="0" anchor="t"/>
            <a:lstStyle>
              <a:lvl1pPr marL="0" indent="0" algn="r" defTabSz="914400" rtl="0" eaLnBrk="1" latinLnBrk="0" hangingPunct="1">
                <a:spcBef>
                  <a:spcPct val="20000"/>
                </a:spcBef>
                <a:buFontTx/>
                <a:buNone/>
                <a:defRPr sz="1200" b="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dirty="0">
                  <a:solidFill>
                    <a:schemeClr val="bg1"/>
                  </a:solidFill>
                </a:rPr>
                <a:t>Get a modern PowerPoint  Presentation that is beautifully designed. 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E33F7B7-B206-4677-ADE1-959E63132547}"/>
              </a:ext>
            </a:extLst>
          </p:cNvPr>
          <p:cNvSpPr txBox="1"/>
          <p:nvPr/>
        </p:nvSpPr>
        <p:spPr>
          <a:xfrm>
            <a:off x="405859" y="1057031"/>
            <a:ext cx="419842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FC195EF-26DD-486F-B844-9E4FAAEF8907}"/>
              </a:ext>
            </a:extLst>
          </p:cNvPr>
          <p:cNvSpPr txBox="1"/>
          <p:nvPr/>
        </p:nvSpPr>
        <p:spPr>
          <a:xfrm>
            <a:off x="405859" y="822209"/>
            <a:ext cx="4198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EASY TO CHANGE COLORS</a:t>
            </a:r>
            <a:endParaRPr lang="ko-KR" altLang="en-US" sz="1400" b="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956EB20-E685-4E18-801F-D49A17B47686}"/>
              </a:ext>
            </a:extLst>
          </p:cNvPr>
          <p:cNvSpPr txBox="1"/>
          <p:nvPr/>
        </p:nvSpPr>
        <p:spPr>
          <a:xfrm>
            <a:off x="2371342" y="2109286"/>
            <a:ext cx="1071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2"/>
                </a:solidFill>
                <a:cs typeface="Arial" pitchFamily="34" charset="0"/>
              </a:rPr>
              <a:t>35</a:t>
            </a:r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E391B77-FD97-4F46-820C-7E7DA0435124}"/>
              </a:ext>
            </a:extLst>
          </p:cNvPr>
          <p:cNvSpPr txBox="1"/>
          <p:nvPr/>
        </p:nvSpPr>
        <p:spPr>
          <a:xfrm>
            <a:off x="8630912" y="2109286"/>
            <a:ext cx="1071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5"/>
                </a:solidFill>
                <a:cs typeface="Arial" pitchFamily="34" charset="0"/>
              </a:rPr>
              <a:t>28</a:t>
            </a:r>
            <a:r>
              <a:rPr lang="en-US" altLang="ko-KR" sz="2800" b="1" dirty="0">
                <a:solidFill>
                  <a:schemeClr val="accent5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xmlns="" id="{835FDDAF-3A06-47C0-8059-C5AC75D09048}"/>
              </a:ext>
            </a:extLst>
          </p:cNvPr>
          <p:cNvGrpSpPr/>
          <p:nvPr/>
        </p:nvGrpSpPr>
        <p:grpSpPr>
          <a:xfrm>
            <a:off x="2371342" y="3104168"/>
            <a:ext cx="2035195" cy="1120366"/>
            <a:chOff x="803640" y="3362835"/>
            <a:chExt cx="2059657" cy="84027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9258BEA8-D235-484C-B9E6-C368F7DD082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2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BC3572DE-A4D4-40C5-8DED-EC01F2C1D42B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xmlns="" id="{BC2B0C61-D3C8-4CFA-91AC-4C5BB833741C}"/>
              </a:ext>
            </a:extLst>
          </p:cNvPr>
          <p:cNvGrpSpPr/>
          <p:nvPr/>
        </p:nvGrpSpPr>
        <p:grpSpPr>
          <a:xfrm>
            <a:off x="7842532" y="3104168"/>
            <a:ext cx="1978129" cy="1120366"/>
            <a:chOff x="803640" y="3362835"/>
            <a:chExt cx="2059657" cy="8402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7B080FAA-855D-4D6E-AC5B-8C574CAE567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2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83A9AE81-A3CE-4A49-AB07-A609CCCACC3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23629C7-8E5E-44EA-A84F-4E8A68528096}"/>
              </a:ext>
            </a:extLst>
          </p:cNvPr>
          <p:cNvSpPr txBox="1"/>
          <p:nvPr/>
        </p:nvSpPr>
        <p:spPr>
          <a:xfrm>
            <a:off x="2756832" y="5428279"/>
            <a:ext cx="6679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2" name="Freeform 18">
            <a:extLst>
              <a:ext uri="{FF2B5EF4-FFF2-40B4-BE49-F238E27FC236}">
                <a16:creationId xmlns:a16="http://schemas.microsoft.com/office/drawing/2014/main" xmlns="" id="{34F9EB1C-88C3-49D1-A9A1-50C28986C9CE}"/>
              </a:ext>
            </a:extLst>
          </p:cNvPr>
          <p:cNvSpPr>
            <a:spLocks/>
          </p:cNvSpPr>
          <p:nvPr/>
        </p:nvSpPr>
        <p:spPr bwMode="auto">
          <a:xfrm>
            <a:off x="719654" y="1462450"/>
            <a:ext cx="1277136" cy="4707236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xmlns="" id="{EB9E9F5B-BA29-48FD-84BC-14DD56B6C49B}"/>
              </a:ext>
            </a:extLst>
          </p:cNvPr>
          <p:cNvSpPr>
            <a:spLocks/>
          </p:cNvSpPr>
          <p:nvPr/>
        </p:nvSpPr>
        <p:spPr bwMode="auto">
          <a:xfrm>
            <a:off x="10119361" y="1449641"/>
            <a:ext cx="1326330" cy="4731958"/>
          </a:xfrm>
          <a:custGeom>
            <a:avLst/>
            <a:gdLst>
              <a:gd name="T0" fmla="*/ 453 w 768"/>
              <a:gd name="T1" fmla="*/ 45 h 2740"/>
              <a:gd name="T2" fmla="*/ 508 w 768"/>
              <a:gd name="T3" fmla="*/ 200 h 2740"/>
              <a:gd name="T4" fmla="*/ 464 w 768"/>
              <a:gd name="T5" fmla="*/ 287 h 2740"/>
              <a:gd name="T6" fmla="*/ 479 w 768"/>
              <a:gd name="T7" fmla="*/ 389 h 2740"/>
              <a:gd name="T8" fmla="*/ 628 w 768"/>
              <a:gd name="T9" fmla="*/ 445 h 2740"/>
              <a:gd name="T10" fmla="*/ 691 w 768"/>
              <a:gd name="T11" fmla="*/ 583 h 2740"/>
              <a:gd name="T12" fmla="*/ 719 w 768"/>
              <a:gd name="T13" fmla="*/ 858 h 2740"/>
              <a:gd name="T14" fmla="*/ 748 w 768"/>
              <a:gd name="T15" fmla="*/ 1287 h 2740"/>
              <a:gd name="T16" fmla="*/ 768 w 768"/>
              <a:gd name="T17" fmla="*/ 1416 h 2740"/>
              <a:gd name="T18" fmla="*/ 713 w 768"/>
              <a:gd name="T19" fmla="*/ 1478 h 2740"/>
              <a:gd name="T20" fmla="*/ 677 w 768"/>
              <a:gd name="T21" fmla="*/ 1427 h 2740"/>
              <a:gd name="T22" fmla="*/ 691 w 768"/>
              <a:gd name="T23" fmla="*/ 1320 h 2740"/>
              <a:gd name="T24" fmla="*/ 639 w 768"/>
              <a:gd name="T25" fmla="*/ 934 h 2740"/>
              <a:gd name="T26" fmla="*/ 595 w 768"/>
              <a:gd name="T27" fmla="*/ 745 h 2740"/>
              <a:gd name="T28" fmla="*/ 555 w 768"/>
              <a:gd name="T29" fmla="*/ 792 h 2740"/>
              <a:gd name="T30" fmla="*/ 535 w 768"/>
              <a:gd name="T31" fmla="*/ 947 h 2740"/>
              <a:gd name="T32" fmla="*/ 611 w 768"/>
              <a:gd name="T33" fmla="*/ 1125 h 2740"/>
              <a:gd name="T34" fmla="*/ 639 w 768"/>
              <a:gd name="T35" fmla="*/ 1351 h 2740"/>
              <a:gd name="T36" fmla="*/ 617 w 768"/>
              <a:gd name="T37" fmla="*/ 1912 h 2740"/>
              <a:gd name="T38" fmla="*/ 544 w 768"/>
              <a:gd name="T39" fmla="*/ 2387 h 2740"/>
              <a:gd name="T40" fmla="*/ 559 w 768"/>
              <a:gd name="T41" fmla="*/ 2711 h 2740"/>
              <a:gd name="T42" fmla="*/ 455 w 768"/>
              <a:gd name="T43" fmla="*/ 2687 h 2740"/>
              <a:gd name="T44" fmla="*/ 451 w 768"/>
              <a:gd name="T45" fmla="*/ 2523 h 2740"/>
              <a:gd name="T46" fmla="*/ 468 w 768"/>
              <a:gd name="T47" fmla="*/ 2363 h 2740"/>
              <a:gd name="T48" fmla="*/ 448 w 768"/>
              <a:gd name="T49" fmla="*/ 2136 h 2740"/>
              <a:gd name="T50" fmla="*/ 455 w 768"/>
              <a:gd name="T51" fmla="*/ 1894 h 2740"/>
              <a:gd name="T52" fmla="*/ 406 w 768"/>
              <a:gd name="T53" fmla="*/ 1598 h 2740"/>
              <a:gd name="T54" fmla="*/ 351 w 768"/>
              <a:gd name="T55" fmla="*/ 1680 h 2740"/>
              <a:gd name="T56" fmla="*/ 330 w 768"/>
              <a:gd name="T57" fmla="*/ 2018 h 2740"/>
              <a:gd name="T58" fmla="*/ 310 w 768"/>
              <a:gd name="T59" fmla="*/ 2223 h 2740"/>
              <a:gd name="T60" fmla="*/ 308 w 768"/>
              <a:gd name="T61" fmla="*/ 2411 h 2740"/>
              <a:gd name="T62" fmla="*/ 324 w 768"/>
              <a:gd name="T63" fmla="*/ 2647 h 2740"/>
              <a:gd name="T64" fmla="*/ 253 w 768"/>
              <a:gd name="T65" fmla="*/ 2729 h 2740"/>
              <a:gd name="T66" fmla="*/ 217 w 768"/>
              <a:gd name="T67" fmla="*/ 2616 h 2740"/>
              <a:gd name="T68" fmla="*/ 231 w 768"/>
              <a:gd name="T69" fmla="*/ 2376 h 2740"/>
              <a:gd name="T70" fmla="*/ 180 w 768"/>
              <a:gd name="T71" fmla="*/ 2118 h 2740"/>
              <a:gd name="T72" fmla="*/ 168 w 768"/>
              <a:gd name="T73" fmla="*/ 1867 h 2740"/>
              <a:gd name="T74" fmla="*/ 175 w 768"/>
              <a:gd name="T75" fmla="*/ 1607 h 2740"/>
              <a:gd name="T76" fmla="*/ 126 w 768"/>
              <a:gd name="T77" fmla="*/ 1363 h 2740"/>
              <a:gd name="T78" fmla="*/ 166 w 768"/>
              <a:gd name="T79" fmla="*/ 1107 h 2740"/>
              <a:gd name="T80" fmla="*/ 235 w 768"/>
              <a:gd name="T81" fmla="*/ 869 h 2740"/>
              <a:gd name="T82" fmla="*/ 182 w 768"/>
              <a:gd name="T83" fmla="*/ 711 h 2740"/>
              <a:gd name="T84" fmla="*/ 128 w 768"/>
              <a:gd name="T85" fmla="*/ 931 h 2740"/>
              <a:gd name="T86" fmla="*/ 119 w 768"/>
              <a:gd name="T87" fmla="*/ 1111 h 2740"/>
              <a:gd name="T88" fmla="*/ 64 w 768"/>
              <a:gd name="T89" fmla="*/ 1311 h 2740"/>
              <a:gd name="T90" fmla="*/ 100 w 768"/>
              <a:gd name="T91" fmla="*/ 1460 h 2740"/>
              <a:gd name="T92" fmla="*/ 79 w 768"/>
              <a:gd name="T93" fmla="*/ 1481 h 2740"/>
              <a:gd name="T94" fmla="*/ 4 w 768"/>
              <a:gd name="T95" fmla="*/ 1423 h 2740"/>
              <a:gd name="T96" fmla="*/ 22 w 768"/>
              <a:gd name="T97" fmla="*/ 1251 h 2740"/>
              <a:gd name="T98" fmla="*/ 70 w 768"/>
              <a:gd name="T99" fmla="*/ 623 h 2740"/>
              <a:gd name="T100" fmla="*/ 117 w 768"/>
              <a:gd name="T101" fmla="*/ 458 h 2740"/>
              <a:gd name="T102" fmla="*/ 251 w 768"/>
              <a:gd name="T103" fmla="*/ 412 h 2740"/>
              <a:gd name="T104" fmla="*/ 320 w 768"/>
              <a:gd name="T105" fmla="*/ 325 h 2740"/>
              <a:gd name="T106" fmla="*/ 253 w 768"/>
              <a:gd name="T107" fmla="*/ 221 h 2740"/>
              <a:gd name="T108" fmla="*/ 250 w 768"/>
              <a:gd name="T109" fmla="*/ 136 h 2740"/>
              <a:gd name="T110" fmla="*/ 322 w 768"/>
              <a:gd name="T111" fmla="*/ 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8" h="2740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22D46E5-F05C-4A93-A962-D0B54911FCD7}"/>
              </a:ext>
            </a:extLst>
          </p:cNvPr>
          <p:cNvSpPr txBox="1"/>
          <p:nvPr/>
        </p:nvSpPr>
        <p:spPr>
          <a:xfrm>
            <a:off x="5032023" y="1778609"/>
            <a:ext cx="21279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 Get a modern PowerPoint  Presentation that is beautifully designed.  Easy to change colors, photos and Text.</a:t>
            </a:r>
          </a:p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xmlns="" id="{AB5D744E-EA3E-4D3E-B388-819B4E5D38E6}"/>
              </a:ext>
            </a:extLst>
          </p:cNvPr>
          <p:cNvGrpSpPr/>
          <p:nvPr/>
        </p:nvGrpSpPr>
        <p:grpSpPr>
          <a:xfrm rot="248562">
            <a:off x="1540459" y="5719184"/>
            <a:ext cx="3423351" cy="676538"/>
            <a:chOff x="1056083" y="5786225"/>
            <a:chExt cx="3423351" cy="822878"/>
          </a:xfrm>
        </p:grpSpPr>
        <p:sp>
          <p:nvSpPr>
            <p:cNvPr id="56" name="Freeform: Shape 266">
              <a:extLst>
                <a:ext uri="{FF2B5EF4-FFF2-40B4-BE49-F238E27FC236}">
                  <a16:creationId xmlns:a16="http://schemas.microsoft.com/office/drawing/2014/main" xmlns="" id="{E9193D14-3989-48DB-8C0A-4259F66FCBAA}"/>
                </a:ext>
              </a:extLst>
            </p:cNvPr>
            <p:cNvSpPr/>
            <p:nvPr/>
          </p:nvSpPr>
          <p:spPr>
            <a:xfrm>
              <a:off x="1056083" y="5848211"/>
              <a:ext cx="3390196" cy="760892"/>
            </a:xfrm>
            <a:custGeom>
              <a:avLst/>
              <a:gdLst>
                <a:gd name="connsiteX0" fmla="*/ 1075050 w 1984950"/>
                <a:gd name="connsiteY0" fmla="*/ 445500 h 445500"/>
                <a:gd name="connsiteX1" fmla="*/ 0 w 1984950"/>
                <a:gd name="connsiteY1" fmla="*/ 440100 h 445500"/>
                <a:gd name="connsiteX2" fmla="*/ 1154250 w 1984950"/>
                <a:gd name="connsiteY2" fmla="*/ 0 h 445500"/>
                <a:gd name="connsiteX3" fmla="*/ 1984950 w 1984950"/>
                <a:gd name="connsiteY3" fmla="*/ 59400 h 44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4950" h="445500">
                  <a:moveTo>
                    <a:pt x="1075050" y="445500"/>
                  </a:moveTo>
                  <a:lnTo>
                    <a:pt x="0" y="440100"/>
                  </a:lnTo>
                  <a:lnTo>
                    <a:pt x="1154250" y="0"/>
                  </a:lnTo>
                  <a:lnTo>
                    <a:pt x="1984950" y="59400"/>
                  </a:lnTo>
                  <a:close/>
                </a:path>
              </a:pathLst>
            </a:custGeom>
            <a:solidFill>
              <a:srgbClr val="949596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277">
              <a:extLst>
                <a:ext uri="{FF2B5EF4-FFF2-40B4-BE49-F238E27FC236}">
                  <a16:creationId xmlns:a16="http://schemas.microsoft.com/office/drawing/2014/main" xmlns="" id="{2C92A75D-67F6-4472-A56A-E12F687B981B}"/>
                </a:ext>
              </a:extLst>
            </p:cNvPr>
            <p:cNvSpPr/>
            <p:nvPr/>
          </p:nvSpPr>
          <p:spPr>
            <a:xfrm>
              <a:off x="1095387" y="5786225"/>
              <a:ext cx="3384047" cy="760121"/>
            </a:xfrm>
            <a:custGeom>
              <a:avLst/>
              <a:gdLst>
                <a:gd name="connsiteX0" fmla="*/ 1071450 w 1981350"/>
                <a:gd name="connsiteY0" fmla="*/ 445050 h 445049"/>
                <a:gd name="connsiteX1" fmla="*/ 0 w 1981350"/>
                <a:gd name="connsiteY1" fmla="*/ 389250 h 445049"/>
                <a:gd name="connsiteX2" fmla="*/ 1150200 w 1981350"/>
                <a:gd name="connsiteY2" fmla="*/ 0 h 445049"/>
                <a:gd name="connsiteX3" fmla="*/ 1981350 w 1981350"/>
                <a:gd name="connsiteY3" fmla="*/ 58950 h 445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1350" h="445049">
                  <a:moveTo>
                    <a:pt x="1071450" y="445050"/>
                  </a:moveTo>
                  <a:lnTo>
                    <a:pt x="0" y="389250"/>
                  </a:lnTo>
                  <a:lnTo>
                    <a:pt x="1150200" y="0"/>
                  </a:lnTo>
                  <a:lnTo>
                    <a:pt x="1981350" y="58950"/>
                  </a:lnTo>
                  <a:close/>
                </a:path>
              </a:pathLst>
            </a:custGeom>
            <a:solidFill>
              <a:srgbClr val="D6D6E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358B5CEE-BAD2-4230-9D39-C3843C1C26B6}"/>
              </a:ext>
            </a:extLst>
          </p:cNvPr>
          <p:cNvGrpSpPr/>
          <p:nvPr/>
        </p:nvGrpSpPr>
        <p:grpSpPr>
          <a:xfrm>
            <a:off x="992695" y="1420889"/>
            <a:ext cx="3693195" cy="4832734"/>
            <a:chOff x="513605" y="1488121"/>
            <a:chExt cx="3693195" cy="4832734"/>
          </a:xfrm>
        </p:grpSpPr>
        <p:sp>
          <p:nvSpPr>
            <p:cNvPr id="51" name="Freeform: Shape 261">
              <a:extLst>
                <a:ext uri="{FF2B5EF4-FFF2-40B4-BE49-F238E27FC236}">
                  <a16:creationId xmlns:a16="http://schemas.microsoft.com/office/drawing/2014/main" xmlns="" id="{1779C53A-2817-4D3F-A508-898D9603E340}"/>
                </a:ext>
              </a:extLst>
            </p:cNvPr>
            <p:cNvSpPr/>
            <p:nvPr/>
          </p:nvSpPr>
          <p:spPr>
            <a:xfrm>
              <a:off x="532824" y="3124054"/>
              <a:ext cx="3673976" cy="3179494"/>
            </a:xfrm>
            <a:custGeom>
              <a:avLst/>
              <a:gdLst>
                <a:gd name="connsiteX0" fmla="*/ 2601863 w 2608174"/>
                <a:gd name="connsiteY0" fmla="*/ 1488729 h 2257139"/>
                <a:gd name="connsiteX1" fmla="*/ 2598713 w 2608174"/>
                <a:gd name="connsiteY1" fmla="*/ 1465329 h 2257139"/>
                <a:gd name="connsiteX2" fmla="*/ 2501063 w 2608174"/>
                <a:gd name="connsiteY2" fmla="*/ 1155279 h 2257139"/>
                <a:gd name="connsiteX3" fmla="*/ 2437613 w 2608174"/>
                <a:gd name="connsiteY3" fmla="*/ 1049529 h 2257139"/>
                <a:gd name="connsiteX4" fmla="*/ 2371013 w 2608174"/>
                <a:gd name="connsiteY4" fmla="*/ 932079 h 2257139"/>
                <a:gd name="connsiteX5" fmla="*/ 2325113 w 2608174"/>
                <a:gd name="connsiteY5" fmla="*/ 877629 h 2257139"/>
                <a:gd name="connsiteX6" fmla="*/ 2275613 w 2608174"/>
                <a:gd name="connsiteY6" fmla="*/ 806979 h 2257139"/>
                <a:gd name="connsiteX7" fmla="*/ 2196863 w 2608174"/>
                <a:gd name="connsiteY7" fmla="*/ 670179 h 2257139"/>
                <a:gd name="connsiteX8" fmla="*/ 2145563 w 2608174"/>
                <a:gd name="connsiteY8" fmla="*/ 558129 h 2257139"/>
                <a:gd name="connsiteX9" fmla="*/ 2096963 w 2608174"/>
                <a:gd name="connsiteY9" fmla="*/ 433929 h 2257139"/>
                <a:gd name="connsiteX10" fmla="*/ 2057813 w 2608174"/>
                <a:gd name="connsiteY10" fmla="*/ 312879 h 2257139"/>
                <a:gd name="connsiteX11" fmla="*/ 2038463 w 2608174"/>
                <a:gd name="connsiteY11" fmla="*/ 218829 h 2257139"/>
                <a:gd name="connsiteX12" fmla="*/ 2011463 w 2608174"/>
                <a:gd name="connsiteY12" fmla="*/ 88779 h 2257139"/>
                <a:gd name="connsiteX13" fmla="*/ 1879613 w 2608174"/>
                <a:gd name="connsiteY13" fmla="*/ 2379 h 2257139"/>
                <a:gd name="connsiteX14" fmla="*/ 231263 w 2608174"/>
                <a:gd name="connsiteY14" fmla="*/ 361029 h 2257139"/>
                <a:gd name="connsiteX15" fmla="*/ 119213 w 2608174"/>
                <a:gd name="connsiteY15" fmla="*/ 447429 h 2257139"/>
                <a:gd name="connsiteX16" fmla="*/ 115613 w 2608174"/>
                <a:gd name="connsiteY16" fmla="*/ 443379 h 2257139"/>
                <a:gd name="connsiteX17" fmla="*/ 80513 w 2608174"/>
                <a:gd name="connsiteY17" fmla="*/ 651729 h 2257139"/>
                <a:gd name="connsiteX18" fmla="*/ 52613 w 2608174"/>
                <a:gd name="connsiteY18" fmla="*/ 802479 h 2257139"/>
                <a:gd name="connsiteX19" fmla="*/ 27863 w 2608174"/>
                <a:gd name="connsiteY19" fmla="*/ 1013979 h 2257139"/>
                <a:gd name="connsiteX20" fmla="*/ 22013 w 2608174"/>
                <a:gd name="connsiteY20" fmla="*/ 1264179 h 2257139"/>
                <a:gd name="connsiteX21" fmla="*/ 26063 w 2608174"/>
                <a:gd name="connsiteY21" fmla="*/ 1686279 h 2257139"/>
                <a:gd name="connsiteX22" fmla="*/ 16613 w 2608174"/>
                <a:gd name="connsiteY22" fmla="*/ 1805079 h 2257139"/>
                <a:gd name="connsiteX23" fmla="*/ 19313 w 2608174"/>
                <a:gd name="connsiteY23" fmla="*/ 1863579 h 2257139"/>
                <a:gd name="connsiteX24" fmla="*/ 33713 w 2608174"/>
                <a:gd name="connsiteY24" fmla="*/ 1911729 h 2257139"/>
                <a:gd name="connsiteX25" fmla="*/ 20663 w 2608174"/>
                <a:gd name="connsiteY25" fmla="*/ 1965279 h 2257139"/>
                <a:gd name="connsiteX26" fmla="*/ 3563 w 2608174"/>
                <a:gd name="connsiteY26" fmla="*/ 2116479 h 2257139"/>
                <a:gd name="connsiteX27" fmla="*/ 14363 w 2608174"/>
                <a:gd name="connsiteY27" fmla="*/ 2245179 h 2257139"/>
                <a:gd name="connsiteX28" fmla="*/ 131363 w 2608174"/>
                <a:gd name="connsiteY28" fmla="*/ 2241129 h 2257139"/>
                <a:gd name="connsiteX29" fmla="*/ 271313 w 2608174"/>
                <a:gd name="connsiteY29" fmla="*/ 2210079 h 2257139"/>
                <a:gd name="connsiteX30" fmla="*/ 707363 w 2608174"/>
                <a:gd name="connsiteY30" fmla="*/ 2111979 h 2257139"/>
                <a:gd name="connsiteX31" fmla="*/ 1808963 w 2608174"/>
                <a:gd name="connsiteY31" fmla="*/ 1852329 h 2257139"/>
                <a:gd name="connsiteX32" fmla="*/ 2550563 w 2608174"/>
                <a:gd name="connsiteY32" fmla="*/ 1684479 h 2257139"/>
                <a:gd name="connsiteX33" fmla="*/ 2582063 w 2608174"/>
                <a:gd name="connsiteY33" fmla="*/ 1662429 h 2257139"/>
                <a:gd name="connsiteX34" fmla="*/ 2594213 w 2608174"/>
                <a:gd name="connsiteY34" fmla="*/ 1648479 h 2257139"/>
                <a:gd name="connsiteX35" fmla="*/ 2601863 w 2608174"/>
                <a:gd name="connsiteY35" fmla="*/ 1488729 h 2257139"/>
                <a:gd name="connsiteX36" fmla="*/ 29663 w 2608174"/>
                <a:gd name="connsiteY36" fmla="*/ 1160229 h 2257139"/>
                <a:gd name="connsiteX37" fmla="*/ 29663 w 2608174"/>
                <a:gd name="connsiteY37" fmla="*/ 1160229 h 2257139"/>
                <a:gd name="connsiteX38" fmla="*/ 29663 w 2608174"/>
                <a:gd name="connsiteY38" fmla="*/ 1159779 h 2257139"/>
                <a:gd name="connsiteX39" fmla="*/ 29663 w 2608174"/>
                <a:gd name="connsiteY39" fmla="*/ 1160229 h 2257139"/>
                <a:gd name="connsiteX40" fmla="*/ 52613 w 2608174"/>
                <a:gd name="connsiteY40" fmla="*/ 2251029 h 2257139"/>
                <a:gd name="connsiteX41" fmla="*/ 52613 w 2608174"/>
                <a:gd name="connsiteY41" fmla="*/ 2251029 h 2257139"/>
                <a:gd name="connsiteX42" fmla="*/ 53063 w 2608174"/>
                <a:gd name="connsiteY42" fmla="*/ 2250129 h 2257139"/>
                <a:gd name="connsiteX43" fmla="*/ 54413 w 2608174"/>
                <a:gd name="connsiteY43" fmla="*/ 2251029 h 2257139"/>
                <a:gd name="connsiteX44" fmla="*/ 52613 w 2608174"/>
                <a:gd name="connsiteY44" fmla="*/ 2251029 h 2257139"/>
                <a:gd name="connsiteX45" fmla="*/ 52613 w 2608174"/>
                <a:gd name="connsiteY45" fmla="*/ 2251029 h 2257139"/>
                <a:gd name="connsiteX46" fmla="*/ 2029013 w 2608174"/>
                <a:gd name="connsiteY46" fmla="*/ 1417179 h 2257139"/>
                <a:gd name="connsiteX47" fmla="*/ 1971863 w 2608174"/>
                <a:gd name="connsiteY47" fmla="*/ 1433379 h 2257139"/>
                <a:gd name="connsiteX48" fmla="*/ 1966463 w 2608174"/>
                <a:gd name="connsiteY48" fmla="*/ 1435629 h 2257139"/>
                <a:gd name="connsiteX49" fmla="*/ 1938563 w 2608174"/>
                <a:gd name="connsiteY49" fmla="*/ 1414929 h 2257139"/>
                <a:gd name="connsiteX50" fmla="*/ 1929113 w 2608174"/>
                <a:gd name="connsiteY50" fmla="*/ 1358679 h 2257139"/>
                <a:gd name="connsiteX51" fmla="*/ 1925513 w 2608174"/>
                <a:gd name="connsiteY51" fmla="*/ 1284879 h 2257139"/>
                <a:gd name="connsiteX52" fmla="*/ 1927763 w 2608174"/>
                <a:gd name="connsiteY52" fmla="*/ 1247979 h 2257139"/>
                <a:gd name="connsiteX53" fmla="*/ 1939463 w 2608174"/>
                <a:gd name="connsiteY53" fmla="*/ 1223679 h 2257139"/>
                <a:gd name="connsiteX54" fmla="*/ 1952963 w 2608174"/>
                <a:gd name="connsiteY54" fmla="*/ 1219629 h 2257139"/>
                <a:gd name="connsiteX55" fmla="*/ 1958813 w 2608174"/>
                <a:gd name="connsiteY55" fmla="*/ 1225929 h 2257139"/>
                <a:gd name="connsiteX56" fmla="*/ 2033963 w 2608174"/>
                <a:gd name="connsiteY56" fmla="*/ 1384779 h 2257139"/>
                <a:gd name="connsiteX57" fmla="*/ 2034863 w 2608174"/>
                <a:gd name="connsiteY57" fmla="*/ 1387479 h 2257139"/>
                <a:gd name="connsiteX58" fmla="*/ 2029013 w 2608174"/>
                <a:gd name="connsiteY58" fmla="*/ 1417179 h 2257139"/>
                <a:gd name="connsiteX59" fmla="*/ 2208563 w 2608174"/>
                <a:gd name="connsiteY59" fmla="*/ 1761879 h 2257139"/>
                <a:gd name="connsiteX60" fmla="*/ 2208563 w 2608174"/>
                <a:gd name="connsiteY60" fmla="*/ 1761879 h 2257139"/>
                <a:gd name="connsiteX61" fmla="*/ 2208563 w 2608174"/>
                <a:gd name="connsiteY61" fmla="*/ 1761879 h 2257139"/>
                <a:gd name="connsiteX62" fmla="*/ 2208563 w 2608174"/>
                <a:gd name="connsiteY62" fmla="*/ 1761879 h 2257139"/>
                <a:gd name="connsiteX63" fmla="*/ 2379113 w 2608174"/>
                <a:gd name="connsiteY63" fmla="*/ 1726779 h 2257139"/>
                <a:gd name="connsiteX64" fmla="*/ 2379113 w 2608174"/>
                <a:gd name="connsiteY64" fmla="*/ 1726779 h 2257139"/>
                <a:gd name="connsiteX65" fmla="*/ 2379113 w 2608174"/>
                <a:gd name="connsiteY65" fmla="*/ 1726779 h 2257139"/>
                <a:gd name="connsiteX66" fmla="*/ 2379113 w 2608174"/>
                <a:gd name="connsiteY66" fmla="*/ 1726779 h 2257139"/>
                <a:gd name="connsiteX67" fmla="*/ 2379113 w 2608174"/>
                <a:gd name="connsiteY67" fmla="*/ 1726779 h 2257139"/>
                <a:gd name="connsiteX68" fmla="*/ 2590613 w 2608174"/>
                <a:gd name="connsiteY68" fmla="*/ 1444629 h 2257139"/>
                <a:gd name="connsiteX69" fmla="*/ 2590613 w 2608174"/>
                <a:gd name="connsiteY69" fmla="*/ 1443729 h 2257139"/>
                <a:gd name="connsiteX70" fmla="*/ 2591063 w 2608174"/>
                <a:gd name="connsiteY70" fmla="*/ 1443729 h 2257139"/>
                <a:gd name="connsiteX71" fmla="*/ 2590613 w 2608174"/>
                <a:gd name="connsiteY71" fmla="*/ 1444629 h 2257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8174" h="2257139">
                  <a:moveTo>
                    <a:pt x="2601863" y="1488729"/>
                  </a:moveTo>
                  <a:cubicBezTo>
                    <a:pt x="2600963" y="1480629"/>
                    <a:pt x="2599613" y="1472979"/>
                    <a:pt x="2598713" y="1465329"/>
                  </a:cubicBezTo>
                  <a:cubicBezTo>
                    <a:pt x="2585213" y="1359129"/>
                    <a:pt x="2556413" y="1247979"/>
                    <a:pt x="2501063" y="1155279"/>
                  </a:cubicBezTo>
                  <a:cubicBezTo>
                    <a:pt x="2479913" y="1120179"/>
                    <a:pt x="2459213" y="1084629"/>
                    <a:pt x="2437613" y="1049529"/>
                  </a:cubicBezTo>
                  <a:cubicBezTo>
                    <a:pt x="2422763" y="1025229"/>
                    <a:pt x="2371463" y="940629"/>
                    <a:pt x="2371013" y="932079"/>
                  </a:cubicBezTo>
                  <a:cubicBezTo>
                    <a:pt x="2370563" y="923529"/>
                    <a:pt x="2337713" y="889329"/>
                    <a:pt x="2325113" y="877629"/>
                  </a:cubicBezTo>
                  <a:cubicBezTo>
                    <a:pt x="2304863" y="858729"/>
                    <a:pt x="2290013" y="829929"/>
                    <a:pt x="2275613" y="806979"/>
                  </a:cubicBezTo>
                  <a:cubicBezTo>
                    <a:pt x="2247713" y="762429"/>
                    <a:pt x="2222063" y="716079"/>
                    <a:pt x="2196863" y="670179"/>
                  </a:cubicBezTo>
                  <a:cubicBezTo>
                    <a:pt x="2177063" y="634179"/>
                    <a:pt x="2159963" y="596829"/>
                    <a:pt x="2145563" y="558129"/>
                  </a:cubicBezTo>
                  <a:cubicBezTo>
                    <a:pt x="2130263" y="518079"/>
                    <a:pt x="2107763" y="475329"/>
                    <a:pt x="2096963" y="433929"/>
                  </a:cubicBezTo>
                  <a:cubicBezTo>
                    <a:pt x="2086613" y="392529"/>
                    <a:pt x="2066813" y="354729"/>
                    <a:pt x="2057813" y="312879"/>
                  </a:cubicBezTo>
                  <a:cubicBezTo>
                    <a:pt x="2051063" y="281829"/>
                    <a:pt x="2044763" y="250329"/>
                    <a:pt x="2038463" y="218829"/>
                  </a:cubicBezTo>
                  <a:cubicBezTo>
                    <a:pt x="2029463" y="175629"/>
                    <a:pt x="2020463" y="131979"/>
                    <a:pt x="2011463" y="88779"/>
                  </a:cubicBezTo>
                  <a:cubicBezTo>
                    <a:pt x="1998863" y="28479"/>
                    <a:pt x="1939913" y="-10221"/>
                    <a:pt x="1879613" y="2379"/>
                  </a:cubicBezTo>
                  <a:cubicBezTo>
                    <a:pt x="1879613" y="2379"/>
                    <a:pt x="259163" y="351579"/>
                    <a:pt x="231263" y="361029"/>
                  </a:cubicBezTo>
                  <a:cubicBezTo>
                    <a:pt x="184913" y="376329"/>
                    <a:pt x="130463" y="393429"/>
                    <a:pt x="119213" y="447429"/>
                  </a:cubicBezTo>
                  <a:cubicBezTo>
                    <a:pt x="117413" y="446529"/>
                    <a:pt x="116063" y="445629"/>
                    <a:pt x="115613" y="443379"/>
                  </a:cubicBezTo>
                  <a:cubicBezTo>
                    <a:pt x="102113" y="512679"/>
                    <a:pt x="71513" y="581529"/>
                    <a:pt x="80513" y="651729"/>
                  </a:cubicBezTo>
                  <a:cubicBezTo>
                    <a:pt x="88163" y="711579"/>
                    <a:pt x="63413" y="752079"/>
                    <a:pt x="52613" y="802479"/>
                  </a:cubicBezTo>
                  <a:cubicBezTo>
                    <a:pt x="40463" y="872229"/>
                    <a:pt x="34613" y="943329"/>
                    <a:pt x="27863" y="1013979"/>
                  </a:cubicBezTo>
                  <a:cubicBezTo>
                    <a:pt x="19313" y="1102179"/>
                    <a:pt x="18413" y="1175529"/>
                    <a:pt x="22013" y="1264179"/>
                  </a:cubicBezTo>
                  <a:cubicBezTo>
                    <a:pt x="27863" y="1398279"/>
                    <a:pt x="-23437" y="1558929"/>
                    <a:pt x="26063" y="1686279"/>
                  </a:cubicBezTo>
                  <a:cubicBezTo>
                    <a:pt x="41813" y="1726779"/>
                    <a:pt x="23813" y="1765479"/>
                    <a:pt x="16613" y="1805079"/>
                  </a:cubicBezTo>
                  <a:cubicBezTo>
                    <a:pt x="13013" y="1824879"/>
                    <a:pt x="11663" y="1844679"/>
                    <a:pt x="19313" y="1863579"/>
                  </a:cubicBezTo>
                  <a:cubicBezTo>
                    <a:pt x="26513" y="1882029"/>
                    <a:pt x="35063" y="1891929"/>
                    <a:pt x="33713" y="1911729"/>
                  </a:cubicBezTo>
                  <a:cubicBezTo>
                    <a:pt x="32363" y="1930179"/>
                    <a:pt x="26063" y="1947729"/>
                    <a:pt x="20663" y="1965279"/>
                  </a:cubicBezTo>
                  <a:cubicBezTo>
                    <a:pt x="5813" y="2014329"/>
                    <a:pt x="4013" y="2065629"/>
                    <a:pt x="3563" y="2116479"/>
                  </a:cubicBezTo>
                  <a:cubicBezTo>
                    <a:pt x="3563" y="2148429"/>
                    <a:pt x="-9487" y="2220429"/>
                    <a:pt x="14363" y="2245179"/>
                  </a:cubicBezTo>
                  <a:cubicBezTo>
                    <a:pt x="38663" y="2270829"/>
                    <a:pt x="99413" y="2248329"/>
                    <a:pt x="131363" y="2241129"/>
                  </a:cubicBezTo>
                  <a:cubicBezTo>
                    <a:pt x="178163" y="2230779"/>
                    <a:pt x="224513" y="2220429"/>
                    <a:pt x="271313" y="2210079"/>
                  </a:cubicBezTo>
                  <a:cubicBezTo>
                    <a:pt x="416663" y="2177679"/>
                    <a:pt x="562013" y="2144829"/>
                    <a:pt x="707363" y="2111979"/>
                  </a:cubicBezTo>
                  <a:cubicBezTo>
                    <a:pt x="891413" y="2070579"/>
                    <a:pt x="1622663" y="1895079"/>
                    <a:pt x="1808963" y="1852329"/>
                  </a:cubicBezTo>
                  <a:cubicBezTo>
                    <a:pt x="1960613" y="1817679"/>
                    <a:pt x="2542913" y="1687179"/>
                    <a:pt x="2550563" y="1684479"/>
                  </a:cubicBezTo>
                  <a:cubicBezTo>
                    <a:pt x="2562713" y="1679979"/>
                    <a:pt x="2573963" y="1673679"/>
                    <a:pt x="2582063" y="1662429"/>
                  </a:cubicBezTo>
                  <a:cubicBezTo>
                    <a:pt x="2586113" y="1657929"/>
                    <a:pt x="2590163" y="1653429"/>
                    <a:pt x="2594213" y="1648479"/>
                  </a:cubicBezTo>
                  <a:cubicBezTo>
                    <a:pt x="2614463" y="1601229"/>
                    <a:pt x="2608613" y="1542279"/>
                    <a:pt x="2601863" y="1488729"/>
                  </a:cubicBezTo>
                  <a:close/>
                  <a:moveTo>
                    <a:pt x="29663" y="1160229"/>
                  </a:moveTo>
                  <a:cubicBezTo>
                    <a:pt x="29663" y="1160229"/>
                    <a:pt x="29663" y="1160229"/>
                    <a:pt x="29663" y="1160229"/>
                  </a:cubicBezTo>
                  <a:cubicBezTo>
                    <a:pt x="29213" y="1160229"/>
                    <a:pt x="29663" y="1159779"/>
                    <a:pt x="29663" y="1159779"/>
                  </a:cubicBezTo>
                  <a:cubicBezTo>
                    <a:pt x="29663" y="1159779"/>
                    <a:pt x="29663" y="1160229"/>
                    <a:pt x="29663" y="1160229"/>
                  </a:cubicBezTo>
                  <a:close/>
                  <a:moveTo>
                    <a:pt x="52613" y="2251029"/>
                  </a:moveTo>
                  <a:cubicBezTo>
                    <a:pt x="52613" y="2251029"/>
                    <a:pt x="52613" y="2251029"/>
                    <a:pt x="52613" y="2251029"/>
                  </a:cubicBezTo>
                  <a:lnTo>
                    <a:pt x="53063" y="2250129"/>
                  </a:lnTo>
                  <a:cubicBezTo>
                    <a:pt x="53513" y="2250579"/>
                    <a:pt x="53963" y="2250579"/>
                    <a:pt x="54413" y="2251029"/>
                  </a:cubicBezTo>
                  <a:cubicBezTo>
                    <a:pt x="53513" y="2251029"/>
                    <a:pt x="53063" y="2251029"/>
                    <a:pt x="52613" y="2251029"/>
                  </a:cubicBezTo>
                  <a:cubicBezTo>
                    <a:pt x="52613" y="2251029"/>
                    <a:pt x="52613" y="2251029"/>
                    <a:pt x="52613" y="2251029"/>
                  </a:cubicBezTo>
                  <a:close/>
                  <a:moveTo>
                    <a:pt x="2029013" y="1417179"/>
                  </a:moveTo>
                  <a:cubicBezTo>
                    <a:pt x="2010113" y="1422579"/>
                    <a:pt x="1990763" y="1427979"/>
                    <a:pt x="1971863" y="1433379"/>
                  </a:cubicBezTo>
                  <a:cubicBezTo>
                    <a:pt x="1970063" y="1433829"/>
                    <a:pt x="1968263" y="1434729"/>
                    <a:pt x="1966463" y="1435629"/>
                  </a:cubicBezTo>
                  <a:cubicBezTo>
                    <a:pt x="1946663" y="1448229"/>
                    <a:pt x="1942163" y="1430679"/>
                    <a:pt x="1938563" y="1414929"/>
                  </a:cubicBezTo>
                  <a:cubicBezTo>
                    <a:pt x="1934513" y="1396479"/>
                    <a:pt x="1931363" y="1377579"/>
                    <a:pt x="1929113" y="1358679"/>
                  </a:cubicBezTo>
                  <a:cubicBezTo>
                    <a:pt x="1926413" y="1333929"/>
                    <a:pt x="1925063" y="1309629"/>
                    <a:pt x="1925513" y="1284879"/>
                  </a:cubicBezTo>
                  <a:cubicBezTo>
                    <a:pt x="1925963" y="1273629"/>
                    <a:pt x="1924163" y="1258779"/>
                    <a:pt x="1927763" y="1247979"/>
                  </a:cubicBezTo>
                  <a:cubicBezTo>
                    <a:pt x="1930463" y="1239879"/>
                    <a:pt x="1935863" y="1231779"/>
                    <a:pt x="1939463" y="1223679"/>
                  </a:cubicBezTo>
                  <a:cubicBezTo>
                    <a:pt x="1942163" y="1216929"/>
                    <a:pt x="1946663" y="1215579"/>
                    <a:pt x="1952963" y="1219629"/>
                  </a:cubicBezTo>
                  <a:cubicBezTo>
                    <a:pt x="1955213" y="1220979"/>
                    <a:pt x="1957463" y="1223229"/>
                    <a:pt x="1958813" y="1225929"/>
                  </a:cubicBezTo>
                  <a:cubicBezTo>
                    <a:pt x="1987613" y="1277229"/>
                    <a:pt x="2019563" y="1327179"/>
                    <a:pt x="2033963" y="1384779"/>
                  </a:cubicBezTo>
                  <a:cubicBezTo>
                    <a:pt x="2034413" y="1385679"/>
                    <a:pt x="2034413" y="1386579"/>
                    <a:pt x="2034863" y="1387479"/>
                  </a:cubicBezTo>
                  <a:cubicBezTo>
                    <a:pt x="2039813" y="1398279"/>
                    <a:pt x="2049263" y="1409979"/>
                    <a:pt x="2029013" y="1417179"/>
                  </a:cubicBezTo>
                  <a:close/>
                  <a:moveTo>
                    <a:pt x="2208563" y="1761879"/>
                  </a:moveTo>
                  <a:cubicBezTo>
                    <a:pt x="2208563" y="1761879"/>
                    <a:pt x="2208563" y="1761879"/>
                    <a:pt x="2208563" y="1761879"/>
                  </a:cubicBezTo>
                  <a:cubicBezTo>
                    <a:pt x="2208563" y="1761879"/>
                    <a:pt x="2208563" y="1762329"/>
                    <a:pt x="2208563" y="1761879"/>
                  </a:cubicBezTo>
                  <a:cubicBezTo>
                    <a:pt x="2208563" y="1762329"/>
                    <a:pt x="2208563" y="1761879"/>
                    <a:pt x="2208563" y="1761879"/>
                  </a:cubicBezTo>
                  <a:close/>
                  <a:moveTo>
                    <a:pt x="2379113" y="1726779"/>
                  </a:moveTo>
                  <a:lnTo>
                    <a:pt x="2379113" y="1726779"/>
                  </a:lnTo>
                  <a:cubicBezTo>
                    <a:pt x="2379113" y="1726779"/>
                    <a:pt x="2379113" y="1726779"/>
                    <a:pt x="2379113" y="1726779"/>
                  </a:cubicBezTo>
                  <a:cubicBezTo>
                    <a:pt x="2379113" y="1726779"/>
                    <a:pt x="2379113" y="1726779"/>
                    <a:pt x="2379113" y="1726779"/>
                  </a:cubicBezTo>
                  <a:cubicBezTo>
                    <a:pt x="2379113" y="1726779"/>
                    <a:pt x="2379113" y="1726779"/>
                    <a:pt x="2379113" y="1726779"/>
                  </a:cubicBezTo>
                  <a:close/>
                  <a:moveTo>
                    <a:pt x="2590613" y="1444629"/>
                  </a:moveTo>
                  <a:cubicBezTo>
                    <a:pt x="2590613" y="1444179"/>
                    <a:pt x="2590613" y="1444179"/>
                    <a:pt x="2590613" y="1443729"/>
                  </a:cubicBezTo>
                  <a:cubicBezTo>
                    <a:pt x="2590613" y="1443729"/>
                    <a:pt x="2590613" y="1443729"/>
                    <a:pt x="2591063" y="1443729"/>
                  </a:cubicBezTo>
                  <a:cubicBezTo>
                    <a:pt x="2590613" y="1443729"/>
                    <a:pt x="2590613" y="1444179"/>
                    <a:pt x="2590613" y="1444629"/>
                  </a:cubicBezTo>
                  <a:close/>
                </a:path>
              </a:pathLst>
            </a:custGeom>
            <a:solidFill>
              <a:srgbClr val="4D4039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262">
              <a:extLst>
                <a:ext uri="{FF2B5EF4-FFF2-40B4-BE49-F238E27FC236}">
                  <a16:creationId xmlns:a16="http://schemas.microsoft.com/office/drawing/2014/main" xmlns="" id="{B7F246FF-FA98-470B-B3B1-9DD046CC30C7}"/>
                </a:ext>
              </a:extLst>
            </p:cNvPr>
            <p:cNvSpPr/>
            <p:nvPr/>
          </p:nvSpPr>
          <p:spPr>
            <a:xfrm>
              <a:off x="513605" y="3560977"/>
              <a:ext cx="1603972" cy="2759878"/>
            </a:xfrm>
            <a:custGeom>
              <a:avLst/>
              <a:gdLst>
                <a:gd name="connsiteX0" fmla="*/ 1118358 w 1138668"/>
                <a:gd name="connsiteY0" fmla="*/ 1243355 h 1959251"/>
                <a:gd name="connsiteX1" fmla="*/ 1103508 w 1138668"/>
                <a:gd name="connsiteY1" fmla="*/ 992255 h 1959251"/>
                <a:gd name="connsiteX2" fmla="*/ 1085508 w 1138668"/>
                <a:gd name="connsiteY2" fmla="*/ 825755 h 1959251"/>
                <a:gd name="connsiteX3" fmla="*/ 1044108 w 1138668"/>
                <a:gd name="connsiteY3" fmla="*/ 532805 h 1959251"/>
                <a:gd name="connsiteX4" fmla="*/ 951858 w 1138668"/>
                <a:gd name="connsiteY4" fmla="*/ 166955 h 1959251"/>
                <a:gd name="connsiteX5" fmla="*/ 939708 w 1138668"/>
                <a:gd name="connsiteY5" fmla="*/ 151655 h 1959251"/>
                <a:gd name="connsiteX6" fmla="*/ 918108 w 1138668"/>
                <a:gd name="connsiteY6" fmla="*/ 190805 h 1959251"/>
                <a:gd name="connsiteX7" fmla="*/ 981108 w 1138668"/>
                <a:gd name="connsiteY7" fmla="*/ 556205 h 1959251"/>
                <a:gd name="connsiteX8" fmla="*/ 1010808 w 1138668"/>
                <a:gd name="connsiteY8" fmla="*/ 951305 h 1959251"/>
                <a:gd name="connsiteX9" fmla="*/ 977508 w 1138668"/>
                <a:gd name="connsiteY9" fmla="*/ 1159205 h 1959251"/>
                <a:gd name="connsiteX10" fmla="*/ 940608 w 1138668"/>
                <a:gd name="connsiteY10" fmla="*/ 1235705 h 1959251"/>
                <a:gd name="connsiteX11" fmla="*/ 907758 w 1138668"/>
                <a:gd name="connsiteY11" fmla="*/ 1254605 h 1959251"/>
                <a:gd name="connsiteX12" fmla="*/ 884808 w 1138668"/>
                <a:gd name="connsiteY12" fmla="*/ 1224005 h 1959251"/>
                <a:gd name="connsiteX13" fmla="*/ 874908 w 1138668"/>
                <a:gd name="connsiteY13" fmla="*/ 1155155 h 1959251"/>
                <a:gd name="connsiteX14" fmla="*/ 856458 w 1138668"/>
                <a:gd name="connsiteY14" fmla="*/ 1008455 h 1959251"/>
                <a:gd name="connsiteX15" fmla="*/ 820908 w 1138668"/>
                <a:gd name="connsiteY15" fmla="*/ 913055 h 1959251"/>
                <a:gd name="connsiteX16" fmla="*/ 681408 w 1138668"/>
                <a:gd name="connsiteY16" fmla="*/ 1120505 h 1959251"/>
                <a:gd name="connsiteX17" fmla="*/ 622908 w 1138668"/>
                <a:gd name="connsiteY17" fmla="*/ 1231205 h 1959251"/>
                <a:gd name="connsiteX18" fmla="*/ 571158 w 1138668"/>
                <a:gd name="connsiteY18" fmla="*/ 1261355 h 1959251"/>
                <a:gd name="connsiteX19" fmla="*/ 534708 w 1138668"/>
                <a:gd name="connsiteY19" fmla="*/ 1214105 h 1959251"/>
                <a:gd name="connsiteX20" fmla="*/ 513558 w 1138668"/>
                <a:gd name="connsiteY20" fmla="*/ 1099355 h 1959251"/>
                <a:gd name="connsiteX21" fmla="*/ 502758 w 1138668"/>
                <a:gd name="connsiteY21" fmla="*/ 1017005 h 1959251"/>
                <a:gd name="connsiteX22" fmla="*/ 459558 w 1138668"/>
                <a:gd name="connsiteY22" fmla="*/ 1000805 h 1959251"/>
                <a:gd name="connsiteX23" fmla="*/ 430758 w 1138668"/>
                <a:gd name="connsiteY23" fmla="*/ 1025555 h 1959251"/>
                <a:gd name="connsiteX24" fmla="*/ 307908 w 1138668"/>
                <a:gd name="connsiteY24" fmla="*/ 1210505 h 1959251"/>
                <a:gd name="connsiteX25" fmla="*/ 260658 w 1138668"/>
                <a:gd name="connsiteY25" fmla="*/ 1372955 h 1959251"/>
                <a:gd name="connsiteX26" fmla="*/ 296208 w 1138668"/>
                <a:gd name="connsiteY26" fmla="*/ 1399505 h 1959251"/>
                <a:gd name="connsiteX27" fmla="*/ 341208 w 1138668"/>
                <a:gd name="connsiteY27" fmla="*/ 1377005 h 1959251"/>
                <a:gd name="connsiteX28" fmla="*/ 455508 w 1138668"/>
                <a:gd name="connsiteY28" fmla="*/ 1294205 h 1959251"/>
                <a:gd name="connsiteX29" fmla="*/ 472158 w 1138668"/>
                <a:gd name="connsiteY29" fmla="*/ 1287455 h 1959251"/>
                <a:gd name="connsiteX30" fmla="*/ 473508 w 1138668"/>
                <a:gd name="connsiteY30" fmla="*/ 1306355 h 1959251"/>
                <a:gd name="connsiteX31" fmla="*/ 424908 w 1138668"/>
                <a:gd name="connsiteY31" fmla="*/ 1390055 h 1959251"/>
                <a:gd name="connsiteX32" fmla="*/ 342558 w 1138668"/>
                <a:gd name="connsiteY32" fmla="*/ 1448105 h 1959251"/>
                <a:gd name="connsiteX33" fmla="*/ 286308 w 1138668"/>
                <a:gd name="connsiteY33" fmla="*/ 1476005 h 1959251"/>
                <a:gd name="connsiteX34" fmla="*/ 178758 w 1138668"/>
                <a:gd name="connsiteY34" fmla="*/ 1515155 h 1959251"/>
                <a:gd name="connsiteX35" fmla="*/ 96408 w 1138668"/>
                <a:gd name="connsiteY35" fmla="*/ 1460255 h 1959251"/>
                <a:gd name="connsiteX36" fmla="*/ 105858 w 1138668"/>
                <a:gd name="connsiteY36" fmla="*/ 1336055 h 1959251"/>
                <a:gd name="connsiteX37" fmla="*/ 185058 w 1138668"/>
                <a:gd name="connsiteY37" fmla="*/ 1201505 h 1959251"/>
                <a:gd name="connsiteX38" fmla="*/ 330858 w 1138668"/>
                <a:gd name="connsiteY38" fmla="*/ 1075955 h 1959251"/>
                <a:gd name="connsiteX39" fmla="*/ 342108 w 1138668"/>
                <a:gd name="connsiteY39" fmla="*/ 1053455 h 1959251"/>
                <a:gd name="connsiteX40" fmla="*/ 320058 w 1138668"/>
                <a:gd name="connsiteY40" fmla="*/ 1040855 h 1959251"/>
                <a:gd name="connsiteX41" fmla="*/ 273258 w 1138668"/>
                <a:gd name="connsiteY41" fmla="*/ 1035455 h 1959251"/>
                <a:gd name="connsiteX42" fmla="*/ 166608 w 1138668"/>
                <a:gd name="connsiteY42" fmla="*/ 1011155 h 1959251"/>
                <a:gd name="connsiteX43" fmla="*/ 73458 w 1138668"/>
                <a:gd name="connsiteY43" fmla="*/ 872105 h 1959251"/>
                <a:gd name="connsiteX44" fmla="*/ 100458 w 1138668"/>
                <a:gd name="connsiteY44" fmla="*/ 897755 h 1959251"/>
                <a:gd name="connsiteX45" fmla="*/ 158508 w 1138668"/>
                <a:gd name="connsiteY45" fmla="*/ 966155 h 1959251"/>
                <a:gd name="connsiteX46" fmla="*/ 188208 w 1138668"/>
                <a:gd name="connsiteY46" fmla="*/ 985955 h 1959251"/>
                <a:gd name="connsiteX47" fmla="*/ 219708 w 1138668"/>
                <a:gd name="connsiteY47" fmla="*/ 960305 h 1959251"/>
                <a:gd name="connsiteX48" fmla="*/ 209358 w 1138668"/>
                <a:gd name="connsiteY48" fmla="*/ 933305 h 1959251"/>
                <a:gd name="connsiteX49" fmla="*/ 181458 w 1138668"/>
                <a:gd name="connsiteY49" fmla="*/ 884705 h 1959251"/>
                <a:gd name="connsiteX50" fmla="*/ 109008 w 1138668"/>
                <a:gd name="connsiteY50" fmla="*/ 653405 h 1959251"/>
                <a:gd name="connsiteX51" fmla="*/ 117108 w 1138668"/>
                <a:gd name="connsiteY51" fmla="*/ 427055 h 1959251"/>
                <a:gd name="connsiteX52" fmla="*/ 155808 w 1138668"/>
                <a:gd name="connsiteY52" fmla="*/ 238055 h 1959251"/>
                <a:gd name="connsiteX53" fmla="*/ 179208 w 1138668"/>
                <a:gd name="connsiteY53" fmla="*/ 205655 h 1959251"/>
                <a:gd name="connsiteX54" fmla="*/ 205308 w 1138668"/>
                <a:gd name="connsiteY54" fmla="*/ 235355 h 1959251"/>
                <a:gd name="connsiteX55" fmla="*/ 235008 w 1138668"/>
                <a:gd name="connsiteY55" fmla="*/ 341105 h 1959251"/>
                <a:gd name="connsiteX56" fmla="*/ 250308 w 1138668"/>
                <a:gd name="connsiteY56" fmla="*/ 369455 h 1959251"/>
                <a:gd name="connsiteX57" fmla="*/ 260658 w 1138668"/>
                <a:gd name="connsiteY57" fmla="*/ 312755 h 1959251"/>
                <a:gd name="connsiteX58" fmla="*/ 365958 w 1138668"/>
                <a:gd name="connsiteY58" fmla="*/ 120155 h 1959251"/>
                <a:gd name="connsiteX59" fmla="*/ 420408 w 1138668"/>
                <a:gd name="connsiteY59" fmla="*/ 80105 h 1959251"/>
                <a:gd name="connsiteX60" fmla="*/ 421758 w 1138668"/>
                <a:gd name="connsiteY60" fmla="*/ 75605 h 1959251"/>
                <a:gd name="connsiteX61" fmla="*/ 422208 w 1138668"/>
                <a:gd name="connsiteY61" fmla="*/ 73805 h 1959251"/>
                <a:gd name="connsiteX62" fmla="*/ 422208 w 1138668"/>
                <a:gd name="connsiteY62" fmla="*/ 29255 h 1959251"/>
                <a:gd name="connsiteX63" fmla="*/ 421758 w 1138668"/>
                <a:gd name="connsiteY63" fmla="*/ 25205 h 1959251"/>
                <a:gd name="connsiteX64" fmla="*/ 417258 w 1138668"/>
                <a:gd name="connsiteY64" fmla="*/ 3605 h 1959251"/>
                <a:gd name="connsiteX65" fmla="*/ 347058 w 1138668"/>
                <a:gd name="connsiteY65" fmla="*/ 15305 h 1959251"/>
                <a:gd name="connsiteX66" fmla="*/ 201708 w 1138668"/>
                <a:gd name="connsiteY66" fmla="*/ 55805 h 1959251"/>
                <a:gd name="connsiteX67" fmla="*/ 130158 w 1138668"/>
                <a:gd name="connsiteY67" fmla="*/ 103055 h 1959251"/>
                <a:gd name="connsiteX68" fmla="*/ 108558 w 1138668"/>
                <a:gd name="connsiteY68" fmla="*/ 183605 h 1959251"/>
                <a:gd name="connsiteX69" fmla="*/ 100908 w 1138668"/>
                <a:gd name="connsiteY69" fmla="*/ 213305 h 1959251"/>
                <a:gd name="connsiteX70" fmla="*/ 88308 w 1138668"/>
                <a:gd name="connsiteY70" fmla="*/ 294755 h 1959251"/>
                <a:gd name="connsiteX71" fmla="*/ 71658 w 1138668"/>
                <a:gd name="connsiteY71" fmla="*/ 383405 h 1959251"/>
                <a:gd name="connsiteX72" fmla="*/ 37008 w 1138668"/>
                <a:gd name="connsiteY72" fmla="*/ 676355 h 1959251"/>
                <a:gd name="connsiteX73" fmla="*/ 22608 w 1138668"/>
                <a:gd name="connsiteY73" fmla="*/ 825305 h 1959251"/>
                <a:gd name="connsiteX74" fmla="*/ 30258 w 1138668"/>
                <a:gd name="connsiteY74" fmla="*/ 972455 h 1959251"/>
                <a:gd name="connsiteX75" fmla="*/ 19908 w 1138668"/>
                <a:gd name="connsiteY75" fmla="*/ 1148855 h 1959251"/>
                <a:gd name="connsiteX76" fmla="*/ 15858 w 1138668"/>
                <a:gd name="connsiteY76" fmla="*/ 1309505 h 1959251"/>
                <a:gd name="connsiteX77" fmla="*/ 31158 w 1138668"/>
                <a:gd name="connsiteY77" fmla="*/ 1397255 h 1959251"/>
                <a:gd name="connsiteX78" fmla="*/ 19908 w 1138668"/>
                <a:gd name="connsiteY78" fmla="*/ 1490855 h 1959251"/>
                <a:gd name="connsiteX79" fmla="*/ 30258 w 1138668"/>
                <a:gd name="connsiteY79" fmla="*/ 1581755 h 1959251"/>
                <a:gd name="connsiteX80" fmla="*/ 15408 w 1138668"/>
                <a:gd name="connsiteY80" fmla="*/ 1667255 h 1959251"/>
                <a:gd name="connsiteX81" fmla="*/ 3708 w 1138668"/>
                <a:gd name="connsiteY81" fmla="*/ 1831055 h 1959251"/>
                <a:gd name="connsiteX82" fmla="*/ 8658 w 1138668"/>
                <a:gd name="connsiteY82" fmla="*/ 1935005 h 1959251"/>
                <a:gd name="connsiteX83" fmla="*/ 78408 w 1138668"/>
                <a:gd name="connsiteY83" fmla="*/ 1955255 h 1959251"/>
                <a:gd name="connsiteX84" fmla="*/ 222858 w 1138668"/>
                <a:gd name="connsiteY84" fmla="*/ 1897655 h 1959251"/>
                <a:gd name="connsiteX85" fmla="*/ 788058 w 1138668"/>
                <a:gd name="connsiteY85" fmla="*/ 1727555 h 1959251"/>
                <a:gd name="connsiteX86" fmla="*/ 1138608 w 1138668"/>
                <a:gd name="connsiteY86" fmla="*/ 1663655 h 1959251"/>
                <a:gd name="connsiteX87" fmla="*/ 1118358 w 1138668"/>
                <a:gd name="connsiteY87" fmla="*/ 1243355 h 195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138668" h="1959251">
                  <a:moveTo>
                    <a:pt x="1118358" y="1243355"/>
                  </a:moveTo>
                  <a:cubicBezTo>
                    <a:pt x="1119258" y="1159205"/>
                    <a:pt x="1108458" y="1075955"/>
                    <a:pt x="1103508" y="992255"/>
                  </a:cubicBezTo>
                  <a:cubicBezTo>
                    <a:pt x="1096758" y="936905"/>
                    <a:pt x="1090458" y="881555"/>
                    <a:pt x="1085508" y="825755"/>
                  </a:cubicBezTo>
                  <a:cubicBezTo>
                    <a:pt x="1080558" y="803255"/>
                    <a:pt x="1039608" y="545405"/>
                    <a:pt x="1044108" y="532805"/>
                  </a:cubicBezTo>
                  <a:cubicBezTo>
                    <a:pt x="1042308" y="499055"/>
                    <a:pt x="971658" y="230855"/>
                    <a:pt x="951858" y="166955"/>
                  </a:cubicBezTo>
                  <a:cubicBezTo>
                    <a:pt x="950058" y="160655"/>
                    <a:pt x="946458" y="154805"/>
                    <a:pt x="939708" y="151655"/>
                  </a:cubicBezTo>
                  <a:cubicBezTo>
                    <a:pt x="917658" y="156605"/>
                    <a:pt x="919458" y="174605"/>
                    <a:pt x="918108" y="190805"/>
                  </a:cubicBezTo>
                  <a:cubicBezTo>
                    <a:pt x="938808" y="312755"/>
                    <a:pt x="963558" y="433805"/>
                    <a:pt x="981108" y="556205"/>
                  </a:cubicBezTo>
                  <a:cubicBezTo>
                    <a:pt x="999558" y="687155"/>
                    <a:pt x="1019358" y="818105"/>
                    <a:pt x="1010808" y="951305"/>
                  </a:cubicBezTo>
                  <a:cubicBezTo>
                    <a:pt x="1006308" y="1021955"/>
                    <a:pt x="997758" y="1091255"/>
                    <a:pt x="977508" y="1159205"/>
                  </a:cubicBezTo>
                  <a:cubicBezTo>
                    <a:pt x="969408" y="1186655"/>
                    <a:pt x="958608" y="1212755"/>
                    <a:pt x="940608" y="1235705"/>
                  </a:cubicBezTo>
                  <a:cubicBezTo>
                    <a:pt x="932058" y="1246505"/>
                    <a:pt x="923058" y="1258205"/>
                    <a:pt x="907758" y="1254605"/>
                  </a:cubicBezTo>
                  <a:cubicBezTo>
                    <a:pt x="892908" y="1251455"/>
                    <a:pt x="887958" y="1237505"/>
                    <a:pt x="884808" y="1224005"/>
                  </a:cubicBezTo>
                  <a:cubicBezTo>
                    <a:pt x="879408" y="1201505"/>
                    <a:pt x="877158" y="1178555"/>
                    <a:pt x="874908" y="1155155"/>
                  </a:cubicBezTo>
                  <a:cubicBezTo>
                    <a:pt x="870858" y="1106105"/>
                    <a:pt x="868158" y="1056605"/>
                    <a:pt x="856458" y="1008455"/>
                  </a:cubicBezTo>
                  <a:cubicBezTo>
                    <a:pt x="848808" y="976955"/>
                    <a:pt x="837108" y="946805"/>
                    <a:pt x="820908" y="913055"/>
                  </a:cubicBezTo>
                  <a:cubicBezTo>
                    <a:pt x="809658" y="935555"/>
                    <a:pt x="684108" y="1112855"/>
                    <a:pt x="681408" y="1120505"/>
                  </a:cubicBezTo>
                  <a:cubicBezTo>
                    <a:pt x="667458" y="1160555"/>
                    <a:pt x="649908" y="1198355"/>
                    <a:pt x="622908" y="1231205"/>
                  </a:cubicBezTo>
                  <a:cubicBezTo>
                    <a:pt x="609408" y="1247405"/>
                    <a:pt x="594558" y="1264955"/>
                    <a:pt x="571158" y="1261355"/>
                  </a:cubicBezTo>
                  <a:cubicBezTo>
                    <a:pt x="546858" y="1257305"/>
                    <a:pt x="541008" y="1233905"/>
                    <a:pt x="534708" y="1214105"/>
                  </a:cubicBezTo>
                  <a:cubicBezTo>
                    <a:pt x="523008" y="1176755"/>
                    <a:pt x="517608" y="1138055"/>
                    <a:pt x="513558" y="1099355"/>
                  </a:cubicBezTo>
                  <a:cubicBezTo>
                    <a:pt x="510858" y="1071905"/>
                    <a:pt x="509508" y="1044005"/>
                    <a:pt x="502758" y="1017005"/>
                  </a:cubicBezTo>
                  <a:cubicBezTo>
                    <a:pt x="496458" y="991805"/>
                    <a:pt x="480708" y="985955"/>
                    <a:pt x="459558" y="1000805"/>
                  </a:cubicBezTo>
                  <a:cubicBezTo>
                    <a:pt x="449208" y="1008005"/>
                    <a:pt x="439308" y="1016105"/>
                    <a:pt x="430758" y="1025555"/>
                  </a:cubicBezTo>
                  <a:cubicBezTo>
                    <a:pt x="382158" y="1081805"/>
                    <a:pt x="340308" y="1143005"/>
                    <a:pt x="307908" y="1210505"/>
                  </a:cubicBezTo>
                  <a:cubicBezTo>
                    <a:pt x="303858" y="1219055"/>
                    <a:pt x="262008" y="1325705"/>
                    <a:pt x="260658" y="1372955"/>
                  </a:cubicBezTo>
                  <a:cubicBezTo>
                    <a:pt x="259758" y="1399505"/>
                    <a:pt x="271008" y="1407155"/>
                    <a:pt x="296208" y="1399505"/>
                  </a:cubicBezTo>
                  <a:cubicBezTo>
                    <a:pt x="312858" y="1394555"/>
                    <a:pt x="326358" y="1388705"/>
                    <a:pt x="341208" y="1377005"/>
                  </a:cubicBezTo>
                  <a:cubicBezTo>
                    <a:pt x="375858" y="1356755"/>
                    <a:pt x="430758" y="1309955"/>
                    <a:pt x="455508" y="1294205"/>
                  </a:cubicBezTo>
                  <a:cubicBezTo>
                    <a:pt x="460908" y="1291055"/>
                    <a:pt x="465408" y="1282055"/>
                    <a:pt x="472158" y="1287455"/>
                  </a:cubicBezTo>
                  <a:cubicBezTo>
                    <a:pt x="477558" y="1291505"/>
                    <a:pt x="475308" y="1300055"/>
                    <a:pt x="473508" y="1306355"/>
                  </a:cubicBezTo>
                  <a:cubicBezTo>
                    <a:pt x="464958" y="1338755"/>
                    <a:pt x="449658" y="1367105"/>
                    <a:pt x="424908" y="1390055"/>
                  </a:cubicBezTo>
                  <a:cubicBezTo>
                    <a:pt x="425808" y="1395005"/>
                    <a:pt x="354258" y="1442705"/>
                    <a:pt x="342558" y="1448105"/>
                  </a:cubicBezTo>
                  <a:cubicBezTo>
                    <a:pt x="323658" y="1456655"/>
                    <a:pt x="305658" y="1467905"/>
                    <a:pt x="286308" y="1476005"/>
                  </a:cubicBezTo>
                  <a:cubicBezTo>
                    <a:pt x="251208" y="1490405"/>
                    <a:pt x="216558" y="1507955"/>
                    <a:pt x="178758" y="1515155"/>
                  </a:cubicBezTo>
                  <a:cubicBezTo>
                    <a:pt x="131508" y="1524155"/>
                    <a:pt x="102258" y="1505255"/>
                    <a:pt x="96408" y="1460255"/>
                  </a:cubicBezTo>
                  <a:cubicBezTo>
                    <a:pt x="90558" y="1418405"/>
                    <a:pt x="93258" y="1376555"/>
                    <a:pt x="105858" y="1336055"/>
                  </a:cubicBezTo>
                  <a:cubicBezTo>
                    <a:pt x="121608" y="1285205"/>
                    <a:pt x="150408" y="1241555"/>
                    <a:pt x="185058" y="1201505"/>
                  </a:cubicBezTo>
                  <a:cubicBezTo>
                    <a:pt x="197208" y="1183505"/>
                    <a:pt x="294858" y="1102505"/>
                    <a:pt x="330858" y="1075955"/>
                  </a:cubicBezTo>
                  <a:cubicBezTo>
                    <a:pt x="337608" y="1070555"/>
                    <a:pt x="345258" y="1063355"/>
                    <a:pt x="342108" y="1053455"/>
                  </a:cubicBezTo>
                  <a:cubicBezTo>
                    <a:pt x="338958" y="1043555"/>
                    <a:pt x="329058" y="1041755"/>
                    <a:pt x="320058" y="1040855"/>
                  </a:cubicBezTo>
                  <a:cubicBezTo>
                    <a:pt x="304308" y="1039505"/>
                    <a:pt x="289008" y="1036805"/>
                    <a:pt x="273258" y="1035455"/>
                  </a:cubicBezTo>
                  <a:cubicBezTo>
                    <a:pt x="236808" y="1031855"/>
                    <a:pt x="200358" y="1027805"/>
                    <a:pt x="166608" y="1011155"/>
                  </a:cubicBezTo>
                  <a:cubicBezTo>
                    <a:pt x="110358" y="983255"/>
                    <a:pt x="87408" y="933305"/>
                    <a:pt x="73458" y="872105"/>
                  </a:cubicBezTo>
                  <a:cubicBezTo>
                    <a:pt x="88308" y="879305"/>
                    <a:pt x="93708" y="889205"/>
                    <a:pt x="100458" y="897755"/>
                  </a:cubicBezTo>
                  <a:cubicBezTo>
                    <a:pt x="118908" y="921605"/>
                    <a:pt x="136458" y="945455"/>
                    <a:pt x="158508" y="966155"/>
                  </a:cubicBezTo>
                  <a:cubicBezTo>
                    <a:pt x="167508" y="974255"/>
                    <a:pt x="176508" y="981905"/>
                    <a:pt x="188208" y="985955"/>
                  </a:cubicBezTo>
                  <a:cubicBezTo>
                    <a:pt x="208908" y="993155"/>
                    <a:pt x="222408" y="982355"/>
                    <a:pt x="219708" y="960305"/>
                  </a:cubicBezTo>
                  <a:cubicBezTo>
                    <a:pt x="218808" y="950405"/>
                    <a:pt x="214308" y="941405"/>
                    <a:pt x="209358" y="933305"/>
                  </a:cubicBezTo>
                  <a:cubicBezTo>
                    <a:pt x="200358" y="917105"/>
                    <a:pt x="191358" y="900455"/>
                    <a:pt x="181458" y="884705"/>
                  </a:cubicBezTo>
                  <a:cubicBezTo>
                    <a:pt x="136908" y="814055"/>
                    <a:pt x="112158" y="736205"/>
                    <a:pt x="109008" y="653405"/>
                  </a:cubicBezTo>
                  <a:cubicBezTo>
                    <a:pt x="106308" y="577805"/>
                    <a:pt x="105858" y="502205"/>
                    <a:pt x="117108" y="427055"/>
                  </a:cubicBezTo>
                  <a:cubicBezTo>
                    <a:pt x="126558" y="363155"/>
                    <a:pt x="135558" y="299255"/>
                    <a:pt x="155808" y="238055"/>
                  </a:cubicBezTo>
                  <a:cubicBezTo>
                    <a:pt x="160308" y="225005"/>
                    <a:pt x="163008" y="207005"/>
                    <a:pt x="179208" y="205655"/>
                  </a:cubicBezTo>
                  <a:cubicBezTo>
                    <a:pt x="196308" y="204305"/>
                    <a:pt x="199458" y="223205"/>
                    <a:pt x="205308" y="235355"/>
                  </a:cubicBezTo>
                  <a:cubicBezTo>
                    <a:pt x="220608" y="269105"/>
                    <a:pt x="226908" y="305555"/>
                    <a:pt x="235008" y="341105"/>
                  </a:cubicBezTo>
                  <a:cubicBezTo>
                    <a:pt x="237258" y="351005"/>
                    <a:pt x="236808" y="362255"/>
                    <a:pt x="250308" y="369455"/>
                  </a:cubicBezTo>
                  <a:cubicBezTo>
                    <a:pt x="258408" y="351005"/>
                    <a:pt x="258858" y="331655"/>
                    <a:pt x="260658" y="312755"/>
                  </a:cubicBezTo>
                  <a:cubicBezTo>
                    <a:pt x="268758" y="233555"/>
                    <a:pt x="299358" y="167405"/>
                    <a:pt x="365958" y="120155"/>
                  </a:cubicBezTo>
                  <a:cubicBezTo>
                    <a:pt x="384408" y="107105"/>
                    <a:pt x="403758" y="95405"/>
                    <a:pt x="420408" y="80105"/>
                  </a:cubicBezTo>
                  <a:cubicBezTo>
                    <a:pt x="420858" y="78755"/>
                    <a:pt x="421308" y="77405"/>
                    <a:pt x="421758" y="75605"/>
                  </a:cubicBezTo>
                  <a:cubicBezTo>
                    <a:pt x="421758" y="75155"/>
                    <a:pt x="422208" y="74255"/>
                    <a:pt x="422208" y="73805"/>
                  </a:cubicBezTo>
                  <a:cubicBezTo>
                    <a:pt x="422658" y="58955"/>
                    <a:pt x="422658" y="44105"/>
                    <a:pt x="422208" y="29255"/>
                  </a:cubicBezTo>
                  <a:cubicBezTo>
                    <a:pt x="422208" y="28355"/>
                    <a:pt x="421758" y="26555"/>
                    <a:pt x="421758" y="25205"/>
                  </a:cubicBezTo>
                  <a:cubicBezTo>
                    <a:pt x="420408" y="18005"/>
                    <a:pt x="422658" y="9905"/>
                    <a:pt x="417258" y="3605"/>
                  </a:cubicBezTo>
                  <a:cubicBezTo>
                    <a:pt x="407358" y="-8095"/>
                    <a:pt x="357858" y="12155"/>
                    <a:pt x="347058" y="15305"/>
                  </a:cubicBezTo>
                  <a:cubicBezTo>
                    <a:pt x="318258" y="23405"/>
                    <a:pt x="222408" y="49505"/>
                    <a:pt x="201708" y="55805"/>
                  </a:cubicBezTo>
                  <a:cubicBezTo>
                    <a:pt x="172908" y="64805"/>
                    <a:pt x="148608" y="76955"/>
                    <a:pt x="130158" y="103055"/>
                  </a:cubicBezTo>
                  <a:cubicBezTo>
                    <a:pt x="112158" y="128705"/>
                    <a:pt x="114858" y="154355"/>
                    <a:pt x="108558" y="183605"/>
                  </a:cubicBezTo>
                  <a:cubicBezTo>
                    <a:pt x="106308" y="193955"/>
                    <a:pt x="100908" y="214655"/>
                    <a:pt x="100908" y="213305"/>
                  </a:cubicBezTo>
                  <a:cubicBezTo>
                    <a:pt x="86508" y="220955"/>
                    <a:pt x="91908" y="277655"/>
                    <a:pt x="88308" y="294755"/>
                  </a:cubicBezTo>
                  <a:cubicBezTo>
                    <a:pt x="82008" y="324005"/>
                    <a:pt x="76608" y="353705"/>
                    <a:pt x="71658" y="383405"/>
                  </a:cubicBezTo>
                  <a:cubicBezTo>
                    <a:pt x="55908" y="480605"/>
                    <a:pt x="47358" y="578255"/>
                    <a:pt x="37008" y="676355"/>
                  </a:cubicBezTo>
                  <a:cubicBezTo>
                    <a:pt x="31608" y="725855"/>
                    <a:pt x="24858" y="775355"/>
                    <a:pt x="22608" y="825305"/>
                  </a:cubicBezTo>
                  <a:cubicBezTo>
                    <a:pt x="20808" y="868505"/>
                    <a:pt x="16308" y="931955"/>
                    <a:pt x="30258" y="972455"/>
                  </a:cubicBezTo>
                  <a:cubicBezTo>
                    <a:pt x="33408" y="1030505"/>
                    <a:pt x="23958" y="1090805"/>
                    <a:pt x="19908" y="1148855"/>
                  </a:cubicBezTo>
                  <a:cubicBezTo>
                    <a:pt x="15858" y="1202405"/>
                    <a:pt x="12708" y="1255505"/>
                    <a:pt x="15858" y="1309505"/>
                  </a:cubicBezTo>
                  <a:cubicBezTo>
                    <a:pt x="17658" y="1339205"/>
                    <a:pt x="26658" y="1367555"/>
                    <a:pt x="31158" y="1397255"/>
                  </a:cubicBezTo>
                  <a:cubicBezTo>
                    <a:pt x="36108" y="1429655"/>
                    <a:pt x="23508" y="1458905"/>
                    <a:pt x="19908" y="1490855"/>
                  </a:cubicBezTo>
                  <a:cubicBezTo>
                    <a:pt x="16758" y="1521905"/>
                    <a:pt x="27108" y="1551155"/>
                    <a:pt x="30258" y="1581755"/>
                  </a:cubicBezTo>
                  <a:cubicBezTo>
                    <a:pt x="33408" y="1612355"/>
                    <a:pt x="22158" y="1637555"/>
                    <a:pt x="15408" y="1667255"/>
                  </a:cubicBezTo>
                  <a:cubicBezTo>
                    <a:pt x="3258" y="1721255"/>
                    <a:pt x="5058" y="1776155"/>
                    <a:pt x="3708" y="1831055"/>
                  </a:cubicBezTo>
                  <a:cubicBezTo>
                    <a:pt x="2808" y="1864805"/>
                    <a:pt x="-6642" y="1903055"/>
                    <a:pt x="8658" y="1935005"/>
                  </a:cubicBezTo>
                  <a:cubicBezTo>
                    <a:pt x="23058" y="1964705"/>
                    <a:pt x="50058" y="1961105"/>
                    <a:pt x="78408" y="1955255"/>
                  </a:cubicBezTo>
                  <a:cubicBezTo>
                    <a:pt x="127908" y="1945355"/>
                    <a:pt x="179658" y="1923305"/>
                    <a:pt x="222858" y="1897655"/>
                  </a:cubicBezTo>
                  <a:lnTo>
                    <a:pt x="788058" y="1727555"/>
                  </a:lnTo>
                  <a:cubicBezTo>
                    <a:pt x="811908" y="1713605"/>
                    <a:pt x="1138158" y="1666355"/>
                    <a:pt x="1138608" y="1663655"/>
                  </a:cubicBezTo>
                  <a:cubicBezTo>
                    <a:pt x="1139958" y="1634405"/>
                    <a:pt x="1118358" y="1249205"/>
                    <a:pt x="1118358" y="1243355"/>
                  </a:cubicBezTo>
                  <a:close/>
                </a:path>
              </a:pathLst>
            </a:custGeom>
            <a:solidFill>
              <a:srgbClr val="40352F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263">
              <a:extLst>
                <a:ext uri="{FF2B5EF4-FFF2-40B4-BE49-F238E27FC236}">
                  <a16:creationId xmlns:a16="http://schemas.microsoft.com/office/drawing/2014/main" xmlns="" id="{B025CA59-5D5B-4AEF-BE5A-953591A3B650}"/>
                </a:ext>
              </a:extLst>
            </p:cNvPr>
            <p:cNvSpPr/>
            <p:nvPr/>
          </p:nvSpPr>
          <p:spPr>
            <a:xfrm>
              <a:off x="1834754" y="3643360"/>
              <a:ext cx="1070660" cy="2030370"/>
            </a:xfrm>
            <a:custGeom>
              <a:avLst/>
              <a:gdLst>
                <a:gd name="connsiteX0" fmla="*/ 732618 w 760067"/>
                <a:gd name="connsiteY0" fmla="*/ 1033671 h 1441370"/>
                <a:gd name="connsiteX1" fmla="*/ 656568 w 760067"/>
                <a:gd name="connsiteY1" fmla="*/ 732171 h 1441370"/>
                <a:gd name="connsiteX2" fmla="*/ 622368 w 760067"/>
                <a:gd name="connsiteY2" fmla="*/ 561621 h 1441370"/>
                <a:gd name="connsiteX3" fmla="*/ 602118 w 760067"/>
                <a:gd name="connsiteY3" fmla="*/ 443271 h 1441370"/>
                <a:gd name="connsiteX4" fmla="*/ 456318 w 760067"/>
                <a:gd name="connsiteY4" fmla="*/ 178671 h 1441370"/>
                <a:gd name="connsiteX5" fmla="*/ 32868 w 760067"/>
                <a:gd name="connsiteY5" fmla="*/ 21 h 1441370"/>
                <a:gd name="connsiteX6" fmla="*/ 468 w 760067"/>
                <a:gd name="connsiteY6" fmla="*/ 102621 h 1441370"/>
                <a:gd name="connsiteX7" fmla="*/ 127818 w 760067"/>
                <a:gd name="connsiteY7" fmla="*/ 661521 h 1441370"/>
                <a:gd name="connsiteX8" fmla="*/ 161568 w 760067"/>
                <a:gd name="connsiteY8" fmla="*/ 934221 h 1441370"/>
                <a:gd name="connsiteX9" fmla="*/ 185868 w 760067"/>
                <a:gd name="connsiteY9" fmla="*/ 1279371 h 1441370"/>
                <a:gd name="connsiteX10" fmla="*/ 188568 w 760067"/>
                <a:gd name="connsiteY10" fmla="*/ 1381971 h 1441370"/>
                <a:gd name="connsiteX11" fmla="*/ 188568 w 760067"/>
                <a:gd name="connsiteY11" fmla="*/ 1441371 h 1441370"/>
                <a:gd name="connsiteX12" fmla="*/ 391068 w 760067"/>
                <a:gd name="connsiteY12" fmla="*/ 1393221 h 1441370"/>
                <a:gd name="connsiteX13" fmla="*/ 380268 w 760067"/>
                <a:gd name="connsiteY13" fmla="*/ 1318071 h 1441370"/>
                <a:gd name="connsiteX14" fmla="*/ 406818 w 760067"/>
                <a:gd name="connsiteY14" fmla="*/ 1295121 h 1441370"/>
                <a:gd name="connsiteX15" fmla="*/ 437868 w 760067"/>
                <a:gd name="connsiteY15" fmla="*/ 1285671 h 1441370"/>
                <a:gd name="connsiteX16" fmla="*/ 496818 w 760067"/>
                <a:gd name="connsiteY16" fmla="*/ 1264071 h 1441370"/>
                <a:gd name="connsiteX17" fmla="*/ 555768 w 760067"/>
                <a:gd name="connsiteY17" fmla="*/ 1246971 h 1441370"/>
                <a:gd name="connsiteX18" fmla="*/ 581418 w 760067"/>
                <a:gd name="connsiteY18" fmla="*/ 1240221 h 1441370"/>
                <a:gd name="connsiteX19" fmla="*/ 615168 w 760067"/>
                <a:gd name="connsiteY19" fmla="*/ 1228971 h 1441370"/>
                <a:gd name="connsiteX20" fmla="*/ 690768 w 760067"/>
                <a:gd name="connsiteY20" fmla="*/ 1202871 h 1441370"/>
                <a:gd name="connsiteX21" fmla="*/ 760068 w 760067"/>
                <a:gd name="connsiteY21" fmla="*/ 1180371 h 1441370"/>
                <a:gd name="connsiteX22" fmla="*/ 732618 w 760067"/>
                <a:gd name="connsiteY22" fmla="*/ 1033671 h 1441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60067" h="1441370">
                  <a:moveTo>
                    <a:pt x="732618" y="1033671"/>
                  </a:moveTo>
                  <a:cubicBezTo>
                    <a:pt x="707418" y="932871"/>
                    <a:pt x="681768" y="832521"/>
                    <a:pt x="656568" y="732171"/>
                  </a:cubicBezTo>
                  <a:cubicBezTo>
                    <a:pt x="645318" y="675471"/>
                    <a:pt x="633618" y="618771"/>
                    <a:pt x="622368" y="561621"/>
                  </a:cubicBezTo>
                  <a:cubicBezTo>
                    <a:pt x="616968" y="521571"/>
                    <a:pt x="613368" y="481971"/>
                    <a:pt x="602118" y="443271"/>
                  </a:cubicBezTo>
                  <a:cubicBezTo>
                    <a:pt x="594018" y="414921"/>
                    <a:pt x="471168" y="206571"/>
                    <a:pt x="456318" y="178671"/>
                  </a:cubicBezTo>
                  <a:cubicBezTo>
                    <a:pt x="444618" y="176871"/>
                    <a:pt x="40968" y="-2229"/>
                    <a:pt x="32868" y="21"/>
                  </a:cubicBezTo>
                  <a:cubicBezTo>
                    <a:pt x="25218" y="20271"/>
                    <a:pt x="-4032" y="86871"/>
                    <a:pt x="468" y="102621"/>
                  </a:cubicBezTo>
                  <a:cubicBezTo>
                    <a:pt x="62568" y="282171"/>
                    <a:pt x="98568" y="473871"/>
                    <a:pt x="127818" y="661521"/>
                  </a:cubicBezTo>
                  <a:cubicBezTo>
                    <a:pt x="141768" y="751971"/>
                    <a:pt x="153018" y="842871"/>
                    <a:pt x="161568" y="934221"/>
                  </a:cubicBezTo>
                  <a:cubicBezTo>
                    <a:pt x="165618" y="979671"/>
                    <a:pt x="183618" y="1226271"/>
                    <a:pt x="185868" y="1279371"/>
                  </a:cubicBezTo>
                  <a:cubicBezTo>
                    <a:pt x="187218" y="1313571"/>
                    <a:pt x="187218" y="1347771"/>
                    <a:pt x="188568" y="1381971"/>
                  </a:cubicBezTo>
                  <a:cubicBezTo>
                    <a:pt x="189018" y="1393671"/>
                    <a:pt x="188118" y="1422021"/>
                    <a:pt x="188568" y="1441371"/>
                  </a:cubicBezTo>
                  <a:cubicBezTo>
                    <a:pt x="202518" y="1441371"/>
                    <a:pt x="370818" y="1402671"/>
                    <a:pt x="391068" y="1393221"/>
                  </a:cubicBezTo>
                  <a:cubicBezTo>
                    <a:pt x="391068" y="1389621"/>
                    <a:pt x="381168" y="1326621"/>
                    <a:pt x="380268" y="1318071"/>
                  </a:cubicBezTo>
                  <a:cubicBezTo>
                    <a:pt x="384318" y="1304571"/>
                    <a:pt x="394218" y="1297821"/>
                    <a:pt x="406818" y="1295121"/>
                  </a:cubicBezTo>
                  <a:cubicBezTo>
                    <a:pt x="418068" y="1292871"/>
                    <a:pt x="427968" y="1289721"/>
                    <a:pt x="437868" y="1285671"/>
                  </a:cubicBezTo>
                  <a:cubicBezTo>
                    <a:pt x="453618" y="1278921"/>
                    <a:pt x="480168" y="1269021"/>
                    <a:pt x="496818" y="1264071"/>
                  </a:cubicBezTo>
                  <a:lnTo>
                    <a:pt x="555768" y="1246971"/>
                  </a:lnTo>
                  <a:cubicBezTo>
                    <a:pt x="564318" y="1244721"/>
                    <a:pt x="572868" y="1242471"/>
                    <a:pt x="581418" y="1240221"/>
                  </a:cubicBezTo>
                  <a:cubicBezTo>
                    <a:pt x="594468" y="1237071"/>
                    <a:pt x="613818" y="1228971"/>
                    <a:pt x="615168" y="1228971"/>
                  </a:cubicBezTo>
                  <a:cubicBezTo>
                    <a:pt x="643968" y="1224021"/>
                    <a:pt x="662868" y="1208721"/>
                    <a:pt x="690768" y="1202871"/>
                  </a:cubicBezTo>
                  <a:cubicBezTo>
                    <a:pt x="712368" y="1197921"/>
                    <a:pt x="722268" y="1189821"/>
                    <a:pt x="760068" y="1180371"/>
                  </a:cubicBezTo>
                  <a:cubicBezTo>
                    <a:pt x="747018" y="1120071"/>
                    <a:pt x="742068" y="1065621"/>
                    <a:pt x="732618" y="1033671"/>
                  </a:cubicBezTo>
                  <a:close/>
                </a:path>
              </a:pathLst>
            </a:custGeom>
            <a:solidFill>
              <a:srgbClr val="FEFEFE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264">
              <a:extLst>
                <a:ext uri="{FF2B5EF4-FFF2-40B4-BE49-F238E27FC236}">
                  <a16:creationId xmlns:a16="http://schemas.microsoft.com/office/drawing/2014/main" xmlns="" id="{10A43567-7589-4FB8-AC37-F00E07A9978C}"/>
                </a:ext>
              </a:extLst>
            </p:cNvPr>
            <p:cNvSpPr/>
            <p:nvPr/>
          </p:nvSpPr>
          <p:spPr>
            <a:xfrm>
              <a:off x="2086238" y="4013580"/>
              <a:ext cx="817274" cy="1661419"/>
            </a:xfrm>
            <a:custGeom>
              <a:avLst/>
              <a:gdLst>
                <a:gd name="connsiteX0" fmla="*/ 401987 w 580187"/>
                <a:gd name="connsiteY0" fmla="*/ 978300 h 1179450"/>
                <a:gd name="connsiteX1" fmla="*/ 376337 w 580187"/>
                <a:gd name="connsiteY1" fmla="*/ 985050 h 1179450"/>
                <a:gd name="connsiteX2" fmla="*/ 317387 w 580187"/>
                <a:gd name="connsiteY2" fmla="*/ 1002150 h 1179450"/>
                <a:gd name="connsiteX3" fmla="*/ 258437 w 580187"/>
                <a:gd name="connsiteY3" fmla="*/ 1023750 h 1179450"/>
                <a:gd name="connsiteX4" fmla="*/ 227387 w 580187"/>
                <a:gd name="connsiteY4" fmla="*/ 1033200 h 1179450"/>
                <a:gd name="connsiteX5" fmla="*/ 200837 w 580187"/>
                <a:gd name="connsiteY5" fmla="*/ 1056150 h 1179450"/>
                <a:gd name="connsiteX6" fmla="*/ 211637 w 580187"/>
                <a:gd name="connsiteY6" fmla="*/ 1131300 h 1179450"/>
                <a:gd name="connsiteX7" fmla="*/ 9137 w 580187"/>
                <a:gd name="connsiteY7" fmla="*/ 1179450 h 1179450"/>
                <a:gd name="connsiteX8" fmla="*/ 9137 w 580187"/>
                <a:gd name="connsiteY8" fmla="*/ 1120050 h 1179450"/>
                <a:gd name="connsiteX9" fmla="*/ 6437 w 580187"/>
                <a:gd name="connsiteY9" fmla="*/ 1017450 h 1179450"/>
                <a:gd name="connsiteX10" fmla="*/ 1037 w 580187"/>
                <a:gd name="connsiteY10" fmla="*/ 859050 h 1179450"/>
                <a:gd name="connsiteX11" fmla="*/ 18137 w 580187"/>
                <a:gd name="connsiteY11" fmla="*/ 840150 h 1179450"/>
                <a:gd name="connsiteX12" fmla="*/ 94187 w 580187"/>
                <a:gd name="connsiteY12" fmla="*/ 810000 h 1179450"/>
                <a:gd name="connsiteX13" fmla="*/ 165287 w 580187"/>
                <a:gd name="connsiteY13" fmla="*/ 814050 h 1179450"/>
                <a:gd name="connsiteX14" fmla="*/ 159437 w 580187"/>
                <a:gd name="connsiteY14" fmla="*/ 851850 h 1179450"/>
                <a:gd name="connsiteX15" fmla="*/ 103637 w 580187"/>
                <a:gd name="connsiteY15" fmla="*/ 927900 h 1179450"/>
                <a:gd name="connsiteX16" fmla="*/ 93737 w 580187"/>
                <a:gd name="connsiteY16" fmla="*/ 960300 h 1179450"/>
                <a:gd name="connsiteX17" fmla="*/ 145937 w 580187"/>
                <a:gd name="connsiteY17" fmla="*/ 974250 h 1179450"/>
                <a:gd name="connsiteX18" fmla="*/ 196337 w 580187"/>
                <a:gd name="connsiteY18" fmla="*/ 963000 h 1179450"/>
                <a:gd name="connsiteX19" fmla="*/ 227837 w 580187"/>
                <a:gd name="connsiteY19" fmla="*/ 871650 h 1179450"/>
                <a:gd name="connsiteX20" fmla="*/ 207587 w 580187"/>
                <a:gd name="connsiteY20" fmla="*/ 720900 h 1179450"/>
                <a:gd name="connsiteX21" fmla="*/ 250337 w 580187"/>
                <a:gd name="connsiteY21" fmla="*/ 686700 h 1179450"/>
                <a:gd name="connsiteX22" fmla="*/ 311087 w 580187"/>
                <a:gd name="connsiteY22" fmla="*/ 702450 h 1179450"/>
                <a:gd name="connsiteX23" fmla="*/ 333137 w 580187"/>
                <a:gd name="connsiteY23" fmla="*/ 759600 h 1179450"/>
                <a:gd name="connsiteX24" fmla="*/ 300287 w 580187"/>
                <a:gd name="connsiteY24" fmla="*/ 807750 h 1179450"/>
                <a:gd name="connsiteX25" fmla="*/ 316937 w 580187"/>
                <a:gd name="connsiteY25" fmla="*/ 837900 h 1179450"/>
                <a:gd name="connsiteX26" fmla="*/ 428987 w 580187"/>
                <a:gd name="connsiteY26" fmla="*/ 809550 h 1179450"/>
                <a:gd name="connsiteX27" fmla="*/ 476237 w 580187"/>
                <a:gd name="connsiteY27" fmla="*/ 727650 h 1179450"/>
                <a:gd name="connsiteX28" fmla="*/ 430337 w 580187"/>
                <a:gd name="connsiteY28" fmla="*/ 465750 h 1179450"/>
                <a:gd name="connsiteX29" fmla="*/ 385787 w 580187"/>
                <a:gd name="connsiteY29" fmla="*/ 454050 h 1179450"/>
                <a:gd name="connsiteX30" fmla="*/ 284537 w 580187"/>
                <a:gd name="connsiteY30" fmla="*/ 535950 h 1179450"/>
                <a:gd name="connsiteX31" fmla="*/ 247187 w 580187"/>
                <a:gd name="connsiteY31" fmla="*/ 548100 h 1179450"/>
                <a:gd name="connsiteX32" fmla="*/ 249887 w 580187"/>
                <a:gd name="connsiteY32" fmla="*/ 508950 h 1179450"/>
                <a:gd name="connsiteX33" fmla="*/ 323237 w 580187"/>
                <a:gd name="connsiteY33" fmla="*/ 335250 h 1179450"/>
                <a:gd name="connsiteX34" fmla="*/ 353387 w 580187"/>
                <a:gd name="connsiteY34" fmla="*/ 215550 h 1179450"/>
                <a:gd name="connsiteX35" fmla="*/ 303887 w 580187"/>
                <a:gd name="connsiteY35" fmla="*/ 107100 h 1179450"/>
                <a:gd name="connsiteX36" fmla="*/ 297137 w 580187"/>
                <a:gd name="connsiteY36" fmla="*/ 15300 h 1179450"/>
                <a:gd name="connsiteX37" fmla="*/ 318737 w 580187"/>
                <a:gd name="connsiteY37" fmla="*/ 0 h 1179450"/>
                <a:gd name="connsiteX38" fmla="*/ 422237 w 580187"/>
                <a:gd name="connsiteY38" fmla="*/ 180900 h 1179450"/>
                <a:gd name="connsiteX39" fmla="*/ 442487 w 580187"/>
                <a:gd name="connsiteY39" fmla="*/ 299250 h 1179450"/>
                <a:gd name="connsiteX40" fmla="*/ 476687 w 580187"/>
                <a:gd name="connsiteY40" fmla="*/ 469800 h 1179450"/>
                <a:gd name="connsiteX41" fmla="*/ 552737 w 580187"/>
                <a:gd name="connsiteY41" fmla="*/ 771300 h 1179450"/>
                <a:gd name="connsiteX42" fmla="*/ 580187 w 580187"/>
                <a:gd name="connsiteY42" fmla="*/ 918900 h 1179450"/>
                <a:gd name="connsiteX43" fmla="*/ 510887 w 580187"/>
                <a:gd name="connsiteY43" fmla="*/ 941400 h 1179450"/>
                <a:gd name="connsiteX44" fmla="*/ 435287 w 580187"/>
                <a:gd name="connsiteY44" fmla="*/ 967500 h 1179450"/>
                <a:gd name="connsiteX45" fmla="*/ 401987 w 580187"/>
                <a:gd name="connsiteY45" fmla="*/ 978300 h 117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80187" h="1179450">
                  <a:moveTo>
                    <a:pt x="401987" y="978300"/>
                  </a:moveTo>
                  <a:cubicBezTo>
                    <a:pt x="393437" y="980550"/>
                    <a:pt x="384887" y="982800"/>
                    <a:pt x="376337" y="985050"/>
                  </a:cubicBezTo>
                  <a:lnTo>
                    <a:pt x="317387" y="1002150"/>
                  </a:lnTo>
                  <a:cubicBezTo>
                    <a:pt x="300737" y="1007100"/>
                    <a:pt x="274187" y="1017000"/>
                    <a:pt x="258437" y="1023750"/>
                  </a:cubicBezTo>
                  <a:cubicBezTo>
                    <a:pt x="248537" y="1027800"/>
                    <a:pt x="238637" y="1030950"/>
                    <a:pt x="227387" y="1033200"/>
                  </a:cubicBezTo>
                  <a:cubicBezTo>
                    <a:pt x="214787" y="1035900"/>
                    <a:pt x="204887" y="1042650"/>
                    <a:pt x="200837" y="1056150"/>
                  </a:cubicBezTo>
                  <a:cubicBezTo>
                    <a:pt x="201737" y="1064250"/>
                    <a:pt x="211637" y="1127700"/>
                    <a:pt x="211637" y="1131300"/>
                  </a:cubicBezTo>
                  <a:cubicBezTo>
                    <a:pt x="191387" y="1140750"/>
                    <a:pt x="23087" y="1179450"/>
                    <a:pt x="9137" y="1179450"/>
                  </a:cubicBezTo>
                  <a:cubicBezTo>
                    <a:pt x="9137" y="1160100"/>
                    <a:pt x="9587" y="1131750"/>
                    <a:pt x="9137" y="1120050"/>
                  </a:cubicBezTo>
                  <a:cubicBezTo>
                    <a:pt x="7787" y="1085850"/>
                    <a:pt x="7787" y="1051650"/>
                    <a:pt x="6437" y="1017450"/>
                  </a:cubicBezTo>
                  <a:cubicBezTo>
                    <a:pt x="4187" y="964800"/>
                    <a:pt x="-2563" y="911700"/>
                    <a:pt x="1037" y="859050"/>
                  </a:cubicBezTo>
                  <a:cubicBezTo>
                    <a:pt x="2837" y="849150"/>
                    <a:pt x="10037" y="843750"/>
                    <a:pt x="18137" y="840150"/>
                  </a:cubicBezTo>
                  <a:cubicBezTo>
                    <a:pt x="42887" y="828450"/>
                    <a:pt x="68087" y="817200"/>
                    <a:pt x="94187" y="810000"/>
                  </a:cubicBezTo>
                  <a:cubicBezTo>
                    <a:pt x="112637" y="805050"/>
                    <a:pt x="152687" y="793350"/>
                    <a:pt x="165287" y="814050"/>
                  </a:cubicBezTo>
                  <a:cubicBezTo>
                    <a:pt x="173387" y="827550"/>
                    <a:pt x="166637" y="840150"/>
                    <a:pt x="159437" y="851850"/>
                  </a:cubicBezTo>
                  <a:cubicBezTo>
                    <a:pt x="143237" y="878850"/>
                    <a:pt x="121637" y="902250"/>
                    <a:pt x="103637" y="927900"/>
                  </a:cubicBezTo>
                  <a:cubicBezTo>
                    <a:pt x="96887" y="937350"/>
                    <a:pt x="86987" y="947700"/>
                    <a:pt x="93737" y="960300"/>
                  </a:cubicBezTo>
                  <a:cubicBezTo>
                    <a:pt x="102737" y="976500"/>
                    <a:pt x="130187" y="974700"/>
                    <a:pt x="145937" y="974250"/>
                  </a:cubicBezTo>
                  <a:cubicBezTo>
                    <a:pt x="163037" y="974250"/>
                    <a:pt x="181487" y="971550"/>
                    <a:pt x="196337" y="963000"/>
                  </a:cubicBezTo>
                  <a:cubicBezTo>
                    <a:pt x="229637" y="944550"/>
                    <a:pt x="230537" y="904950"/>
                    <a:pt x="227837" y="871650"/>
                  </a:cubicBezTo>
                  <a:cubicBezTo>
                    <a:pt x="223787" y="821250"/>
                    <a:pt x="211637" y="771300"/>
                    <a:pt x="207587" y="720900"/>
                  </a:cubicBezTo>
                  <a:cubicBezTo>
                    <a:pt x="203987" y="679050"/>
                    <a:pt x="211187" y="673200"/>
                    <a:pt x="250337" y="686700"/>
                  </a:cubicBezTo>
                  <a:cubicBezTo>
                    <a:pt x="270137" y="693450"/>
                    <a:pt x="291287" y="696150"/>
                    <a:pt x="311087" y="702450"/>
                  </a:cubicBezTo>
                  <a:cubicBezTo>
                    <a:pt x="344837" y="713700"/>
                    <a:pt x="350687" y="729450"/>
                    <a:pt x="333137" y="759600"/>
                  </a:cubicBezTo>
                  <a:cubicBezTo>
                    <a:pt x="323237" y="776250"/>
                    <a:pt x="309737" y="790650"/>
                    <a:pt x="300287" y="807750"/>
                  </a:cubicBezTo>
                  <a:cubicBezTo>
                    <a:pt x="289037" y="828000"/>
                    <a:pt x="293987" y="837900"/>
                    <a:pt x="316937" y="837900"/>
                  </a:cubicBezTo>
                  <a:cubicBezTo>
                    <a:pt x="356537" y="837900"/>
                    <a:pt x="394337" y="828900"/>
                    <a:pt x="428987" y="809550"/>
                  </a:cubicBezTo>
                  <a:cubicBezTo>
                    <a:pt x="460937" y="792000"/>
                    <a:pt x="474887" y="762750"/>
                    <a:pt x="476237" y="727650"/>
                  </a:cubicBezTo>
                  <a:cubicBezTo>
                    <a:pt x="480737" y="637200"/>
                    <a:pt x="459137" y="550800"/>
                    <a:pt x="430337" y="465750"/>
                  </a:cubicBezTo>
                  <a:cubicBezTo>
                    <a:pt x="421337" y="439650"/>
                    <a:pt x="407837" y="436950"/>
                    <a:pt x="385787" y="454050"/>
                  </a:cubicBezTo>
                  <a:cubicBezTo>
                    <a:pt x="351587" y="480600"/>
                    <a:pt x="319637" y="510300"/>
                    <a:pt x="284537" y="535950"/>
                  </a:cubicBezTo>
                  <a:cubicBezTo>
                    <a:pt x="273287" y="544050"/>
                    <a:pt x="260687" y="558450"/>
                    <a:pt x="247187" y="548100"/>
                  </a:cubicBezTo>
                  <a:cubicBezTo>
                    <a:pt x="233237" y="537300"/>
                    <a:pt x="244487" y="521550"/>
                    <a:pt x="249887" y="508950"/>
                  </a:cubicBezTo>
                  <a:cubicBezTo>
                    <a:pt x="274637" y="450900"/>
                    <a:pt x="300737" y="393750"/>
                    <a:pt x="323237" y="335250"/>
                  </a:cubicBezTo>
                  <a:cubicBezTo>
                    <a:pt x="338087" y="296550"/>
                    <a:pt x="349787" y="256950"/>
                    <a:pt x="353387" y="215550"/>
                  </a:cubicBezTo>
                  <a:cubicBezTo>
                    <a:pt x="356987" y="171000"/>
                    <a:pt x="344387" y="131400"/>
                    <a:pt x="303887" y="107100"/>
                  </a:cubicBezTo>
                  <a:cubicBezTo>
                    <a:pt x="248087" y="73800"/>
                    <a:pt x="261137" y="47700"/>
                    <a:pt x="297137" y="15300"/>
                  </a:cubicBezTo>
                  <a:cubicBezTo>
                    <a:pt x="303887" y="9450"/>
                    <a:pt x="309287" y="2250"/>
                    <a:pt x="318737" y="0"/>
                  </a:cubicBezTo>
                  <a:cubicBezTo>
                    <a:pt x="355637" y="67950"/>
                    <a:pt x="414137" y="151650"/>
                    <a:pt x="422237" y="180900"/>
                  </a:cubicBezTo>
                  <a:cubicBezTo>
                    <a:pt x="433037" y="219600"/>
                    <a:pt x="437087" y="259200"/>
                    <a:pt x="442487" y="299250"/>
                  </a:cubicBezTo>
                  <a:cubicBezTo>
                    <a:pt x="453737" y="355950"/>
                    <a:pt x="465437" y="412650"/>
                    <a:pt x="476687" y="469800"/>
                  </a:cubicBezTo>
                  <a:cubicBezTo>
                    <a:pt x="501887" y="570600"/>
                    <a:pt x="527537" y="670950"/>
                    <a:pt x="552737" y="771300"/>
                  </a:cubicBezTo>
                  <a:cubicBezTo>
                    <a:pt x="562187" y="803250"/>
                    <a:pt x="567137" y="857700"/>
                    <a:pt x="580187" y="918900"/>
                  </a:cubicBezTo>
                  <a:cubicBezTo>
                    <a:pt x="542837" y="928350"/>
                    <a:pt x="532487" y="936450"/>
                    <a:pt x="510887" y="941400"/>
                  </a:cubicBezTo>
                  <a:cubicBezTo>
                    <a:pt x="482987" y="947700"/>
                    <a:pt x="463637" y="962550"/>
                    <a:pt x="435287" y="967500"/>
                  </a:cubicBezTo>
                  <a:cubicBezTo>
                    <a:pt x="434387" y="967500"/>
                    <a:pt x="415037" y="975150"/>
                    <a:pt x="401987" y="978300"/>
                  </a:cubicBezTo>
                  <a:close/>
                </a:path>
              </a:pathLst>
            </a:custGeom>
            <a:solidFill>
              <a:srgbClr val="E5E5E5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265">
              <a:extLst>
                <a:ext uri="{FF2B5EF4-FFF2-40B4-BE49-F238E27FC236}">
                  <a16:creationId xmlns:a16="http://schemas.microsoft.com/office/drawing/2014/main" xmlns="" id="{3C608C1E-66E4-42EA-ABD3-1F2A8CF2AB5D}"/>
                </a:ext>
              </a:extLst>
            </p:cNvPr>
            <p:cNvSpPr/>
            <p:nvPr/>
          </p:nvSpPr>
          <p:spPr>
            <a:xfrm>
              <a:off x="2671511" y="4269670"/>
              <a:ext cx="1494932" cy="1053521"/>
            </a:xfrm>
            <a:custGeom>
              <a:avLst/>
              <a:gdLst>
                <a:gd name="connsiteX0" fmla="*/ 0 w 1061260"/>
                <a:gd name="connsiteY0" fmla="*/ 0 h 747900"/>
                <a:gd name="connsiteX1" fmla="*/ 544050 w 1061260"/>
                <a:gd name="connsiteY1" fmla="*/ 277200 h 747900"/>
                <a:gd name="connsiteX2" fmla="*/ 548550 w 1061260"/>
                <a:gd name="connsiteY2" fmla="*/ 278100 h 747900"/>
                <a:gd name="connsiteX3" fmla="*/ 731700 w 1061260"/>
                <a:gd name="connsiteY3" fmla="*/ 239850 h 747900"/>
                <a:gd name="connsiteX4" fmla="*/ 760500 w 1061260"/>
                <a:gd name="connsiteY4" fmla="*/ 239850 h 747900"/>
                <a:gd name="connsiteX5" fmla="*/ 747900 w 1061260"/>
                <a:gd name="connsiteY5" fmla="*/ 265950 h 747900"/>
                <a:gd name="connsiteX6" fmla="*/ 676800 w 1061260"/>
                <a:gd name="connsiteY6" fmla="*/ 324900 h 747900"/>
                <a:gd name="connsiteX7" fmla="*/ 652950 w 1061260"/>
                <a:gd name="connsiteY7" fmla="*/ 359550 h 747900"/>
                <a:gd name="connsiteX8" fmla="*/ 695250 w 1061260"/>
                <a:gd name="connsiteY8" fmla="*/ 370350 h 747900"/>
                <a:gd name="connsiteX9" fmla="*/ 823050 w 1061260"/>
                <a:gd name="connsiteY9" fmla="*/ 361800 h 747900"/>
                <a:gd name="connsiteX10" fmla="*/ 948600 w 1061260"/>
                <a:gd name="connsiteY10" fmla="*/ 400050 h 747900"/>
                <a:gd name="connsiteX11" fmla="*/ 972000 w 1061260"/>
                <a:gd name="connsiteY11" fmla="*/ 433350 h 747900"/>
                <a:gd name="connsiteX12" fmla="*/ 933750 w 1061260"/>
                <a:gd name="connsiteY12" fmla="*/ 433350 h 747900"/>
                <a:gd name="connsiteX13" fmla="*/ 779850 w 1061260"/>
                <a:gd name="connsiteY13" fmla="*/ 406350 h 747900"/>
                <a:gd name="connsiteX14" fmla="*/ 718200 w 1061260"/>
                <a:gd name="connsiteY14" fmla="*/ 426150 h 747900"/>
                <a:gd name="connsiteX15" fmla="*/ 793800 w 1061260"/>
                <a:gd name="connsiteY15" fmla="*/ 427500 h 747900"/>
                <a:gd name="connsiteX16" fmla="*/ 881100 w 1061260"/>
                <a:gd name="connsiteY16" fmla="*/ 429300 h 747900"/>
                <a:gd name="connsiteX17" fmla="*/ 905850 w 1061260"/>
                <a:gd name="connsiteY17" fmla="*/ 444150 h 747900"/>
                <a:gd name="connsiteX18" fmla="*/ 882000 w 1061260"/>
                <a:gd name="connsiteY18" fmla="*/ 459450 h 747900"/>
                <a:gd name="connsiteX19" fmla="*/ 760950 w 1061260"/>
                <a:gd name="connsiteY19" fmla="*/ 475200 h 747900"/>
                <a:gd name="connsiteX20" fmla="*/ 954000 w 1061260"/>
                <a:gd name="connsiteY20" fmla="*/ 556650 h 747900"/>
                <a:gd name="connsiteX21" fmla="*/ 1057050 w 1061260"/>
                <a:gd name="connsiteY21" fmla="*/ 663750 h 747900"/>
                <a:gd name="connsiteX22" fmla="*/ 1057950 w 1061260"/>
                <a:gd name="connsiteY22" fmla="*/ 691650 h 747900"/>
                <a:gd name="connsiteX23" fmla="*/ 1053900 w 1061260"/>
                <a:gd name="connsiteY23" fmla="*/ 747900 h 747900"/>
                <a:gd name="connsiteX24" fmla="*/ 992250 w 1061260"/>
                <a:gd name="connsiteY24" fmla="*/ 630450 h 747900"/>
                <a:gd name="connsiteX25" fmla="*/ 830250 w 1061260"/>
                <a:gd name="connsiteY25" fmla="*/ 516150 h 747900"/>
                <a:gd name="connsiteX26" fmla="*/ 744750 w 1061260"/>
                <a:gd name="connsiteY26" fmla="*/ 502200 h 747900"/>
                <a:gd name="connsiteX27" fmla="*/ 711450 w 1061260"/>
                <a:gd name="connsiteY27" fmla="*/ 536850 h 747900"/>
                <a:gd name="connsiteX28" fmla="*/ 682650 w 1061260"/>
                <a:gd name="connsiteY28" fmla="*/ 559800 h 747900"/>
                <a:gd name="connsiteX29" fmla="*/ 565200 w 1061260"/>
                <a:gd name="connsiteY29" fmla="*/ 587700 h 747900"/>
                <a:gd name="connsiteX30" fmla="*/ 522900 w 1061260"/>
                <a:gd name="connsiteY30" fmla="*/ 596250 h 747900"/>
                <a:gd name="connsiteX31" fmla="*/ 439650 w 1061260"/>
                <a:gd name="connsiteY31" fmla="*/ 402750 h 747900"/>
                <a:gd name="connsiteX32" fmla="*/ 426600 w 1061260"/>
                <a:gd name="connsiteY32" fmla="*/ 405000 h 747900"/>
                <a:gd name="connsiteX33" fmla="*/ 417600 w 1061260"/>
                <a:gd name="connsiteY33" fmla="*/ 420750 h 747900"/>
                <a:gd name="connsiteX34" fmla="*/ 415350 w 1061260"/>
                <a:gd name="connsiteY34" fmla="*/ 502650 h 747900"/>
                <a:gd name="connsiteX35" fmla="*/ 435600 w 1061260"/>
                <a:gd name="connsiteY35" fmla="*/ 628200 h 747900"/>
                <a:gd name="connsiteX36" fmla="*/ 166500 w 1061260"/>
                <a:gd name="connsiteY36" fmla="*/ 734850 h 747900"/>
                <a:gd name="connsiteX37" fmla="*/ 104400 w 1061260"/>
                <a:gd name="connsiteY37" fmla="*/ 468900 h 747900"/>
                <a:gd name="connsiteX38" fmla="*/ 0 w 1061260"/>
                <a:gd name="connsiteY38" fmla="*/ 0 h 7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61260" h="747900">
                  <a:moveTo>
                    <a:pt x="0" y="0"/>
                  </a:moveTo>
                  <a:cubicBezTo>
                    <a:pt x="16200" y="11700"/>
                    <a:pt x="542700" y="278550"/>
                    <a:pt x="544050" y="277200"/>
                  </a:cubicBezTo>
                  <a:cubicBezTo>
                    <a:pt x="545850" y="276750"/>
                    <a:pt x="547200" y="276750"/>
                    <a:pt x="548550" y="278100"/>
                  </a:cubicBezTo>
                  <a:cubicBezTo>
                    <a:pt x="570600" y="278550"/>
                    <a:pt x="692550" y="253800"/>
                    <a:pt x="731700" y="239850"/>
                  </a:cubicBezTo>
                  <a:cubicBezTo>
                    <a:pt x="741150" y="236700"/>
                    <a:pt x="753750" y="228600"/>
                    <a:pt x="760500" y="239850"/>
                  </a:cubicBezTo>
                  <a:cubicBezTo>
                    <a:pt x="766800" y="250650"/>
                    <a:pt x="754650" y="258750"/>
                    <a:pt x="747900" y="265950"/>
                  </a:cubicBezTo>
                  <a:cubicBezTo>
                    <a:pt x="726300" y="288000"/>
                    <a:pt x="699750" y="303750"/>
                    <a:pt x="676800" y="324900"/>
                  </a:cubicBezTo>
                  <a:cubicBezTo>
                    <a:pt x="666450" y="334350"/>
                    <a:pt x="647100" y="343800"/>
                    <a:pt x="652950" y="359550"/>
                  </a:cubicBezTo>
                  <a:cubicBezTo>
                    <a:pt x="659250" y="377550"/>
                    <a:pt x="680400" y="371700"/>
                    <a:pt x="695250" y="370350"/>
                  </a:cubicBezTo>
                  <a:cubicBezTo>
                    <a:pt x="737550" y="366750"/>
                    <a:pt x="779850" y="359550"/>
                    <a:pt x="823050" y="361800"/>
                  </a:cubicBezTo>
                  <a:cubicBezTo>
                    <a:pt x="868500" y="364050"/>
                    <a:pt x="910350" y="376200"/>
                    <a:pt x="948600" y="400050"/>
                  </a:cubicBezTo>
                  <a:cubicBezTo>
                    <a:pt x="960750" y="407700"/>
                    <a:pt x="979650" y="418050"/>
                    <a:pt x="972000" y="433350"/>
                  </a:cubicBezTo>
                  <a:cubicBezTo>
                    <a:pt x="964350" y="449100"/>
                    <a:pt x="946350" y="437400"/>
                    <a:pt x="933750" y="433350"/>
                  </a:cubicBezTo>
                  <a:cubicBezTo>
                    <a:pt x="883800" y="416700"/>
                    <a:pt x="832950" y="403200"/>
                    <a:pt x="779850" y="406350"/>
                  </a:cubicBezTo>
                  <a:cubicBezTo>
                    <a:pt x="757800" y="407700"/>
                    <a:pt x="737100" y="411300"/>
                    <a:pt x="718200" y="426150"/>
                  </a:cubicBezTo>
                  <a:cubicBezTo>
                    <a:pt x="743400" y="430200"/>
                    <a:pt x="768600" y="431100"/>
                    <a:pt x="793800" y="427500"/>
                  </a:cubicBezTo>
                  <a:cubicBezTo>
                    <a:pt x="823050" y="423450"/>
                    <a:pt x="852300" y="423450"/>
                    <a:pt x="881100" y="429300"/>
                  </a:cubicBezTo>
                  <a:cubicBezTo>
                    <a:pt x="891000" y="431100"/>
                    <a:pt x="905400" y="431550"/>
                    <a:pt x="905850" y="444150"/>
                  </a:cubicBezTo>
                  <a:cubicBezTo>
                    <a:pt x="906300" y="457650"/>
                    <a:pt x="891900" y="457650"/>
                    <a:pt x="882000" y="459450"/>
                  </a:cubicBezTo>
                  <a:cubicBezTo>
                    <a:pt x="843300" y="467100"/>
                    <a:pt x="803700" y="468450"/>
                    <a:pt x="760950" y="475200"/>
                  </a:cubicBezTo>
                  <a:cubicBezTo>
                    <a:pt x="830700" y="495900"/>
                    <a:pt x="893700" y="522900"/>
                    <a:pt x="954000" y="556650"/>
                  </a:cubicBezTo>
                  <a:cubicBezTo>
                    <a:pt x="997650" y="580950"/>
                    <a:pt x="1042200" y="612900"/>
                    <a:pt x="1057050" y="663750"/>
                  </a:cubicBezTo>
                  <a:cubicBezTo>
                    <a:pt x="1057950" y="673200"/>
                    <a:pt x="1063350" y="682200"/>
                    <a:pt x="1057950" y="691650"/>
                  </a:cubicBezTo>
                  <a:cubicBezTo>
                    <a:pt x="1053900" y="709650"/>
                    <a:pt x="1070100" y="729000"/>
                    <a:pt x="1053900" y="747900"/>
                  </a:cubicBezTo>
                  <a:cubicBezTo>
                    <a:pt x="1034100" y="707400"/>
                    <a:pt x="1014750" y="668250"/>
                    <a:pt x="992250" y="630450"/>
                  </a:cubicBezTo>
                  <a:cubicBezTo>
                    <a:pt x="954900" y="567900"/>
                    <a:pt x="898200" y="534600"/>
                    <a:pt x="830250" y="516150"/>
                  </a:cubicBezTo>
                  <a:cubicBezTo>
                    <a:pt x="802350" y="508500"/>
                    <a:pt x="774450" y="500400"/>
                    <a:pt x="744750" y="502200"/>
                  </a:cubicBezTo>
                  <a:cubicBezTo>
                    <a:pt x="716400" y="504000"/>
                    <a:pt x="711900" y="508950"/>
                    <a:pt x="711450" y="536850"/>
                  </a:cubicBezTo>
                  <a:cubicBezTo>
                    <a:pt x="711000" y="555300"/>
                    <a:pt x="694800" y="557100"/>
                    <a:pt x="682650" y="559800"/>
                  </a:cubicBezTo>
                  <a:cubicBezTo>
                    <a:pt x="643500" y="568800"/>
                    <a:pt x="604350" y="576900"/>
                    <a:pt x="565200" y="587700"/>
                  </a:cubicBezTo>
                  <a:cubicBezTo>
                    <a:pt x="551250" y="591300"/>
                    <a:pt x="537750" y="598950"/>
                    <a:pt x="522900" y="596250"/>
                  </a:cubicBezTo>
                  <a:cubicBezTo>
                    <a:pt x="517950" y="585000"/>
                    <a:pt x="468450" y="454050"/>
                    <a:pt x="439650" y="402750"/>
                  </a:cubicBezTo>
                  <a:cubicBezTo>
                    <a:pt x="433800" y="395550"/>
                    <a:pt x="429300" y="394650"/>
                    <a:pt x="426600" y="405000"/>
                  </a:cubicBezTo>
                  <a:cubicBezTo>
                    <a:pt x="425250" y="411300"/>
                    <a:pt x="421650" y="416250"/>
                    <a:pt x="417600" y="420750"/>
                  </a:cubicBezTo>
                  <a:cubicBezTo>
                    <a:pt x="407700" y="447750"/>
                    <a:pt x="411750" y="475200"/>
                    <a:pt x="415350" y="502650"/>
                  </a:cubicBezTo>
                  <a:cubicBezTo>
                    <a:pt x="418500" y="516600"/>
                    <a:pt x="439200" y="622800"/>
                    <a:pt x="435600" y="628200"/>
                  </a:cubicBezTo>
                  <a:cubicBezTo>
                    <a:pt x="414000" y="644850"/>
                    <a:pt x="184950" y="728100"/>
                    <a:pt x="166500" y="734850"/>
                  </a:cubicBezTo>
                  <a:cubicBezTo>
                    <a:pt x="160200" y="705600"/>
                    <a:pt x="120600" y="541350"/>
                    <a:pt x="104400" y="468900"/>
                  </a:cubicBezTo>
                  <a:cubicBezTo>
                    <a:pt x="67500" y="314550"/>
                    <a:pt x="40500" y="153900"/>
                    <a:pt x="0" y="0"/>
                  </a:cubicBezTo>
                  <a:close/>
                </a:path>
              </a:pathLst>
            </a:custGeom>
            <a:solidFill>
              <a:srgbClr val="40352F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7" name="Graphic 2">
              <a:extLst>
                <a:ext uri="{FF2B5EF4-FFF2-40B4-BE49-F238E27FC236}">
                  <a16:creationId xmlns:a16="http://schemas.microsoft.com/office/drawing/2014/main" xmlns="" id="{99065EA3-DD04-403D-8BB5-45C9AFC5C504}"/>
                </a:ext>
              </a:extLst>
            </p:cNvPr>
            <p:cNvGrpSpPr/>
            <p:nvPr/>
          </p:nvGrpSpPr>
          <p:grpSpPr>
            <a:xfrm>
              <a:off x="854345" y="1488121"/>
              <a:ext cx="2872036" cy="3664255"/>
              <a:chOff x="554148" y="170374"/>
              <a:chExt cx="2038873" cy="2601273"/>
            </a:xfrm>
            <a:solidFill>
              <a:srgbClr val="BE7E56"/>
            </a:solidFill>
          </p:grpSpPr>
          <p:sp>
            <p:nvSpPr>
              <p:cNvPr id="77" name="Freeform: Shape 287">
                <a:extLst>
                  <a:ext uri="{FF2B5EF4-FFF2-40B4-BE49-F238E27FC236}">
                    <a16:creationId xmlns:a16="http://schemas.microsoft.com/office/drawing/2014/main" xmlns="" id="{2F069387-ECB8-40C8-9DEF-A42BC6D74503}"/>
                  </a:ext>
                </a:extLst>
              </p:cNvPr>
              <p:cNvSpPr/>
              <p:nvPr/>
            </p:nvSpPr>
            <p:spPr>
              <a:xfrm>
                <a:off x="554148" y="170374"/>
                <a:ext cx="2038873" cy="2601273"/>
              </a:xfrm>
              <a:custGeom>
                <a:avLst/>
                <a:gdLst>
                  <a:gd name="connsiteX0" fmla="*/ 2037914 w 2038873"/>
                  <a:gd name="connsiteY0" fmla="*/ 2055187 h 2601273"/>
                  <a:gd name="connsiteX1" fmla="*/ 1980765 w 2038873"/>
                  <a:gd name="connsiteY1" fmla="*/ 2055637 h 2601273"/>
                  <a:gd name="connsiteX2" fmla="*/ 1883114 w 2038873"/>
                  <a:gd name="connsiteY2" fmla="*/ 2121787 h 2601273"/>
                  <a:gd name="connsiteX3" fmla="*/ 1848465 w 2038873"/>
                  <a:gd name="connsiteY3" fmla="*/ 2125837 h 2601273"/>
                  <a:gd name="connsiteX4" fmla="*/ 1825965 w 2038873"/>
                  <a:gd name="connsiteY4" fmla="*/ 2101537 h 2601273"/>
                  <a:gd name="connsiteX5" fmla="*/ 1842614 w 2038873"/>
                  <a:gd name="connsiteY5" fmla="*/ 2077237 h 2601273"/>
                  <a:gd name="connsiteX6" fmla="*/ 1871414 w 2038873"/>
                  <a:gd name="connsiteY6" fmla="*/ 2066887 h 2601273"/>
                  <a:gd name="connsiteX7" fmla="*/ 1942515 w 2038873"/>
                  <a:gd name="connsiteY7" fmla="*/ 2013337 h 2601273"/>
                  <a:gd name="connsiteX8" fmla="*/ 1964114 w 2038873"/>
                  <a:gd name="connsiteY8" fmla="*/ 1931437 h 2601273"/>
                  <a:gd name="connsiteX9" fmla="*/ 1937565 w 2038873"/>
                  <a:gd name="connsiteY9" fmla="*/ 1947187 h 2601273"/>
                  <a:gd name="connsiteX10" fmla="*/ 1690965 w 2038873"/>
                  <a:gd name="connsiteY10" fmla="*/ 1797787 h 2601273"/>
                  <a:gd name="connsiteX11" fmla="*/ 1718864 w 2038873"/>
                  <a:gd name="connsiteY11" fmla="*/ 1669087 h 2601273"/>
                  <a:gd name="connsiteX12" fmla="*/ 1802114 w 2038873"/>
                  <a:gd name="connsiteY12" fmla="*/ 1569637 h 2601273"/>
                  <a:gd name="connsiteX13" fmla="*/ 1763864 w 2038873"/>
                  <a:gd name="connsiteY13" fmla="*/ 1367587 h 2601273"/>
                  <a:gd name="connsiteX14" fmla="*/ 1674315 w 2038873"/>
                  <a:gd name="connsiteY14" fmla="*/ 1292437 h 2601273"/>
                  <a:gd name="connsiteX15" fmla="*/ 1640565 w 2038873"/>
                  <a:gd name="connsiteY15" fmla="*/ 1246987 h 2601273"/>
                  <a:gd name="connsiteX16" fmla="*/ 1681965 w 2038873"/>
                  <a:gd name="connsiteY16" fmla="*/ 1212787 h 2601273"/>
                  <a:gd name="connsiteX17" fmla="*/ 1726065 w 2038873"/>
                  <a:gd name="connsiteY17" fmla="*/ 1141687 h 2601273"/>
                  <a:gd name="connsiteX18" fmla="*/ 1702664 w 2038873"/>
                  <a:gd name="connsiteY18" fmla="*/ 1018837 h 2601273"/>
                  <a:gd name="connsiteX19" fmla="*/ 1625715 w 2038873"/>
                  <a:gd name="connsiteY19" fmla="*/ 914887 h 2601273"/>
                  <a:gd name="connsiteX20" fmla="*/ 1587465 w 2038873"/>
                  <a:gd name="connsiteY20" fmla="*/ 794737 h 2601273"/>
                  <a:gd name="connsiteX21" fmla="*/ 1526265 w 2038873"/>
                  <a:gd name="connsiteY21" fmla="*/ 635887 h 2601273"/>
                  <a:gd name="connsiteX22" fmla="*/ 1431765 w 2038873"/>
                  <a:gd name="connsiteY22" fmla="*/ 488737 h 2601273"/>
                  <a:gd name="connsiteX23" fmla="*/ 1308015 w 2038873"/>
                  <a:gd name="connsiteY23" fmla="*/ 363187 h 2601273"/>
                  <a:gd name="connsiteX24" fmla="*/ 1096965 w 2038873"/>
                  <a:gd name="connsiteY24" fmla="*/ 86437 h 2601273"/>
                  <a:gd name="connsiteX25" fmla="*/ 778364 w 2038873"/>
                  <a:gd name="connsiteY25" fmla="*/ 1387 h 2601273"/>
                  <a:gd name="connsiteX26" fmla="*/ 789614 w 2038873"/>
                  <a:gd name="connsiteY26" fmla="*/ 1837 h 2601273"/>
                  <a:gd name="connsiteX27" fmla="*/ 678914 w 2038873"/>
                  <a:gd name="connsiteY27" fmla="*/ 25687 h 2601273"/>
                  <a:gd name="connsiteX28" fmla="*/ 566864 w 2038873"/>
                  <a:gd name="connsiteY28" fmla="*/ 30187 h 2601273"/>
                  <a:gd name="connsiteX29" fmla="*/ 497114 w 2038873"/>
                  <a:gd name="connsiteY29" fmla="*/ 87787 h 2601273"/>
                  <a:gd name="connsiteX30" fmla="*/ 417464 w 2038873"/>
                  <a:gd name="connsiteY30" fmla="*/ 194887 h 2601273"/>
                  <a:gd name="connsiteX31" fmla="*/ 331514 w 2038873"/>
                  <a:gd name="connsiteY31" fmla="*/ 328087 h 2601273"/>
                  <a:gd name="connsiteX32" fmla="*/ 214964 w 2038873"/>
                  <a:gd name="connsiteY32" fmla="*/ 622387 h 2601273"/>
                  <a:gd name="connsiteX33" fmla="*/ 234764 w 2038873"/>
                  <a:gd name="connsiteY33" fmla="*/ 942337 h 2601273"/>
                  <a:gd name="connsiteX34" fmla="*/ 250964 w 2038873"/>
                  <a:gd name="connsiteY34" fmla="*/ 1066537 h 2601273"/>
                  <a:gd name="connsiteX35" fmla="*/ 192464 w 2038873"/>
                  <a:gd name="connsiteY35" fmla="*/ 1266337 h 2601273"/>
                  <a:gd name="connsiteX36" fmla="*/ 189764 w 2038873"/>
                  <a:gd name="connsiteY36" fmla="*/ 1498987 h 2601273"/>
                  <a:gd name="connsiteX37" fmla="*/ 143864 w 2038873"/>
                  <a:gd name="connsiteY37" fmla="*/ 1606987 h 2601273"/>
                  <a:gd name="connsiteX38" fmla="*/ 67814 w 2038873"/>
                  <a:gd name="connsiteY38" fmla="*/ 1699237 h 2601273"/>
                  <a:gd name="connsiteX39" fmla="*/ 63314 w 2038873"/>
                  <a:gd name="connsiteY39" fmla="*/ 1933687 h 2601273"/>
                  <a:gd name="connsiteX40" fmla="*/ 14714 w 2038873"/>
                  <a:gd name="connsiteY40" fmla="*/ 2010187 h 2601273"/>
                  <a:gd name="connsiteX41" fmla="*/ 91214 w 2038873"/>
                  <a:gd name="connsiteY41" fmla="*/ 2329687 h 2601273"/>
                  <a:gd name="connsiteX42" fmla="*/ 77714 w 2038873"/>
                  <a:gd name="connsiteY42" fmla="*/ 2377837 h 2601273"/>
                  <a:gd name="connsiteX43" fmla="*/ 46214 w 2038873"/>
                  <a:gd name="connsiteY43" fmla="*/ 2423737 h 2601273"/>
                  <a:gd name="connsiteX44" fmla="*/ 116864 w 2038873"/>
                  <a:gd name="connsiteY44" fmla="*/ 2422387 h 2601273"/>
                  <a:gd name="connsiteX45" fmla="*/ 177164 w 2038873"/>
                  <a:gd name="connsiteY45" fmla="*/ 2358037 h 2601273"/>
                  <a:gd name="connsiteX46" fmla="*/ 183914 w 2038873"/>
                  <a:gd name="connsiteY46" fmla="*/ 2263987 h 2601273"/>
                  <a:gd name="connsiteX47" fmla="*/ 166364 w 2038873"/>
                  <a:gd name="connsiteY47" fmla="*/ 2087137 h 2601273"/>
                  <a:gd name="connsiteX48" fmla="*/ 241964 w 2038873"/>
                  <a:gd name="connsiteY48" fmla="*/ 2082637 h 2601273"/>
                  <a:gd name="connsiteX49" fmla="*/ 286964 w 2038873"/>
                  <a:gd name="connsiteY49" fmla="*/ 2149687 h 2601273"/>
                  <a:gd name="connsiteX50" fmla="*/ 406214 w 2038873"/>
                  <a:gd name="connsiteY50" fmla="*/ 2377387 h 2601273"/>
                  <a:gd name="connsiteX51" fmla="*/ 408014 w 2038873"/>
                  <a:gd name="connsiteY51" fmla="*/ 2499787 h 2601273"/>
                  <a:gd name="connsiteX52" fmla="*/ 378764 w 2038873"/>
                  <a:gd name="connsiteY52" fmla="*/ 2558737 h 2601273"/>
                  <a:gd name="connsiteX53" fmla="*/ 377864 w 2038873"/>
                  <a:gd name="connsiteY53" fmla="*/ 2601037 h 2601273"/>
                  <a:gd name="connsiteX54" fmla="*/ 397664 w 2038873"/>
                  <a:gd name="connsiteY54" fmla="*/ 2597887 h 2601273"/>
                  <a:gd name="connsiteX55" fmla="*/ 522314 w 2038873"/>
                  <a:gd name="connsiteY55" fmla="*/ 2533087 h 2601273"/>
                  <a:gd name="connsiteX56" fmla="*/ 535364 w 2038873"/>
                  <a:gd name="connsiteY56" fmla="*/ 2264887 h 2601273"/>
                  <a:gd name="connsiteX57" fmla="*/ 478664 w 2038873"/>
                  <a:gd name="connsiteY57" fmla="*/ 2108287 h 2601273"/>
                  <a:gd name="connsiteX58" fmla="*/ 516014 w 2038873"/>
                  <a:gd name="connsiteY58" fmla="*/ 2028187 h 2601273"/>
                  <a:gd name="connsiteX59" fmla="*/ 575864 w 2038873"/>
                  <a:gd name="connsiteY59" fmla="*/ 2098837 h 2601273"/>
                  <a:gd name="connsiteX60" fmla="*/ 668564 w 2038873"/>
                  <a:gd name="connsiteY60" fmla="*/ 2166337 h 2601273"/>
                  <a:gd name="connsiteX61" fmla="*/ 720764 w 2038873"/>
                  <a:gd name="connsiteY61" fmla="*/ 2190187 h 2601273"/>
                  <a:gd name="connsiteX62" fmla="*/ 727064 w 2038873"/>
                  <a:gd name="connsiteY62" fmla="*/ 2173087 h 2601273"/>
                  <a:gd name="connsiteX63" fmla="*/ 652814 w 2038873"/>
                  <a:gd name="connsiteY63" fmla="*/ 2060137 h 2601273"/>
                  <a:gd name="connsiteX64" fmla="*/ 615014 w 2038873"/>
                  <a:gd name="connsiteY64" fmla="*/ 1882387 h 2601273"/>
                  <a:gd name="connsiteX65" fmla="*/ 655964 w 2038873"/>
                  <a:gd name="connsiteY65" fmla="*/ 1695187 h 2601273"/>
                  <a:gd name="connsiteX66" fmla="*/ 704564 w 2038873"/>
                  <a:gd name="connsiteY66" fmla="*/ 1610587 h 2601273"/>
                  <a:gd name="connsiteX67" fmla="*/ 731564 w 2038873"/>
                  <a:gd name="connsiteY67" fmla="*/ 1528237 h 2601273"/>
                  <a:gd name="connsiteX68" fmla="*/ 1146465 w 2038873"/>
                  <a:gd name="connsiteY68" fmla="*/ 1707787 h 2601273"/>
                  <a:gd name="connsiteX69" fmla="*/ 1217565 w 2038873"/>
                  <a:gd name="connsiteY69" fmla="*/ 1829737 h 2601273"/>
                  <a:gd name="connsiteX70" fmla="*/ 1298565 w 2038873"/>
                  <a:gd name="connsiteY70" fmla="*/ 1988587 h 2601273"/>
                  <a:gd name="connsiteX71" fmla="*/ 1486664 w 2038873"/>
                  <a:gd name="connsiteY71" fmla="*/ 2448937 h 2601273"/>
                  <a:gd name="connsiteX72" fmla="*/ 1489364 w 2038873"/>
                  <a:gd name="connsiteY72" fmla="*/ 2553787 h 2601273"/>
                  <a:gd name="connsiteX73" fmla="*/ 1581614 w 2038873"/>
                  <a:gd name="connsiteY73" fmla="*/ 2449387 h 2601273"/>
                  <a:gd name="connsiteX74" fmla="*/ 1516815 w 2038873"/>
                  <a:gd name="connsiteY74" fmla="*/ 2154187 h 2601273"/>
                  <a:gd name="connsiteX75" fmla="*/ 1565864 w 2038873"/>
                  <a:gd name="connsiteY75" fmla="*/ 2184337 h 2601273"/>
                  <a:gd name="connsiteX76" fmla="*/ 1863765 w 2038873"/>
                  <a:gd name="connsiteY76" fmla="*/ 2246437 h 2601273"/>
                  <a:gd name="connsiteX77" fmla="*/ 2037914 w 2038873"/>
                  <a:gd name="connsiteY77" fmla="*/ 2055187 h 2601273"/>
                  <a:gd name="connsiteX78" fmla="*/ 209114 w 2038873"/>
                  <a:gd name="connsiteY78" fmla="*/ 823987 h 2601273"/>
                  <a:gd name="connsiteX79" fmla="*/ 209114 w 2038873"/>
                  <a:gd name="connsiteY79" fmla="*/ 823987 h 2601273"/>
                  <a:gd name="connsiteX80" fmla="*/ 209114 w 2038873"/>
                  <a:gd name="connsiteY80" fmla="*/ 823987 h 2601273"/>
                  <a:gd name="connsiteX81" fmla="*/ 209114 w 2038873"/>
                  <a:gd name="connsiteY81" fmla="*/ 823987 h 2601273"/>
                  <a:gd name="connsiteX82" fmla="*/ 209114 w 2038873"/>
                  <a:gd name="connsiteY82" fmla="*/ 823987 h 2601273"/>
                  <a:gd name="connsiteX83" fmla="*/ 209114 w 2038873"/>
                  <a:gd name="connsiteY83" fmla="*/ 823987 h 2601273"/>
                  <a:gd name="connsiteX84" fmla="*/ 846314 w 2038873"/>
                  <a:gd name="connsiteY84" fmla="*/ 1749187 h 2601273"/>
                  <a:gd name="connsiteX85" fmla="*/ 844964 w 2038873"/>
                  <a:gd name="connsiteY85" fmla="*/ 1725337 h 2601273"/>
                  <a:gd name="connsiteX86" fmla="*/ 844514 w 2038873"/>
                  <a:gd name="connsiteY86" fmla="*/ 1724437 h 2601273"/>
                  <a:gd name="connsiteX87" fmla="*/ 846764 w 2038873"/>
                  <a:gd name="connsiteY87" fmla="*/ 1727137 h 2601273"/>
                  <a:gd name="connsiteX88" fmla="*/ 846314 w 2038873"/>
                  <a:gd name="connsiteY88" fmla="*/ 1749187 h 2601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2038873" h="2601273">
                    <a:moveTo>
                      <a:pt x="2037914" y="2055187"/>
                    </a:moveTo>
                    <a:cubicBezTo>
                      <a:pt x="2032965" y="2008837"/>
                      <a:pt x="1997414" y="2036737"/>
                      <a:pt x="1980765" y="2055637"/>
                    </a:cubicBezTo>
                    <a:cubicBezTo>
                      <a:pt x="1954664" y="2085787"/>
                      <a:pt x="1920914" y="2108737"/>
                      <a:pt x="1883114" y="2121787"/>
                    </a:cubicBezTo>
                    <a:cubicBezTo>
                      <a:pt x="1871864" y="2125387"/>
                      <a:pt x="1859715" y="2128537"/>
                      <a:pt x="1848465" y="2125837"/>
                    </a:cubicBezTo>
                    <a:cubicBezTo>
                      <a:pt x="1836765" y="2123137"/>
                      <a:pt x="1826414" y="2113237"/>
                      <a:pt x="1825965" y="2101537"/>
                    </a:cubicBezTo>
                    <a:cubicBezTo>
                      <a:pt x="1825965" y="2091187"/>
                      <a:pt x="1833614" y="2082187"/>
                      <a:pt x="1842614" y="2077237"/>
                    </a:cubicBezTo>
                    <a:cubicBezTo>
                      <a:pt x="1851614" y="2072287"/>
                      <a:pt x="1861965" y="2070037"/>
                      <a:pt x="1871414" y="2066887"/>
                    </a:cubicBezTo>
                    <a:cubicBezTo>
                      <a:pt x="1900215" y="2057887"/>
                      <a:pt x="1925414" y="2038087"/>
                      <a:pt x="1942515" y="2013337"/>
                    </a:cubicBezTo>
                    <a:cubicBezTo>
                      <a:pt x="1950614" y="2001637"/>
                      <a:pt x="1982565" y="1941787"/>
                      <a:pt x="1964114" y="1931437"/>
                    </a:cubicBezTo>
                    <a:cubicBezTo>
                      <a:pt x="1952864" y="1925137"/>
                      <a:pt x="1944315" y="1939087"/>
                      <a:pt x="1937565" y="1947187"/>
                    </a:cubicBezTo>
                    <a:cubicBezTo>
                      <a:pt x="1836765" y="2064187"/>
                      <a:pt x="1699965" y="1899487"/>
                      <a:pt x="1690965" y="1797787"/>
                    </a:cubicBezTo>
                    <a:cubicBezTo>
                      <a:pt x="1686914" y="1753237"/>
                      <a:pt x="1697265" y="1708237"/>
                      <a:pt x="1718864" y="1669087"/>
                    </a:cubicBezTo>
                    <a:cubicBezTo>
                      <a:pt x="1740015" y="1630837"/>
                      <a:pt x="1785465" y="1607887"/>
                      <a:pt x="1802114" y="1569637"/>
                    </a:cubicBezTo>
                    <a:cubicBezTo>
                      <a:pt x="1830015" y="1503937"/>
                      <a:pt x="1811565" y="1418887"/>
                      <a:pt x="1763864" y="1367587"/>
                    </a:cubicBezTo>
                    <a:cubicBezTo>
                      <a:pt x="1737315" y="1338787"/>
                      <a:pt x="1702664" y="1318987"/>
                      <a:pt x="1674315" y="1292437"/>
                    </a:cubicBezTo>
                    <a:cubicBezTo>
                      <a:pt x="1664414" y="1282987"/>
                      <a:pt x="1639664" y="1262737"/>
                      <a:pt x="1640565" y="1246987"/>
                    </a:cubicBezTo>
                    <a:cubicBezTo>
                      <a:pt x="1641914" y="1228087"/>
                      <a:pt x="1668914" y="1222237"/>
                      <a:pt x="1681965" y="1212787"/>
                    </a:cubicBezTo>
                    <a:cubicBezTo>
                      <a:pt x="1704914" y="1195687"/>
                      <a:pt x="1720664" y="1169587"/>
                      <a:pt x="1726065" y="1141687"/>
                    </a:cubicBezTo>
                    <a:cubicBezTo>
                      <a:pt x="1734614" y="1099837"/>
                      <a:pt x="1722914" y="1056187"/>
                      <a:pt x="1702664" y="1018837"/>
                    </a:cubicBezTo>
                    <a:cubicBezTo>
                      <a:pt x="1681965" y="980587"/>
                      <a:pt x="1646414" y="951787"/>
                      <a:pt x="1625715" y="914887"/>
                    </a:cubicBezTo>
                    <a:cubicBezTo>
                      <a:pt x="1605465" y="878437"/>
                      <a:pt x="1598265" y="834337"/>
                      <a:pt x="1587465" y="794737"/>
                    </a:cubicBezTo>
                    <a:cubicBezTo>
                      <a:pt x="1572614" y="739837"/>
                      <a:pt x="1551914" y="686287"/>
                      <a:pt x="1526265" y="635887"/>
                    </a:cubicBezTo>
                    <a:cubicBezTo>
                      <a:pt x="1500164" y="583687"/>
                      <a:pt x="1468215" y="534637"/>
                      <a:pt x="1431765" y="488737"/>
                    </a:cubicBezTo>
                    <a:cubicBezTo>
                      <a:pt x="1394414" y="441937"/>
                      <a:pt x="1348515" y="406387"/>
                      <a:pt x="1308015" y="363187"/>
                    </a:cubicBezTo>
                    <a:cubicBezTo>
                      <a:pt x="1227914" y="277687"/>
                      <a:pt x="1191914" y="161587"/>
                      <a:pt x="1096965" y="86437"/>
                    </a:cubicBezTo>
                    <a:cubicBezTo>
                      <a:pt x="1009215" y="17137"/>
                      <a:pt x="887264" y="-6263"/>
                      <a:pt x="778364" y="1387"/>
                    </a:cubicBezTo>
                    <a:cubicBezTo>
                      <a:pt x="781964" y="1387"/>
                      <a:pt x="786014" y="1837"/>
                      <a:pt x="789614" y="1837"/>
                    </a:cubicBezTo>
                    <a:cubicBezTo>
                      <a:pt x="754514" y="37"/>
                      <a:pt x="714014" y="22087"/>
                      <a:pt x="678914" y="25687"/>
                    </a:cubicBezTo>
                    <a:cubicBezTo>
                      <a:pt x="641564" y="29737"/>
                      <a:pt x="603314" y="20287"/>
                      <a:pt x="566864" y="30187"/>
                    </a:cubicBezTo>
                    <a:cubicBezTo>
                      <a:pt x="534464" y="39187"/>
                      <a:pt x="517814" y="63487"/>
                      <a:pt x="497114" y="87787"/>
                    </a:cubicBezTo>
                    <a:cubicBezTo>
                      <a:pt x="468314" y="121987"/>
                      <a:pt x="441314" y="157087"/>
                      <a:pt x="417464" y="194887"/>
                    </a:cubicBezTo>
                    <a:cubicBezTo>
                      <a:pt x="389114" y="239437"/>
                      <a:pt x="360314" y="283987"/>
                      <a:pt x="331514" y="328087"/>
                    </a:cubicBezTo>
                    <a:cubicBezTo>
                      <a:pt x="273914" y="417187"/>
                      <a:pt x="232964" y="517537"/>
                      <a:pt x="214964" y="622387"/>
                    </a:cubicBezTo>
                    <a:cubicBezTo>
                      <a:pt x="195614" y="733537"/>
                      <a:pt x="213164" y="833437"/>
                      <a:pt x="234764" y="942337"/>
                    </a:cubicBezTo>
                    <a:cubicBezTo>
                      <a:pt x="242864" y="983287"/>
                      <a:pt x="250964" y="1024687"/>
                      <a:pt x="250964" y="1066537"/>
                    </a:cubicBezTo>
                    <a:cubicBezTo>
                      <a:pt x="250514" y="1141687"/>
                      <a:pt x="212714" y="1197487"/>
                      <a:pt x="192464" y="1266337"/>
                    </a:cubicBezTo>
                    <a:cubicBezTo>
                      <a:pt x="169514" y="1343287"/>
                      <a:pt x="164564" y="1422037"/>
                      <a:pt x="189764" y="1498987"/>
                    </a:cubicBezTo>
                    <a:cubicBezTo>
                      <a:pt x="197864" y="1523287"/>
                      <a:pt x="156464" y="1586737"/>
                      <a:pt x="143864" y="1606987"/>
                    </a:cubicBezTo>
                    <a:cubicBezTo>
                      <a:pt x="123614" y="1639837"/>
                      <a:pt x="84464" y="1666387"/>
                      <a:pt x="67814" y="1699237"/>
                    </a:cubicBezTo>
                    <a:cubicBezTo>
                      <a:pt x="30914" y="1771237"/>
                      <a:pt x="100214" y="1858087"/>
                      <a:pt x="63314" y="1933687"/>
                    </a:cubicBezTo>
                    <a:cubicBezTo>
                      <a:pt x="50264" y="1960687"/>
                      <a:pt x="29564" y="1983637"/>
                      <a:pt x="14714" y="2010187"/>
                    </a:cubicBezTo>
                    <a:cubicBezTo>
                      <a:pt x="-46486" y="2119087"/>
                      <a:pt x="103814" y="2215837"/>
                      <a:pt x="91214" y="2329687"/>
                    </a:cubicBezTo>
                    <a:cubicBezTo>
                      <a:pt x="89414" y="2346337"/>
                      <a:pt x="84914" y="2362987"/>
                      <a:pt x="77714" y="2377837"/>
                    </a:cubicBezTo>
                    <a:cubicBezTo>
                      <a:pt x="71864" y="2389987"/>
                      <a:pt x="46214" y="2411587"/>
                      <a:pt x="46214" y="2423737"/>
                    </a:cubicBezTo>
                    <a:cubicBezTo>
                      <a:pt x="46664" y="2454787"/>
                      <a:pt x="102464" y="2429587"/>
                      <a:pt x="116864" y="2422387"/>
                    </a:cubicBezTo>
                    <a:cubicBezTo>
                      <a:pt x="143414" y="2408887"/>
                      <a:pt x="165464" y="2385487"/>
                      <a:pt x="177164" y="2358037"/>
                    </a:cubicBezTo>
                    <a:cubicBezTo>
                      <a:pt x="189314" y="2328337"/>
                      <a:pt x="189764" y="2295487"/>
                      <a:pt x="183914" y="2263987"/>
                    </a:cubicBezTo>
                    <a:cubicBezTo>
                      <a:pt x="173564" y="2207737"/>
                      <a:pt x="129914" y="2142487"/>
                      <a:pt x="166364" y="2087137"/>
                    </a:cubicBezTo>
                    <a:cubicBezTo>
                      <a:pt x="187514" y="2055187"/>
                      <a:pt x="217214" y="2053387"/>
                      <a:pt x="241964" y="2082637"/>
                    </a:cubicBezTo>
                    <a:cubicBezTo>
                      <a:pt x="259514" y="2103337"/>
                      <a:pt x="272564" y="2126737"/>
                      <a:pt x="286964" y="2149687"/>
                    </a:cubicBezTo>
                    <a:cubicBezTo>
                      <a:pt x="332414" y="2221687"/>
                      <a:pt x="383714" y="2294137"/>
                      <a:pt x="406214" y="2377387"/>
                    </a:cubicBezTo>
                    <a:cubicBezTo>
                      <a:pt x="417014" y="2417437"/>
                      <a:pt x="419714" y="2459737"/>
                      <a:pt x="408014" y="2499787"/>
                    </a:cubicBezTo>
                    <a:cubicBezTo>
                      <a:pt x="401714" y="2520937"/>
                      <a:pt x="391364" y="2540737"/>
                      <a:pt x="378764" y="2558737"/>
                    </a:cubicBezTo>
                    <a:cubicBezTo>
                      <a:pt x="369314" y="2571787"/>
                      <a:pt x="346364" y="2597437"/>
                      <a:pt x="377864" y="2601037"/>
                    </a:cubicBezTo>
                    <a:cubicBezTo>
                      <a:pt x="384614" y="2601937"/>
                      <a:pt x="391364" y="2600137"/>
                      <a:pt x="397664" y="2597887"/>
                    </a:cubicBezTo>
                    <a:cubicBezTo>
                      <a:pt x="442664" y="2584387"/>
                      <a:pt x="485864" y="2562787"/>
                      <a:pt x="522314" y="2533087"/>
                    </a:cubicBezTo>
                    <a:cubicBezTo>
                      <a:pt x="605114" y="2466037"/>
                      <a:pt x="570914" y="2349037"/>
                      <a:pt x="535364" y="2264887"/>
                    </a:cubicBezTo>
                    <a:cubicBezTo>
                      <a:pt x="513764" y="2214037"/>
                      <a:pt x="489464" y="2163187"/>
                      <a:pt x="478664" y="2108287"/>
                    </a:cubicBezTo>
                    <a:cubicBezTo>
                      <a:pt x="474164" y="2085337"/>
                      <a:pt x="466514" y="1971487"/>
                      <a:pt x="516014" y="2028187"/>
                    </a:cubicBezTo>
                    <a:cubicBezTo>
                      <a:pt x="536264" y="2051587"/>
                      <a:pt x="552914" y="2077237"/>
                      <a:pt x="575864" y="2098837"/>
                    </a:cubicBezTo>
                    <a:cubicBezTo>
                      <a:pt x="603764" y="2125387"/>
                      <a:pt x="634814" y="2147887"/>
                      <a:pt x="668564" y="2166337"/>
                    </a:cubicBezTo>
                    <a:cubicBezTo>
                      <a:pt x="680714" y="2173087"/>
                      <a:pt x="706814" y="2191087"/>
                      <a:pt x="720764" y="2190187"/>
                    </a:cubicBezTo>
                    <a:cubicBezTo>
                      <a:pt x="740114" y="2188837"/>
                      <a:pt x="732014" y="2185237"/>
                      <a:pt x="727064" y="2173087"/>
                    </a:cubicBezTo>
                    <a:cubicBezTo>
                      <a:pt x="711764" y="2132587"/>
                      <a:pt x="670814" y="2100637"/>
                      <a:pt x="652814" y="2060137"/>
                    </a:cubicBezTo>
                    <a:cubicBezTo>
                      <a:pt x="628064" y="2004337"/>
                      <a:pt x="615014" y="1943587"/>
                      <a:pt x="615014" y="1882387"/>
                    </a:cubicBezTo>
                    <a:cubicBezTo>
                      <a:pt x="615014" y="1818037"/>
                      <a:pt x="628964" y="1753687"/>
                      <a:pt x="655964" y="1695187"/>
                    </a:cubicBezTo>
                    <a:cubicBezTo>
                      <a:pt x="669464" y="1665937"/>
                      <a:pt x="692414" y="1640287"/>
                      <a:pt x="704564" y="1610587"/>
                    </a:cubicBezTo>
                    <a:cubicBezTo>
                      <a:pt x="715364" y="1584487"/>
                      <a:pt x="721214" y="1554787"/>
                      <a:pt x="731564" y="1528237"/>
                    </a:cubicBezTo>
                    <a:cubicBezTo>
                      <a:pt x="773864" y="1478737"/>
                      <a:pt x="1018215" y="1589437"/>
                      <a:pt x="1146465" y="1707787"/>
                    </a:cubicBezTo>
                    <a:cubicBezTo>
                      <a:pt x="1142414" y="1712737"/>
                      <a:pt x="1213065" y="1820737"/>
                      <a:pt x="1217565" y="1829737"/>
                    </a:cubicBezTo>
                    <a:cubicBezTo>
                      <a:pt x="1244565" y="1882837"/>
                      <a:pt x="1271565" y="1935487"/>
                      <a:pt x="1298565" y="1988587"/>
                    </a:cubicBezTo>
                    <a:cubicBezTo>
                      <a:pt x="1371015" y="2133487"/>
                      <a:pt x="1479465" y="2282887"/>
                      <a:pt x="1486664" y="2448937"/>
                    </a:cubicBezTo>
                    <a:cubicBezTo>
                      <a:pt x="1487565" y="2470987"/>
                      <a:pt x="1468215" y="2541637"/>
                      <a:pt x="1489364" y="2553787"/>
                    </a:cubicBezTo>
                    <a:cubicBezTo>
                      <a:pt x="1524914" y="2574487"/>
                      <a:pt x="1573515" y="2474137"/>
                      <a:pt x="1581614" y="2449387"/>
                    </a:cubicBezTo>
                    <a:cubicBezTo>
                      <a:pt x="1615815" y="2343637"/>
                      <a:pt x="1552364" y="2250037"/>
                      <a:pt x="1516815" y="2154187"/>
                    </a:cubicBezTo>
                    <a:cubicBezTo>
                      <a:pt x="1537965" y="2164087"/>
                      <a:pt x="1551914" y="2174437"/>
                      <a:pt x="1565864" y="2184337"/>
                    </a:cubicBezTo>
                    <a:cubicBezTo>
                      <a:pt x="1651815" y="2243287"/>
                      <a:pt x="1761164" y="2268487"/>
                      <a:pt x="1863765" y="2246437"/>
                    </a:cubicBezTo>
                    <a:cubicBezTo>
                      <a:pt x="1959614" y="2226637"/>
                      <a:pt x="2049164" y="2161837"/>
                      <a:pt x="2037914" y="2055187"/>
                    </a:cubicBezTo>
                    <a:close/>
                    <a:moveTo>
                      <a:pt x="209114" y="823987"/>
                    </a:moveTo>
                    <a:cubicBezTo>
                      <a:pt x="209114" y="823987"/>
                      <a:pt x="209114" y="823987"/>
                      <a:pt x="209114" y="823987"/>
                    </a:cubicBezTo>
                    <a:cubicBezTo>
                      <a:pt x="209114" y="823987"/>
                      <a:pt x="209114" y="823987"/>
                      <a:pt x="209114" y="823987"/>
                    </a:cubicBezTo>
                    <a:cubicBezTo>
                      <a:pt x="209114" y="823987"/>
                      <a:pt x="209114" y="823987"/>
                      <a:pt x="209114" y="823987"/>
                    </a:cubicBezTo>
                    <a:cubicBezTo>
                      <a:pt x="209114" y="823987"/>
                      <a:pt x="208664" y="823987"/>
                      <a:pt x="209114" y="823987"/>
                    </a:cubicBezTo>
                    <a:cubicBezTo>
                      <a:pt x="208664" y="823987"/>
                      <a:pt x="209114" y="823987"/>
                      <a:pt x="209114" y="823987"/>
                    </a:cubicBezTo>
                    <a:close/>
                    <a:moveTo>
                      <a:pt x="846314" y="1749187"/>
                    </a:moveTo>
                    <a:cubicBezTo>
                      <a:pt x="845864" y="1741087"/>
                      <a:pt x="845414" y="1732987"/>
                      <a:pt x="844964" y="1725337"/>
                    </a:cubicBezTo>
                    <a:cubicBezTo>
                      <a:pt x="844964" y="1724437"/>
                      <a:pt x="844514" y="1723987"/>
                      <a:pt x="844514" y="1724437"/>
                    </a:cubicBezTo>
                    <a:cubicBezTo>
                      <a:pt x="841814" y="1725337"/>
                      <a:pt x="846764" y="1721737"/>
                      <a:pt x="846764" y="1727137"/>
                    </a:cubicBezTo>
                    <a:cubicBezTo>
                      <a:pt x="846314" y="1733887"/>
                      <a:pt x="846314" y="1741537"/>
                      <a:pt x="846314" y="1749187"/>
                    </a:cubicBezTo>
                    <a:close/>
                  </a:path>
                </a:pathLst>
              </a:custGeom>
              <a:solidFill>
                <a:srgbClr val="BE7E56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288">
                <a:extLst>
                  <a:ext uri="{FF2B5EF4-FFF2-40B4-BE49-F238E27FC236}">
                    <a16:creationId xmlns:a16="http://schemas.microsoft.com/office/drawing/2014/main" xmlns="" id="{A0DEEE65-2989-4C47-ADB6-7C349D5E9959}"/>
                  </a:ext>
                </a:extLst>
              </p:cNvPr>
              <p:cNvSpPr/>
              <p:nvPr/>
            </p:nvSpPr>
            <p:spPr>
              <a:xfrm>
                <a:off x="2099762" y="997060"/>
                <a:ext cx="8200" cy="21149"/>
              </a:xfrm>
              <a:custGeom>
                <a:avLst/>
                <a:gdLst>
                  <a:gd name="connsiteX0" fmla="*/ 0 w 8200"/>
                  <a:gd name="connsiteY0" fmla="*/ 0 h 21149"/>
                  <a:gd name="connsiteX1" fmla="*/ 6750 w 8200"/>
                  <a:gd name="connsiteY1" fmla="*/ 21150 h 21149"/>
                  <a:gd name="connsiteX2" fmla="*/ 0 w 8200"/>
                  <a:gd name="connsiteY2" fmla="*/ 0 h 21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00" h="21149">
                    <a:moveTo>
                      <a:pt x="0" y="0"/>
                    </a:moveTo>
                    <a:cubicBezTo>
                      <a:pt x="2700" y="8100"/>
                      <a:pt x="4050" y="12600"/>
                      <a:pt x="6750" y="21150"/>
                    </a:cubicBezTo>
                    <a:cubicBezTo>
                      <a:pt x="9450" y="9900"/>
                      <a:pt x="9000" y="4950"/>
                      <a:pt x="0" y="0"/>
                    </a:cubicBezTo>
                    <a:close/>
                  </a:path>
                </a:pathLst>
              </a:custGeom>
              <a:solidFill>
                <a:srgbClr val="BE7E56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8" name="Freeform: Shape 268">
              <a:extLst>
                <a:ext uri="{FF2B5EF4-FFF2-40B4-BE49-F238E27FC236}">
                  <a16:creationId xmlns:a16="http://schemas.microsoft.com/office/drawing/2014/main" xmlns="" id="{D27439C5-7499-42A9-A761-61A164D3455F}"/>
                </a:ext>
              </a:extLst>
            </p:cNvPr>
            <p:cNvSpPr/>
            <p:nvPr/>
          </p:nvSpPr>
          <p:spPr>
            <a:xfrm>
              <a:off x="554943" y="6048652"/>
              <a:ext cx="138203" cy="268225"/>
            </a:xfrm>
            <a:custGeom>
              <a:avLst/>
              <a:gdLst>
                <a:gd name="connsiteX0" fmla="*/ 81912 w 98111"/>
                <a:gd name="connsiteY0" fmla="*/ 242 h 190414"/>
                <a:gd name="connsiteX1" fmla="*/ 98112 w 98111"/>
                <a:gd name="connsiteY1" fmla="*/ 181143 h 190414"/>
                <a:gd name="connsiteX2" fmla="*/ 36462 w 98111"/>
                <a:gd name="connsiteY2" fmla="*/ 188793 h 190414"/>
                <a:gd name="connsiteX3" fmla="*/ 13062 w 98111"/>
                <a:gd name="connsiteY3" fmla="*/ 188793 h 190414"/>
                <a:gd name="connsiteX4" fmla="*/ 12 w 98111"/>
                <a:gd name="connsiteY4" fmla="*/ 148293 h 190414"/>
                <a:gd name="connsiteX5" fmla="*/ 9912 w 98111"/>
                <a:gd name="connsiteY5" fmla="*/ 107342 h 190414"/>
                <a:gd name="connsiteX6" fmla="*/ 59412 w 98111"/>
                <a:gd name="connsiteY6" fmla="*/ 15092 h 190414"/>
                <a:gd name="connsiteX7" fmla="*/ 81912 w 98111"/>
                <a:gd name="connsiteY7" fmla="*/ 242 h 19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111" h="190414">
                  <a:moveTo>
                    <a:pt x="81912" y="242"/>
                  </a:moveTo>
                  <a:cubicBezTo>
                    <a:pt x="66162" y="59642"/>
                    <a:pt x="76962" y="123543"/>
                    <a:pt x="98112" y="181143"/>
                  </a:cubicBezTo>
                  <a:cubicBezTo>
                    <a:pt x="94062" y="185192"/>
                    <a:pt x="45462" y="187442"/>
                    <a:pt x="36462" y="188793"/>
                  </a:cubicBezTo>
                  <a:cubicBezTo>
                    <a:pt x="28812" y="189692"/>
                    <a:pt x="20712" y="191942"/>
                    <a:pt x="13062" y="188793"/>
                  </a:cubicBezTo>
                  <a:cubicBezTo>
                    <a:pt x="-888" y="178442"/>
                    <a:pt x="12" y="162692"/>
                    <a:pt x="12" y="148293"/>
                  </a:cubicBezTo>
                  <a:cubicBezTo>
                    <a:pt x="12" y="134342"/>
                    <a:pt x="2712" y="119942"/>
                    <a:pt x="9912" y="107342"/>
                  </a:cubicBezTo>
                  <a:cubicBezTo>
                    <a:pt x="27462" y="77192"/>
                    <a:pt x="46812" y="47942"/>
                    <a:pt x="59412" y="15092"/>
                  </a:cubicBezTo>
                  <a:cubicBezTo>
                    <a:pt x="63012" y="6992"/>
                    <a:pt x="69762" y="-1558"/>
                    <a:pt x="81912" y="242"/>
                  </a:cubicBezTo>
                  <a:close/>
                </a:path>
              </a:pathLst>
            </a:custGeom>
            <a:solidFill>
              <a:srgbClr val="CBCBCB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269">
              <a:extLst>
                <a:ext uri="{FF2B5EF4-FFF2-40B4-BE49-F238E27FC236}">
                  <a16:creationId xmlns:a16="http://schemas.microsoft.com/office/drawing/2014/main" xmlns="" id="{4F3B8A74-433E-41E0-A8A9-19DB66F402DD}"/>
                </a:ext>
              </a:extLst>
            </p:cNvPr>
            <p:cNvSpPr/>
            <p:nvPr/>
          </p:nvSpPr>
          <p:spPr>
            <a:xfrm>
              <a:off x="721672" y="5156481"/>
              <a:ext cx="469178" cy="538169"/>
            </a:xfrm>
            <a:custGeom>
              <a:avLst/>
              <a:gdLst>
                <a:gd name="connsiteX0" fmla="*/ 318600 w 333072"/>
                <a:gd name="connsiteY0" fmla="*/ 351000 h 382049"/>
                <a:gd name="connsiteX1" fmla="*/ 327150 w 333072"/>
                <a:gd name="connsiteY1" fmla="*/ 382050 h 382049"/>
                <a:gd name="connsiteX2" fmla="*/ 189450 w 333072"/>
                <a:gd name="connsiteY2" fmla="*/ 252000 h 382049"/>
                <a:gd name="connsiteX3" fmla="*/ 22050 w 333072"/>
                <a:gd name="connsiteY3" fmla="*/ 47250 h 382049"/>
                <a:gd name="connsiteX4" fmla="*/ 0 w 333072"/>
                <a:gd name="connsiteY4" fmla="*/ 21150 h 382049"/>
                <a:gd name="connsiteX5" fmla="*/ 26550 w 333072"/>
                <a:gd name="connsiteY5" fmla="*/ 0 h 382049"/>
                <a:gd name="connsiteX6" fmla="*/ 318600 w 333072"/>
                <a:gd name="connsiteY6" fmla="*/ 351000 h 382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072" h="382049">
                  <a:moveTo>
                    <a:pt x="318600" y="351000"/>
                  </a:moveTo>
                  <a:cubicBezTo>
                    <a:pt x="327150" y="360900"/>
                    <a:pt x="341100" y="367200"/>
                    <a:pt x="327150" y="382050"/>
                  </a:cubicBezTo>
                  <a:cubicBezTo>
                    <a:pt x="270900" y="350100"/>
                    <a:pt x="230400" y="300600"/>
                    <a:pt x="189450" y="252000"/>
                  </a:cubicBezTo>
                  <a:cubicBezTo>
                    <a:pt x="132750" y="184500"/>
                    <a:pt x="78750" y="115200"/>
                    <a:pt x="22050" y="47250"/>
                  </a:cubicBezTo>
                  <a:cubicBezTo>
                    <a:pt x="16200" y="40500"/>
                    <a:pt x="5400" y="28800"/>
                    <a:pt x="0" y="21150"/>
                  </a:cubicBezTo>
                  <a:cubicBezTo>
                    <a:pt x="9450" y="12150"/>
                    <a:pt x="17100" y="5850"/>
                    <a:pt x="26550" y="0"/>
                  </a:cubicBezTo>
                  <a:cubicBezTo>
                    <a:pt x="38700" y="13500"/>
                    <a:pt x="313200" y="343800"/>
                    <a:pt x="318600" y="351000"/>
                  </a:cubicBezTo>
                  <a:close/>
                </a:path>
              </a:pathLst>
            </a:custGeom>
            <a:solidFill>
              <a:srgbClr val="FDDCA5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270">
              <a:extLst>
                <a:ext uri="{FF2B5EF4-FFF2-40B4-BE49-F238E27FC236}">
                  <a16:creationId xmlns:a16="http://schemas.microsoft.com/office/drawing/2014/main" xmlns="" id="{F5D2E391-D2E2-4FEE-B4AD-E55C37AE82B0}"/>
                </a:ext>
              </a:extLst>
            </p:cNvPr>
            <p:cNvSpPr/>
            <p:nvPr/>
          </p:nvSpPr>
          <p:spPr>
            <a:xfrm>
              <a:off x="702020" y="5179934"/>
              <a:ext cx="480485" cy="514715"/>
            </a:xfrm>
            <a:custGeom>
              <a:avLst/>
              <a:gdLst>
                <a:gd name="connsiteX0" fmla="*/ 18900 w 341099"/>
                <a:gd name="connsiteY0" fmla="*/ 0 h 365399"/>
                <a:gd name="connsiteX1" fmla="*/ 236250 w 341099"/>
                <a:gd name="connsiteY1" fmla="*/ 265050 h 365399"/>
                <a:gd name="connsiteX2" fmla="*/ 332100 w 341099"/>
                <a:gd name="connsiteY2" fmla="*/ 355950 h 365399"/>
                <a:gd name="connsiteX3" fmla="*/ 341100 w 341099"/>
                <a:gd name="connsiteY3" fmla="*/ 365400 h 365399"/>
                <a:gd name="connsiteX4" fmla="*/ 264600 w 341099"/>
                <a:gd name="connsiteY4" fmla="*/ 334800 h 365399"/>
                <a:gd name="connsiteX5" fmla="*/ 0 w 341099"/>
                <a:gd name="connsiteY5" fmla="*/ 14850 h 365399"/>
                <a:gd name="connsiteX6" fmla="*/ 18900 w 341099"/>
                <a:gd name="connsiteY6" fmla="*/ 0 h 36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1099" h="365399">
                  <a:moveTo>
                    <a:pt x="18900" y="0"/>
                  </a:moveTo>
                  <a:cubicBezTo>
                    <a:pt x="35550" y="19350"/>
                    <a:pt x="177300" y="194400"/>
                    <a:pt x="236250" y="265050"/>
                  </a:cubicBezTo>
                  <a:cubicBezTo>
                    <a:pt x="264600" y="298800"/>
                    <a:pt x="297000" y="328950"/>
                    <a:pt x="332100" y="355950"/>
                  </a:cubicBezTo>
                  <a:cubicBezTo>
                    <a:pt x="335700" y="358650"/>
                    <a:pt x="339750" y="360450"/>
                    <a:pt x="341100" y="365400"/>
                  </a:cubicBezTo>
                  <a:cubicBezTo>
                    <a:pt x="313650" y="360000"/>
                    <a:pt x="291150" y="342900"/>
                    <a:pt x="264600" y="334800"/>
                  </a:cubicBezTo>
                  <a:cubicBezTo>
                    <a:pt x="222750" y="294300"/>
                    <a:pt x="13950" y="32850"/>
                    <a:pt x="0" y="14850"/>
                  </a:cubicBezTo>
                  <a:cubicBezTo>
                    <a:pt x="4950" y="9000"/>
                    <a:pt x="12150" y="4950"/>
                    <a:pt x="18900" y="0"/>
                  </a:cubicBezTo>
                  <a:close/>
                </a:path>
              </a:pathLst>
            </a:custGeom>
            <a:solidFill>
              <a:srgbClr val="BCA17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271">
              <a:extLst>
                <a:ext uri="{FF2B5EF4-FFF2-40B4-BE49-F238E27FC236}">
                  <a16:creationId xmlns:a16="http://schemas.microsoft.com/office/drawing/2014/main" xmlns="" id="{674EAA81-3DBD-480E-B131-604B66E91D85}"/>
                </a:ext>
              </a:extLst>
            </p:cNvPr>
            <p:cNvSpPr/>
            <p:nvPr/>
          </p:nvSpPr>
          <p:spPr>
            <a:xfrm>
              <a:off x="1045587" y="5385789"/>
              <a:ext cx="133515" cy="163701"/>
            </a:xfrm>
            <a:custGeom>
              <a:avLst/>
              <a:gdLst>
                <a:gd name="connsiteX0" fmla="*/ 37800 w 94783"/>
                <a:gd name="connsiteY0" fmla="*/ 116213 h 116212"/>
                <a:gd name="connsiteX1" fmla="*/ 0 w 94783"/>
                <a:gd name="connsiteY1" fmla="*/ 70313 h 116212"/>
                <a:gd name="connsiteX2" fmla="*/ 80100 w 94783"/>
                <a:gd name="connsiteY2" fmla="*/ 3262 h 116212"/>
                <a:gd name="connsiteX3" fmla="*/ 93600 w 94783"/>
                <a:gd name="connsiteY3" fmla="*/ 6863 h 116212"/>
                <a:gd name="connsiteX4" fmla="*/ 37800 w 94783"/>
                <a:gd name="connsiteY4" fmla="*/ 116213 h 11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783" h="116212">
                  <a:moveTo>
                    <a:pt x="37800" y="116213"/>
                  </a:moveTo>
                  <a:cubicBezTo>
                    <a:pt x="25200" y="100912"/>
                    <a:pt x="12600" y="85613"/>
                    <a:pt x="0" y="70313"/>
                  </a:cubicBezTo>
                  <a:cubicBezTo>
                    <a:pt x="22950" y="43313"/>
                    <a:pt x="52200" y="24412"/>
                    <a:pt x="80100" y="3262"/>
                  </a:cubicBezTo>
                  <a:cubicBezTo>
                    <a:pt x="84600" y="113"/>
                    <a:pt x="90450" y="-3488"/>
                    <a:pt x="93600" y="6863"/>
                  </a:cubicBezTo>
                  <a:cubicBezTo>
                    <a:pt x="101700" y="35213"/>
                    <a:pt x="66600" y="104963"/>
                    <a:pt x="37800" y="116213"/>
                  </a:cubicBezTo>
                  <a:close/>
                </a:path>
              </a:pathLst>
            </a:custGeom>
            <a:solidFill>
              <a:srgbClr val="4D4039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272">
              <a:extLst>
                <a:ext uri="{FF2B5EF4-FFF2-40B4-BE49-F238E27FC236}">
                  <a16:creationId xmlns:a16="http://schemas.microsoft.com/office/drawing/2014/main" xmlns="" id="{148D58F0-18BE-4398-8543-54E60D2E1FDC}"/>
                </a:ext>
              </a:extLst>
            </p:cNvPr>
            <p:cNvSpPr/>
            <p:nvPr/>
          </p:nvSpPr>
          <p:spPr>
            <a:xfrm>
              <a:off x="1294611" y="1819944"/>
              <a:ext cx="1701028" cy="3238916"/>
            </a:xfrm>
            <a:custGeom>
              <a:avLst/>
              <a:gdLst>
                <a:gd name="connsiteX0" fmla="*/ 1196617 w 1207568"/>
                <a:gd name="connsiteY0" fmla="*/ 2076124 h 2299323"/>
                <a:gd name="connsiteX1" fmla="*/ 1035517 w 1207568"/>
                <a:gd name="connsiteY1" fmla="*/ 1650874 h 2299323"/>
                <a:gd name="connsiteX2" fmla="*/ 949567 w 1207568"/>
                <a:gd name="connsiteY2" fmla="*/ 1429474 h 2299323"/>
                <a:gd name="connsiteX3" fmla="*/ 938767 w 1207568"/>
                <a:gd name="connsiteY3" fmla="*/ 1213024 h 2299323"/>
                <a:gd name="connsiteX4" fmla="*/ 1037317 w 1207568"/>
                <a:gd name="connsiteY4" fmla="*/ 1175224 h 2299323"/>
                <a:gd name="connsiteX5" fmla="*/ 1096267 w 1207568"/>
                <a:gd name="connsiteY5" fmla="*/ 1232823 h 2299323"/>
                <a:gd name="connsiteX6" fmla="*/ 1179967 w 1207568"/>
                <a:gd name="connsiteY6" fmla="*/ 1373224 h 2299323"/>
                <a:gd name="connsiteX7" fmla="*/ 1193017 w 1207568"/>
                <a:gd name="connsiteY7" fmla="*/ 1385374 h 2299323"/>
                <a:gd name="connsiteX8" fmla="*/ 1099417 w 1207568"/>
                <a:gd name="connsiteY8" fmla="*/ 1091524 h 2299323"/>
                <a:gd name="connsiteX9" fmla="*/ 1023367 w 1207568"/>
                <a:gd name="connsiteY9" fmla="*/ 878674 h 2299323"/>
                <a:gd name="connsiteX10" fmla="*/ 1047217 w 1207568"/>
                <a:gd name="connsiteY10" fmla="*/ 714424 h 2299323"/>
                <a:gd name="connsiteX11" fmla="*/ 1077367 w 1207568"/>
                <a:gd name="connsiteY11" fmla="*/ 834123 h 2299323"/>
                <a:gd name="connsiteX12" fmla="*/ 1114267 w 1207568"/>
                <a:gd name="connsiteY12" fmla="*/ 763473 h 2299323"/>
                <a:gd name="connsiteX13" fmla="*/ 1037767 w 1207568"/>
                <a:gd name="connsiteY13" fmla="*/ 531273 h 2299323"/>
                <a:gd name="connsiteX14" fmla="*/ 851017 w 1207568"/>
                <a:gd name="connsiteY14" fmla="*/ 424174 h 2299323"/>
                <a:gd name="connsiteX15" fmla="*/ 622417 w 1207568"/>
                <a:gd name="connsiteY15" fmla="*/ 184323 h 2299323"/>
                <a:gd name="connsiteX16" fmla="*/ 513967 w 1207568"/>
                <a:gd name="connsiteY16" fmla="*/ 37623 h 2299323"/>
                <a:gd name="connsiteX17" fmla="*/ 313717 w 1207568"/>
                <a:gd name="connsiteY17" fmla="*/ 33123 h 2299323"/>
                <a:gd name="connsiteX18" fmla="*/ 239017 w 1207568"/>
                <a:gd name="connsiteY18" fmla="*/ 37173 h 2299323"/>
                <a:gd name="connsiteX19" fmla="*/ 182317 w 1207568"/>
                <a:gd name="connsiteY19" fmla="*/ 70923 h 2299323"/>
                <a:gd name="connsiteX20" fmla="*/ 114367 w 1207568"/>
                <a:gd name="connsiteY20" fmla="*/ 192423 h 2299323"/>
                <a:gd name="connsiteX21" fmla="*/ 113917 w 1207568"/>
                <a:gd name="connsiteY21" fmla="*/ 193773 h 2299323"/>
                <a:gd name="connsiteX22" fmla="*/ 65317 w 1207568"/>
                <a:gd name="connsiteY22" fmla="*/ 282423 h 2299323"/>
                <a:gd name="connsiteX23" fmla="*/ 41917 w 1207568"/>
                <a:gd name="connsiteY23" fmla="*/ 411573 h 2299323"/>
                <a:gd name="connsiteX24" fmla="*/ 2767 w 1207568"/>
                <a:gd name="connsiteY24" fmla="*/ 544324 h 2299323"/>
                <a:gd name="connsiteX25" fmla="*/ 1867 w 1207568"/>
                <a:gd name="connsiteY25" fmla="*/ 556924 h 2299323"/>
                <a:gd name="connsiteX26" fmla="*/ 15817 w 1207568"/>
                <a:gd name="connsiteY26" fmla="*/ 553773 h 2299323"/>
                <a:gd name="connsiteX27" fmla="*/ 83767 w 1207568"/>
                <a:gd name="connsiteY27" fmla="*/ 447573 h 2299323"/>
                <a:gd name="connsiteX28" fmla="*/ 95467 w 1207568"/>
                <a:gd name="connsiteY28" fmla="*/ 435873 h 2299323"/>
                <a:gd name="connsiteX29" fmla="*/ 107167 w 1207568"/>
                <a:gd name="connsiteY29" fmla="*/ 448023 h 2299323"/>
                <a:gd name="connsiteX30" fmla="*/ 123367 w 1207568"/>
                <a:gd name="connsiteY30" fmla="*/ 497973 h 2299323"/>
                <a:gd name="connsiteX31" fmla="*/ 173767 w 1207568"/>
                <a:gd name="connsiteY31" fmla="*/ 894873 h 2299323"/>
                <a:gd name="connsiteX32" fmla="*/ 343867 w 1207568"/>
                <a:gd name="connsiteY32" fmla="*/ 1233724 h 2299323"/>
                <a:gd name="connsiteX33" fmla="*/ 228217 w 1207568"/>
                <a:gd name="connsiteY33" fmla="*/ 1659424 h 2299323"/>
                <a:gd name="connsiteX34" fmla="*/ 292117 w 1207568"/>
                <a:gd name="connsiteY34" fmla="*/ 1826374 h 2299323"/>
                <a:gd name="connsiteX35" fmla="*/ 419017 w 1207568"/>
                <a:gd name="connsiteY35" fmla="*/ 1946073 h 2299323"/>
                <a:gd name="connsiteX36" fmla="*/ 351517 w 1207568"/>
                <a:gd name="connsiteY36" fmla="*/ 1845274 h 2299323"/>
                <a:gd name="connsiteX37" fmla="*/ 307417 w 1207568"/>
                <a:gd name="connsiteY37" fmla="*/ 1712974 h 2299323"/>
                <a:gd name="connsiteX38" fmla="*/ 370867 w 1207568"/>
                <a:gd name="connsiteY38" fmla="*/ 1428573 h 2299323"/>
                <a:gd name="connsiteX39" fmla="*/ 417217 w 1207568"/>
                <a:gd name="connsiteY39" fmla="*/ 1289974 h 2299323"/>
                <a:gd name="connsiteX40" fmla="*/ 828517 w 1207568"/>
                <a:gd name="connsiteY40" fmla="*/ 1469974 h 2299323"/>
                <a:gd name="connsiteX41" fmla="*/ 1008067 w 1207568"/>
                <a:gd name="connsiteY41" fmla="*/ 1794874 h 2299323"/>
                <a:gd name="connsiteX42" fmla="*/ 1150717 w 1207568"/>
                <a:gd name="connsiteY42" fmla="*/ 2087374 h 2299323"/>
                <a:gd name="connsiteX43" fmla="*/ 1176367 w 1207568"/>
                <a:gd name="connsiteY43" fmla="*/ 2196724 h 2299323"/>
                <a:gd name="connsiteX44" fmla="*/ 1170967 w 1207568"/>
                <a:gd name="connsiteY44" fmla="*/ 2299324 h 2299323"/>
                <a:gd name="connsiteX45" fmla="*/ 1196617 w 1207568"/>
                <a:gd name="connsiteY45" fmla="*/ 2076124 h 2299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207568" h="2299323">
                  <a:moveTo>
                    <a:pt x="1196617" y="2076124"/>
                  </a:moveTo>
                  <a:cubicBezTo>
                    <a:pt x="1157017" y="1928974"/>
                    <a:pt x="1100767" y="1788573"/>
                    <a:pt x="1035517" y="1650874"/>
                  </a:cubicBezTo>
                  <a:cubicBezTo>
                    <a:pt x="1001767" y="1579323"/>
                    <a:pt x="969817" y="1506424"/>
                    <a:pt x="949567" y="1429474"/>
                  </a:cubicBezTo>
                  <a:cubicBezTo>
                    <a:pt x="931117" y="1357924"/>
                    <a:pt x="920317" y="1285924"/>
                    <a:pt x="938767" y="1213024"/>
                  </a:cubicBezTo>
                  <a:cubicBezTo>
                    <a:pt x="952267" y="1159024"/>
                    <a:pt x="990967" y="1144624"/>
                    <a:pt x="1037317" y="1175224"/>
                  </a:cubicBezTo>
                  <a:cubicBezTo>
                    <a:pt x="1060717" y="1190974"/>
                    <a:pt x="1079617" y="1211224"/>
                    <a:pt x="1096267" y="1232823"/>
                  </a:cubicBezTo>
                  <a:cubicBezTo>
                    <a:pt x="1130017" y="1276024"/>
                    <a:pt x="1152517" y="1325974"/>
                    <a:pt x="1179967" y="1373224"/>
                  </a:cubicBezTo>
                  <a:cubicBezTo>
                    <a:pt x="1184017" y="1379974"/>
                    <a:pt x="1184917" y="1385374"/>
                    <a:pt x="1193017" y="1385374"/>
                  </a:cubicBezTo>
                  <a:cubicBezTo>
                    <a:pt x="1212367" y="1291323"/>
                    <a:pt x="1139467" y="1172524"/>
                    <a:pt x="1099417" y="1091524"/>
                  </a:cubicBezTo>
                  <a:cubicBezTo>
                    <a:pt x="1066117" y="1024023"/>
                    <a:pt x="1033717" y="953823"/>
                    <a:pt x="1023367" y="878674"/>
                  </a:cubicBezTo>
                  <a:cubicBezTo>
                    <a:pt x="1018867" y="846273"/>
                    <a:pt x="1006267" y="732873"/>
                    <a:pt x="1047217" y="714424"/>
                  </a:cubicBezTo>
                  <a:cubicBezTo>
                    <a:pt x="1088617" y="695523"/>
                    <a:pt x="1078717" y="812523"/>
                    <a:pt x="1077367" y="834123"/>
                  </a:cubicBezTo>
                  <a:cubicBezTo>
                    <a:pt x="1098967" y="817023"/>
                    <a:pt x="1106617" y="788674"/>
                    <a:pt x="1114267" y="763473"/>
                  </a:cubicBezTo>
                  <a:cubicBezTo>
                    <a:pt x="1140367" y="677523"/>
                    <a:pt x="1109767" y="584824"/>
                    <a:pt x="1037767" y="531273"/>
                  </a:cubicBezTo>
                  <a:cubicBezTo>
                    <a:pt x="979717" y="488073"/>
                    <a:pt x="915367" y="456123"/>
                    <a:pt x="851017" y="424174"/>
                  </a:cubicBezTo>
                  <a:cubicBezTo>
                    <a:pt x="751567" y="375123"/>
                    <a:pt x="675067" y="279273"/>
                    <a:pt x="622417" y="184323"/>
                  </a:cubicBezTo>
                  <a:cubicBezTo>
                    <a:pt x="592717" y="130773"/>
                    <a:pt x="562567" y="75423"/>
                    <a:pt x="513967" y="37623"/>
                  </a:cubicBezTo>
                  <a:cubicBezTo>
                    <a:pt x="462217" y="-2877"/>
                    <a:pt x="364567" y="-19527"/>
                    <a:pt x="313717" y="33123"/>
                  </a:cubicBezTo>
                  <a:cubicBezTo>
                    <a:pt x="288967" y="34923"/>
                    <a:pt x="264217" y="35823"/>
                    <a:pt x="239017" y="37173"/>
                  </a:cubicBezTo>
                  <a:cubicBezTo>
                    <a:pt x="214267" y="38523"/>
                    <a:pt x="198067" y="52023"/>
                    <a:pt x="182317" y="70923"/>
                  </a:cubicBezTo>
                  <a:cubicBezTo>
                    <a:pt x="152167" y="107373"/>
                    <a:pt x="129667" y="148323"/>
                    <a:pt x="114367" y="192423"/>
                  </a:cubicBezTo>
                  <a:cubicBezTo>
                    <a:pt x="114367" y="192873"/>
                    <a:pt x="113917" y="193323"/>
                    <a:pt x="113917" y="193773"/>
                  </a:cubicBezTo>
                  <a:cubicBezTo>
                    <a:pt x="88717" y="218523"/>
                    <a:pt x="75667" y="249573"/>
                    <a:pt x="65317" y="282423"/>
                  </a:cubicBezTo>
                  <a:cubicBezTo>
                    <a:pt x="51817" y="324273"/>
                    <a:pt x="48217" y="368373"/>
                    <a:pt x="41917" y="411573"/>
                  </a:cubicBezTo>
                  <a:cubicBezTo>
                    <a:pt x="35167" y="457473"/>
                    <a:pt x="18517" y="500674"/>
                    <a:pt x="2767" y="544324"/>
                  </a:cubicBezTo>
                  <a:cubicBezTo>
                    <a:pt x="1417" y="547924"/>
                    <a:pt x="-2183" y="553324"/>
                    <a:pt x="1867" y="556924"/>
                  </a:cubicBezTo>
                  <a:cubicBezTo>
                    <a:pt x="7267" y="561424"/>
                    <a:pt x="12217" y="556473"/>
                    <a:pt x="15817" y="553773"/>
                  </a:cubicBezTo>
                  <a:cubicBezTo>
                    <a:pt x="33367" y="538473"/>
                    <a:pt x="75667" y="465123"/>
                    <a:pt x="83767" y="447573"/>
                  </a:cubicBezTo>
                  <a:cubicBezTo>
                    <a:pt x="86017" y="442623"/>
                    <a:pt x="87817" y="435424"/>
                    <a:pt x="95467" y="435873"/>
                  </a:cubicBezTo>
                  <a:cubicBezTo>
                    <a:pt x="102667" y="436323"/>
                    <a:pt x="104917" y="442623"/>
                    <a:pt x="107167" y="448023"/>
                  </a:cubicBezTo>
                  <a:cubicBezTo>
                    <a:pt x="113017" y="461523"/>
                    <a:pt x="125167" y="494373"/>
                    <a:pt x="123367" y="497973"/>
                  </a:cubicBezTo>
                  <a:cubicBezTo>
                    <a:pt x="160717" y="628023"/>
                    <a:pt x="118867" y="767523"/>
                    <a:pt x="173767" y="894873"/>
                  </a:cubicBezTo>
                  <a:cubicBezTo>
                    <a:pt x="223267" y="1009624"/>
                    <a:pt x="358267" y="1096024"/>
                    <a:pt x="343867" y="1233724"/>
                  </a:cubicBezTo>
                  <a:cubicBezTo>
                    <a:pt x="328567" y="1381323"/>
                    <a:pt x="224167" y="1509124"/>
                    <a:pt x="228217" y="1659424"/>
                  </a:cubicBezTo>
                  <a:cubicBezTo>
                    <a:pt x="230017" y="1720174"/>
                    <a:pt x="253867" y="1779573"/>
                    <a:pt x="292117" y="1826374"/>
                  </a:cubicBezTo>
                  <a:cubicBezTo>
                    <a:pt x="313717" y="1852924"/>
                    <a:pt x="372217" y="1933924"/>
                    <a:pt x="419017" y="1946073"/>
                  </a:cubicBezTo>
                  <a:cubicBezTo>
                    <a:pt x="407317" y="1922674"/>
                    <a:pt x="370417" y="1880823"/>
                    <a:pt x="351517" y="1845274"/>
                  </a:cubicBezTo>
                  <a:cubicBezTo>
                    <a:pt x="330817" y="1806124"/>
                    <a:pt x="313267" y="1757073"/>
                    <a:pt x="307417" y="1712974"/>
                  </a:cubicBezTo>
                  <a:cubicBezTo>
                    <a:pt x="293467" y="1602724"/>
                    <a:pt x="334417" y="1526224"/>
                    <a:pt x="370867" y="1428573"/>
                  </a:cubicBezTo>
                  <a:cubicBezTo>
                    <a:pt x="387967" y="1382224"/>
                    <a:pt x="405067" y="1336774"/>
                    <a:pt x="417217" y="1289974"/>
                  </a:cubicBezTo>
                  <a:cubicBezTo>
                    <a:pt x="431167" y="1301224"/>
                    <a:pt x="828967" y="1472224"/>
                    <a:pt x="828517" y="1469974"/>
                  </a:cubicBezTo>
                  <a:cubicBezTo>
                    <a:pt x="890167" y="1570323"/>
                    <a:pt x="954517" y="1691374"/>
                    <a:pt x="1008067" y="1794874"/>
                  </a:cubicBezTo>
                  <a:cubicBezTo>
                    <a:pt x="1058467" y="1892073"/>
                    <a:pt x="1123717" y="1980724"/>
                    <a:pt x="1150717" y="2087374"/>
                  </a:cubicBezTo>
                  <a:cubicBezTo>
                    <a:pt x="1159717" y="2122923"/>
                    <a:pt x="1173217" y="2159824"/>
                    <a:pt x="1176367" y="2196724"/>
                  </a:cubicBezTo>
                  <a:cubicBezTo>
                    <a:pt x="1177717" y="2215173"/>
                    <a:pt x="1169617" y="2245324"/>
                    <a:pt x="1170967" y="2299324"/>
                  </a:cubicBezTo>
                  <a:cubicBezTo>
                    <a:pt x="1211017" y="2234074"/>
                    <a:pt x="1215967" y="2149024"/>
                    <a:pt x="1196617" y="2076124"/>
                  </a:cubicBezTo>
                  <a:close/>
                </a:path>
              </a:pathLst>
            </a:custGeom>
            <a:solidFill>
              <a:srgbClr val="A06A49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273">
              <a:extLst>
                <a:ext uri="{FF2B5EF4-FFF2-40B4-BE49-F238E27FC236}">
                  <a16:creationId xmlns:a16="http://schemas.microsoft.com/office/drawing/2014/main" xmlns="" id="{1C1036C0-CCE9-4B5C-89B6-6A30BF56BC0F}"/>
                </a:ext>
              </a:extLst>
            </p:cNvPr>
            <p:cNvSpPr/>
            <p:nvPr/>
          </p:nvSpPr>
          <p:spPr>
            <a:xfrm>
              <a:off x="1445990" y="1868845"/>
              <a:ext cx="1082279" cy="1466640"/>
            </a:xfrm>
            <a:custGeom>
              <a:avLst/>
              <a:gdLst>
                <a:gd name="connsiteX0" fmla="*/ 14103 w 768315"/>
                <a:gd name="connsiteY0" fmla="*/ 166709 h 1041175"/>
                <a:gd name="connsiteX1" fmla="*/ 82053 w 768315"/>
                <a:gd name="connsiteY1" fmla="*/ 45209 h 1041175"/>
                <a:gd name="connsiteX2" fmla="*/ 138753 w 768315"/>
                <a:gd name="connsiteY2" fmla="*/ 11459 h 1041175"/>
                <a:gd name="connsiteX3" fmla="*/ 233703 w 768315"/>
                <a:gd name="connsiteY3" fmla="*/ 5609 h 1041175"/>
                <a:gd name="connsiteX4" fmla="*/ 312903 w 768315"/>
                <a:gd name="connsiteY4" fmla="*/ 2909 h 1041175"/>
                <a:gd name="connsiteX5" fmla="*/ 494253 w 768315"/>
                <a:gd name="connsiteY5" fmla="*/ 199559 h 1041175"/>
                <a:gd name="connsiteX6" fmla="*/ 589653 w 768315"/>
                <a:gd name="connsiteY6" fmla="*/ 305759 h 1041175"/>
                <a:gd name="connsiteX7" fmla="*/ 644553 w 768315"/>
                <a:gd name="connsiteY7" fmla="*/ 344009 h 1041175"/>
                <a:gd name="connsiteX8" fmla="*/ 702153 w 768315"/>
                <a:gd name="connsiteY8" fmla="*/ 867809 h 1041175"/>
                <a:gd name="connsiteX9" fmla="*/ 449703 w 768315"/>
                <a:gd name="connsiteY9" fmla="*/ 1041059 h 1041175"/>
                <a:gd name="connsiteX10" fmla="*/ 337653 w 768315"/>
                <a:gd name="connsiteY10" fmla="*/ 1003259 h 1041175"/>
                <a:gd name="connsiteX11" fmla="*/ 98703 w 768315"/>
                <a:gd name="connsiteY11" fmla="*/ 746759 h 1041175"/>
                <a:gd name="connsiteX12" fmla="*/ 46953 w 768315"/>
                <a:gd name="connsiteY12" fmla="*/ 537509 h 1041175"/>
                <a:gd name="connsiteX13" fmla="*/ 13203 w 768315"/>
                <a:gd name="connsiteY13" fmla="*/ 352109 h 1041175"/>
                <a:gd name="connsiteX14" fmla="*/ 8703 w 768315"/>
                <a:gd name="connsiteY14" fmla="*/ 182459 h 1041175"/>
                <a:gd name="connsiteX15" fmla="*/ 14103 w 768315"/>
                <a:gd name="connsiteY15" fmla="*/ 166709 h 104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8315" h="1041175">
                  <a:moveTo>
                    <a:pt x="14103" y="166709"/>
                  </a:moveTo>
                  <a:cubicBezTo>
                    <a:pt x="29853" y="122609"/>
                    <a:pt x="51903" y="81209"/>
                    <a:pt x="82053" y="45209"/>
                  </a:cubicBezTo>
                  <a:cubicBezTo>
                    <a:pt x="97803" y="26309"/>
                    <a:pt x="114003" y="12809"/>
                    <a:pt x="138753" y="11459"/>
                  </a:cubicBezTo>
                  <a:cubicBezTo>
                    <a:pt x="170703" y="10109"/>
                    <a:pt x="202203" y="8759"/>
                    <a:pt x="233703" y="5609"/>
                  </a:cubicBezTo>
                  <a:cubicBezTo>
                    <a:pt x="259353" y="2909"/>
                    <a:pt x="287703" y="-3841"/>
                    <a:pt x="312903" y="2909"/>
                  </a:cubicBezTo>
                  <a:cubicBezTo>
                    <a:pt x="397953" y="26759"/>
                    <a:pt x="446103" y="133409"/>
                    <a:pt x="494253" y="199559"/>
                  </a:cubicBezTo>
                  <a:cubicBezTo>
                    <a:pt x="522153" y="238259"/>
                    <a:pt x="552753" y="275609"/>
                    <a:pt x="589653" y="305759"/>
                  </a:cubicBezTo>
                  <a:cubicBezTo>
                    <a:pt x="606753" y="319709"/>
                    <a:pt x="628803" y="329159"/>
                    <a:pt x="644553" y="344009"/>
                  </a:cubicBezTo>
                  <a:cubicBezTo>
                    <a:pt x="784953" y="478559"/>
                    <a:pt x="808353" y="705359"/>
                    <a:pt x="702153" y="867809"/>
                  </a:cubicBezTo>
                  <a:cubicBezTo>
                    <a:pt x="650403" y="947459"/>
                    <a:pt x="549153" y="1036559"/>
                    <a:pt x="449703" y="1041059"/>
                  </a:cubicBezTo>
                  <a:cubicBezTo>
                    <a:pt x="407853" y="1042859"/>
                    <a:pt x="373653" y="1023509"/>
                    <a:pt x="337653" y="1003259"/>
                  </a:cubicBezTo>
                  <a:cubicBezTo>
                    <a:pt x="231453" y="943859"/>
                    <a:pt x="142803" y="861959"/>
                    <a:pt x="98703" y="746759"/>
                  </a:cubicBezTo>
                  <a:cubicBezTo>
                    <a:pt x="73053" y="679709"/>
                    <a:pt x="60003" y="608609"/>
                    <a:pt x="46953" y="537509"/>
                  </a:cubicBezTo>
                  <a:cubicBezTo>
                    <a:pt x="35703" y="475859"/>
                    <a:pt x="24453" y="413759"/>
                    <a:pt x="13203" y="352109"/>
                  </a:cubicBezTo>
                  <a:cubicBezTo>
                    <a:pt x="3303" y="297659"/>
                    <a:pt x="-8397" y="236909"/>
                    <a:pt x="8703" y="182459"/>
                  </a:cubicBezTo>
                  <a:cubicBezTo>
                    <a:pt x="10503" y="177509"/>
                    <a:pt x="12303" y="172109"/>
                    <a:pt x="14103" y="166709"/>
                  </a:cubicBezTo>
                  <a:close/>
                </a:path>
              </a:pathLst>
            </a:custGeom>
            <a:solidFill>
              <a:srgbClr val="F9D6BA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274">
              <a:extLst>
                <a:ext uri="{FF2B5EF4-FFF2-40B4-BE49-F238E27FC236}">
                  <a16:creationId xmlns:a16="http://schemas.microsoft.com/office/drawing/2014/main" xmlns="" id="{14F4985D-915D-4112-B3D8-9D4E4DE3960E}"/>
                </a:ext>
              </a:extLst>
            </p:cNvPr>
            <p:cNvSpPr/>
            <p:nvPr/>
          </p:nvSpPr>
          <p:spPr>
            <a:xfrm>
              <a:off x="1732088" y="2371179"/>
              <a:ext cx="825646" cy="2076521"/>
            </a:xfrm>
            <a:custGeom>
              <a:avLst/>
              <a:gdLst>
                <a:gd name="connsiteX0" fmla="*/ 525150 w 586130"/>
                <a:gd name="connsiteY0" fmla="*/ 1090350 h 1474133"/>
                <a:gd name="connsiteX1" fmla="*/ 455400 w 586130"/>
                <a:gd name="connsiteY1" fmla="*/ 1223550 h 1474133"/>
                <a:gd name="connsiteX2" fmla="*/ 380700 w 586130"/>
                <a:gd name="connsiteY2" fmla="*/ 1473300 h 1474133"/>
                <a:gd name="connsiteX3" fmla="*/ 360000 w 586130"/>
                <a:gd name="connsiteY3" fmla="*/ 1459350 h 1474133"/>
                <a:gd name="connsiteX4" fmla="*/ 252900 w 586130"/>
                <a:gd name="connsiteY4" fmla="*/ 1296000 h 1474133"/>
                <a:gd name="connsiteX5" fmla="*/ 213750 w 586130"/>
                <a:gd name="connsiteY5" fmla="*/ 1056600 h 1474133"/>
                <a:gd name="connsiteX6" fmla="*/ 149850 w 586130"/>
                <a:gd name="connsiteY6" fmla="*/ 948150 h 1474133"/>
                <a:gd name="connsiteX7" fmla="*/ 108900 w 586130"/>
                <a:gd name="connsiteY7" fmla="*/ 904050 h 1474133"/>
                <a:gd name="connsiteX8" fmla="*/ 130500 w 586130"/>
                <a:gd name="connsiteY8" fmla="*/ 818100 h 1474133"/>
                <a:gd name="connsiteX9" fmla="*/ 130500 w 586130"/>
                <a:gd name="connsiteY9" fmla="*/ 750600 h 1474133"/>
                <a:gd name="connsiteX10" fmla="*/ 52200 w 586130"/>
                <a:gd name="connsiteY10" fmla="*/ 607500 h 1474133"/>
                <a:gd name="connsiteX11" fmla="*/ 0 w 586130"/>
                <a:gd name="connsiteY11" fmla="*/ 543600 h 1474133"/>
                <a:gd name="connsiteX12" fmla="*/ 140400 w 586130"/>
                <a:gd name="connsiteY12" fmla="*/ 648900 h 1474133"/>
                <a:gd name="connsiteX13" fmla="*/ 366300 w 586130"/>
                <a:gd name="connsiteY13" fmla="*/ 634050 h 1474133"/>
                <a:gd name="connsiteX14" fmla="*/ 504000 w 586130"/>
                <a:gd name="connsiteY14" fmla="*/ 496800 h 1474133"/>
                <a:gd name="connsiteX15" fmla="*/ 552600 w 586130"/>
                <a:gd name="connsiteY15" fmla="*/ 360900 h 1474133"/>
                <a:gd name="connsiteX16" fmla="*/ 544950 w 586130"/>
                <a:gd name="connsiteY16" fmla="*/ 167400 h 1474133"/>
                <a:gd name="connsiteX17" fmla="*/ 482400 w 586130"/>
                <a:gd name="connsiteY17" fmla="*/ 49050 h 1474133"/>
                <a:gd name="connsiteX18" fmla="*/ 445500 w 586130"/>
                <a:gd name="connsiteY18" fmla="*/ 0 h 1474133"/>
                <a:gd name="connsiteX19" fmla="*/ 546750 w 586130"/>
                <a:gd name="connsiteY19" fmla="*/ 54450 h 1474133"/>
                <a:gd name="connsiteX20" fmla="*/ 584100 w 586130"/>
                <a:gd name="connsiteY20" fmla="*/ 154800 h 1474133"/>
                <a:gd name="connsiteX21" fmla="*/ 582300 w 586130"/>
                <a:gd name="connsiteY21" fmla="*/ 285300 h 1474133"/>
                <a:gd name="connsiteX22" fmla="*/ 555750 w 586130"/>
                <a:gd name="connsiteY22" fmla="*/ 423450 h 1474133"/>
                <a:gd name="connsiteX23" fmla="*/ 506250 w 586130"/>
                <a:gd name="connsiteY23" fmla="*/ 556200 h 1474133"/>
                <a:gd name="connsiteX24" fmla="*/ 473850 w 586130"/>
                <a:gd name="connsiteY24" fmla="*/ 851400 h 1474133"/>
                <a:gd name="connsiteX25" fmla="*/ 488250 w 586130"/>
                <a:gd name="connsiteY25" fmla="*/ 980100 h 1474133"/>
                <a:gd name="connsiteX26" fmla="*/ 525150 w 586130"/>
                <a:gd name="connsiteY26" fmla="*/ 1090350 h 147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86130" h="1474133">
                  <a:moveTo>
                    <a:pt x="525150" y="1090350"/>
                  </a:moveTo>
                  <a:cubicBezTo>
                    <a:pt x="488700" y="1131300"/>
                    <a:pt x="474750" y="1173150"/>
                    <a:pt x="455400" y="1223550"/>
                  </a:cubicBezTo>
                  <a:cubicBezTo>
                    <a:pt x="426600" y="1296900"/>
                    <a:pt x="389700" y="1469700"/>
                    <a:pt x="380700" y="1473300"/>
                  </a:cubicBezTo>
                  <a:cubicBezTo>
                    <a:pt x="370350" y="1477350"/>
                    <a:pt x="364950" y="1465650"/>
                    <a:pt x="360000" y="1459350"/>
                  </a:cubicBezTo>
                  <a:cubicBezTo>
                    <a:pt x="319500" y="1407600"/>
                    <a:pt x="283950" y="1353600"/>
                    <a:pt x="252900" y="1296000"/>
                  </a:cubicBezTo>
                  <a:cubicBezTo>
                    <a:pt x="222750" y="1240200"/>
                    <a:pt x="225900" y="1098900"/>
                    <a:pt x="213750" y="1056600"/>
                  </a:cubicBezTo>
                  <a:cubicBezTo>
                    <a:pt x="202050" y="1015650"/>
                    <a:pt x="178200" y="979650"/>
                    <a:pt x="149850" y="948150"/>
                  </a:cubicBezTo>
                  <a:cubicBezTo>
                    <a:pt x="136350" y="933300"/>
                    <a:pt x="126000" y="915300"/>
                    <a:pt x="108900" y="904050"/>
                  </a:cubicBezTo>
                  <a:cubicBezTo>
                    <a:pt x="116100" y="875250"/>
                    <a:pt x="128250" y="847800"/>
                    <a:pt x="130500" y="818100"/>
                  </a:cubicBezTo>
                  <a:cubicBezTo>
                    <a:pt x="130050" y="795600"/>
                    <a:pt x="135450" y="777600"/>
                    <a:pt x="130500" y="750600"/>
                  </a:cubicBezTo>
                  <a:cubicBezTo>
                    <a:pt x="120600" y="693900"/>
                    <a:pt x="85950" y="651150"/>
                    <a:pt x="52200" y="607500"/>
                  </a:cubicBezTo>
                  <a:cubicBezTo>
                    <a:pt x="35550" y="585900"/>
                    <a:pt x="17550" y="564750"/>
                    <a:pt x="0" y="543600"/>
                  </a:cubicBezTo>
                  <a:cubicBezTo>
                    <a:pt x="37350" y="575100"/>
                    <a:pt x="102150" y="629100"/>
                    <a:pt x="140400" y="648900"/>
                  </a:cubicBezTo>
                  <a:cubicBezTo>
                    <a:pt x="214200" y="686700"/>
                    <a:pt x="296100" y="688050"/>
                    <a:pt x="366300" y="634050"/>
                  </a:cubicBezTo>
                  <a:cubicBezTo>
                    <a:pt x="418050" y="594450"/>
                    <a:pt x="464850" y="549000"/>
                    <a:pt x="504000" y="496800"/>
                  </a:cubicBezTo>
                  <a:cubicBezTo>
                    <a:pt x="534150" y="456300"/>
                    <a:pt x="545400" y="409050"/>
                    <a:pt x="552600" y="360900"/>
                  </a:cubicBezTo>
                  <a:cubicBezTo>
                    <a:pt x="562050" y="296100"/>
                    <a:pt x="562500" y="231300"/>
                    <a:pt x="544950" y="167400"/>
                  </a:cubicBezTo>
                  <a:cubicBezTo>
                    <a:pt x="531000" y="118350"/>
                    <a:pt x="516600" y="86400"/>
                    <a:pt x="482400" y="49050"/>
                  </a:cubicBezTo>
                  <a:cubicBezTo>
                    <a:pt x="472050" y="37350"/>
                    <a:pt x="464850" y="20250"/>
                    <a:pt x="445500" y="0"/>
                  </a:cubicBezTo>
                  <a:cubicBezTo>
                    <a:pt x="481950" y="13500"/>
                    <a:pt x="515700" y="31500"/>
                    <a:pt x="546750" y="54450"/>
                  </a:cubicBezTo>
                  <a:cubicBezTo>
                    <a:pt x="576450" y="76500"/>
                    <a:pt x="581850" y="120600"/>
                    <a:pt x="584100" y="154800"/>
                  </a:cubicBezTo>
                  <a:cubicBezTo>
                    <a:pt x="587250" y="198450"/>
                    <a:pt x="586800" y="242100"/>
                    <a:pt x="582300" y="285300"/>
                  </a:cubicBezTo>
                  <a:cubicBezTo>
                    <a:pt x="577800" y="332100"/>
                    <a:pt x="568800" y="378450"/>
                    <a:pt x="555750" y="423450"/>
                  </a:cubicBezTo>
                  <a:cubicBezTo>
                    <a:pt x="542250" y="469350"/>
                    <a:pt x="521550" y="511650"/>
                    <a:pt x="506250" y="556200"/>
                  </a:cubicBezTo>
                  <a:cubicBezTo>
                    <a:pt x="472500" y="655650"/>
                    <a:pt x="478350" y="747450"/>
                    <a:pt x="473850" y="851400"/>
                  </a:cubicBezTo>
                  <a:cubicBezTo>
                    <a:pt x="477450" y="891450"/>
                    <a:pt x="479250" y="940950"/>
                    <a:pt x="488250" y="980100"/>
                  </a:cubicBezTo>
                  <a:cubicBezTo>
                    <a:pt x="498600" y="1023300"/>
                    <a:pt x="517950" y="1067400"/>
                    <a:pt x="525150" y="1090350"/>
                  </a:cubicBezTo>
                  <a:close/>
                </a:path>
              </a:pathLst>
            </a:custGeom>
            <a:solidFill>
              <a:srgbClr val="E2C2A7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280">
              <a:extLst>
                <a:ext uri="{FF2B5EF4-FFF2-40B4-BE49-F238E27FC236}">
                  <a16:creationId xmlns:a16="http://schemas.microsoft.com/office/drawing/2014/main" xmlns="" id="{0EB66D42-232C-4858-899B-8516CB873A35}"/>
                </a:ext>
              </a:extLst>
            </p:cNvPr>
            <p:cNvSpPr/>
            <p:nvPr/>
          </p:nvSpPr>
          <p:spPr>
            <a:xfrm>
              <a:off x="646282" y="5591005"/>
              <a:ext cx="1892673" cy="728093"/>
            </a:xfrm>
            <a:custGeom>
              <a:avLst/>
              <a:gdLst>
                <a:gd name="connsiteX0" fmla="*/ 1338270 w 1343618"/>
                <a:gd name="connsiteY0" fmla="*/ 174828 h 516877"/>
                <a:gd name="connsiteX1" fmla="*/ 1263120 w 1343618"/>
                <a:gd name="connsiteY1" fmla="*/ 58728 h 516877"/>
                <a:gd name="connsiteX2" fmla="*/ 1194270 w 1343618"/>
                <a:gd name="connsiteY2" fmla="*/ 6078 h 516877"/>
                <a:gd name="connsiteX3" fmla="*/ 1045320 w 1343618"/>
                <a:gd name="connsiteY3" fmla="*/ 29028 h 516877"/>
                <a:gd name="connsiteX4" fmla="*/ 874320 w 1343618"/>
                <a:gd name="connsiteY4" fmla="*/ 73128 h 516877"/>
                <a:gd name="connsiteX5" fmla="*/ 830670 w 1343618"/>
                <a:gd name="connsiteY5" fmla="*/ 85728 h 516877"/>
                <a:gd name="connsiteX6" fmla="*/ 815820 w 1343618"/>
                <a:gd name="connsiteY6" fmla="*/ 90678 h 516877"/>
                <a:gd name="connsiteX7" fmla="*/ 794220 w 1343618"/>
                <a:gd name="connsiteY7" fmla="*/ 96978 h 516877"/>
                <a:gd name="connsiteX8" fmla="*/ 744270 w 1343618"/>
                <a:gd name="connsiteY8" fmla="*/ 119928 h 516877"/>
                <a:gd name="connsiteX9" fmla="*/ 699270 w 1343618"/>
                <a:gd name="connsiteY9" fmla="*/ 151428 h 516877"/>
                <a:gd name="connsiteX10" fmla="*/ 662370 w 1343618"/>
                <a:gd name="connsiteY10" fmla="*/ 184728 h 516877"/>
                <a:gd name="connsiteX11" fmla="*/ 628620 w 1343618"/>
                <a:gd name="connsiteY11" fmla="*/ 233778 h 516877"/>
                <a:gd name="connsiteX12" fmla="*/ 626370 w 1343618"/>
                <a:gd name="connsiteY12" fmla="*/ 234678 h 516877"/>
                <a:gd name="connsiteX13" fmla="*/ 624570 w 1343618"/>
                <a:gd name="connsiteY13" fmla="*/ 234228 h 516877"/>
                <a:gd name="connsiteX14" fmla="*/ 637170 w 1343618"/>
                <a:gd name="connsiteY14" fmla="*/ 201378 h 516877"/>
                <a:gd name="connsiteX15" fmla="*/ 676320 w 1343618"/>
                <a:gd name="connsiteY15" fmla="*/ 132078 h 516877"/>
                <a:gd name="connsiteX16" fmla="*/ 676320 w 1343618"/>
                <a:gd name="connsiteY16" fmla="*/ 125328 h 516877"/>
                <a:gd name="connsiteX17" fmla="*/ 629970 w 1343618"/>
                <a:gd name="connsiteY17" fmla="*/ 70428 h 516877"/>
                <a:gd name="connsiteX18" fmla="*/ 548070 w 1343618"/>
                <a:gd name="connsiteY18" fmla="*/ 33528 h 516877"/>
                <a:gd name="connsiteX19" fmla="*/ 529170 w 1343618"/>
                <a:gd name="connsiteY19" fmla="*/ 26778 h 516877"/>
                <a:gd name="connsiteX20" fmla="*/ 476070 w 1343618"/>
                <a:gd name="connsiteY20" fmla="*/ 15078 h 516877"/>
                <a:gd name="connsiteX21" fmla="*/ 443670 w 1343618"/>
                <a:gd name="connsiteY21" fmla="*/ 15528 h 516877"/>
                <a:gd name="connsiteX22" fmla="*/ 388320 w 1343618"/>
                <a:gd name="connsiteY22" fmla="*/ 35778 h 516877"/>
                <a:gd name="connsiteX23" fmla="*/ 375270 w 1343618"/>
                <a:gd name="connsiteY23" fmla="*/ 45228 h 516877"/>
                <a:gd name="connsiteX24" fmla="*/ 378420 w 1343618"/>
                <a:gd name="connsiteY24" fmla="*/ 68178 h 516877"/>
                <a:gd name="connsiteX25" fmla="*/ 353670 w 1343618"/>
                <a:gd name="connsiteY25" fmla="*/ 59628 h 516877"/>
                <a:gd name="connsiteX26" fmla="*/ 306420 w 1343618"/>
                <a:gd name="connsiteY26" fmla="*/ 43428 h 516877"/>
                <a:gd name="connsiteX27" fmla="*/ 255120 w 1343618"/>
                <a:gd name="connsiteY27" fmla="*/ 46578 h 516877"/>
                <a:gd name="connsiteX28" fmla="*/ 191220 w 1343618"/>
                <a:gd name="connsiteY28" fmla="*/ 96078 h 516877"/>
                <a:gd name="connsiteX29" fmla="*/ 97170 w 1343618"/>
                <a:gd name="connsiteY29" fmla="*/ 204528 h 516877"/>
                <a:gd name="connsiteX30" fmla="*/ 11220 w 1343618"/>
                <a:gd name="connsiteY30" fmla="*/ 337728 h 516877"/>
                <a:gd name="connsiteX31" fmla="*/ 19320 w 1343618"/>
                <a:gd name="connsiteY31" fmla="*/ 503778 h 516877"/>
                <a:gd name="connsiteX32" fmla="*/ 92220 w 1343618"/>
                <a:gd name="connsiteY32" fmla="*/ 512328 h 516877"/>
                <a:gd name="connsiteX33" fmla="*/ 192570 w 1343618"/>
                <a:gd name="connsiteY33" fmla="*/ 506928 h 516877"/>
                <a:gd name="connsiteX34" fmla="*/ 437820 w 1343618"/>
                <a:gd name="connsiteY34" fmla="*/ 487128 h 516877"/>
                <a:gd name="connsiteX35" fmla="*/ 517020 w 1343618"/>
                <a:gd name="connsiteY35" fmla="*/ 397128 h 516877"/>
                <a:gd name="connsiteX36" fmla="*/ 534570 w 1343618"/>
                <a:gd name="connsiteY36" fmla="*/ 379128 h 516877"/>
                <a:gd name="connsiteX37" fmla="*/ 539070 w 1343618"/>
                <a:gd name="connsiteY37" fmla="*/ 374178 h 516877"/>
                <a:gd name="connsiteX38" fmla="*/ 571020 w 1343618"/>
                <a:gd name="connsiteY38" fmla="*/ 389928 h 516877"/>
                <a:gd name="connsiteX39" fmla="*/ 599370 w 1343618"/>
                <a:gd name="connsiteY39" fmla="*/ 405678 h 516877"/>
                <a:gd name="connsiteX40" fmla="*/ 661920 w 1343618"/>
                <a:gd name="connsiteY40" fmla="*/ 403878 h 516877"/>
                <a:gd name="connsiteX41" fmla="*/ 794220 w 1343618"/>
                <a:gd name="connsiteY41" fmla="*/ 358878 h 516877"/>
                <a:gd name="connsiteX42" fmla="*/ 818970 w 1343618"/>
                <a:gd name="connsiteY42" fmla="*/ 360678 h 516877"/>
                <a:gd name="connsiteX43" fmla="*/ 845070 w 1343618"/>
                <a:gd name="connsiteY43" fmla="*/ 338628 h 516877"/>
                <a:gd name="connsiteX44" fmla="*/ 903570 w 1343618"/>
                <a:gd name="connsiteY44" fmla="*/ 301728 h 516877"/>
                <a:gd name="connsiteX45" fmla="*/ 913470 w 1343618"/>
                <a:gd name="connsiteY45" fmla="*/ 297228 h 516877"/>
                <a:gd name="connsiteX46" fmla="*/ 1196070 w 1343618"/>
                <a:gd name="connsiteY46" fmla="*/ 229728 h 516877"/>
                <a:gd name="connsiteX47" fmla="*/ 1340070 w 1343618"/>
                <a:gd name="connsiteY47" fmla="*/ 198228 h 516877"/>
                <a:gd name="connsiteX48" fmla="*/ 1338270 w 1343618"/>
                <a:gd name="connsiteY48" fmla="*/ 174828 h 516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343618" h="516877">
                  <a:moveTo>
                    <a:pt x="1338270" y="174828"/>
                  </a:moveTo>
                  <a:cubicBezTo>
                    <a:pt x="1319370" y="132078"/>
                    <a:pt x="1294170" y="93378"/>
                    <a:pt x="1263120" y="58728"/>
                  </a:cubicBezTo>
                  <a:cubicBezTo>
                    <a:pt x="1243770" y="37128"/>
                    <a:pt x="1221720" y="17778"/>
                    <a:pt x="1194270" y="6078"/>
                  </a:cubicBezTo>
                  <a:cubicBezTo>
                    <a:pt x="1151070" y="-12822"/>
                    <a:pt x="1087620" y="17328"/>
                    <a:pt x="1045320" y="29028"/>
                  </a:cubicBezTo>
                  <a:cubicBezTo>
                    <a:pt x="988620" y="44328"/>
                    <a:pt x="929670" y="55578"/>
                    <a:pt x="874320" y="73128"/>
                  </a:cubicBezTo>
                  <a:cubicBezTo>
                    <a:pt x="860370" y="79428"/>
                    <a:pt x="845070" y="80778"/>
                    <a:pt x="830670" y="85728"/>
                  </a:cubicBezTo>
                  <a:cubicBezTo>
                    <a:pt x="825720" y="87978"/>
                    <a:pt x="820770" y="89328"/>
                    <a:pt x="815820" y="90678"/>
                  </a:cubicBezTo>
                  <a:cubicBezTo>
                    <a:pt x="808620" y="92478"/>
                    <a:pt x="801420" y="94728"/>
                    <a:pt x="794220" y="96978"/>
                  </a:cubicBezTo>
                  <a:cubicBezTo>
                    <a:pt x="776670" y="102378"/>
                    <a:pt x="756870" y="105078"/>
                    <a:pt x="744270" y="119928"/>
                  </a:cubicBezTo>
                  <a:cubicBezTo>
                    <a:pt x="731670" y="134778"/>
                    <a:pt x="716370" y="143778"/>
                    <a:pt x="699270" y="151428"/>
                  </a:cubicBezTo>
                  <a:cubicBezTo>
                    <a:pt x="683070" y="158178"/>
                    <a:pt x="667770" y="167178"/>
                    <a:pt x="662370" y="184728"/>
                  </a:cubicBezTo>
                  <a:cubicBezTo>
                    <a:pt x="656520" y="204978"/>
                    <a:pt x="644370" y="220278"/>
                    <a:pt x="628620" y="233778"/>
                  </a:cubicBezTo>
                  <a:cubicBezTo>
                    <a:pt x="627720" y="234228"/>
                    <a:pt x="627270" y="234678"/>
                    <a:pt x="626370" y="234678"/>
                  </a:cubicBezTo>
                  <a:cubicBezTo>
                    <a:pt x="625920" y="234678"/>
                    <a:pt x="624570" y="234228"/>
                    <a:pt x="624570" y="234228"/>
                  </a:cubicBezTo>
                  <a:cubicBezTo>
                    <a:pt x="626370" y="222528"/>
                    <a:pt x="630420" y="211728"/>
                    <a:pt x="637170" y="201378"/>
                  </a:cubicBezTo>
                  <a:cubicBezTo>
                    <a:pt x="650220" y="178428"/>
                    <a:pt x="670020" y="159078"/>
                    <a:pt x="676320" y="132078"/>
                  </a:cubicBezTo>
                  <a:cubicBezTo>
                    <a:pt x="676770" y="129828"/>
                    <a:pt x="676320" y="127578"/>
                    <a:pt x="676320" y="125328"/>
                  </a:cubicBezTo>
                  <a:cubicBezTo>
                    <a:pt x="672270" y="97878"/>
                    <a:pt x="650670" y="83928"/>
                    <a:pt x="629970" y="70428"/>
                  </a:cubicBezTo>
                  <a:cubicBezTo>
                    <a:pt x="604770" y="54228"/>
                    <a:pt x="575520" y="45228"/>
                    <a:pt x="548070" y="33528"/>
                  </a:cubicBezTo>
                  <a:cubicBezTo>
                    <a:pt x="541770" y="31278"/>
                    <a:pt x="535470" y="29028"/>
                    <a:pt x="529170" y="26778"/>
                  </a:cubicBezTo>
                  <a:cubicBezTo>
                    <a:pt x="511620" y="21378"/>
                    <a:pt x="494970" y="13728"/>
                    <a:pt x="476070" y="15078"/>
                  </a:cubicBezTo>
                  <a:cubicBezTo>
                    <a:pt x="465270" y="18228"/>
                    <a:pt x="454470" y="18228"/>
                    <a:pt x="443670" y="15528"/>
                  </a:cubicBezTo>
                  <a:cubicBezTo>
                    <a:pt x="422520" y="15078"/>
                    <a:pt x="406320" y="28128"/>
                    <a:pt x="388320" y="35778"/>
                  </a:cubicBezTo>
                  <a:cubicBezTo>
                    <a:pt x="383370" y="38478"/>
                    <a:pt x="378870" y="40728"/>
                    <a:pt x="375270" y="45228"/>
                  </a:cubicBezTo>
                  <a:cubicBezTo>
                    <a:pt x="369420" y="53778"/>
                    <a:pt x="381120" y="60078"/>
                    <a:pt x="378420" y="68178"/>
                  </a:cubicBezTo>
                  <a:cubicBezTo>
                    <a:pt x="369420" y="68178"/>
                    <a:pt x="361770" y="63228"/>
                    <a:pt x="353670" y="59628"/>
                  </a:cubicBezTo>
                  <a:cubicBezTo>
                    <a:pt x="338370" y="52878"/>
                    <a:pt x="323970" y="43428"/>
                    <a:pt x="306420" y="43428"/>
                  </a:cubicBezTo>
                  <a:cubicBezTo>
                    <a:pt x="289770" y="47928"/>
                    <a:pt x="272220" y="45228"/>
                    <a:pt x="255120" y="46578"/>
                  </a:cubicBezTo>
                  <a:cubicBezTo>
                    <a:pt x="224970" y="51528"/>
                    <a:pt x="209220" y="75378"/>
                    <a:pt x="191220" y="96078"/>
                  </a:cubicBezTo>
                  <a:cubicBezTo>
                    <a:pt x="159270" y="132528"/>
                    <a:pt x="131820" y="170778"/>
                    <a:pt x="97170" y="204528"/>
                  </a:cubicBezTo>
                  <a:cubicBezTo>
                    <a:pt x="59820" y="240978"/>
                    <a:pt x="28770" y="288228"/>
                    <a:pt x="11220" y="337728"/>
                  </a:cubicBezTo>
                  <a:cubicBezTo>
                    <a:pt x="-5880" y="393978"/>
                    <a:pt x="-3630" y="449328"/>
                    <a:pt x="19320" y="503778"/>
                  </a:cubicBezTo>
                  <a:cubicBezTo>
                    <a:pt x="29220" y="525828"/>
                    <a:pt x="69720" y="513678"/>
                    <a:pt x="92220" y="512328"/>
                  </a:cubicBezTo>
                  <a:cubicBezTo>
                    <a:pt x="125520" y="510528"/>
                    <a:pt x="158820" y="508728"/>
                    <a:pt x="192570" y="506928"/>
                  </a:cubicBezTo>
                  <a:cubicBezTo>
                    <a:pt x="272670" y="506928"/>
                    <a:pt x="359520" y="503778"/>
                    <a:pt x="437820" y="487128"/>
                  </a:cubicBezTo>
                  <a:cubicBezTo>
                    <a:pt x="518820" y="469578"/>
                    <a:pt x="513870" y="460128"/>
                    <a:pt x="517020" y="397128"/>
                  </a:cubicBezTo>
                  <a:cubicBezTo>
                    <a:pt x="522870" y="391278"/>
                    <a:pt x="528720" y="384978"/>
                    <a:pt x="534570" y="379128"/>
                  </a:cubicBezTo>
                  <a:cubicBezTo>
                    <a:pt x="536370" y="377778"/>
                    <a:pt x="537720" y="375978"/>
                    <a:pt x="539070" y="374178"/>
                  </a:cubicBezTo>
                  <a:cubicBezTo>
                    <a:pt x="552570" y="372828"/>
                    <a:pt x="562920" y="377778"/>
                    <a:pt x="571020" y="389928"/>
                  </a:cubicBezTo>
                  <a:cubicBezTo>
                    <a:pt x="577320" y="399378"/>
                    <a:pt x="587220" y="405678"/>
                    <a:pt x="599370" y="405678"/>
                  </a:cubicBezTo>
                  <a:cubicBezTo>
                    <a:pt x="620070" y="406128"/>
                    <a:pt x="641220" y="404328"/>
                    <a:pt x="661920" y="403878"/>
                  </a:cubicBezTo>
                  <a:cubicBezTo>
                    <a:pt x="710520" y="402528"/>
                    <a:pt x="748770" y="368328"/>
                    <a:pt x="794220" y="358878"/>
                  </a:cubicBezTo>
                  <a:cubicBezTo>
                    <a:pt x="800970" y="361128"/>
                    <a:pt x="809070" y="361578"/>
                    <a:pt x="818970" y="360678"/>
                  </a:cubicBezTo>
                  <a:cubicBezTo>
                    <a:pt x="829320" y="355728"/>
                    <a:pt x="838770" y="348528"/>
                    <a:pt x="845070" y="338628"/>
                  </a:cubicBezTo>
                  <a:cubicBezTo>
                    <a:pt x="864420" y="326478"/>
                    <a:pt x="880170" y="307578"/>
                    <a:pt x="903570" y="301728"/>
                  </a:cubicBezTo>
                  <a:cubicBezTo>
                    <a:pt x="906720" y="300378"/>
                    <a:pt x="909870" y="298128"/>
                    <a:pt x="913470" y="297228"/>
                  </a:cubicBezTo>
                  <a:cubicBezTo>
                    <a:pt x="1006620" y="270678"/>
                    <a:pt x="1101570" y="251778"/>
                    <a:pt x="1196070" y="229728"/>
                  </a:cubicBezTo>
                  <a:cubicBezTo>
                    <a:pt x="1243770" y="218478"/>
                    <a:pt x="1291470" y="206328"/>
                    <a:pt x="1340070" y="198228"/>
                  </a:cubicBezTo>
                  <a:cubicBezTo>
                    <a:pt x="1347270" y="191028"/>
                    <a:pt x="1341870" y="182478"/>
                    <a:pt x="1338270" y="174828"/>
                  </a:cubicBezTo>
                  <a:close/>
                </a:path>
              </a:pathLst>
            </a:custGeom>
            <a:solidFill>
              <a:srgbClr val="F9D6BA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1" name="Graphic 2">
              <a:extLst>
                <a:ext uri="{FF2B5EF4-FFF2-40B4-BE49-F238E27FC236}">
                  <a16:creationId xmlns:a16="http://schemas.microsoft.com/office/drawing/2014/main" xmlns="" id="{0049B8A0-1963-4678-B486-7A5509F9D442}"/>
                </a:ext>
              </a:extLst>
            </p:cNvPr>
            <p:cNvGrpSpPr/>
            <p:nvPr/>
          </p:nvGrpSpPr>
          <p:grpSpPr>
            <a:xfrm>
              <a:off x="645028" y="5590689"/>
              <a:ext cx="1893765" cy="728724"/>
              <a:chOff x="405553" y="3082808"/>
              <a:chExt cx="1344393" cy="517325"/>
            </a:xfrm>
            <a:solidFill>
              <a:srgbClr val="E2C2A7"/>
            </a:solidFill>
          </p:grpSpPr>
          <p:sp>
            <p:nvSpPr>
              <p:cNvPr id="73" name="Freeform: Shape 283">
                <a:extLst>
                  <a:ext uri="{FF2B5EF4-FFF2-40B4-BE49-F238E27FC236}">
                    <a16:creationId xmlns:a16="http://schemas.microsoft.com/office/drawing/2014/main" xmlns="" id="{13389203-FDD2-4C33-87F3-A4F03BD435AC}"/>
                  </a:ext>
                </a:extLst>
              </p:cNvPr>
              <p:cNvSpPr/>
              <p:nvPr/>
            </p:nvSpPr>
            <p:spPr>
              <a:xfrm>
                <a:off x="405553" y="3359561"/>
                <a:ext cx="517459" cy="240572"/>
              </a:xfrm>
              <a:custGeom>
                <a:avLst/>
                <a:gdLst>
                  <a:gd name="connsiteX0" fmla="*/ 472909 w 517459"/>
                  <a:gd name="connsiteY0" fmla="*/ 76500 h 240572"/>
                  <a:gd name="connsiteX1" fmla="*/ 308209 w 517459"/>
                  <a:gd name="connsiteY1" fmla="*/ 27000 h 240572"/>
                  <a:gd name="connsiteX2" fmla="*/ 260059 w 517459"/>
                  <a:gd name="connsiteY2" fmla="*/ 18450 h 240572"/>
                  <a:gd name="connsiteX3" fmla="*/ 275359 w 517459"/>
                  <a:gd name="connsiteY3" fmla="*/ 27450 h 240572"/>
                  <a:gd name="connsiteX4" fmla="*/ 408559 w 517459"/>
                  <a:gd name="connsiteY4" fmla="*/ 67050 h 240572"/>
                  <a:gd name="connsiteX5" fmla="*/ 482809 w 517459"/>
                  <a:gd name="connsiteY5" fmla="*/ 103050 h 240572"/>
                  <a:gd name="connsiteX6" fmla="*/ 501709 w 517459"/>
                  <a:gd name="connsiteY6" fmla="*/ 153000 h 240572"/>
                  <a:gd name="connsiteX7" fmla="*/ 460309 w 517459"/>
                  <a:gd name="connsiteY7" fmla="*/ 170550 h 240572"/>
                  <a:gd name="connsiteX8" fmla="*/ 409459 w 517459"/>
                  <a:gd name="connsiteY8" fmla="*/ 163800 h 240572"/>
                  <a:gd name="connsiteX9" fmla="*/ 278959 w 517459"/>
                  <a:gd name="connsiteY9" fmla="*/ 135900 h 240572"/>
                  <a:gd name="connsiteX10" fmla="*/ 343309 w 517459"/>
                  <a:gd name="connsiteY10" fmla="*/ 165150 h 240572"/>
                  <a:gd name="connsiteX11" fmla="*/ 371659 w 517459"/>
                  <a:gd name="connsiteY11" fmla="*/ 192600 h 240572"/>
                  <a:gd name="connsiteX12" fmla="*/ 336559 w 517459"/>
                  <a:gd name="connsiteY12" fmla="*/ 211050 h 240572"/>
                  <a:gd name="connsiteX13" fmla="*/ 181759 w 517459"/>
                  <a:gd name="connsiteY13" fmla="*/ 201150 h 240572"/>
                  <a:gd name="connsiteX14" fmla="*/ 80059 w 517459"/>
                  <a:gd name="connsiteY14" fmla="*/ 192600 h 240572"/>
                  <a:gd name="connsiteX15" fmla="*/ 62059 w 517459"/>
                  <a:gd name="connsiteY15" fmla="*/ 186300 h 240572"/>
                  <a:gd name="connsiteX16" fmla="*/ 35509 w 517459"/>
                  <a:gd name="connsiteY16" fmla="*/ 133200 h 240572"/>
                  <a:gd name="connsiteX17" fmla="*/ 34159 w 517459"/>
                  <a:gd name="connsiteY17" fmla="*/ 49050 h 240572"/>
                  <a:gd name="connsiteX18" fmla="*/ 41809 w 517459"/>
                  <a:gd name="connsiteY18" fmla="*/ 0 h 240572"/>
                  <a:gd name="connsiteX19" fmla="*/ 11659 w 517459"/>
                  <a:gd name="connsiteY19" fmla="*/ 62550 h 240572"/>
                  <a:gd name="connsiteX20" fmla="*/ 19759 w 517459"/>
                  <a:gd name="connsiteY20" fmla="*/ 228600 h 240572"/>
                  <a:gd name="connsiteX21" fmla="*/ 205609 w 517459"/>
                  <a:gd name="connsiteY21" fmla="*/ 231300 h 240572"/>
                  <a:gd name="connsiteX22" fmla="*/ 438259 w 517459"/>
                  <a:gd name="connsiteY22" fmla="*/ 211950 h 240572"/>
                  <a:gd name="connsiteX23" fmla="*/ 517459 w 517459"/>
                  <a:gd name="connsiteY23" fmla="*/ 121950 h 240572"/>
                  <a:gd name="connsiteX24" fmla="*/ 472909 w 517459"/>
                  <a:gd name="connsiteY24" fmla="*/ 76500 h 240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17459" h="240572">
                    <a:moveTo>
                      <a:pt x="472909" y="76500"/>
                    </a:moveTo>
                    <a:cubicBezTo>
                      <a:pt x="421159" y="49950"/>
                      <a:pt x="364009" y="40050"/>
                      <a:pt x="308209" y="27000"/>
                    </a:cubicBezTo>
                    <a:cubicBezTo>
                      <a:pt x="292909" y="23400"/>
                      <a:pt x="277609" y="15300"/>
                      <a:pt x="260059" y="18450"/>
                    </a:cubicBezTo>
                    <a:cubicBezTo>
                      <a:pt x="263659" y="25650"/>
                      <a:pt x="269959" y="25650"/>
                      <a:pt x="275359" y="27450"/>
                    </a:cubicBezTo>
                    <a:cubicBezTo>
                      <a:pt x="319909" y="40500"/>
                      <a:pt x="364009" y="54000"/>
                      <a:pt x="408559" y="67050"/>
                    </a:cubicBezTo>
                    <a:cubicBezTo>
                      <a:pt x="435109" y="75150"/>
                      <a:pt x="460759" y="85950"/>
                      <a:pt x="482809" y="103050"/>
                    </a:cubicBezTo>
                    <a:cubicBezTo>
                      <a:pt x="499009" y="115650"/>
                      <a:pt x="505759" y="135000"/>
                      <a:pt x="501709" y="153000"/>
                    </a:cubicBezTo>
                    <a:cubicBezTo>
                      <a:pt x="497209" y="171900"/>
                      <a:pt x="476959" y="171900"/>
                      <a:pt x="460309" y="170550"/>
                    </a:cubicBezTo>
                    <a:cubicBezTo>
                      <a:pt x="443209" y="169200"/>
                      <a:pt x="426109" y="166950"/>
                      <a:pt x="409459" y="163800"/>
                    </a:cubicBezTo>
                    <a:cubicBezTo>
                      <a:pt x="365809" y="154800"/>
                      <a:pt x="322609" y="145350"/>
                      <a:pt x="278959" y="135900"/>
                    </a:cubicBezTo>
                    <a:cubicBezTo>
                      <a:pt x="299659" y="147150"/>
                      <a:pt x="321709" y="155700"/>
                      <a:pt x="343309" y="165150"/>
                    </a:cubicBezTo>
                    <a:cubicBezTo>
                      <a:pt x="355909" y="171000"/>
                      <a:pt x="374359" y="176400"/>
                      <a:pt x="371659" y="192600"/>
                    </a:cubicBezTo>
                    <a:cubicBezTo>
                      <a:pt x="369409" y="208350"/>
                      <a:pt x="350059" y="208800"/>
                      <a:pt x="336559" y="211050"/>
                    </a:cubicBezTo>
                    <a:cubicBezTo>
                      <a:pt x="284359" y="221400"/>
                      <a:pt x="232609" y="216000"/>
                      <a:pt x="181759" y="201150"/>
                    </a:cubicBezTo>
                    <a:cubicBezTo>
                      <a:pt x="148459" y="191250"/>
                      <a:pt x="116059" y="173700"/>
                      <a:pt x="80059" y="192600"/>
                    </a:cubicBezTo>
                    <a:cubicBezTo>
                      <a:pt x="73759" y="196200"/>
                      <a:pt x="67459" y="191250"/>
                      <a:pt x="62059" y="186300"/>
                    </a:cubicBezTo>
                    <a:cubicBezTo>
                      <a:pt x="46309" y="171900"/>
                      <a:pt x="40009" y="153000"/>
                      <a:pt x="35509" y="133200"/>
                    </a:cubicBezTo>
                    <a:cubicBezTo>
                      <a:pt x="28309" y="101700"/>
                      <a:pt x="27409" y="79650"/>
                      <a:pt x="34159" y="49050"/>
                    </a:cubicBezTo>
                    <a:cubicBezTo>
                      <a:pt x="36409" y="38700"/>
                      <a:pt x="40459" y="16200"/>
                      <a:pt x="41809" y="0"/>
                    </a:cubicBezTo>
                    <a:cubicBezTo>
                      <a:pt x="34159" y="8550"/>
                      <a:pt x="14359" y="56250"/>
                      <a:pt x="11659" y="62550"/>
                    </a:cubicBezTo>
                    <a:cubicBezTo>
                      <a:pt x="-5441" y="118800"/>
                      <a:pt x="-4541" y="154350"/>
                      <a:pt x="19759" y="228600"/>
                    </a:cubicBezTo>
                    <a:cubicBezTo>
                      <a:pt x="27859" y="253350"/>
                      <a:pt x="152509" y="232200"/>
                      <a:pt x="205609" y="231300"/>
                    </a:cubicBezTo>
                    <a:cubicBezTo>
                      <a:pt x="283459" y="225450"/>
                      <a:pt x="361309" y="228600"/>
                      <a:pt x="438259" y="211950"/>
                    </a:cubicBezTo>
                    <a:cubicBezTo>
                      <a:pt x="519259" y="194400"/>
                      <a:pt x="514309" y="184950"/>
                      <a:pt x="517459" y="121950"/>
                    </a:cubicBezTo>
                    <a:cubicBezTo>
                      <a:pt x="508909" y="100350"/>
                      <a:pt x="492259" y="86400"/>
                      <a:pt x="472909" y="76500"/>
                    </a:cubicBezTo>
                    <a:close/>
                  </a:path>
                </a:pathLst>
              </a:custGeom>
              <a:solidFill>
                <a:srgbClr val="E2C2A7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284">
                <a:extLst>
                  <a:ext uri="{FF2B5EF4-FFF2-40B4-BE49-F238E27FC236}">
                    <a16:creationId xmlns:a16="http://schemas.microsoft.com/office/drawing/2014/main" xmlns="" id="{29327F82-AAB8-416B-AC16-0B0F68C1FC90}"/>
                  </a:ext>
                </a:extLst>
              </p:cNvPr>
              <p:cNvSpPr/>
              <p:nvPr/>
            </p:nvSpPr>
            <p:spPr>
              <a:xfrm>
                <a:off x="691713" y="3244811"/>
                <a:ext cx="533250" cy="244421"/>
              </a:xfrm>
              <a:custGeom>
                <a:avLst/>
                <a:gdLst>
                  <a:gd name="connsiteX0" fmla="*/ 497700 w 533250"/>
                  <a:gd name="connsiteY0" fmla="*/ 157500 h 244421"/>
                  <a:gd name="connsiteX1" fmla="*/ 515700 w 533250"/>
                  <a:gd name="connsiteY1" fmla="*/ 51750 h 244421"/>
                  <a:gd name="connsiteX2" fmla="*/ 522450 w 533250"/>
                  <a:gd name="connsiteY2" fmla="*/ 0 h 244421"/>
                  <a:gd name="connsiteX3" fmla="*/ 501300 w 533250"/>
                  <a:gd name="connsiteY3" fmla="*/ 97200 h 244421"/>
                  <a:gd name="connsiteX4" fmla="*/ 451800 w 533250"/>
                  <a:gd name="connsiteY4" fmla="*/ 192150 h 244421"/>
                  <a:gd name="connsiteX5" fmla="*/ 414900 w 533250"/>
                  <a:gd name="connsiteY5" fmla="*/ 198900 h 244421"/>
                  <a:gd name="connsiteX6" fmla="*/ 409500 w 533250"/>
                  <a:gd name="connsiteY6" fmla="*/ 164250 h 244421"/>
                  <a:gd name="connsiteX7" fmla="*/ 428400 w 533250"/>
                  <a:gd name="connsiteY7" fmla="*/ 102150 h 244421"/>
                  <a:gd name="connsiteX8" fmla="*/ 446400 w 533250"/>
                  <a:gd name="connsiteY8" fmla="*/ 37800 h 244421"/>
                  <a:gd name="connsiteX9" fmla="*/ 427050 w 533250"/>
                  <a:gd name="connsiteY9" fmla="*/ 75600 h 244421"/>
                  <a:gd name="connsiteX10" fmla="*/ 377100 w 533250"/>
                  <a:gd name="connsiteY10" fmla="*/ 192600 h 244421"/>
                  <a:gd name="connsiteX11" fmla="*/ 339300 w 533250"/>
                  <a:gd name="connsiteY11" fmla="*/ 207900 h 244421"/>
                  <a:gd name="connsiteX12" fmla="*/ 321300 w 533250"/>
                  <a:gd name="connsiteY12" fmla="*/ 176850 h 244421"/>
                  <a:gd name="connsiteX13" fmla="*/ 321300 w 533250"/>
                  <a:gd name="connsiteY13" fmla="*/ 147600 h 244421"/>
                  <a:gd name="connsiteX14" fmla="*/ 304650 w 533250"/>
                  <a:gd name="connsiteY14" fmla="*/ 137250 h 244421"/>
                  <a:gd name="connsiteX15" fmla="*/ 270900 w 533250"/>
                  <a:gd name="connsiteY15" fmla="*/ 126900 h 244421"/>
                  <a:gd name="connsiteX16" fmla="*/ 246600 w 533250"/>
                  <a:gd name="connsiteY16" fmla="*/ 59400 h 244421"/>
                  <a:gd name="connsiteX17" fmla="*/ 173700 w 533250"/>
                  <a:gd name="connsiteY17" fmla="*/ 70200 h 244421"/>
                  <a:gd name="connsiteX18" fmla="*/ 28800 w 533250"/>
                  <a:gd name="connsiteY18" fmla="*/ 10350 h 244421"/>
                  <a:gd name="connsiteX19" fmla="*/ 0 w 533250"/>
                  <a:gd name="connsiteY19" fmla="*/ 11700 h 244421"/>
                  <a:gd name="connsiteX20" fmla="*/ 57600 w 533250"/>
                  <a:gd name="connsiteY20" fmla="*/ 40500 h 244421"/>
                  <a:gd name="connsiteX21" fmla="*/ 218250 w 533250"/>
                  <a:gd name="connsiteY21" fmla="*/ 91800 h 244421"/>
                  <a:gd name="connsiteX22" fmla="*/ 241200 w 533250"/>
                  <a:gd name="connsiteY22" fmla="*/ 107100 h 244421"/>
                  <a:gd name="connsiteX23" fmla="*/ 248850 w 533250"/>
                  <a:gd name="connsiteY23" fmla="*/ 213300 h 244421"/>
                  <a:gd name="connsiteX24" fmla="*/ 285300 w 533250"/>
                  <a:gd name="connsiteY24" fmla="*/ 228600 h 244421"/>
                  <a:gd name="connsiteX25" fmla="*/ 313650 w 533250"/>
                  <a:gd name="connsiteY25" fmla="*/ 244350 h 244421"/>
                  <a:gd name="connsiteX26" fmla="*/ 376200 w 533250"/>
                  <a:gd name="connsiteY26" fmla="*/ 242550 h 244421"/>
                  <a:gd name="connsiteX27" fmla="*/ 533250 w 533250"/>
                  <a:gd name="connsiteY27" fmla="*/ 194850 h 244421"/>
                  <a:gd name="connsiteX28" fmla="*/ 497700 w 533250"/>
                  <a:gd name="connsiteY28" fmla="*/ 157500 h 244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33250" h="244421">
                    <a:moveTo>
                      <a:pt x="497700" y="157500"/>
                    </a:moveTo>
                    <a:cubicBezTo>
                      <a:pt x="508050" y="122850"/>
                      <a:pt x="509400" y="86850"/>
                      <a:pt x="515700" y="51750"/>
                    </a:cubicBezTo>
                    <a:cubicBezTo>
                      <a:pt x="518400" y="36900"/>
                      <a:pt x="524250" y="22050"/>
                      <a:pt x="522450" y="0"/>
                    </a:cubicBezTo>
                    <a:cubicBezTo>
                      <a:pt x="510750" y="36000"/>
                      <a:pt x="505800" y="66600"/>
                      <a:pt x="501300" y="97200"/>
                    </a:cubicBezTo>
                    <a:cubicBezTo>
                      <a:pt x="495900" y="134550"/>
                      <a:pt x="483300" y="168750"/>
                      <a:pt x="451800" y="192150"/>
                    </a:cubicBezTo>
                    <a:cubicBezTo>
                      <a:pt x="441450" y="199800"/>
                      <a:pt x="428400" y="208350"/>
                      <a:pt x="414900" y="198900"/>
                    </a:cubicBezTo>
                    <a:cubicBezTo>
                      <a:pt x="401400" y="189900"/>
                      <a:pt x="405900" y="176400"/>
                      <a:pt x="409500" y="164250"/>
                    </a:cubicBezTo>
                    <a:cubicBezTo>
                      <a:pt x="415350" y="143550"/>
                      <a:pt x="422550" y="122850"/>
                      <a:pt x="428400" y="102150"/>
                    </a:cubicBezTo>
                    <a:cubicBezTo>
                      <a:pt x="434700" y="81000"/>
                      <a:pt x="440550" y="59400"/>
                      <a:pt x="446400" y="37800"/>
                    </a:cubicBezTo>
                    <a:cubicBezTo>
                      <a:pt x="433800" y="48150"/>
                      <a:pt x="429750" y="62100"/>
                      <a:pt x="427050" y="75600"/>
                    </a:cubicBezTo>
                    <a:cubicBezTo>
                      <a:pt x="418950" y="118350"/>
                      <a:pt x="398250" y="155250"/>
                      <a:pt x="377100" y="192600"/>
                    </a:cubicBezTo>
                    <a:cubicBezTo>
                      <a:pt x="367650" y="209250"/>
                      <a:pt x="354600" y="211050"/>
                      <a:pt x="339300" y="207900"/>
                    </a:cubicBezTo>
                    <a:cubicBezTo>
                      <a:pt x="322200" y="204750"/>
                      <a:pt x="319950" y="191700"/>
                      <a:pt x="321300" y="176850"/>
                    </a:cubicBezTo>
                    <a:cubicBezTo>
                      <a:pt x="322200" y="166950"/>
                      <a:pt x="321750" y="157500"/>
                      <a:pt x="321300" y="147600"/>
                    </a:cubicBezTo>
                    <a:cubicBezTo>
                      <a:pt x="320850" y="137250"/>
                      <a:pt x="318150" y="129150"/>
                      <a:pt x="304650" y="137250"/>
                    </a:cubicBezTo>
                    <a:cubicBezTo>
                      <a:pt x="289800" y="146250"/>
                      <a:pt x="280350" y="139950"/>
                      <a:pt x="270900" y="126900"/>
                    </a:cubicBezTo>
                    <a:cubicBezTo>
                      <a:pt x="256950" y="107100"/>
                      <a:pt x="250200" y="85050"/>
                      <a:pt x="246600" y="59400"/>
                    </a:cubicBezTo>
                    <a:cubicBezTo>
                      <a:pt x="222750" y="77850"/>
                      <a:pt x="198450" y="75150"/>
                      <a:pt x="173700" y="70200"/>
                    </a:cubicBezTo>
                    <a:cubicBezTo>
                      <a:pt x="121500" y="59400"/>
                      <a:pt x="77400" y="29250"/>
                      <a:pt x="28800" y="10350"/>
                    </a:cubicBezTo>
                    <a:cubicBezTo>
                      <a:pt x="20700" y="7200"/>
                      <a:pt x="12600" y="3150"/>
                      <a:pt x="0" y="11700"/>
                    </a:cubicBezTo>
                    <a:cubicBezTo>
                      <a:pt x="20700" y="22500"/>
                      <a:pt x="38700" y="32850"/>
                      <a:pt x="57600" y="40500"/>
                    </a:cubicBezTo>
                    <a:cubicBezTo>
                      <a:pt x="109800" y="62100"/>
                      <a:pt x="159300" y="91800"/>
                      <a:pt x="218250" y="91800"/>
                    </a:cubicBezTo>
                    <a:cubicBezTo>
                      <a:pt x="228150" y="91800"/>
                      <a:pt x="236250" y="97650"/>
                      <a:pt x="241200" y="107100"/>
                    </a:cubicBezTo>
                    <a:cubicBezTo>
                      <a:pt x="259650" y="141300"/>
                      <a:pt x="269100" y="175950"/>
                      <a:pt x="248850" y="213300"/>
                    </a:cubicBezTo>
                    <a:cubicBezTo>
                      <a:pt x="264150" y="210150"/>
                      <a:pt x="276300" y="215100"/>
                      <a:pt x="285300" y="228600"/>
                    </a:cubicBezTo>
                    <a:cubicBezTo>
                      <a:pt x="291600" y="238050"/>
                      <a:pt x="301500" y="244350"/>
                      <a:pt x="313650" y="244350"/>
                    </a:cubicBezTo>
                    <a:cubicBezTo>
                      <a:pt x="334350" y="244800"/>
                      <a:pt x="355500" y="243000"/>
                      <a:pt x="376200" y="242550"/>
                    </a:cubicBezTo>
                    <a:cubicBezTo>
                      <a:pt x="433350" y="240750"/>
                      <a:pt x="476100" y="194400"/>
                      <a:pt x="533250" y="194850"/>
                    </a:cubicBezTo>
                    <a:cubicBezTo>
                      <a:pt x="500400" y="190350"/>
                      <a:pt x="490500" y="181800"/>
                      <a:pt x="497700" y="157500"/>
                    </a:cubicBezTo>
                    <a:close/>
                  </a:path>
                </a:pathLst>
              </a:custGeom>
              <a:solidFill>
                <a:srgbClr val="E2C2A7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285">
                <a:extLst>
                  <a:ext uri="{FF2B5EF4-FFF2-40B4-BE49-F238E27FC236}">
                    <a16:creationId xmlns:a16="http://schemas.microsoft.com/office/drawing/2014/main" xmlns="" id="{11F36129-B07B-428C-85E6-8C424635B2EB}"/>
                  </a:ext>
                </a:extLst>
              </p:cNvPr>
              <p:cNvSpPr/>
              <p:nvPr/>
            </p:nvSpPr>
            <p:spPr>
              <a:xfrm>
                <a:off x="809162" y="3164711"/>
                <a:ext cx="178650" cy="136349"/>
              </a:xfrm>
              <a:custGeom>
                <a:avLst/>
                <a:gdLst>
                  <a:gd name="connsiteX0" fmla="*/ 178650 w 178650"/>
                  <a:gd name="connsiteY0" fmla="*/ 136350 h 136349"/>
                  <a:gd name="connsiteX1" fmla="*/ 168300 w 178650"/>
                  <a:gd name="connsiteY1" fmla="*/ 119250 h 136349"/>
                  <a:gd name="connsiteX2" fmla="*/ 173700 w 178650"/>
                  <a:gd name="connsiteY2" fmla="*/ 47250 h 136349"/>
                  <a:gd name="connsiteX3" fmla="*/ 177750 w 178650"/>
                  <a:gd name="connsiteY3" fmla="*/ 37800 h 136349"/>
                  <a:gd name="connsiteX4" fmla="*/ 166050 w 178650"/>
                  <a:gd name="connsiteY4" fmla="*/ 33300 h 136349"/>
                  <a:gd name="connsiteX5" fmla="*/ 93600 w 178650"/>
                  <a:gd name="connsiteY5" fmla="*/ 14850 h 136349"/>
                  <a:gd name="connsiteX6" fmla="*/ 0 w 178650"/>
                  <a:gd name="connsiteY6" fmla="*/ 0 h 136349"/>
                  <a:gd name="connsiteX7" fmla="*/ 102150 w 178650"/>
                  <a:gd name="connsiteY7" fmla="*/ 46800 h 136349"/>
                  <a:gd name="connsiteX8" fmla="*/ 178650 w 178650"/>
                  <a:gd name="connsiteY8" fmla="*/ 136350 h 136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650" h="136349">
                    <a:moveTo>
                      <a:pt x="178650" y="136350"/>
                    </a:moveTo>
                    <a:cubicBezTo>
                      <a:pt x="173250" y="127350"/>
                      <a:pt x="170550" y="123300"/>
                      <a:pt x="168300" y="119250"/>
                    </a:cubicBezTo>
                    <a:cubicBezTo>
                      <a:pt x="149400" y="85950"/>
                      <a:pt x="149850" y="78300"/>
                      <a:pt x="173700" y="47250"/>
                    </a:cubicBezTo>
                    <a:cubicBezTo>
                      <a:pt x="175950" y="44550"/>
                      <a:pt x="180000" y="41850"/>
                      <a:pt x="177750" y="37800"/>
                    </a:cubicBezTo>
                    <a:cubicBezTo>
                      <a:pt x="175500" y="33300"/>
                      <a:pt x="170550" y="32400"/>
                      <a:pt x="166050" y="33300"/>
                    </a:cubicBezTo>
                    <a:cubicBezTo>
                      <a:pt x="139050" y="37350"/>
                      <a:pt x="117000" y="24750"/>
                      <a:pt x="93600" y="14850"/>
                    </a:cubicBezTo>
                    <a:cubicBezTo>
                      <a:pt x="64350" y="2250"/>
                      <a:pt x="31950" y="2700"/>
                      <a:pt x="0" y="0"/>
                    </a:cubicBezTo>
                    <a:cubicBezTo>
                      <a:pt x="34200" y="15750"/>
                      <a:pt x="72450" y="22500"/>
                      <a:pt x="102150" y="46800"/>
                    </a:cubicBezTo>
                    <a:cubicBezTo>
                      <a:pt x="131850" y="70200"/>
                      <a:pt x="140850" y="111150"/>
                      <a:pt x="178650" y="136350"/>
                    </a:cubicBezTo>
                    <a:close/>
                  </a:path>
                </a:pathLst>
              </a:custGeom>
              <a:solidFill>
                <a:srgbClr val="E2C2A7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286">
                <a:extLst>
                  <a:ext uri="{FF2B5EF4-FFF2-40B4-BE49-F238E27FC236}">
                    <a16:creationId xmlns:a16="http://schemas.microsoft.com/office/drawing/2014/main" xmlns="" id="{5A8FD922-C7F2-426E-8C60-A395E166EE55}"/>
                  </a:ext>
                </a:extLst>
              </p:cNvPr>
              <p:cNvSpPr/>
              <p:nvPr/>
            </p:nvSpPr>
            <p:spPr>
              <a:xfrm>
                <a:off x="1250554" y="3082808"/>
                <a:ext cx="499392" cy="340652"/>
              </a:xfrm>
              <a:custGeom>
                <a:avLst/>
                <a:gdLst>
                  <a:gd name="connsiteX0" fmla="*/ 494159 w 499392"/>
                  <a:gd name="connsiteY0" fmla="*/ 175053 h 340652"/>
                  <a:gd name="connsiteX1" fmla="*/ 419008 w 499392"/>
                  <a:gd name="connsiteY1" fmla="*/ 58953 h 340652"/>
                  <a:gd name="connsiteX2" fmla="*/ 350159 w 499392"/>
                  <a:gd name="connsiteY2" fmla="*/ 6303 h 340652"/>
                  <a:gd name="connsiteX3" fmla="*/ 293909 w 499392"/>
                  <a:gd name="connsiteY3" fmla="*/ 2253 h 340652"/>
                  <a:gd name="connsiteX4" fmla="*/ 337559 w 499392"/>
                  <a:gd name="connsiteY4" fmla="*/ 39603 h 340652"/>
                  <a:gd name="connsiteX5" fmla="*/ 392459 w 499392"/>
                  <a:gd name="connsiteY5" fmla="*/ 135903 h 340652"/>
                  <a:gd name="connsiteX6" fmla="*/ 372209 w 499392"/>
                  <a:gd name="connsiteY6" fmla="*/ 181353 h 340652"/>
                  <a:gd name="connsiteX7" fmla="*/ 333059 w 499392"/>
                  <a:gd name="connsiteY7" fmla="*/ 164253 h 340652"/>
                  <a:gd name="connsiteX8" fmla="*/ 319559 w 499392"/>
                  <a:gd name="connsiteY8" fmla="*/ 153903 h 340652"/>
                  <a:gd name="connsiteX9" fmla="*/ 309209 w 499392"/>
                  <a:gd name="connsiteY9" fmla="*/ 169203 h 340652"/>
                  <a:gd name="connsiteX10" fmla="*/ 256559 w 499392"/>
                  <a:gd name="connsiteY10" fmla="*/ 217803 h 340652"/>
                  <a:gd name="connsiteX11" fmla="*/ 96359 w 499392"/>
                  <a:gd name="connsiteY11" fmla="*/ 207453 h 340652"/>
                  <a:gd name="connsiteX12" fmla="*/ 72509 w 499392"/>
                  <a:gd name="connsiteY12" fmla="*/ 205653 h 340652"/>
                  <a:gd name="connsiteX13" fmla="*/ 509 w 499392"/>
                  <a:gd name="connsiteY13" fmla="*/ 340653 h 340652"/>
                  <a:gd name="connsiteX14" fmla="*/ 59009 w 499392"/>
                  <a:gd name="connsiteY14" fmla="*/ 301953 h 340652"/>
                  <a:gd name="connsiteX15" fmla="*/ 68909 w 499392"/>
                  <a:gd name="connsiteY15" fmla="*/ 299253 h 340652"/>
                  <a:gd name="connsiteX16" fmla="*/ 351508 w 499392"/>
                  <a:gd name="connsiteY16" fmla="*/ 231753 h 340652"/>
                  <a:gd name="connsiteX17" fmla="*/ 495508 w 499392"/>
                  <a:gd name="connsiteY17" fmla="*/ 200253 h 340652"/>
                  <a:gd name="connsiteX18" fmla="*/ 494159 w 499392"/>
                  <a:gd name="connsiteY18" fmla="*/ 175053 h 340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99392" h="340652">
                    <a:moveTo>
                      <a:pt x="494159" y="175053"/>
                    </a:moveTo>
                    <a:cubicBezTo>
                      <a:pt x="475258" y="132303"/>
                      <a:pt x="450059" y="93603"/>
                      <a:pt x="419008" y="58953"/>
                    </a:cubicBezTo>
                    <a:cubicBezTo>
                      <a:pt x="399659" y="37353"/>
                      <a:pt x="377609" y="18003"/>
                      <a:pt x="350159" y="6303"/>
                    </a:cubicBezTo>
                    <a:cubicBezTo>
                      <a:pt x="338459" y="1353"/>
                      <a:pt x="324959" y="-2697"/>
                      <a:pt x="293909" y="2253"/>
                    </a:cubicBezTo>
                    <a:cubicBezTo>
                      <a:pt x="319109" y="16653"/>
                      <a:pt x="328559" y="30153"/>
                      <a:pt x="337559" y="39603"/>
                    </a:cubicBezTo>
                    <a:cubicBezTo>
                      <a:pt x="363209" y="67503"/>
                      <a:pt x="384359" y="98103"/>
                      <a:pt x="392459" y="135903"/>
                    </a:cubicBezTo>
                    <a:cubicBezTo>
                      <a:pt x="396959" y="156603"/>
                      <a:pt x="387959" y="175053"/>
                      <a:pt x="372209" y="181353"/>
                    </a:cubicBezTo>
                    <a:cubicBezTo>
                      <a:pt x="353758" y="188553"/>
                      <a:pt x="342059" y="179553"/>
                      <a:pt x="333059" y="164253"/>
                    </a:cubicBezTo>
                    <a:cubicBezTo>
                      <a:pt x="329909" y="159303"/>
                      <a:pt x="326758" y="153003"/>
                      <a:pt x="319559" y="153903"/>
                    </a:cubicBezTo>
                    <a:cubicBezTo>
                      <a:pt x="311008" y="154803"/>
                      <a:pt x="309659" y="162903"/>
                      <a:pt x="309209" y="169203"/>
                    </a:cubicBezTo>
                    <a:cubicBezTo>
                      <a:pt x="305609" y="200703"/>
                      <a:pt x="285809" y="214203"/>
                      <a:pt x="256559" y="217803"/>
                    </a:cubicBezTo>
                    <a:cubicBezTo>
                      <a:pt x="202559" y="224103"/>
                      <a:pt x="149009" y="222303"/>
                      <a:pt x="96359" y="207453"/>
                    </a:cubicBezTo>
                    <a:cubicBezTo>
                      <a:pt x="88259" y="205203"/>
                      <a:pt x="81059" y="201603"/>
                      <a:pt x="72509" y="205653"/>
                    </a:cubicBezTo>
                    <a:cubicBezTo>
                      <a:pt x="40559" y="220053"/>
                      <a:pt x="-5341" y="305103"/>
                      <a:pt x="509" y="340653"/>
                    </a:cubicBezTo>
                    <a:cubicBezTo>
                      <a:pt x="19859" y="328503"/>
                      <a:pt x="30208" y="311403"/>
                      <a:pt x="59009" y="301953"/>
                    </a:cubicBezTo>
                    <a:cubicBezTo>
                      <a:pt x="62159" y="300603"/>
                      <a:pt x="65309" y="300153"/>
                      <a:pt x="68909" y="299253"/>
                    </a:cubicBezTo>
                    <a:cubicBezTo>
                      <a:pt x="162059" y="272703"/>
                      <a:pt x="257008" y="253803"/>
                      <a:pt x="351508" y="231753"/>
                    </a:cubicBezTo>
                    <a:cubicBezTo>
                      <a:pt x="399209" y="220503"/>
                      <a:pt x="446909" y="208353"/>
                      <a:pt x="495508" y="200253"/>
                    </a:cubicBezTo>
                    <a:cubicBezTo>
                      <a:pt x="503159" y="191253"/>
                      <a:pt x="497758" y="182703"/>
                      <a:pt x="494159" y="175053"/>
                    </a:cubicBezTo>
                    <a:close/>
                  </a:path>
                </a:pathLst>
              </a:custGeom>
              <a:solidFill>
                <a:srgbClr val="E2C2A7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2" name="Freeform: Shape 282">
              <a:extLst>
                <a:ext uri="{FF2B5EF4-FFF2-40B4-BE49-F238E27FC236}">
                  <a16:creationId xmlns:a16="http://schemas.microsoft.com/office/drawing/2014/main" xmlns="" id="{DC581E4D-4EC6-4361-9094-3F44064228C9}"/>
                </a:ext>
              </a:extLst>
            </p:cNvPr>
            <p:cNvSpPr/>
            <p:nvPr/>
          </p:nvSpPr>
          <p:spPr>
            <a:xfrm>
              <a:off x="2250432" y="5529590"/>
              <a:ext cx="304987" cy="342549"/>
            </a:xfrm>
            <a:custGeom>
              <a:avLst/>
              <a:gdLst>
                <a:gd name="connsiteX0" fmla="*/ 200825 w 216512"/>
                <a:gd name="connsiteY0" fmla="*/ 243177 h 243177"/>
                <a:gd name="connsiteX1" fmla="*/ 142775 w 216512"/>
                <a:gd name="connsiteY1" fmla="*/ 133827 h 243177"/>
                <a:gd name="connsiteX2" fmla="*/ 78875 w 216512"/>
                <a:gd name="connsiteY2" fmla="*/ 69027 h 243177"/>
                <a:gd name="connsiteX3" fmla="*/ 125 w 216512"/>
                <a:gd name="connsiteY3" fmla="*/ 45177 h 243177"/>
                <a:gd name="connsiteX4" fmla="*/ 12725 w 216512"/>
                <a:gd name="connsiteY4" fmla="*/ 31677 h 243177"/>
                <a:gd name="connsiteX5" fmla="*/ 68075 w 216512"/>
                <a:gd name="connsiteY5" fmla="*/ 8727 h 243177"/>
                <a:gd name="connsiteX6" fmla="*/ 86525 w 216512"/>
                <a:gd name="connsiteY6" fmla="*/ 3777 h 243177"/>
                <a:gd name="connsiteX7" fmla="*/ 98675 w 216512"/>
                <a:gd name="connsiteY7" fmla="*/ 627 h 243177"/>
                <a:gd name="connsiteX8" fmla="*/ 111275 w 216512"/>
                <a:gd name="connsiteY8" fmla="*/ 1077 h 243177"/>
                <a:gd name="connsiteX9" fmla="*/ 145025 w 216512"/>
                <a:gd name="connsiteY9" fmla="*/ 24927 h 243177"/>
                <a:gd name="connsiteX10" fmla="*/ 175625 w 216512"/>
                <a:gd name="connsiteY10" fmla="*/ 83877 h 243177"/>
                <a:gd name="connsiteX11" fmla="*/ 215225 w 216512"/>
                <a:gd name="connsiteY11" fmla="*/ 204927 h 243177"/>
                <a:gd name="connsiteX12" fmla="*/ 205775 w 216512"/>
                <a:gd name="connsiteY12" fmla="*/ 242727 h 243177"/>
                <a:gd name="connsiteX13" fmla="*/ 200825 w 216512"/>
                <a:gd name="connsiteY13" fmla="*/ 243177 h 243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6512" h="243177">
                  <a:moveTo>
                    <a:pt x="200825" y="243177"/>
                  </a:moveTo>
                  <a:cubicBezTo>
                    <a:pt x="190925" y="201777"/>
                    <a:pt x="166625" y="168027"/>
                    <a:pt x="142775" y="133827"/>
                  </a:cubicBezTo>
                  <a:cubicBezTo>
                    <a:pt x="125225" y="108627"/>
                    <a:pt x="103625" y="87477"/>
                    <a:pt x="78875" y="69027"/>
                  </a:cubicBezTo>
                  <a:cubicBezTo>
                    <a:pt x="61775" y="56427"/>
                    <a:pt x="10475" y="45177"/>
                    <a:pt x="125" y="45177"/>
                  </a:cubicBezTo>
                  <a:cubicBezTo>
                    <a:pt x="-1225" y="39327"/>
                    <a:pt x="8675" y="34377"/>
                    <a:pt x="12725" y="31677"/>
                  </a:cubicBezTo>
                  <a:cubicBezTo>
                    <a:pt x="29825" y="21327"/>
                    <a:pt x="49175" y="14577"/>
                    <a:pt x="68075" y="8727"/>
                  </a:cubicBezTo>
                  <a:cubicBezTo>
                    <a:pt x="74375" y="6927"/>
                    <a:pt x="80225" y="5127"/>
                    <a:pt x="86525" y="3777"/>
                  </a:cubicBezTo>
                  <a:cubicBezTo>
                    <a:pt x="90575" y="2877"/>
                    <a:pt x="94625" y="1977"/>
                    <a:pt x="98675" y="627"/>
                  </a:cubicBezTo>
                  <a:cubicBezTo>
                    <a:pt x="103175" y="-273"/>
                    <a:pt x="107225" y="-273"/>
                    <a:pt x="111275" y="1077"/>
                  </a:cubicBezTo>
                  <a:cubicBezTo>
                    <a:pt x="125675" y="4677"/>
                    <a:pt x="136475" y="13677"/>
                    <a:pt x="145025" y="24927"/>
                  </a:cubicBezTo>
                  <a:cubicBezTo>
                    <a:pt x="152225" y="35277"/>
                    <a:pt x="171575" y="73077"/>
                    <a:pt x="175625" y="83877"/>
                  </a:cubicBezTo>
                  <a:cubicBezTo>
                    <a:pt x="185525" y="105927"/>
                    <a:pt x="213425" y="192777"/>
                    <a:pt x="215225" y="204927"/>
                  </a:cubicBezTo>
                  <a:cubicBezTo>
                    <a:pt x="215675" y="218427"/>
                    <a:pt x="221075" y="233277"/>
                    <a:pt x="205775" y="242727"/>
                  </a:cubicBezTo>
                  <a:cubicBezTo>
                    <a:pt x="203975" y="243177"/>
                    <a:pt x="202625" y="243177"/>
                    <a:pt x="200825" y="243177"/>
                  </a:cubicBezTo>
                  <a:close/>
                </a:path>
              </a:pathLst>
            </a:custGeom>
            <a:solidFill>
              <a:srgbClr val="FEFEFE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1" name="Rounded Rectangle 9">
            <a:extLst>
              <a:ext uri="{FF2B5EF4-FFF2-40B4-BE49-F238E27FC236}">
                <a16:creationId xmlns:a16="http://schemas.microsoft.com/office/drawing/2014/main" xmlns="" id="{A3FD3756-128E-4EAC-8203-741A2E3A22D7}"/>
              </a:ext>
            </a:extLst>
          </p:cNvPr>
          <p:cNvSpPr/>
          <p:nvPr/>
        </p:nvSpPr>
        <p:spPr>
          <a:xfrm>
            <a:off x="6057922" y="3718212"/>
            <a:ext cx="5195525" cy="2325666"/>
          </a:xfrm>
          <a:prstGeom prst="roundRect">
            <a:avLst>
              <a:gd name="adj" fmla="val 7768"/>
            </a:avLst>
          </a:prstGeom>
          <a:solidFill>
            <a:schemeClr val="tx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82" name="Group 10">
            <a:extLst>
              <a:ext uri="{FF2B5EF4-FFF2-40B4-BE49-F238E27FC236}">
                <a16:creationId xmlns:a16="http://schemas.microsoft.com/office/drawing/2014/main" xmlns="" id="{971CE8BD-C0C7-42E7-81EB-FB28AB453B6C}"/>
              </a:ext>
            </a:extLst>
          </p:cNvPr>
          <p:cNvGrpSpPr/>
          <p:nvPr/>
        </p:nvGrpSpPr>
        <p:grpSpPr>
          <a:xfrm>
            <a:off x="6524322" y="3931588"/>
            <a:ext cx="4262725" cy="1914310"/>
            <a:chOff x="4932040" y="3905316"/>
            <a:chExt cx="3456384" cy="1914310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7A56C02B-C330-4E23-8324-06B5A8901502}"/>
                </a:ext>
              </a:extLst>
            </p:cNvPr>
            <p:cNvSpPr txBox="1"/>
            <p:nvPr/>
          </p:nvSpPr>
          <p:spPr>
            <a:xfrm>
              <a:off x="4932040" y="4249966"/>
              <a:ext cx="345638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83C8DB92-6014-424A-9F84-CE88D65EF8AA}"/>
                </a:ext>
              </a:extLst>
            </p:cNvPr>
            <p:cNvSpPr txBox="1"/>
            <p:nvPr/>
          </p:nvSpPr>
          <p:spPr>
            <a:xfrm>
              <a:off x="4932040" y="3905316"/>
              <a:ext cx="345638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5" name="Group 14">
            <a:extLst>
              <a:ext uri="{FF2B5EF4-FFF2-40B4-BE49-F238E27FC236}">
                <a16:creationId xmlns:a16="http://schemas.microsoft.com/office/drawing/2014/main" xmlns="" id="{5A64D8C9-697B-4591-90FB-F15123CD9135}"/>
              </a:ext>
            </a:extLst>
          </p:cNvPr>
          <p:cNvGrpSpPr/>
          <p:nvPr/>
        </p:nvGrpSpPr>
        <p:grpSpPr>
          <a:xfrm>
            <a:off x="8939867" y="2497459"/>
            <a:ext cx="2159798" cy="1041156"/>
            <a:chOff x="-475010" y="1129567"/>
            <a:chExt cx="4241713" cy="1041156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0E505B77-21BA-4C27-9294-C02DFCBC8D77}"/>
                </a:ext>
              </a:extLst>
            </p:cNvPr>
            <p:cNvSpPr txBox="1"/>
            <p:nvPr/>
          </p:nvSpPr>
          <p:spPr>
            <a:xfrm>
              <a:off x="-475010" y="1129567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A3BE5A53-5A3E-49CD-A14A-AFB9B2674D07}"/>
                </a:ext>
              </a:extLst>
            </p:cNvPr>
            <p:cNvSpPr txBox="1"/>
            <p:nvPr/>
          </p:nvSpPr>
          <p:spPr>
            <a:xfrm>
              <a:off x="-475010" y="1339726"/>
              <a:ext cx="42262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sp>
        <p:nvSpPr>
          <p:cNvPr id="88" name="Oval 17">
            <a:extLst>
              <a:ext uri="{FF2B5EF4-FFF2-40B4-BE49-F238E27FC236}">
                <a16:creationId xmlns:a16="http://schemas.microsoft.com/office/drawing/2014/main" xmlns="" id="{BF2E51DF-7E70-44E6-817A-D32EBE7D809D}"/>
              </a:ext>
            </a:extLst>
          </p:cNvPr>
          <p:cNvSpPr/>
          <p:nvPr/>
        </p:nvSpPr>
        <p:spPr>
          <a:xfrm>
            <a:off x="9736666" y="1825573"/>
            <a:ext cx="566192" cy="56619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89" name="Group 18">
            <a:extLst>
              <a:ext uri="{FF2B5EF4-FFF2-40B4-BE49-F238E27FC236}">
                <a16:creationId xmlns:a16="http://schemas.microsoft.com/office/drawing/2014/main" xmlns="" id="{4557E41E-C045-4CB8-8A6B-84E6BD32A8A6}"/>
              </a:ext>
            </a:extLst>
          </p:cNvPr>
          <p:cNvGrpSpPr/>
          <p:nvPr/>
        </p:nvGrpSpPr>
        <p:grpSpPr>
          <a:xfrm>
            <a:off x="6211705" y="2506352"/>
            <a:ext cx="2159798" cy="1041156"/>
            <a:chOff x="-475010" y="1129567"/>
            <a:chExt cx="4241713" cy="1041156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33115F96-A487-49E3-9F39-1724BC3CF5C9}"/>
                </a:ext>
              </a:extLst>
            </p:cNvPr>
            <p:cNvSpPr txBox="1"/>
            <p:nvPr/>
          </p:nvSpPr>
          <p:spPr>
            <a:xfrm>
              <a:off x="-475010" y="1129567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0515EA2C-A03F-4224-9E2B-7DBB36DC301B}"/>
                </a:ext>
              </a:extLst>
            </p:cNvPr>
            <p:cNvSpPr txBox="1"/>
            <p:nvPr/>
          </p:nvSpPr>
          <p:spPr>
            <a:xfrm>
              <a:off x="-475010" y="1339726"/>
              <a:ext cx="42262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sp>
        <p:nvSpPr>
          <p:cNvPr id="92" name="Oval 21">
            <a:extLst>
              <a:ext uri="{FF2B5EF4-FFF2-40B4-BE49-F238E27FC236}">
                <a16:creationId xmlns:a16="http://schemas.microsoft.com/office/drawing/2014/main" xmlns="" id="{6EFBF8EB-DE8A-49A6-BD10-03F7075902CF}"/>
              </a:ext>
            </a:extLst>
          </p:cNvPr>
          <p:cNvSpPr/>
          <p:nvPr/>
        </p:nvSpPr>
        <p:spPr>
          <a:xfrm>
            <a:off x="7008503" y="1834466"/>
            <a:ext cx="566192" cy="5661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93" name="Oval 21">
            <a:extLst>
              <a:ext uri="{FF2B5EF4-FFF2-40B4-BE49-F238E27FC236}">
                <a16:creationId xmlns:a16="http://schemas.microsoft.com/office/drawing/2014/main" xmlns="" id="{2C0B0A19-F247-4DF3-89B8-82B0FDFCF295}"/>
              </a:ext>
            </a:extLst>
          </p:cNvPr>
          <p:cNvSpPr/>
          <p:nvPr/>
        </p:nvSpPr>
        <p:spPr>
          <a:xfrm rot="20700000">
            <a:off x="7122964" y="1960873"/>
            <a:ext cx="337277" cy="29559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4" name="Pie 2">
            <a:extLst>
              <a:ext uri="{FF2B5EF4-FFF2-40B4-BE49-F238E27FC236}">
                <a16:creationId xmlns:a16="http://schemas.microsoft.com/office/drawing/2014/main" xmlns="" id="{665AC8E2-4CB5-434E-B69D-6E95C3979128}"/>
              </a:ext>
            </a:extLst>
          </p:cNvPr>
          <p:cNvSpPr/>
          <p:nvPr/>
        </p:nvSpPr>
        <p:spPr>
          <a:xfrm>
            <a:off x="9864453" y="1942068"/>
            <a:ext cx="338883" cy="333208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FAEA706-5EDB-4672-99EE-B54FBC973702}"/>
              </a:ext>
            </a:extLst>
          </p:cNvPr>
          <p:cNvSpPr txBox="1"/>
          <p:nvPr/>
        </p:nvSpPr>
        <p:spPr>
          <a:xfrm>
            <a:off x="724364" y="3711806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45%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6" name="Group 50">
            <a:extLst>
              <a:ext uri="{FF2B5EF4-FFF2-40B4-BE49-F238E27FC236}">
                <a16:creationId xmlns:a16="http://schemas.microsoft.com/office/drawing/2014/main" xmlns="" id="{33B6B8BF-1C88-4A7E-97D9-FB80454C4357}"/>
              </a:ext>
            </a:extLst>
          </p:cNvPr>
          <p:cNvGrpSpPr/>
          <p:nvPr/>
        </p:nvGrpSpPr>
        <p:grpSpPr>
          <a:xfrm>
            <a:off x="724364" y="4131172"/>
            <a:ext cx="3428602" cy="760839"/>
            <a:chOff x="6565695" y="2005884"/>
            <a:chExt cx="2055606" cy="76083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80EC43C9-95E3-4090-807D-ADDC7E478971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9301A6E0-ABC1-40B2-A460-EEC3534E3CBF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D4BA1F9-B997-4DD1-A261-12335DDAABA0}"/>
              </a:ext>
            </a:extLst>
          </p:cNvPr>
          <p:cNvSpPr txBox="1"/>
          <p:nvPr/>
        </p:nvSpPr>
        <p:spPr>
          <a:xfrm>
            <a:off x="724364" y="5218360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75%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30" name="Group 54">
            <a:extLst>
              <a:ext uri="{FF2B5EF4-FFF2-40B4-BE49-F238E27FC236}">
                <a16:creationId xmlns:a16="http://schemas.microsoft.com/office/drawing/2014/main" xmlns="" id="{BC409B0B-96A2-46C7-A51C-6A6A6D101544}"/>
              </a:ext>
            </a:extLst>
          </p:cNvPr>
          <p:cNvGrpSpPr/>
          <p:nvPr/>
        </p:nvGrpSpPr>
        <p:grpSpPr>
          <a:xfrm>
            <a:off x="724364" y="5637725"/>
            <a:ext cx="3428602" cy="760839"/>
            <a:chOff x="6565695" y="2005884"/>
            <a:chExt cx="2055606" cy="76083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ED2B00C0-DD97-4D2D-AFF7-70FECC58DFC6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B2AD809C-59D7-438F-8A40-64960F40D163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CE06804D-73E2-417C-9A71-FB10A1419C2A}"/>
              </a:ext>
            </a:extLst>
          </p:cNvPr>
          <p:cNvSpPr txBox="1"/>
          <p:nvPr/>
        </p:nvSpPr>
        <p:spPr>
          <a:xfrm>
            <a:off x="724364" y="1895878"/>
            <a:ext cx="39173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You can simply impress your audience and add a unique zing and appeal to your Presentations.  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86C97012-0C7A-42E0-9E45-F5A2B7BDDA35}"/>
              </a:ext>
            </a:extLst>
          </p:cNvPr>
          <p:cNvSpPr txBox="1"/>
          <p:nvPr/>
        </p:nvSpPr>
        <p:spPr>
          <a:xfrm>
            <a:off x="724364" y="320891"/>
            <a:ext cx="6485084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Awesome </a:t>
            </a:r>
          </a:p>
          <a:p>
            <a:r>
              <a:rPr lang="en-GB" altLang="ko-KR" sz="4400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B313D70D-A111-44DC-A5D6-2F6AE7EBB6F2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17">
            <a:extLst>
              <a:ext uri="{FF2B5EF4-FFF2-40B4-BE49-F238E27FC236}">
                <a16:creationId xmlns:a16="http://schemas.microsoft.com/office/drawing/2014/main" xmlns="" id="{582776A8-A7E4-4012-A3A1-85B8F01A79E4}"/>
              </a:ext>
            </a:extLst>
          </p:cNvPr>
          <p:cNvSpPr/>
          <p:nvPr/>
        </p:nvSpPr>
        <p:spPr>
          <a:xfrm>
            <a:off x="3599402" y="3189789"/>
            <a:ext cx="5426333" cy="2831499"/>
          </a:xfrm>
          <a:custGeom>
            <a:avLst/>
            <a:gdLst>
              <a:gd name="connsiteX0" fmla="*/ 0 w 4637314"/>
              <a:gd name="connsiteY0" fmla="*/ 468086 h 2906486"/>
              <a:gd name="connsiteX1" fmla="*/ 65314 w 4637314"/>
              <a:gd name="connsiteY1" fmla="*/ 2906486 h 2906486"/>
              <a:gd name="connsiteX2" fmla="*/ 4637314 w 4637314"/>
              <a:gd name="connsiteY2" fmla="*/ 2862943 h 2906486"/>
              <a:gd name="connsiteX3" fmla="*/ 729343 w 4637314"/>
              <a:gd name="connsiteY3" fmla="*/ 0 h 2906486"/>
              <a:gd name="connsiteX4" fmla="*/ 141514 w 4637314"/>
              <a:gd name="connsiteY4" fmla="*/ 304800 h 2906486"/>
              <a:gd name="connsiteX5" fmla="*/ 0 w 4637314"/>
              <a:gd name="connsiteY5" fmla="*/ 468086 h 290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37314" h="2906486">
                <a:moveTo>
                  <a:pt x="0" y="468086"/>
                </a:moveTo>
                <a:lnTo>
                  <a:pt x="65314" y="2906486"/>
                </a:lnTo>
                <a:lnTo>
                  <a:pt x="4637314" y="2862943"/>
                </a:lnTo>
                <a:lnTo>
                  <a:pt x="729343" y="0"/>
                </a:lnTo>
                <a:lnTo>
                  <a:pt x="141514" y="304800"/>
                </a:lnTo>
                <a:lnTo>
                  <a:pt x="0" y="468086"/>
                </a:lnTo>
                <a:close/>
              </a:path>
            </a:pathLst>
          </a:custGeom>
          <a:gradFill>
            <a:gsLst>
              <a:gs pos="0">
                <a:schemeClr val="bg1">
                  <a:alpha val="20000"/>
                </a:schemeClr>
              </a:gs>
              <a:gs pos="27000">
                <a:schemeClr val="bg1">
                  <a:alpha val="80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oup 16">
            <a:extLst>
              <a:ext uri="{FF2B5EF4-FFF2-40B4-BE49-F238E27FC236}">
                <a16:creationId xmlns:a16="http://schemas.microsoft.com/office/drawing/2014/main" xmlns="" id="{B2ECE183-3F4F-4DA5-ABE2-97CF5EE715FB}"/>
              </a:ext>
            </a:extLst>
          </p:cNvPr>
          <p:cNvGrpSpPr/>
          <p:nvPr/>
        </p:nvGrpSpPr>
        <p:grpSpPr>
          <a:xfrm>
            <a:off x="1221718" y="2704720"/>
            <a:ext cx="3123898" cy="3291702"/>
            <a:chOff x="435640" y="1356998"/>
            <a:chExt cx="3123898" cy="3291702"/>
          </a:xfrm>
        </p:grpSpPr>
        <p:grpSp>
          <p:nvGrpSpPr>
            <p:cNvPr id="5" name="Group 47">
              <a:extLst>
                <a:ext uri="{FF2B5EF4-FFF2-40B4-BE49-F238E27FC236}">
                  <a16:creationId xmlns:a16="http://schemas.microsoft.com/office/drawing/2014/main" xmlns="" id="{BDD00B11-31CE-4A6B-B47C-103209C5603D}"/>
                </a:ext>
              </a:extLst>
            </p:cNvPr>
            <p:cNvGrpSpPr/>
            <p:nvPr/>
          </p:nvGrpSpPr>
          <p:grpSpPr>
            <a:xfrm rot="3660000">
              <a:off x="1915710" y="1176300"/>
              <a:ext cx="197023" cy="1802702"/>
              <a:chOff x="1115616" y="2490394"/>
              <a:chExt cx="197023" cy="1802702"/>
            </a:xfrm>
          </p:grpSpPr>
          <p:sp>
            <p:nvSpPr>
              <p:cNvPr id="14" name="Rectangle 48">
                <a:extLst>
                  <a:ext uri="{FF2B5EF4-FFF2-40B4-BE49-F238E27FC236}">
                    <a16:creationId xmlns:a16="http://schemas.microsoft.com/office/drawing/2014/main" xmlns="" id="{6F977092-5D59-4299-AC5E-962EF217B95C}"/>
                  </a:ext>
                </a:extLst>
              </p:cNvPr>
              <p:cNvSpPr/>
              <p:nvPr/>
            </p:nvSpPr>
            <p:spPr>
              <a:xfrm>
                <a:off x="1115616" y="2492896"/>
                <a:ext cx="72008" cy="1800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Rectangle 49">
                <a:extLst>
                  <a:ext uri="{FF2B5EF4-FFF2-40B4-BE49-F238E27FC236}">
                    <a16:creationId xmlns:a16="http://schemas.microsoft.com/office/drawing/2014/main" xmlns="" id="{E60E06C3-1607-4A96-AD3E-CD069AAC6FC2}"/>
                  </a:ext>
                </a:extLst>
              </p:cNvPr>
              <p:cNvSpPr/>
              <p:nvPr/>
            </p:nvSpPr>
            <p:spPr>
              <a:xfrm>
                <a:off x="1240631" y="2490394"/>
                <a:ext cx="72008" cy="1800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xmlns="" id="{55AD00F0-2464-4877-B45E-70A3AA92D131}"/>
                </a:ext>
              </a:extLst>
            </p:cNvPr>
            <p:cNvGrpSpPr/>
            <p:nvPr/>
          </p:nvGrpSpPr>
          <p:grpSpPr>
            <a:xfrm>
              <a:off x="1142119" y="2490394"/>
              <a:ext cx="197023" cy="1802702"/>
              <a:chOff x="1115616" y="2490394"/>
              <a:chExt cx="197023" cy="1802702"/>
            </a:xfrm>
          </p:grpSpPr>
          <p:sp>
            <p:nvSpPr>
              <p:cNvPr id="12" name="Rectangle 2">
                <a:extLst>
                  <a:ext uri="{FF2B5EF4-FFF2-40B4-BE49-F238E27FC236}">
                    <a16:creationId xmlns:a16="http://schemas.microsoft.com/office/drawing/2014/main" xmlns="" id="{82662A1B-726F-4423-BA0C-2187AA01AB2F}"/>
                  </a:ext>
                </a:extLst>
              </p:cNvPr>
              <p:cNvSpPr/>
              <p:nvPr/>
            </p:nvSpPr>
            <p:spPr>
              <a:xfrm>
                <a:off x="1115616" y="2492896"/>
                <a:ext cx="72008" cy="1800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ectangle 35">
                <a:extLst>
                  <a:ext uri="{FF2B5EF4-FFF2-40B4-BE49-F238E27FC236}">
                    <a16:creationId xmlns:a16="http://schemas.microsoft.com/office/drawing/2014/main" xmlns="" id="{85AC1C66-DDF7-47D8-AE22-0957355A5F9D}"/>
                  </a:ext>
                </a:extLst>
              </p:cNvPr>
              <p:cNvSpPr/>
              <p:nvPr/>
            </p:nvSpPr>
            <p:spPr>
              <a:xfrm>
                <a:off x="1240631" y="2490394"/>
                <a:ext cx="72008" cy="1800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xmlns="" id="{BA981904-6B94-412E-8AD0-B444C3D15307}"/>
                </a:ext>
              </a:extLst>
            </p:cNvPr>
            <p:cNvGrpSpPr/>
            <p:nvPr/>
          </p:nvGrpSpPr>
          <p:grpSpPr>
            <a:xfrm>
              <a:off x="1004052" y="2253815"/>
              <a:ext cx="473157" cy="473157"/>
              <a:chOff x="3275856" y="4077072"/>
              <a:chExt cx="504056" cy="504056"/>
            </a:xfrm>
          </p:grpSpPr>
          <p:sp>
            <p:nvSpPr>
              <p:cNvPr id="10" name="Oval 3">
                <a:extLst>
                  <a:ext uri="{FF2B5EF4-FFF2-40B4-BE49-F238E27FC236}">
                    <a16:creationId xmlns:a16="http://schemas.microsoft.com/office/drawing/2014/main" xmlns="" id="{B12BE38F-F122-4AC6-8B56-0BDEB039E2E1}"/>
                  </a:ext>
                </a:extLst>
              </p:cNvPr>
              <p:cNvSpPr/>
              <p:nvPr/>
            </p:nvSpPr>
            <p:spPr>
              <a:xfrm>
                <a:off x="3275856" y="4077072"/>
                <a:ext cx="504056" cy="50405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Oval 37">
                <a:extLst>
                  <a:ext uri="{FF2B5EF4-FFF2-40B4-BE49-F238E27FC236}">
                    <a16:creationId xmlns:a16="http://schemas.microsoft.com/office/drawing/2014/main" xmlns="" id="{CF810860-BC1B-4719-BEE6-2C9C94A1F255}"/>
                  </a:ext>
                </a:extLst>
              </p:cNvPr>
              <p:cNvSpPr/>
              <p:nvPr/>
            </p:nvSpPr>
            <p:spPr>
              <a:xfrm>
                <a:off x="3375484" y="417670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8" name="Oval 12">
              <a:extLst>
                <a:ext uri="{FF2B5EF4-FFF2-40B4-BE49-F238E27FC236}">
                  <a16:creationId xmlns:a16="http://schemas.microsoft.com/office/drawing/2014/main" xmlns="" id="{AC432339-440C-49FB-89AA-C003C41D22EC}"/>
                </a:ext>
              </a:extLst>
            </p:cNvPr>
            <p:cNvSpPr/>
            <p:nvPr/>
          </p:nvSpPr>
          <p:spPr>
            <a:xfrm>
              <a:off x="435640" y="4221088"/>
              <a:ext cx="1609980" cy="427612"/>
            </a:xfrm>
            <a:custGeom>
              <a:avLst/>
              <a:gdLst/>
              <a:ahLst/>
              <a:cxnLst/>
              <a:rect l="l" t="t" r="r" b="b"/>
              <a:pathLst>
                <a:path w="1534063" h="407449">
                  <a:moveTo>
                    <a:pt x="767031" y="0"/>
                  </a:moveTo>
                  <a:cubicBezTo>
                    <a:pt x="1137209" y="0"/>
                    <a:pt x="1448077" y="173138"/>
                    <a:pt x="1534063" y="407449"/>
                  </a:cubicBezTo>
                  <a:lnTo>
                    <a:pt x="0" y="407449"/>
                  </a:lnTo>
                  <a:cubicBezTo>
                    <a:pt x="85986" y="173138"/>
                    <a:pt x="396854" y="0"/>
                    <a:pt x="76703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Rounded Rectangle 14">
              <a:extLst>
                <a:ext uri="{FF2B5EF4-FFF2-40B4-BE49-F238E27FC236}">
                  <a16:creationId xmlns:a16="http://schemas.microsoft.com/office/drawing/2014/main" xmlns="" id="{C8D2A499-810D-48D3-88EA-3D6D7E573C27}"/>
                </a:ext>
              </a:extLst>
            </p:cNvPr>
            <p:cNvSpPr/>
            <p:nvPr/>
          </p:nvSpPr>
          <p:spPr>
            <a:xfrm rot="19800000">
              <a:off x="2546102" y="1356998"/>
              <a:ext cx="1013436" cy="790340"/>
            </a:xfrm>
            <a:custGeom>
              <a:avLst/>
              <a:gdLst/>
              <a:ahLst/>
              <a:cxnLst/>
              <a:rect l="l" t="t" r="r" b="b"/>
              <a:pathLst>
                <a:path w="4593188" h="2986373">
                  <a:moveTo>
                    <a:pt x="1308312" y="0"/>
                  </a:moveTo>
                  <a:lnTo>
                    <a:pt x="3212995" y="0"/>
                  </a:lnTo>
                  <a:cubicBezTo>
                    <a:pt x="3328954" y="0"/>
                    <a:pt x="3422957" y="94003"/>
                    <a:pt x="3422957" y="209962"/>
                  </a:cubicBezTo>
                  <a:lnTo>
                    <a:pt x="3422957" y="967743"/>
                  </a:lnTo>
                  <a:lnTo>
                    <a:pt x="3424105" y="967743"/>
                  </a:lnTo>
                  <a:lnTo>
                    <a:pt x="4593188" y="2964572"/>
                  </a:lnTo>
                  <a:lnTo>
                    <a:pt x="0" y="2986373"/>
                  </a:lnTo>
                  <a:lnTo>
                    <a:pt x="1092932" y="967743"/>
                  </a:lnTo>
                  <a:lnTo>
                    <a:pt x="1098350" y="967743"/>
                  </a:lnTo>
                  <a:lnTo>
                    <a:pt x="1098350" y="209962"/>
                  </a:lnTo>
                  <a:cubicBezTo>
                    <a:pt x="1098350" y="94003"/>
                    <a:pt x="1192353" y="0"/>
                    <a:pt x="130831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6" name="Oval 18">
            <a:extLst>
              <a:ext uri="{FF2B5EF4-FFF2-40B4-BE49-F238E27FC236}">
                <a16:creationId xmlns:a16="http://schemas.microsoft.com/office/drawing/2014/main" xmlns="" id="{00A828C1-B08F-4126-BEE4-B64584C168B1}"/>
              </a:ext>
            </a:extLst>
          </p:cNvPr>
          <p:cNvSpPr/>
          <p:nvPr/>
        </p:nvSpPr>
        <p:spPr>
          <a:xfrm>
            <a:off x="3614627" y="5006071"/>
            <a:ext cx="948735" cy="9487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Oval 50">
            <a:extLst>
              <a:ext uri="{FF2B5EF4-FFF2-40B4-BE49-F238E27FC236}">
                <a16:creationId xmlns:a16="http://schemas.microsoft.com/office/drawing/2014/main" xmlns="" id="{05216D32-8F5C-428A-8FA6-0FF8CF026171}"/>
              </a:ext>
            </a:extLst>
          </p:cNvPr>
          <p:cNvSpPr/>
          <p:nvPr/>
        </p:nvSpPr>
        <p:spPr>
          <a:xfrm>
            <a:off x="4742755" y="5006071"/>
            <a:ext cx="948735" cy="9487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Oval 64">
            <a:extLst>
              <a:ext uri="{FF2B5EF4-FFF2-40B4-BE49-F238E27FC236}">
                <a16:creationId xmlns:a16="http://schemas.microsoft.com/office/drawing/2014/main" xmlns="" id="{85414D5B-AAF6-4FE6-82F2-EDA39B26993D}"/>
              </a:ext>
            </a:extLst>
          </p:cNvPr>
          <p:cNvSpPr/>
          <p:nvPr/>
        </p:nvSpPr>
        <p:spPr>
          <a:xfrm>
            <a:off x="5870883" y="5006071"/>
            <a:ext cx="948735" cy="94873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Oval 65">
            <a:extLst>
              <a:ext uri="{FF2B5EF4-FFF2-40B4-BE49-F238E27FC236}">
                <a16:creationId xmlns:a16="http://schemas.microsoft.com/office/drawing/2014/main" xmlns="" id="{26957C0F-F774-4347-A0FD-FDBBFC9C5E03}"/>
              </a:ext>
            </a:extLst>
          </p:cNvPr>
          <p:cNvSpPr/>
          <p:nvPr/>
        </p:nvSpPr>
        <p:spPr>
          <a:xfrm>
            <a:off x="6999010" y="5006071"/>
            <a:ext cx="948735" cy="9487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0" name="Group 66">
            <a:extLst>
              <a:ext uri="{FF2B5EF4-FFF2-40B4-BE49-F238E27FC236}">
                <a16:creationId xmlns:a16="http://schemas.microsoft.com/office/drawing/2014/main" xmlns="" id="{93396B3A-0E6D-45A9-9530-6758648D4F1C}"/>
              </a:ext>
            </a:extLst>
          </p:cNvPr>
          <p:cNvGrpSpPr/>
          <p:nvPr/>
        </p:nvGrpSpPr>
        <p:grpSpPr>
          <a:xfrm>
            <a:off x="6229314" y="1749633"/>
            <a:ext cx="5121557" cy="699456"/>
            <a:chOff x="270023" y="1671304"/>
            <a:chExt cx="3384594" cy="70645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117DAF77-B3BC-43BA-B67C-05D76E511565}"/>
                </a:ext>
              </a:extLst>
            </p:cNvPr>
            <p:cNvSpPr txBox="1"/>
            <p:nvPr/>
          </p:nvSpPr>
          <p:spPr>
            <a:xfrm>
              <a:off x="270024" y="1911473"/>
              <a:ext cx="3384593" cy="4662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A5D5A4BD-0915-4EB3-BFFA-67260D4BCD29}"/>
                </a:ext>
              </a:extLst>
            </p:cNvPr>
            <p:cNvSpPr txBox="1"/>
            <p:nvPr/>
          </p:nvSpPr>
          <p:spPr>
            <a:xfrm>
              <a:off x="270023" y="1671304"/>
              <a:ext cx="3384594" cy="3108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77">
            <a:extLst>
              <a:ext uri="{FF2B5EF4-FFF2-40B4-BE49-F238E27FC236}">
                <a16:creationId xmlns:a16="http://schemas.microsoft.com/office/drawing/2014/main" xmlns="" id="{C51EC4A3-8698-47B3-BE8E-6DADF3E3EB39}"/>
              </a:ext>
            </a:extLst>
          </p:cNvPr>
          <p:cNvGrpSpPr/>
          <p:nvPr/>
        </p:nvGrpSpPr>
        <p:grpSpPr>
          <a:xfrm>
            <a:off x="6229314" y="2560677"/>
            <a:ext cx="5121557" cy="699456"/>
            <a:chOff x="270023" y="1671304"/>
            <a:chExt cx="3384594" cy="70645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E74E24D8-60EB-4F2A-85DC-47039791A2BE}"/>
                </a:ext>
              </a:extLst>
            </p:cNvPr>
            <p:cNvSpPr txBox="1"/>
            <p:nvPr/>
          </p:nvSpPr>
          <p:spPr>
            <a:xfrm>
              <a:off x="270024" y="1911473"/>
              <a:ext cx="3384593" cy="4662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B719B651-0E86-4CCD-8E1A-9550FCC7451B}"/>
                </a:ext>
              </a:extLst>
            </p:cNvPr>
            <p:cNvSpPr txBox="1"/>
            <p:nvPr/>
          </p:nvSpPr>
          <p:spPr>
            <a:xfrm>
              <a:off x="270023" y="1671304"/>
              <a:ext cx="3384594" cy="3108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80">
            <a:extLst>
              <a:ext uri="{FF2B5EF4-FFF2-40B4-BE49-F238E27FC236}">
                <a16:creationId xmlns:a16="http://schemas.microsoft.com/office/drawing/2014/main" xmlns="" id="{2D46161D-AAC9-44C8-9C3D-73426C0D821A}"/>
              </a:ext>
            </a:extLst>
          </p:cNvPr>
          <p:cNvGrpSpPr/>
          <p:nvPr/>
        </p:nvGrpSpPr>
        <p:grpSpPr>
          <a:xfrm>
            <a:off x="6229314" y="3371721"/>
            <a:ext cx="5121557" cy="699456"/>
            <a:chOff x="270023" y="1671304"/>
            <a:chExt cx="3384594" cy="70645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A53FA19-5473-4442-BCF3-5A10754A1151}"/>
                </a:ext>
              </a:extLst>
            </p:cNvPr>
            <p:cNvSpPr txBox="1"/>
            <p:nvPr/>
          </p:nvSpPr>
          <p:spPr>
            <a:xfrm>
              <a:off x="270024" y="1911473"/>
              <a:ext cx="3384593" cy="4662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5D1FB930-0593-4F32-8FCE-5D9E7718584B}"/>
                </a:ext>
              </a:extLst>
            </p:cNvPr>
            <p:cNvSpPr txBox="1"/>
            <p:nvPr/>
          </p:nvSpPr>
          <p:spPr>
            <a:xfrm>
              <a:off x="270023" y="1671304"/>
              <a:ext cx="3384594" cy="3108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83">
            <a:extLst>
              <a:ext uri="{FF2B5EF4-FFF2-40B4-BE49-F238E27FC236}">
                <a16:creationId xmlns:a16="http://schemas.microsoft.com/office/drawing/2014/main" xmlns="" id="{62D90934-833E-4EE1-B39E-128568460EB5}"/>
              </a:ext>
            </a:extLst>
          </p:cNvPr>
          <p:cNvGrpSpPr/>
          <p:nvPr/>
        </p:nvGrpSpPr>
        <p:grpSpPr>
          <a:xfrm>
            <a:off x="6229314" y="4182765"/>
            <a:ext cx="5121557" cy="699456"/>
            <a:chOff x="270023" y="1671304"/>
            <a:chExt cx="3384594" cy="70645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9B6EB868-9F89-44FB-BF8B-487038F76CF1}"/>
                </a:ext>
              </a:extLst>
            </p:cNvPr>
            <p:cNvSpPr txBox="1"/>
            <p:nvPr/>
          </p:nvSpPr>
          <p:spPr>
            <a:xfrm>
              <a:off x="270024" y="1911473"/>
              <a:ext cx="3384593" cy="4662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5A60C1F6-EF69-4F2D-9B1D-8B9D4938E47B}"/>
                </a:ext>
              </a:extLst>
            </p:cNvPr>
            <p:cNvSpPr txBox="1"/>
            <p:nvPr/>
          </p:nvSpPr>
          <p:spPr>
            <a:xfrm>
              <a:off x="270023" y="1671304"/>
              <a:ext cx="3384594" cy="3108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C963BEBF-31F0-418B-840A-A5E5D4662560}"/>
              </a:ext>
            </a:extLst>
          </p:cNvPr>
          <p:cNvSpPr txBox="1"/>
          <p:nvPr/>
        </p:nvSpPr>
        <p:spPr>
          <a:xfrm>
            <a:off x="979717" y="1729026"/>
            <a:ext cx="38074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High</a:t>
            </a: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Quality</a:t>
            </a: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Infographic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33" name="Straight Connector 20">
            <a:extLst>
              <a:ext uri="{FF2B5EF4-FFF2-40B4-BE49-F238E27FC236}">
                <a16:creationId xmlns:a16="http://schemas.microsoft.com/office/drawing/2014/main" xmlns="" id="{1B3655EF-1798-434F-A7AA-F68F98AEA380}"/>
              </a:ext>
            </a:extLst>
          </p:cNvPr>
          <p:cNvCxnSpPr>
            <a:cxnSpLocks/>
          </p:cNvCxnSpPr>
          <p:nvPr/>
        </p:nvCxnSpPr>
        <p:spPr>
          <a:xfrm flipV="1">
            <a:off x="1063870" y="5991382"/>
            <a:ext cx="10075985" cy="10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0">
            <a:extLst>
              <a:ext uri="{FF2B5EF4-FFF2-40B4-BE49-F238E27FC236}">
                <a16:creationId xmlns:a16="http://schemas.microsoft.com/office/drawing/2014/main" xmlns="" id="{C37979FE-3DC1-4ED2-8577-E7EE8E72EE80}"/>
              </a:ext>
            </a:extLst>
          </p:cNvPr>
          <p:cNvSpPr/>
          <p:nvPr/>
        </p:nvSpPr>
        <p:spPr>
          <a:xfrm>
            <a:off x="7318844" y="5336396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xmlns="" id="{86FA1E72-16C5-41DA-940B-C08E8947FA4D}"/>
              </a:ext>
            </a:extLst>
          </p:cNvPr>
          <p:cNvSpPr/>
          <p:nvPr/>
        </p:nvSpPr>
        <p:spPr>
          <a:xfrm>
            <a:off x="3949073" y="5350738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xmlns="" id="{F8382613-04D7-4F0C-A882-3DB22B7E66B8}"/>
              </a:ext>
            </a:extLst>
          </p:cNvPr>
          <p:cNvSpPr/>
          <p:nvPr/>
        </p:nvSpPr>
        <p:spPr>
          <a:xfrm rot="2700000">
            <a:off x="6201804" y="5245795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xmlns="" id="{E745C9E6-7CF8-4FD1-B2C3-E7827FB8D11C}"/>
              </a:ext>
            </a:extLst>
          </p:cNvPr>
          <p:cNvSpPr/>
          <p:nvPr/>
        </p:nvSpPr>
        <p:spPr>
          <a:xfrm>
            <a:off x="5061996" y="5337462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2">
            <a:extLst>
              <a:ext uri="{FF2B5EF4-FFF2-40B4-BE49-F238E27FC236}">
                <a16:creationId xmlns:a16="http://schemas.microsoft.com/office/drawing/2014/main" xmlns="" id="{0D5BCE04-8815-414A-AB7F-ADCB01E6A3EC}"/>
              </a:ext>
            </a:extLst>
          </p:cNvPr>
          <p:cNvGrpSpPr/>
          <p:nvPr/>
        </p:nvGrpSpPr>
        <p:grpSpPr>
          <a:xfrm>
            <a:off x="1031421" y="2013626"/>
            <a:ext cx="11160580" cy="4844374"/>
            <a:chOff x="626799" y="1189365"/>
            <a:chExt cx="9755648" cy="4048650"/>
          </a:xfrm>
          <a:solidFill>
            <a:schemeClr val="bg1">
              <a:lumMod val="85000"/>
            </a:schemeClr>
          </a:solidFill>
        </p:grpSpPr>
        <p:sp>
          <p:nvSpPr>
            <p:cNvPr id="4" name="Block Arc 10">
              <a:extLst>
                <a:ext uri="{FF2B5EF4-FFF2-40B4-BE49-F238E27FC236}">
                  <a16:creationId xmlns:a16="http://schemas.microsoft.com/office/drawing/2014/main" xmlns="" id="{D275629A-1D11-413B-99D6-870ACD467688}"/>
                </a:ext>
              </a:extLst>
            </p:cNvPr>
            <p:cNvSpPr/>
            <p:nvPr/>
          </p:nvSpPr>
          <p:spPr>
            <a:xfrm>
              <a:off x="626799" y="1964398"/>
              <a:ext cx="1611302" cy="1611302"/>
            </a:xfrm>
            <a:prstGeom prst="blockArc">
              <a:avLst>
                <a:gd name="adj1" fmla="val 10800000"/>
                <a:gd name="adj2" fmla="val 21559414"/>
                <a:gd name="adj3" fmla="val 126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Block Arc 11">
              <a:extLst>
                <a:ext uri="{FF2B5EF4-FFF2-40B4-BE49-F238E27FC236}">
                  <a16:creationId xmlns:a16="http://schemas.microsoft.com/office/drawing/2014/main" xmlns="" id="{45FC0665-5D60-4339-982E-65289D957219}"/>
                </a:ext>
              </a:extLst>
            </p:cNvPr>
            <p:cNvSpPr/>
            <p:nvPr/>
          </p:nvSpPr>
          <p:spPr>
            <a:xfrm rot="10800000">
              <a:off x="2031008" y="1943795"/>
              <a:ext cx="1611302" cy="1611302"/>
            </a:xfrm>
            <a:prstGeom prst="blockArc">
              <a:avLst>
                <a:gd name="adj1" fmla="val 10800000"/>
                <a:gd name="adj2" fmla="val 21559414"/>
                <a:gd name="adj3" fmla="val 126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" name="Block Arc 12">
              <a:extLst>
                <a:ext uri="{FF2B5EF4-FFF2-40B4-BE49-F238E27FC236}">
                  <a16:creationId xmlns:a16="http://schemas.microsoft.com/office/drawing/2014/main" xmlns="" id="{F2647EB1-4E46-4D00-A950-857E530B8243}"/>
                </a:ext>
              </a:extLst>
            </p:cNvPr>
            <p:cNvSpPr/>
            <p:nvPr/>
          </p:nvSpPr>
          <p:spPr>
            <a:xfrm>
              <a:off x="3439492" y="1957369"/>
              <a:ext cx="1611302" cy="1611302"/>
            </a:xfrm>
            <a:prstGeom prst="blockArc">
              <a:avLst>
                <a:gd name="adj1" fmla="val 10800000"/>
                <a:gd name="adj2" fmla="val 21559414"/>
                <a:gd name="adj3" fmla="val 126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" name="Block Arc 13">
              <a:extLst>
                <a:ext uri="{FF2B5EF4-FFF2-40B4-BE49-F238E27FC236}">
                  <a16:creationId xmlns:a16="http://schemas.microsoft.com/office/drawing/2014/main" xmlns="" id="{171ED5D9-0F58-4F7F-A93C-057678ECA706}"/>
                </a:ext>
              </a:extLst>
            </p:cNvPr>
            <p:cNvSpPr/>
            <p:nvPr/>
          </p:nvSpPr>
          <p:spPr>
            <a:xfrm rot="10800000">
              <a:off x="4843701" y="1928554"/>
              <a:ext cx="1611302" cy="1611302"/>
            </a:xfrm>
            <a:prstGeom prst="blockArc">
              <a:avLst>
                <a:gd name="adj1" fmla="val 10800000"/>
                <a:gd name="adj2" fmla="val 21559414"/>
                <a:gd name="adj3" fmla="val 126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8" name="Block Arc 14">
              <a:extLst>
                <a:ext uri="{FF2B5EF4-FFF2-40B4-BE49-F238E27FC236}">
                  <a16:creationId xmlns:a16="http://schemas.microsoft.com/office/drawing/2014/main" xmlns="" id="{1573B3F9-4143-4D95-97DD-5568AC67D152}"/>
                </a:ext>
              </a:extLst>
            </p:cNvPr>
            <p:cNvSpPr/>
            <p:nvPr/>
          </p:nvSpPr>
          <p:spPr>
            <a:xfrm>
              <a:off x="6252184" y="1942917"/>
              <a:ext cx="1611302" cy="1611302"/>
            </a:xfrm>
            <a:prstGeom prst="blockArc">
              <a:avLst>
                <a:gd name="adj1" fmla="val 10800000"/>
                <a:gd name="adj2" fmla="val 21559414"/>
                <a:gd name="adj3" fmla="val 126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9" name="Block Arc 16">
              <a:extLst>
                <a:ext uri="{FF2B5EF4-FFF2-40B4-BE49-F238E27FC236}">
                  <a16:creationId xmlns:a16="http://schemas.microsoft.com/office/drawing/2014/main" xmlns="" id="{7A908EDD-0EBE-44D3-939C-F8AFF79941C7}"/>
                </a:ext>
              </a:extLst>
            </p:cNvPr>
            <p:cNvSpPr/>
            <p:nvPr/>
          </p:nvSpPr>
          <p:spPr>
            <a:xfrm rot="10800000">
              <a:off x="7656393" y="1900065"/>
              <a:ext cx="1611302" cy="1611302"/>
            </a:xfrm>
            <a:prstGeom prst="blockArc">
              <a:avLst>
                <a:gd name="adj1" fmla="val 10800000"/>
                <a:gd name="adj2" fmla="val 21559414"/>
                <a:gd name="adj3" fmla="val 126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xmlns="" id="{FAFBB993-D787-40B4-95B2-41C0AB5B4391}"/>
                </a:ext>
              </a:extLst>
            </p:cNvPr>
            <p:cNvSpPr/>
            <p:nvPr/>
          </p:nvSpPr>
          <p:spPr>
            <a:xfrm>
              <a:off x="626800" y="2752732"/>
              <a:ext cx="199411" cy="24852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8">
              <a:extLst>
                <a:ext uri="{FF2B5EF4-FFF2-40B4-BE49-F238E27FC236}">
                  <a16:creationId xmlns:a16="http://schemas.microsoft.com/office/drawing/2014/main" xmlns="" id="{DFBA4502-18AB-42BA-9C68-092D083EACD9}"/>
                </a:ext>
              </a:extLst>
            </p:cNvPr>
            <p:cNvSpPr/>
            <p:nvPr/>
          </p:nvSpPr>
          <p:spPr>
            <a:xfrm>
              <a:off x="9064875" y="1275606"/>
              <a:ext cx="202820" cy="1528170"/>
            </a:xfrm>
            <a:custGeom>
              <a:avLst/>
              <a:gdLst/>
              <a:ahLst/>
              <a:cxnLst/>
              <a:rect l="l" t="t" r="r" b="b"/>
              <a:pathLst>
                <a:path w="180000" h="1528170">
                  <a:moveTo>
                    <a:pt x="0" y="0"/>
                  </a:moveTo>
                  <a:lnTo>
                    <a:pt x="180000" y="0"/>
                  </a:lnTo>
                  <a:lnTo>
                    <a:pt x="180000" y="1528170"/>
                  </a:lnTo>
                  <a:lnTo>
                    <a:pt x="0" y="152817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Rectangle 18">
              <a:extLst>
                <a:ext uri="{FF2B5EF4-FFF2-40B4-BE49-F238E27FC236}">
                  <a16:creationId xmlns:a16="http://schemas.microsoft.com/office/drawing/2014/main" xmlns="" id="{34CFB1BF-A297-44E4-B681-7ABE89EADBD4}"/>
                </a:ext>
              </a:extLst>
            </p:cNvPr>
            <p:cNvSpPr/>
            <p:nvPr/>
          </p:nvSpPr>
          <p:spPr>
            <a:xfrm rot="16200000">
              <a:off x="9644304" y="609934"/>
              <a:ext cx="158712" cy="1317574"/>
            </a:xfrm>
            <a:custGeom>
              <a:avLst/>
              <a:gdLst/>
              <a:ahLst/>
              <a:cxnLst/>
              <a:rect l="l" t="t" r="r" b="b"/>
              <a:pathLst>
                <a:path w="180000" h="579556">
                  <a:moveTo>
                    <a:pt x="0" y="579556"/>
                  </a:moveTo>
                  <a:lnTo>
                    <a:pt x="0" y="0"/>
                  </a:lnTo>
                  <a:lnTo>
                    <a:pt x="180000" y="0"/>
                  </a:lnTo>
                  <a:lnTo>
                    <a:pt x="180000" y="57955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3" name="Oval 23">
            <a:extLst>
              <a:ext uri="{FF2B5EF4-FFF2-40B4-BE49-F238E27FC236}">
                <a16:creationId xmlns:a16="http://schemas.microsoft.com/office/drawing/2014/main" xmlns="" id="{BDDC33C9-3950-478A-A556-54532314BD77}"/>
              </a:ext>
            </a:extLst>
          </p:cNvPr>
          <p:cNvSpPr/>
          <p:nvPr/>
        </p:nvSpPr>
        <p:spPr>
          <a:xfrm>
            <a:off x="1500235" y="3419591"/>
            <a:ext cx="887479" cy="889200"/>
          </a:xfrm>
          <a:prstGeom prst="ellipse">
            <a:avLst/>
          </a:prstGeom>
          <a:solidFill>
            <a:schemeClr val="accent6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14" name="Oval 24">
            <a:extLst>
              <a:ext uri="{FF2B5EF4-FFF2-40B4-BE49-F238E27FC236}">
                <a16:creationId xmlns:a16="http://schemas.microsoft.com/office/drawing/2014/main" xmlns="" id="{B933A8C7-F940-4C62-A33D-3772BC1018A2}"/>
              </a:ext>
            </a:extLst>
          </p:cNvPr>
          <p:cNvSpPr/>
          <p:nvPr/>
        </p:nvSpPr>
        <p:spPr>
          <a:xfrm>
            <a:off x="3110936" y="3419591"/>
            <a:ext cx="887479" cy="889200"/>
          </a:xfrm>
          <a:prstGeom prst="ellipse">
            <a:avLst/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15" name="Oval 25">
            <a:extLst>
              <a:ext uri="{FF2B5EF4-FFF2-40B4-BE49-F238E27FC236}">
                <a16:creationId xmlns:a16="http://schemas.microsoft.com/office/drawing/2014/main" xmlns="" id="{7AE8F3AE-6C10-4D02-9C26-6BCD58C556D6}"/>
              </a:ext>
            </a:extLst>
          </p:cNvPr>
          <p:cNvSpPr/>
          <p:nvPr/>
        </p:nvSpPr>
        <p:spPr>
          <a:xfrm>
            <a:off x="4721637" y="3419591"/>
            <a:ext cx="887479" cy="889200"/>
          </a:xfrm>
          <a:prstGeom prst="ellipse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16" name="Oval 26">
            <a:extLst>
              <a:ext uri="{FF2B5EF4-FFF2-40B4-BE49-F238E27FC236}">
                <a16:creationId xmlns:a16="http://schemas.microsoft.com/office/drawing/2014/main" xmlns="" id="{4CEA2082-4285-437A-89F5-9AE34AE758BE}"/>
              </a:ext>
            </a:extLst>
          </p:cNvPr>
          <p:cNvSpPr/>
          <p:nvPr/>
        </p:nvSpPr>
        <p:spPr>
          <a:xfrm>
            <a:off x="6332338" y="3419591"/>
            <a:ext cx="887479" cy="889200"/>
          </a:xfrm>
          <a:prstGeom prst="ellipse">
            <a:avLst/>
          </a:prstGeom>
          <a:solidFill>
            <a:schemeClr val="accent3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17" name="Oval 27">
            <a:extLst>
              <a:ext uri="{FF2B5EF4-FFF2-40B4-BE49-F238E27FC236}">
                <a16:creationId xmlns:a16="http://schemas.microsoft.com/office/drawing/2014/main" xmlns="" id="{1689A24C-90A7-4E76-8DD3-9FA86F10E7A9}"/>
              </a:ext>
            </a:extLst>
          </p:cNvPr>
          <p:cNvSpPr/>
          <p:nvPr/>
        </p:nvSpPr>
        <p:spPr>
          <a:xfrm>
            <a:off x="7943039" y="3419591"/>
            <a:ext cx="887479" cy="889200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18" name="Oval 28">
            <a:extLst>
              <a:ext uri="{FF2B5EF4-FFF2-40B4-BE49-F238E27FC236}">
                <a16:creationId xmlns:a16="http://schemas.microsoft.com/office/drawing/2014/main" xmlns="" id="{5AA533A6-67E6-4247-BA4E-76654D4BB9FE}"/>
              </a:ext>
            </a:extLst>
          </p:cNvPr>
          <p:cNvSpPr/>
          <p:nvPr/>
        </p:nvSpPr>
        <p:spPr>
          <a:xfrm>
            <a:off x="9553741" y="3419591"/>
            <a:ext cx="887479" cy="889200"/>
          </a:xfrm>
          <a:prstGeom prst="ellipse">
            <a:avLst/>
          </a:prstGeom>
          <a:solidFill>
            <a:schemeClr val="accent5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itchFamily="34" charset="0"/>
            </a:endParaRPr>
          </a:p>
        </p:txBody>
      </p:sp>
      <p:grpSp>
        <p:nvGrpSpPr>
          <p:cNvPr id="19" name="Group 6">
            <a:extLst>
              <a:ext uri="{FF2B5EF4-FFF2-40B4-BE49-F238E27FC236}">
                <a16:creationId xmlns:a16="http://schemas.microsoft.com/office/drawing/2014/main" xmlns="" id="{D3272638-95AA-41C6-8792-6785E366E607}"/>
              </a:ext>
            </a:extLst>
          </p:cNvPr>
          <p:cNvGrpSpPr/>
          <p:nvPr/>
        </p:nvGrpSpPr>
        <p:grpSpPr>
          <a:xfrm>
            <a:off x="1347184" y="4785133"/>
            <a:ext cx="1830680" cy="1097650"/>
            <a:chOff x="827584" y="4922584"/>
            <a:chExt cx="1830680" cy="109765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6889E541-15C7-4830-9A7F-A2210D752F55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1A9B69D-AB0A-4D29-9E43-A01AE80675A3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7">
            <a:extLst>
              <a:ext uri="{FF2B5EF4-FFF2-40B4-BE49-F238E27FC236}">
                <a16:creationId xmlns:a16="http://schemas.microsoft.com/office/drawing/2014/main" xmlns="" id="{684153F5-D976-4121-A594-8D9407B93982}"/>
              </a:ext>
            </a:extLst>
          </p:cNvPr>
          <p:cNvGrpSpPr/>
          <p:nvPr/>
        </p:nvGrpSpPr>
        <p:grpSpPr>
          <a:xfrm>
            <a:off x="4404508" y="4782512"/>
            <a:ext cx="1830680" cy="1097650"/>
            <a:chOff x="3397012" y="4922584"/>
            <a:chExt cx="1830680" cy="10976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F331A372-2084-4492-9FB8-19FE9A7BE93B}"/>
                </a:ext>
              </a:extLst>
            </p:cNvPr>
            <p:cNvSpPr txBox="1"/>
            <p:nvPr/>
          </p:nvSpPr>
          <p:spPr>
            <a:xfrm>
              <a:off x="3397012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FA00E0CE-402A-4AF8-8AB5-158234E99221}"/>
                </a:ext>
              </a:extLst>
            </p:cNvPr>
            <p:cNvSpPr txBox="1"/>
            <p:nvPr/>
          </p:nvSpPr>
          <p:spPr>
            <a:xfrm>
              <a:off x="3397012" y="5189237"/>
              <a:ext cx="18306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8">
            <a:extLst>
              <a:ext uri="{FF2B5EF4-FFF2-40B4-BE49-F238E27FC236}">
                <a16:creationId xmlns:a16="http://schemas.microsoft.com/office/drawing/2014/main" xmlns="" id="{270B52CE-EBB9-4A69-9920-299855D3AB18}"/>
              </a:ext>
            </a:extLst>
          </p:cNvPr>
          <p:cNvGrpSpPr/>
          <p:nvPr/>
        </p:nvGrpSpPr>
        <p:grpSpPr>
          <a:xfrm>
            <a:off x="7698957" y="4785133"/>
            <a:ext cx="1830680" cy="1097650"/>
            <a:chOff x="5996920" y="4922584"/>
            <a:chExt cx="1830680" cy="109765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62B4F2EC-72A0-44BB-9944-C8C304CC7C90}"/>
                </a:ext>
              </a:extLst>
            </p:cNvPr>
            <p:cNvSpPr txBox="1"/>
            <p:nvPr/>
          </p:nvSpPr>
          <p:spPr>
            <a:xfrm>
              <a:off x="5996920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A4FD35D6-FDA8-414F-9AAE-A957EF7FEA84}"/>
                </a:ext>
              </a:extLst>
            </p:cNvPr>
            <p:cNvSpPr txBox="1"/>
            <p:nvPr/>
          </p:nvSpPr>
          <p:spPr>
            <a:xfrm>
              <a:off x="5996920" y="5189237"/>
              <a:ext cx="18306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3">
            <a:extLst>
              <a:ext uri="{FF2B5EF4-FFF2-40B4-BE49-F238E27FC236}">
                <a16:creationId xmlns:a16="http://schemas.microsoft.com/office/drawing/2014/main" xmlns="" id="{E9A3368D-9901-4F40-AE2B-1E03B520D902}"/>
              </a:ext>
            </a:extLst>
          </p:cNvPr>
          <p:cNvGrpSpPr/>
          <p:nvPr/>
        </p:nvGrpSpPr>
        <p:grpSpPr>
          <a:xfrm>
            <a:off x="2653739" y="2116817"/>
            <a:ext cx="1830680" cy="1097650"/>
            <a:chOff x="1316400" y="1706227"/>
            <a:chExt cx="1830680" cy="109765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C99E8CCE-404E-4810-BBBC-6B2B4B2496C0}"/>
                </a:ext>
              </a:extLst>
            </p:cNvPr>
            <p:cNvSpPr txBox="1"/>
            <p:nvPr/>
          </p:nvSpPr>
          <p:spPr>
            <a:xfrm>
              <a:off x="1316400" y="1706227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9FA70B6C-80AC-44CD-B9F0-FCCF19EB7FE7}"/>
                </a:ext>
              </a:extLst>
            </p:cNvPr>
            <p:cNvSpPr txBox="1"/>
            <p:nvPr/>
          </p:nvSpPr>
          <p:spPr>
            <a:xfrm>
              <a:off x="1316400" y="1972880"/>
              <a:ext cx="18306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4">
            <a:extLst>
              <a:ext uri="{FF2B5EF4-FFF2-40B4-BE49-F238E27FC236}">
                <a16:creationId xmlns:a16="http://schemas.microsoft.com/office/drawing/2014/main" xmlns="" id="{43432A69-B702-4E14-BA5B-758A3E491297}"/>
              </a:ext>
            </a:extLst>
          </p:cNvPr>
          <p:cNvGrpSpPr/>
          <p:nvPr/>
        </p:nvGrpSpPr>
        <p:grpSpPr>
          <a:xfrm>
            <a:off x="5712944" y="2116817"/>
            <a:ext cx="1830680" cy="1097650"/>
            <a:chOff x="3885828" y="1706227"/>
            <a:chExt cx="1830680" cy="109765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8487BA27-18C0-43AD-B967-3E4937695A0A}"/>
                </a:ext>
              </a:extLst>
            </p:cNvPr>
            <p:cNvSpPr txBox="1"/>
            <p:nvPr/>
          </p:nvSpPr>
          <p:spPr>
            <a:xfrm>
              <a:off x="3885828" y="1706227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B7E1DB62-9400-41F7-B093-46F2ABC0E80C}"/>
                </a:ext>
              </a:extLst>
            </p:cNvPr>
            <p:cNvSpPr txBox="1"/>
            <p:nvPr/>
          </p:nvSpPr>
          <p:spPr>
            <a:xfrm>
              <a:off x="3885828" y="1972880"/>
              <a:ext cx="18306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5">
            <a:extLst>
              <a:ext uri="{FF2B5EF4-FFF2-40B4-BE49-F238E27FC236}">
                <a16:creationId xmlns:a16="http://schemas.microsoft.com/office/drawing/2014/main" xmlns="" id="{FA2E6FC9-F474-4DA1-9EEB-AF483D8D2A21}"/>
              </a:ext>
            </a:extLst>
          </p:cNvPr>
          <p:cNvGrpSpPr/>
          <p:nvPr/>
        </p:nvGrpSpPr>
        <p:grpSpPr>
          <a:xfrm>
            <a:off x="8772149" y="2036995"/>
            <a:ext cx="1830680" cy="1097650"/>
            <a:chOff x="6485736" y="1706227"/>
            <a:chExt cx="1830680" cy="109765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3B29C584-EC3C-4334-914D-A377E9E8A6F6}"/>
                </a:ext>
              </a:extLst>
            </p:cNvPr>
            <p:cNvSpPr txBox="1"/>
            <p:nvPr/>
          </p:nvSpPr>
          <p:spPr>
            <a:xfrm>
              <a:off x="6485736" y="1706227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3FF8FC29-69D0-4DCC-A7CE-714BF84ED0D2}"/>
                </a:ext>
              </a:extLst>
            </p:cNvPr>
            <p:cNvSpPr txBox="1"/>
            <p:nvPr/>
          </p:nvSpPr>
          <p:spPr>
            <a:xfrm>
              <a:off x="6485736" y="1972880"/>
              <a:ext cx="18306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Rectangle 23">
            <a:extLst>
              <a:ext uri="{FF2B5EF4-FFF2-40B4-BE49-F238E27FC236}">
                <a16:creationId xmlns:a16="http://schemas.microsoft.com/office/drawing/2014/main" xmlns="" id="{7F444241-36A8-4FFF-9C4C-2943AD82E5E5}"/>
              </a:ext>
            </a:extLst>
          </p:cNvPr>
          <p:cNvSpPr/>
          <p:nvPr/>
        </p:nvSpPr>
        <p:spPr>
          <a:xfrm>
            <a:off x="1722263" y="3712555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Oval 31">
            <a:extLst>
              <a:ext uri="{FF2B5EF4-FFF2-40B4-BE49-F238E27FC236}">
                <a16:creationId xmlns:a16="http://schemas.microsoft.com/office/drawing/2014/main" xmlns="" id="{B30E127A-982B-4DA8-A03A-2318D85B3FEF}"/>
              </a:ext>
            </a:extLst>
          </p:cNvPr>
          <p:cNvSpPr/>
          <p:nvPr/>
        </p:nvSpPr>
        <p:spPr>
          <a:xfrm>
            <a:off x="9832378" y="3687220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xmlns="" id="{D648CE11-A27C-4664-96B1-789FBD17F13B}"/>
              </a:ext>
            </a:extLst>
          </p:cNvPr>
          <p:cNvSpPr/>
          <p:nvPr/>
        </p:nvSpPr>
        <p:spPr>
          <a:xfrm>
            <a:off x="4915910" y="3673454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Oval 31">
            <a:extLst>
              <a:ext uri="{FF2B5EF4-FFF2-40B4-BE49-F238E27FC236}">
                <a16:creationId xmlns:a16="http://schemas.microsoft.com/office/drawing/2014/main" xmlns="" id="{15C2D9D3-96A8-4005-8E42-B60D139C9EF8}"/>
              </a:ext>
            </a:extLst>
          </p:cNvPr>
          <p:cNvSpPr/>
          <p:nvPr/>
        </p:nvSpPr>
        <p:spPr>
          <a:xfrm>
            <a:off x="6605885" y="3619934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Teardrop 17">
            <a:extLst>
              <a:ext uri="{FF2B5EF4-FFF2-40B4-BE49-F238E27FC236}">
                <a16:creationId xmlns:a16="http://schemas.microsoft.com/office/drawing/2014/main" xmlns="" id="{E6AD22B1-B7FC-4A08-B67A-69CCC4048C1E}"/>
              </a:ext>
            </a:extLst>
          </p:cNvPr>
          <p:cNvSpPr/>
          <p:nvPr/>
        </p:nvSpPr>
        <p:spPr>
          <a:xfrm rot="18900000">
            <a:off x="3362704" y="3715354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ectangle 23">
            <a:extLst>
              <a:ext uri="{FF2B5EF4-FFF2-40B4-BE49-F238E27FC236}">
                <a16:creationId xmlns:a16="http://schemas.microsoft.com/office/drawing/2014/main" xmlns="" id="{C43EB2AB-9BCD-4B26-A9DC-1757500DA067}"/>
              </a:ext>
            </a:extLst>
          </p:cNvPr>
          <p:cNvSpPr/>
          <p:nvPr/>
        </p:nvSpPr>
        <p:spPr>
          <a:xfrm>
            <a:off x="8166023" y="3635701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400"/>
            </a:pPr>
            <a:r>
              <a:rPr lang="en-US" b="1" dirty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Introduction</a:t>
            </a:r>
            <a:endParaRPr lang="en-US" dirty="0">
              <a:solidFill>
                <a:srgbClr val="3F3F3F"/>
              </a:solidFill>
              <a:latin typeface="DM Sans" pitchFamily="2" charset="0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997528" y="1370651"/>
            <a:ext cx="6883913" cy="461665"/>
            <a:chOff x="1071364" y="1326715"/>
            <a:chExt cx="6883913" cy="46166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EFAEA706-5EDB-4672-99EE-B54FBC973702}"/>
                </a:ext>
              </a:extLst>
            </p:cNvPr>
            <p:cNvSpPr txBox="1"/>
            <p:nvPr/>
          </p:nvSpPr>
          <p:spPr>
            <a:xfrm>
              <a:off x="1529540" y="1326715"/>
              <a:ext cx="642573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buClr>
                  <a:schemeClr val="dk1"/>
                </a:buClr>
                <a:buSzPts val="2800"/>
              </a:pPr>
              <a:r>
                <a:rPr lang="en-US" sz="2400" dirty="0">
                  <a:latin typeface="DM Sans"/>
                </a:rPr>
                <a:t>Platform to find out reliable study assistant</a:t>
              </a:r>
            </a:p>
          </p:txBody>
        </p:sp>
        <p:sp>
          <p:nvSpPr>
            <p:cNvPr id="34" name="Arrow: Chevron 1">
              <a:extLst>
                <a:ext uri="{FF2B5EF4-FFF2-40B4-BE49-F238E27FC236}">
                  <a16:creationId xmlns:a16="http://schemas.microsoft.com/office/drawing/2014/main" xmlns="" id="{0B6E9D80-65A0-4F30-AA14-603431121CBC}"/>
                </a:ext>
              </a:extLst>
            </p:cNvPr>
            <p:cNvSpPr/>
            <p:nvPr/>
          </p:nvSpPr>
          <p:spPr>
            <a:xfrm>
              <a:off x="1071364" y="1435500"/>
              <a:ext cx="408302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FAEA706-5EDB-4672-99EE-B54FBC973702}"/>
              </a:ext>
            </a:extLst>
          </p:cNvPr>
          <p:cNvSpPr txBox="1"/>
          <p:nvPr/>
        </p:nvSpPr>
        <p:spPr>
          <a:xfrm>
            <a:off x="10582103" y="6271847"/>
            <a:ext cx="11388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b="1" dirty="0" smtClean="0">
                <a:latin typeface="DM Sans" pitchFamily="2" charset="0"/>
              </a:rPr>
              <a:t>Page: 01</a:t>
            </a:r>
            <a:endParaRPr lang="en-US" b="1" dirty="0">
              <a:latin typeface="DM Sans" pitchFamily="2" charset="0"/>
            </a:endParaRPr>
          </a:p>
        </p:txBody>
      </p:sp>
      <p:sp>
        <p:nvSpPr>
          <p:cNvPr id="81" name="Arrow: Chevron 1">
            <a:extLst>
              <a:ext uri="{FF2B5EF4-FFF2-40B4-BE49-F238E27FC236}">
                <a16:creationId xmlns:a16="http://schemas.microsoft.com/office/drawing/2014/main" xmlns="" id="{0B6E9D80-65A0-4F30-AA14-603431121CBC}"/>
              </a:ext>
            </a:extLst>
          </p:cNvPr>
          <p:cNvSpPr/>
          <p:nvPr/>
        </p:nvSpPr>
        <p:spPr>
          <a:xfrm>
            <a:off x="946672" y="3751733"/>
            <a:ext cx="2198145" cy="427616"/>
          </a:xfrm>
          <a:prstGeom prst="chevron">
            <a:avLst>
              <a:gd name="adj" fmla="val 5251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Arrow: Chevron 4">
            <a:extLst>
              <a:ext uri="{FF2B5EF4-FFF2-40B4-BE49-F238E27FC236}">
                <a16:creationId xmlns:a16="http://schemas.microsoft.com/office/drawing/2014/main" xmlns="" id="{D5A0EEAD-B0B2-442E-8E31-E46CC61836AE}"/>
              </a:ext>
            </a:extLst>
          </p:cNvPr>
          <p:cNvSpPr/>
          <p:nvPr/>
        </p:nvSpPr>
        <p:spPr>
          <a:xfrm>
            <a:off x="2973593" y="3751733"/>
            <a:ext cx="2198145" cy="427616"/>
          </a:xfrm>
          <a:prstGeom prst="chevron">
            <a:avLst>
              <a:gd name="adj" fmla="val 5251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Arrow: Chevron 5">
            <a:extLst>
              <a:ext uri="{FF2B5EF4-FFF2-40B4-BE49-F238E27FC236}">
                <a16:creationId xmlns:a16="http://schemas.microsoft.com/office/drawing/2014/main" xmlns="" id="{5496C90F-F947-41A1-8DC6-E86FA64C8259}"/>
              </a:ext>
            </a:extLst>
          </p:cNvPr>
          <p:cNvSpPr/>
          <p:nvPr/>
        </p:nvSpPr>
        <p:spPr>
          <a:xfrm>
            <a:off x="5000514" y="3751733"/>
            <a:ext cx="2198145" cy="427616"/>
          </a:xfrm>
          <a:prstGeom prst="chevron">
            <a:avLst>
              <a:gd name="adj" fmla="val 52516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Arrow: Chevron 6">
            <a:extLst>
              <a:ext uri="{FF2B5EF4-FFF2-40B4-BE49-F238E27FC236}">
                <a16:creationId xmlns:a16="http://schemas.microsoft.com/office/drawing/2014/main" xmlns="" id="{C66EF2B3-0EBB-4257-9F8B-EF36FF7057CC}"/>
              </a:ext>
            </a:extLst>
          </p:cNvPr>
          <p:cNvSpPr/>
          <p:nvPr/>
        </p:nvSpPr>
        <p:spPr>
          <a:xfrm>
            <a:off x="7027435" y="3751733"/>
            <a:ext cx="2198145" cy="427616"/>
          </a:xfrm>
          <a:prstGeom prst="chevron">
            <a:avLst>
              <a:gd name="adj" fmla="val 5251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Arrow: Chevron 7">
            <a:extLst>
              <a:ext uri="{FF2B5EF4-FFF2-40B4-BE49-F238E27FC236}">
                <a16:creationId xmlns:a16="http://schemas.microsoft.com/office/drawing/2014/main" xmlns="" id="{7D759B3E-E3A3-4B94-964C-41EC2928D6AE}"/>
              </a:ext>
            </a:extLst>
          </p:cNvPr>
          <p:cNvSpPr/>
          <p:nvPr/>
        </p:nvSpPr>
        <p:spPr>
          <a:xfrm>
            <a:off x="9054357" y="3751733"/>
            <a:ext cx="2198145" cy="427616"/>
          </a:xfrm>
          <a:prstGeom prst="chevron">
            <a:avLst>
              <a:gd name="adj" fmla="val 5251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6" name="Group 10">
            <a:extLst>
              <a:ext uri="{FF2B5EF4-FFF2-40B4-BE49-F238E27FC236}">
                <a16:creationId xmlns:a16="http://schemas.microsoft.com/office/drawing/2014/main" xmlns="" id="{8D6B4EAA-D517-4133-A995-B42F6179818F}"/>
              </a:ext>
            </a:extLst>
          </p:cNvPr>
          <p:cNvGrpSpPr/>
          <p:nvPr/>
        </p:nvGrpSpPr>
        <p:grpSpPr>
          <a:xfrm>
            <a:off x="1743185" y="3662982"/>
            <a:ext cx="605118" cy="1084357"/>
            <a:chOff x="1710911" y="3340249"/>
            <a:chExt cx="605118" cy="1084357"/>
          </a:xfrm>
        </p:grpSpPr>
        <p:sp>
          <p:nvSpPr>
            <p:cNvPr id="87" name="Oval 2">
              <a:extLst>
                <a:ext uri="{FF2B5EF4-FFF2-40B4-BE49-F238E27FC236}">
                  <a16:creationId xmlns:a16="http://schemas.microsoft.com/office/drawing/2014/main" xmlns="" id="{D1DB94B0-BA25-4299-8F4B-26E66D4BCAF5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Circle: Hollow 8">
              <a:extLst>
                <a:ext uri="{FF2B5EF4-FFF2-40B4-BE49-F238E27FC236}">
                  <a16:creationId xmlns:a16="http://schemas.microsoft.com/office/drawing/2014/main" xmlns="" id="{CE49365B-23F2-4576-B7EC-F5FBA8837767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9" name="Straight Connector 9">
              <a:extLst>
                <a:ext uri="{FF2B5EF4-FFF2-40B4-BE49-F238E27FC236}">
                  <a16:creationId xmlns:a16="http://schemas.microsoft.com/office/drawing/2014/main" xmlns="" id="{849EA05C-AD96-4314-A163-F2251AF641A4}"/>
                </a:ext>
              </a:extLst>
            </p:cNvPr>
            <p:cNvCxnSpPr>
              <a:cxnSpLocks/>
            </p:cNvCxnSpPr>
            <p:nvPr/>
          </p:nvCxnSpPr>
          <p:spPr>
            <a:xfrm>
              <a:off x="2013470" y="3881943"/>
              <a:ext cx="0" cy="542663"/>
            </a:xfrm>
            <a:prstGeom prst="line">
              <a:avLst/>
            </a:prstGeom>
            <a:ln w="19050">
              <a:solidFill>
                <a:schemeClr val="accent6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E3EA9FE5-AB14-4851-BD47-1638B12C8E0A}"/>
              </a:ext>
            </a:extLst>
          </p:cNvPr>
          <p:cNvGrpSpPr/>
          <p:nvPr/>
        </p:nvGrpSpPr>
        <p:grpSpPr>
          <a:xfrm>
            <a:off x="3770106" y="3183744"/>
            <a:ext cx="605118" cy="1084356"/>
            <a:chOff x="1710911" y="2861011"/>
            <a:chExt cx="605118" cy="1084356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xmlns="" id="{017A79D5-2A29-48D6-A462-0F2742166190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Circle: Hollow 13">
              <a:extLst>
                <a:ext uri="{FF2B5EF4-FFF2-40B4-BE49-F238E27FC236}">
                  <a16:creationId xmlns:a16="http://schemas.microsoft.com/office/drawing/2014/main" xmlns="" id="{1ECF7A77-D0D9-4941-A8A9-6C85EC929665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rgbClr val="7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xmlns="" id="{759A4ADD-6EBE-414E-A713-8A8AA5A13C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3470" y="2861011"/>
              <a:ext cx="0" cy="542663"/>
            </a:xfrm>
            <a:prstGeom prst="line">
              <a:avLst/>
            </a:prstGeom>
            <a:ln w="19050">
              <a:solidFill>
                <a:srgbClr val="7F0000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xmlns="" id="{0D48E063-EC4A-4BAA-8D41-BD5D28089110}"/>
              </a:ext>
            </a:extLst>
          </p:cNvPr>
          <p:cNvGrpSpPr/>
          <p:nvPr/>
        </p:nvGrpSpPr>
        <p:grpSpPr>
          <a:xfrm>
            <a:off x="5797027" y="3662982"/>
            <a:ext cx="605118" cy="1084357"/>
            <a:chOff x="1710911" y="3340249"/>
            <a:chExt cx="605118" cy="1084357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xmlns="" id="{A79CC4ED-40D6-4DAD-8605-BCB53D7FE719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Circle: Hollow 17">
              <a:extLst>
                <a:ext uri="{FF2B5EF4-FFF2-40B4-BE49-F238E27FC236}">
                  <a16:creationId xmlns:a16="http://schemas.microsoft.com/office/drawing/2014/main" xmlns="" id="{C5475E50-E7BE-45BE-A411-DE97D0F7CAC8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xmlns="" id="{5CFDA128-E99E-4D5A-BAB3-D6FC6B472879}"/>
                </a:ext>
              </a:extLst>
            </p:cNvPr>
            <p:cNvCxnSpPr>
              <a:cxnSpLocks/>
            </p:cNvCxnSpPr>
            <p:nvPr/>
          </p:nvCxnSpPr>
          <p:spPr>
            <a:xfrm>
              <a:off x="2013470" y="3881943"/>
              <a:ext cx="0" cy="542663"/>
            </a:xfrm>
            <a:prstGeom prst="line">
              <a:avLst/>
            </a:prstGeom>
            <a:ln w="19050">
              <a:solidFill>
                <a:srgbClr val="7030A0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xmlns="" id="{2ADFF1A2-2B0E-4A9A-BFB6-D893BDB9F944}"/>
              </a:ext>
            </a:extLst>
          </p:cNvPr>
          <p:cNvGrpSpPr/>
          <p:nvPr/>
        </p:nvGrpSpPr>
        <p:grpSpPr>
          <a:xfrm>
            <a:off x="7823948" y="3183744"/>
            <a:ext cx="605118" cy="1084356"/>
            <a:chOff x="1710911" y="2861011"/>
            <a:chExt cx="605118" cy="1084356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xmlns="" id="{CDFEF34D-108F-47B9-8450-73367D70007D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Circle: Hollow 21">
              <a:extLst>
                <a:ext uri="{FF2B5EF4-FFF2-40B4-BE49-F238E27FC236}">
                  <a16:creationId xmlns:a16="http://schemas.microsoft.com/office/drawing/2014/main" xmlns="" id="{525B59BF-8B27-4E27-9065-26C22D128FA2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xmlns="" id="{50B4D524-9B26-476E-B5BB-C40AC99B66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3470" y="2861011"/>
              <a:ext cx="0" cy="542663"/>
            </a:xfrm>
            <a:prstGeom prst="line">
              <a:avLst/>
            </a:prstGeom>
            <a:ln w="19050">
              <a:solidFill>
                <a:schemeClr val="accent3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E88F0725-E508-40E9-8FC5-B6599F3FAE74}"/>
              </a:ext>
            </a:extLst>
          </p:cNvPr>
          <p:cNvGrpSpPr/>
          <p:nvPr/>
        </p:nvGrpSpPr>
        <p:grpSpPr>
          <a:xfrm>
            <a:off x="9850870" y="3662982"/>
            <a:ext cx="605118" cy="1084357"/>
            <a:chOff x="1710911" y="3340249"/>
            <a:chExt cx="605118" cy="1084357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xmlns="" id="{C7E986DC-A1AF-41CA-BD34-8E3132B7C720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Circle: Hollow 25">
              <a:extLst>
                <a:ext uri="{FF2B5EF4-FFF2-40B4-BE49-F238E27FC236}">
                  <a16:creationId xmlns:a16="http://schemas.microsoft.com/office/drawing/2014/main" xmlns="" id="{841BDB97-83B6-4940-9FD7-6FB9A15C433F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19CFC597-DF62-4D7D-B221-019F2752D9A7}"/>
                </a:ext>
              </a:extLst>
            </p:cNvPr>
            <p:cNvCxnSpPr>
              <a:cxnSpLocks/>
            </p:cNvCxnSpPr>
            <p:nvPr/>
          </p:nvCxnSpPr>
          <p:spPr>
            <a:xfrm>
              <a:off x="2013470" y="3881943"/>
              <a:ext cx="0" cy="542663"/>
            </a:xfrm>
            <a:prstGeom prst="line">
              <a:avLst/>
            </a:prstGeom>
            <a:ln w="19050">
              <a:solidFill>
                <a:srgbClr val="00B050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1FC0A2AC-098C-4B8A-80FD-9FA39481C353}"/>
              </a:ext>
            </a:extLst>
          </p:cNvPr>
          <p:cNvSpPr txBox="1"/>
          <p:nvPr/>
        </p:nvSpPr>
        <p:spPr>
          <a:xfrm>
            <a:off x="941401" y="4853806"/>
            <a:ext cx="2400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  <a:latin typeface="DM Sans"/>
                <a:cs typeface="Arial" pitchFamily="34" charset="0"/>
              </a:rPr>
              <a:t>Find a Tutor</a:t>
            </a:r>
            <a:endParaRPr lang="ko-KR" altLang="en-US" sz="2400" b="1" dirty="0">
              <a:solidFill>
                <a:srgbClr val="FF0000"/>
              </a:solidFill>
              <a:latin typeface="DM Sans"/>
              <a:cs typeface="Arial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1FC0A2AC-098C-4B8A-80FD-9FA39481C353}"/>
              </a:ext>
            </a:extLst>
          </p:cNvPr>
          <p:cNvSpPr txBox="1"/>
          <p:nvPr/>
        </p:nvSpPr>
        <p:spPr>
          <a:xfrm>
            <a:off x="2707327" y="2516816"/>
            <a:ext cx="273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7F0000"/>
                </a:solidFill>
                <a:latin typeface="DM Sans"/>
                <a:cs typeface="Arial" pitchFamily="34" charset="0"/>
              </a:rPr>
              <a:t>Request a </a:t>
            </a:r>
            <a:r>
              <a:rPr lang="en-US" altLang="ko-KR" sz="2400" b="1" dirty="0">
                <a:solidFill>
                  <a:srgbClr val="7F0000"/>
                </a:solidFill>
                <a:latin typeface="DM Sans"/>
                <a:cs typeface="Arial" pitchFamily="34" charset="0"/>
              </a:rPr>
              <a:t>Tutor</a:t>
            </a:r>
            <a:endParaRPr lang="ko-KR" altLang="en-US" sz="2400" b="1" dirty="0">
              <a:solidFill>
                <a:srgbClr val="7F0000"/>
              </a:solidFill>
              <a:latin typeface="DM Sans"/>
              <a:cs typeface="Arial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1FC0A2AC-098C-4B8A-80FD-9FA39481C353}"/>
              </a:ext>
            </a:extLst>
          </p:cNvPr>
          <p:cNvSpPr txBox="1"/>
          <p:nvPr/>
        </p:nvSpPr>
        <p:spPr>
          <a:xfrm>
            <a:off x="4753950" y="4844667"/>
            <a:ext cx="2712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  <a:latin typeface="DM Sans"/>
              </a:rPr>
              <a:t>Nearest Tuitions</a:t>
            </a:r>
            <a:endParaRPr lang="ko-KR" altLang="en-US" sz="2400" b="1" dirty="0">
              <a:solidFill>
                <a:srgbClr val="7030A0"/>
              </a:solidFill>
              <a:latin typeface="DM Sans"/>
              <a:cs typeface="Arial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1FC0A2AC-098C-4B8A-80FD-9FA39481C353}"/>
              </a:ext>
            </a:extLst>
          </p:cNvPr>
          <p:cNvSpPr txBox="1"/>
          <p:nvPr/>
        </p:nvSpPr>
        <p:spPr>
          <a:xfrm>
            <a:off x="6761169" y="2263996"/>
            <a:ext cx="2730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5072C4"/>
                </a:solidFill>
                <a:latin typeface="DM Sans"/>
                <a:cs typeface="Arial" pitchFamily="34" charset="0"/>
              </a:rPr>
              <a:t>Proper Training and Guidance</a:t>
            </a:r>
            <a:endParaRPr lang="ko-KR" altLang="en-US" sz="2400" b="1" dirty="0">
              <a:solidFill>
                <a:srgbClr val="5072C4"/>
              </a:solidFill>
              <a:latin typeface="DM Sans"/>
              <a:cs typeface="Arial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8877937" y="4772666"/>
            <a:ext cx="2611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latin typeface="DM Sans"/>
              </a:rPr>
              <a:t>Monitoring and </a:t>
            </a:r>
            <a:endParaRPr lang="en-US" sz="2400" b="1" dirty="0" smtClean="0">
              <a:solidFill>
                <a:srgbClr val="00B050"/>
              </a:solidFill>
              <a:latin typeface="DM Sans"/>
            </a:endParaRPr>
          </a:p>
          <a:p>
            <a:pPr algn="ctr"/>
            <a:r>
              <a:rPr lang="en-US" sz="2400" b="1" dirty="0" smtClean="0">
                <a:solidFill>
                  <a:srgbClr val="00B050"/>
                </a:solidFill>
                <a:latin typeface="DM Sans"/>
              </a:rPr>
              <a:t>Evaluation</a:t>
            </a:r>
            <a:endParaRPr lang="en-US" sz="2400" b="1" dirty="0">
              <a:solidFill>
                <a:srgbClr val="00B050"/>
              </a:solidFill>
              <a:latin typeface="DM Sans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186547" y="6283572"/>
            <a:ext cx="4820132" cy="432158"/>
            <a:chOff x="186547" y="6283572"/>
            <a:chExt cx="4820132" cy="43215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EFAEA706-5EDB-4672-99EE-B54FBC973702}"/>
                </a:ext>
              </a:extLst>
            </p:cNvPr>
            <p:cNvSpPr txBox="1"/>
            <p:nvPr/>
          </p:nvSpPr>
          <p:spPr>
            <a:xfrm>
              <a:off x="186547" y="6302622"/>
              <a:ext cx="48201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buClr>
                  <a:schemeClr val="dk1"/>
                </a:buClr>
                <a:buSzPts val="2800"/>
              </a:pPr>
              <a:r>
                <a:rPr lang="en-US" b="1" dirty="0">
                  <a:latin typeface="DM Sans" pitchFamily="2" charset="0"/>
                </a:rPr>
                <a:t>United International University (UIU) 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28" y="6283572"/>
              <a:ext cx="475737" cy="432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7">
            <a:extLst>
              <a:ext uri="{FF2B5EF4-FFF2-40B4-BE49-F238E27FC236}">
                <a16:creationId xmlns:a16="http://schemas.microsoft.com/office/drawing/2014/main" xmlns="" id="{71C1581F-6ED3-4ED7-85D4-D424294BFEB4}"/>
              </a:ext>
            </a:extLst>
          </p:cNvPr>
          <p:cNvSpPr/>
          <p:nvPr/>
        </p:nvSpPr>
        <p:spPr>
          <a:xfrm>
            <a:off x="0" y="5138476"/>
            <a:ext cx="12192000" cy="152986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53000">
                <a:schemeClr val="accent1">
                  <a:lumMod val="97000"/>
                  <a:lumOff val="3000"/>
                  <a:alpha val="70000"/>
                </a:schemeClr>
              </a:gs>
              <a:gs pos="100000">
                <a:schemeClr val="accent1">
                  <a:alpha val="70000"/>
                </a:schemeClr>
              </a:gs>
            </a:gsLst>
            <a:lin ang="19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BBC2198-8C5A-4F64-A1B1-D6C0E3927B0E}"/>
              </a:ext>
            </a:extLst>
          </p:cNvPr>
          <p:cNvSpPr txBox="1"/>
          <p:nvPr/>
        </p:nvSpPr>
        <p:spPr>
          <a:xfrm>
            <a:off x="7649712" y="5569919"/>
            <a:ext cx="4117287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867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0E6D45-5252-4E93-BB35-FB2D470C5B7C}"/>
              </a:ext>
            </a:extLst>
          </p:cNvPr>
          <p:cNvSpPr txBox="1"/>
          <p:nvPr/>
        </p:nvSpPr>
        <p:spPr>
          <a:xfrm>
            <a:off x="3993408" y="549975"/>
            <a:ext cx="420518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3200" dirty="0">
                <a:solidFill>
                  <a:schemeClr val="accent2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Layout</a:t>
            </a:r>
          </a:p>
          <a:p>
            <a:pPr algn="ctr"/>
            <a:r>
              <a:rPr lang="en-GB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</a:t>
            </a:r>
            <a:r>
              <a:rPr lang="en-GB" altLang="ko-KR" sz="3200" dirty="0">
                <a:solidFill>
                  <a:schemeClr val="accent2"/>
                </a:solidFill>
                <a:cs typeface="Arial" pitchFamily="34" charset="0"/>
              </a:rPr>
              <a:t>Text Slide</a:t>
            </a:r>
            <a:r>
              <a:rPr lang="en-GB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for your Presentation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xmlns="" id="{E24CD2E2-15B6-40CE-88F0-191B2D49539D}"/>
              </a:ext>
            </a:extLst>
          </p:cNvPr>
          <p:cNvSpPr/>
          <p:nvPr/>
        </p:nvSpPr>
        <p:spPr>
          <a:xfrm>
            <a:off x="3693311" y="5658167"/>
            <a:ext cx="614782" cy="490480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xmlns="" id="{12F7CF2B-7F60-4C3B-94DE-EA6477D36ED0}"/>
              </a:ext>
            </a:extLst>
          </p:cNvPr>
          <p:cNvSpPr/>
          <p:nvPr/>
        </p:nvSpPr>
        <p:spPr>
          <a:xfrm flipH="1">
            <a:off x="5554101" y="5649829"/>
            <a:ext cx="614781" cy="50715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Donut 24">
            <a:extLst>
              <a:ext uri="{FF2B5EF4-FFF2-40B4-BE49-F238E27FC236}">
                <a16:creationId xmlns:a16="http://schemas.microsoft.com/office/drawing/2014/main" xmlns="" id="{256C4F46-ECF9-4780-AB8D-F0123BDF2B43}"/>
              </a:ext>
            </a:extLst>
          </p:cNvPr>
          <p:cNvSpPr/>
          <p:nvPr/>
        </p:nvSpPr>
        <p:spPr>
          <a:xfrm>
            <a:off x="6526883" y="5590338"/>
            <a:ext cx="621083" cy="626139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xmlns="" id="{FBABD5C3-BEB5-485E-A303-5C03B41B69A6}"/>
              </a:ext>
            </a:extLst>
          </p:cNvPr>
          <p:cNvSpPr/>
          <p:nvPr/>
        </p:nvSpPr>
        <p:spPr>
          <a:xfrm>
            <a:off x="4666093" y="5655340"/>
            <a:ext cx="530008" cy="49613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xmlns="" id="{310A8AAD-B2B5-430D-9AF7-634D292FB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816617"/>
              </p:ext>
            </p:extLst>
          </p:nvPr>
        </p:nvGraphicFramePr>
        <p:xfrm>
          <a:off x="949404" y="2334212"/>
          <a:ext cx="2216560" cy="3718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0080"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$15.00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5895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xmlns="" id="{9B21F8BB-63C2-402E-B30F-3190D2B3D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019162"/>
              </p:ext>
            </p:extLst>
          </p:nvPr>
        </p:nvGraphicFramePr>
        <p:xfrm>
          <a:off x="3644740" y="2334212"/>
          <a:ext cx="2216560" cy="3718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0080"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5895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17" name="Table 6">
            <a:extLst>
              <a:ext uri="{FF2B5EF4-FFF2-40B4-BE49-F238E27FC236}">
                <a16:creationId xmlns:a16="http://schemas.microsoft.com/office/drawing/2014/main" xmlns="" id="{60C1D999-3BDD-4BFD-B366-77EBF6017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947211"/>
              </p:ext>
            </p:extLst>
          </p:nvPr>
        </p:nvGraphicFramePr>
        <p:xfrm>
          <a:off x="6340076" y="2334212"/>
          <a:ext cx="2216560" cy="3718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0080"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$12.99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5895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xmlns="" id="{7405D674-FFB3-4BCA-B92F-61632AD27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621611"/>
              </p:ext>
            </p:extLst>
          </p:nvPr>
        </p:nvGraphicFramePr>
        <p:xfrm>
          <a:off x="9035411" y="2334212"/>
          <a:ext cx="2216560" cy="3718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986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0080"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$9.50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5895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3E76A2D-547F-41E3-89F5-304159260AF1}"/>
              </a:ext>
            </a:extLst>
          </p:cNvPr>
          <p:cNvSpPr txBox="1"/>
          <p:nvPr/>
        </p:nvSpPr>
        <p:spPr>
          <a:xfrm>
            <a:off x="860865" y="1675896"/>
            <a:ext cx="10470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xmlns="" id="{336DB3A5-4976-49E3-8140-298ABBCDB89F}"/>
              </a:ext>
            </a:extLst>
          </p:cNvPr>
          <p:cNvSpPr/>
          <p:nvPr/>
        </p:nvSpPr>
        <p:spPr>
          <a:xfrm rot="16200000">
            <a:off x="1537314" y="1202098"/>
            <a:ext cx="1062000" cy="2282541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xmlns="" id="{066CCA65-9FA9-4C38-8134-D4099F560149}"/>
              </a:ext>
            </a:extLst>
          </p:cNvPr>
          <p:cNvSpPr/>
          <p:nvPr/>
        </p:nvSpPr>
        <p:spPr>
          <a:xfrm rot="16200000">
            <a:off x="1537314" y="2262012"/>
            <a:ext cx="1062000" cy="228254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사각형: 둥근 위쪽 모서리 4">
            <a:extLst>
              <a:ext uri="{FF2B5EF4-FFF2-40B4-BE49-F238E27FC236}">
                <a16:creationId xmlns:a16="http://schemas.microsoft.com/office/drawing/2014/main" xmlns="" id="{17E35156-BF3A-44FE-A04D-89DEAFD6CE19}"/>
              </a:ext>
            </a:extLst>
          </p:cNvPr>
          <p:cNvSpPr/>
          <p:nvPr/>
        </p:nvSpPr>
        <p:spPr>
          <a:xfrm rot="16200000">
            <a:off x="1537314" y="3321926"/>
            <a:ext cx="1062000" cy="228254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xmlns="" id="{A54ACE96-8926-4043-BF33-C50EC67B0981}"/>
              </a:ext>
            </a:extLst>
          </p:cNvPr>
          <p:cNvSpPr/>
          <p:nvPr/>
        </p:nvSpPr>
        <p:spPr>
          <a:xfrm rot="16200000">
            <a:off x="1537314" y="4381840"/>
            <a:ext cx="1062000" cy="228254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aphicFrame>
        <p:nvGraphicFramePr>
          <p:cNvPr id="7" name="Chart 48">
            <a:extLst>
              <a:ext uri="{FF2B5EF4-FFF2-40B4-BE49-F238E27FC236}">
                <a16:creationId xmlns:a16="http://schemas.microsoft.com/office/drawing/2014/main" xmlns="" id="{309C9F5A-0B3F-4E68-BE55-68CDF84420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4821597"/>
              </p:ext>
            </p:extLst>
          </p:nvPr>
        </p:nvGraphicFramePr>
        <p:xfrm>
          <a:off x="7717500" y="3558290"/>
          <a:ext cx="3587214" cy="2594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oup 49">
            <a:extLst>
              <a:ext uri="{FF2B5EF4-FFF2-40B4-BE49-F238E27FC236}">
                <a16:creationId xmlns:a16="http://schemas.microsoft.com/office/drawing/2014/main" xmlns="" id="{25268A24-8FF3-4F39-A84D-C956756BFF3E}"/>
              </a:ext>
            </a:extLst>
          </p:cNvPr>
          <p:cNvGrpSpPr/>
          <p:nvPr/>
        </p:nvGrpSpPr>
        <p:grpSpPr>
          <a:xfrm>
            <a:off x="7736547" y="1760119"/>
            <a:ext cx="3568165" cy="1490671"/>
            <a:chOff x="407846" y="2532849"/>
            <a:chExt cx="1945888" cy="111800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DF7E3B1-CDB4-4354-909B-D2E588BA961C}"/>
                </a:ext>
              </a:extLst>
            </p:cNvPr>
            <p:cNvSpPr txBox="1"/>
            <p:nvPr/>
          </p:nvSpPr>
          <p:spPr>
            <a:xfrm>
              <a:off x="407846" y="2532849"/>
              <a:ext cx="1945888" cy="23083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0FF20341-0AA5-4A0B-8B31-455C5302DCA4}"/>
                </a:ext>
              </a:extLst>
            </p:cNvPr>
            <p:cNvSpPr txBox="1"/>
            <p:nvPr/>
          </p:nvSpPr>
          <p:spPr>
            <a:xfrm>
              <a:off x="407846" y="2750606"/>
              <a:ext cx="1945888" cy="900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Easy to change colors, photos and Text. Example Text :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14">
            <a:extLst>
              <a:ext uri="{FF2B5EF4-FFF2-40B4-BE49-F238E27FC236}">
                <a16:creationId xmlns:a16="http://schemas.microsoft.com/office/drawing/2014/main" xmlns="" id="{9A9B3FED-6455-4B68-A32A-19FF1CF676EB}"/>
              </a:ext>
            </a:extLst>
          </p:cNvPr>
          <p:cNvSpPr/>
          <p:nvPr/>
        </p:nvSpPr>
        <p:spPr>
          <a:xfrm>
            <a:off x="3027356" y="1812369"/>
            <a:ext cx="4195245" cy="1060952"/>
          </a:xfrm>
          <a:custGeom>
            <a:avLst/>
            <a:gdLst/>
            <a:ahLst/>
            <a:cxnLst/>
            <a:rect l="l" t="t" r="r" b="b"/>
            <a:pathLst>
              <a:path w="3131745" h="792000">
                <a:moveTo>
                  <a:pt x="0" y="0"/>
                </a:moveTo>
                <a:lnTo>
                  <a:pt x="2331562" y="0"/>
                </a:lnTo>
                <a:lnTo>
                  <a:pt x="2331625" y="15"/>
                </a:lnTo>
                <a:lnTo>
                  <a:pt x="2323715" y="15"/>
                </a:lnTo>
                <a:lnTo>
                  <a:pt x="2323715" y="2965"/>
                </a:lnTo>
                <a:cubicBezTo>
                  <a:pt x="2414647" y="22161"/>
                  <a:pt x="2650074" y="104032"/>
                  <a:pt x="2732963" y="138847"/>
                </a:cubicBezTo>
                <a:cubicBezTo>
                  <a:pt x="2932495" y="253196"/>
                  <a:pt x="2982066" y="351438"/>
                  <a:pt x="3049817" y="473842"/>
                </a:cubicBezTo>
                <a:cubicBezTo>
                  <a:pt x="3102739" y="569457"/>
                  <a:pt x="3121298" y="689353"/>
                  <a:pt x="3131745" y="792000"/>
                </a:cubicBezTo>
                <a:lnTo>
                  <a:pt x="0" y="792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Rectangle 17">
            <a:extLst>
              <a:ext uri="{FF2B5EF4-FFF2-40B4-BE49-F238E27FC236}">
                <a16:creationId xmlns:a16="http://schemas.microsoft.com/office/drawing/2014/main" xmlns="" id="{1B4F42CE-5A01-4794-9996-2CEF177C890D}"/>
              </a:ext>
            </a:extLst>
          </p:cNvPr>
          <p:cNvSpPr/>
          <p:nvPr/>
        </p:nvSpPr>
        <p:spPr>
          <a:xfrm>
            <a:off x="3027356" y="2873321"/>
            <a:ext cx="4350200" cy="1060952"/>
          </a:xfrm>
          <a:custGeom>
            <a:avLst/>
            <a:gdLst/>
            <a:ahLst/>
            <a:cxnLst/>
            <a:rect l="l" t="t" r="r" b="b"/>
            <a:pathLst>
              <a:path w="3247420" h="792000">
                <a:moveTo>
                  <a:pt x="0" y="0"/>
                </a:moveTo>
                <a:lnTo>
                  <a:pt x="3131635" y="0"/>
                </a:lnTo>
                <a:lnTo>
                  <a:pt x="3139466" y="82438"/>
                </a:lnTo>
                <a:cubicBezTo>
                  <a:pt x="3149932" y="197270"/>
                  <a:pt x="3123352" y="301362"/>
                  <a:pt x="3112611" y="371996"/>
                </a:cubicBezTo>
                <a:cubicBezTo>
                  <a:pt x="3101870" y="442630"/>
                  <a:pt x="3094228" y="424595"/>
                  <a:pt x="3075019" y="506242"/>
                </a:cubicBezTo>
                <a:cubicBezTo>
                  <a:pt x="3062673" y="558714"/>
                  <a:pt x="3162313" y="683835"/>
                  <a:pt x="3247420" y="792000"/>
                </a:cubicBezTo>
                <a:lnTo>
                  <a:pt x="0" y="792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xmlns="" id="{6B361356-8302-49C5-A452-8B3A1337E00C}"/>
              </a:ext>
            </a:extLst>
          </p:cNvPr>
          <p:cNvSpPr/>
          <p:nvPr/>
        </p:nvSpPr>
        <p:spPr>
          <a:xfrm>
            <a:off x="3027356" y="3932716"/>
            <a:ext cx="4527894" cy="1060952"/>
          </a:xfrm>
          <a:custGeom>
            <a:avLst/>
            <a:gdLst/>
            <a:ahLst/>
            <a:cxnLst/>
            <a:rect l="l" t="t" r="r" b="b"/>
            <a:pathLst>
              <a:path w="3380068" h="792000">
                <a:moveTo>
                  <a:pt x="0" y="0"/>
                </a:moveTo>
                <a:lnTo>
                  <a:pt x="3246511" y="0"/>
                </a:lnTo>
                <a:cubicBezTo>
                  <a:pt x="3294241" y="60559"/>
                  <a:pt x="3337543" y="115923"/>
                  <a:pt x="3354281" y="150362"/>
                </a:cubicBezTo>
                <a:cubicBezTo>
                  <a:pt x="3400825" y="246123"/>
                  <a:pt x="3373972" y="256863"/>
                  <a:pt x="3354281" y="289977"/>
                </a:cubicBezTo>
                <a:cubicBezTo>
                  <a:pt x="3334590" y="323092"/>
                  <a:pt x="3271935" y="330251"/>
                  <a:pt x="3236132" y="349046"/>
                </a:cubicBezTo>
                <a:cubicBezTo>
                  <a:pt x="3200329" y="367841"/>
                  <a:pt x="3153785" y="374105"/>
                  <a:pt x="3139464" y="402745"/>
                </a:cubicBezTo>
                <a:cubicBezTo>
                  <a:pt x="3125143" y="431384"/>
                  <a:pt x="3145729" y="490452"/>
                  <a:pt x="3150205" y="520881"/>
                </a:cubicBezTo>
                <a:cubicBezTo>
                  <a:pt x="3154680" y="551311"/>
                  <a:pt x="3178847" y="561155"/>
                  <a:pt x="3166315" y="585319"/>
                </a:cubicBezTo>
                <a:cubicBezTo>
                  <a:pt x="3153784" y="609483"/>
                  <a:pt x="3083075" y="638122"/>
                  <a:pt x="3075019" y="665866"/>
                </a:cubicBezTo>
                <a:cubicBezTo>
                  <a:pt x="3066963" y="693610"/>
                  <a:pt x="3110822" y="728515"/>
                  <a:pt x="3117982" y="751783"/>
                </a:cubicBezTo>
                <a:cubicBezTo>
                  <a:pt x="3122978" y="768018"/>
                  <a:pt x="3124488" y="781204"/>
                  <a:pt x="3121109" y="792000"/>
                </a:cubicBezTo>
                <a:lnTo>
                  <a:pt x="0" y="792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xmlns="" id="{17EE5B69-AD72-4E02-B218-B9BDB2B92B80}"/>
              </a:ext>
            </a:extLst>
          </p:cNvPr>
          <p:cNvSpPr/>
          <p:nvPr/>
        </p:nvSpPr>
        <p:spPr>
          <a:xfrm>
            <a:off x="3027353" y="4993159"/>
            <a:ext cx="4181357" cy="1060952"/>
          </a:xfrm>
          <a:custGeom>
            <a:avLst/>
            <a:gdLst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403714 w 3121378"/>
              <a:gd name="connsiteY9" fmla="*/ 471082 h 792000"/>
              <a:gd name="connsiteX10" fmla="*/ 2151304 w 3121378"/>
              <a:gd name="connsiteY10" fmla="*/ 428123 h 792000"/>
              <a:gd name="connsiteX11" fmla="*/ 1834447 w 3121378"/>
              <a:gd name="connsiteY11" fmla="*/ 632177 h 792000"/>
              <a:gd name="connsiteX12" fmla="*/ 1814808 w 3121378"/>
              <a:gd name="connsiteY12" fmla="*/ 729709 h 792000"/>
              <a:gd name="connsiteX13" fmla="*/ 1814808 w 3121378"/>
              <a:gd name="connsiteY13" fmla="*/ 792000 h 792000"/>
              <a:gd name="connsiteX14" fmla="*/ 0 w 3121378"/>
              <a:gd name="connsiteY14" fmla="*/ 792000 h 792000"/>
              <a:gd name="connsiteX15" fmla="*/ 0 w 3121378"/>
              <a:gd name="connsiteY15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403714 w 3121378"/>
              <a:gd name="connsiteY9" fmla="*/ 471082 h 792000"/>
              <a:gd name="connsiteX10" fmla="*/ 2195357 w 3121378"/>
              <a:gd name="connsiteY10" fmla="*/ 410502 h 792000"/>
              <a:gd name="connsiteX11" fmla="*/ 1834447 w 3121378"/>
              <a:gd name="connsiteY11" fmla="*/ 632177 h 792000"/>
              <a:gd name="connsiteX12" fmla="*/ 1814808 w 3121378"/>
              <a:gd name="connsiteY12" fmla="*/ 729709 h 792000"/>
              <a:gd name="connsiteX13" fmla="*/ 1814808 w 3121378"/>
              <a:gd name="connsiteY13" fmla="*/ 792000 h 792000"/>
              <a:gd name="connsiteX14" fmla="*/ 0 w 3121378"/>
              <a:gd name="connsiteY14" fmla="*/ 792000 h 792000"/>
              <a:gd name="connsiteX15" fmla="*/ 0 w 3121378"/>
              <a:gd name="connsiteY15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403714 w 3121378"/>
              <a:gd name="connsiteY9" fmla="*/ 471082 h 792000"/>
              <a:gd name="connsiteX10" fmla="*/ 2195357 w 3121378"/>
              <a:gd name="connsiteY10" fmla="*/ 410502 h 792000"/>
              <a:gd name="connsiteX11" fmla="*/ 1814808 w 3121378"/>
              <a:gd name="connsiteY11" fmla="*/ 729709 h 792000"/>
              <a:gd name="connsiteX12" fmla="*/ 1814808 w 3121378"/>
              <a:gd name="connsiteY12" fmla="*/ 792000 h 792000"/>
              <a:gd name="connsiteX13" fmla="*/ 0 w 3121378"/>
              <a:gd name="connsiteY13" fmla="*/ 792000 h 792000"/>
              <a:gd name="connsiteX14" fmla="*/ 0 w 3121378"/>
              <a:gd name="connsiteY14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403714 w 3121378"/>
              <a:gd name="connsiteY9" fmla="*/ 471082 h 792000"/>
              <a:gd name="connsiteX10" fmla="*/ 2195357 w 3121378"/>
              <a:gd name="connsiteY10" fmla="*/ 410502 h 792000"/>
              <a:gd name="connsiteX11" fmla="*/ 1814808 w 3121378"/>
              <a:gd name="connsiteY11" fmla="*/ 792000 h 792000"/>
              <a:gd name="connsiteX12" fmla="*/ 0 w 3121378"/>
              <a:gd name="connsiteY12" fmla="*/ 792000 h 792000"/>
              <a:gd name="connsiteX13" fmla="*/ 0 w 3121378"/>
              <a:gd name="connsiteY13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403714 w 3121378"/>
              <a:gd name="connsiteY9" fmla="*/ 471082 h 792000"/>
              <a:gd name="connsiteX10" fmla="*/ 2195357 w 3121378"/>
              <a:gd name="connsiteY10" fmla="*/ 410502 h 792000"/>
              <a:gd name="connsiteX11" fmla="*/ 1814808 w 3121378"/>
              <a:gd name="connsiteY11" fmla="*/ 792000 h 792000"/>
              <a:gd name="connsiteX12" fmla="*/ 0 w 3121378"/>
              <a:gd name="connsiteY12" fmla="*/ 792000 h 792000"/>
              <a:gd name="connsiteX13" fmla="*/ 0 w 3121378"/>
              <a:gd name="connsiteY13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403714 w 3121378"/>
              <a:gd name="connsiteY9" fmla="*/ 471082 h 792000"/>
              <a:gd name="connsiteX10" fmla="*/ 2195357 w 3121378"/>
              <a:gd name="connsiteY10" fmla="*/ 410502 h 792000"/>
              <a:gd name="connsiteX11" fmla="*/ 1814808 w 3121378"/>
              <a:gd name="connsiteY11" fmla="*/ 792000 h 792000"/>
              <a:gd name="connsiteX12" fmla="*/ 0 w 3121378"/>
              <a:gd name="connsiteY12" fmla="*/ 792000 h 792000"/>
              <a:gd name="connsiteX13" fmla="*/ 0 w 3121378"/>
              <a:gd name="connsiteY13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403714 w 3121378"/>
              <a:gd name="connsiteY9" fmla="*/ 471082 h 792000"/>
              <a:gd name="connsiteX10" fmla="*/ 2195357 w 3121378"/>
              <a:gd name="connsiteY10" fmla="*/ 410502 h 792000"/>
              <a:gd name="connsiteX11" fmla="*/ 1814808 w 3121378"/>
              <a:gd name="connsiteY11" fmla="*/ 792000 h 792000"/>
              <a:gd name="connsiteX12" fmla="*/ 0 w 3121378"/>
              <a:gd name="connsiteY12" fmla="*/ 792000 h 792000"/>
              <a:gd name="connsiteX13" fmla="*/ 0 w 3121378"/>
              <a:gd name="connsiteY13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403714 w 3121378"/>
              <a:gd name="connsiteY9" fmla="*/ 471082 h 792000"/>
              <a:gd name="connsiteX10" fmla="*/ 2239409 w 3121378"/>
              <a:gd name="connsiteY10" fmla="*/ 410502 h 792000"/>
              <a:gd name="connsiteX11" fmla="*/ 1814808 w 3121378"/>
              <a:gd name="connsiteY11" fmla="*/ 792000 h 792000"/>
              <a:gd name="connsiteX12" fmla="*/ 0 w 3121378"/>
              <a:gd name="connsiteY12" fmla="*/ 792000 h 792000"/>
              <a:gd name="connsiteX13" fmla="*/ 0 w 3121378"/>
              <a:gd name="connsiteY13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403714 w 3121378"/>
              <a:gd name="connsiteY9" fmla="*/ 471082 h 792000"/>
              <a:gd name="connsiteX10" fmla="*/ 2239409 w 3121378"/>
              <a:gd name="connsiteY10" fmla="*/ 410502 h 792000"/>
              <a:gd name="connsiteX11" fmla="*/ 1973397 w 3121378"/>
              <a:gd name="connsiteY11" fmla="*/ 783190 h 792000"/>
              <a:gd name="connsiteX12" fmla="*/ 0 w 3121378"/>
              <a:gd name="connsiteY12" fmla="*/ 792000 h 792000"/>
              <a:gd name="connsiteX13" fmla="*/ 0 w 3121378"/>
              <a:gd name="connsiteY13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239409 w 3121378"/>
              <a:gd name="connsiteY9" fmla="*/ 410502 h 792000"/>
              <a:gd name="connsiteX10" fmla="*/ 1973397 w 3121378"/>
              <a:gd name="connsiteY10" fmla="*/ 783190 h 792000"/>
              <a:gd name="connsiteX11" fmla="*/ 0 w 3121378"/>
              <a:gd name="connsiteY11" fmla="*/ 792000 h 792000"/>
              <a:gd name="connsiteX12" fmla="*/ 0 w 3121378"/>
              <a:gd name="connsiteY12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239409 w 3121378"/>
              <a:gd name="connsiteY9" fmla="*/ 410502 h 792000"/>
              <a:gd name="connsiteX10" fmla="*/ 1973397 w 3121378"/>
              <a:gd name="connsiteY10" fmla="*/ 783190 h 792000"/>
              <a:gd name="connsiteX11" fmla="*/ 0 w 3121378"/>
              <a:gd name="connsiteY11" fmla="*/ 792000 h 792000"/>
              <a:gd name="connsiteX12" fmla="*/ 0 w 3121378"/>
              <a:gd name="connsiteY12" fmla="*/ 0 h 792000"/>
              <a:gd name="connsiteX0" fmla="*/ 0 w 3121378"/>
              <a:gd name="connsiteY0" fmla="*/ 0 h 792000"/>
              <a:gd name="connsiteX1" fmla="*/ 3121378 w 3121378"/>
              <a:gd name="connsiteY1" fmla="*/ 0 h 792000"/>
              <a:gd name="connsiteX2" fmla="*/ 3117982 w 3121378"/>
              <a:gd name="connsiteY2" fmla="*/ 14645 h 792000"/>
              <a:gd name="connsiteX3" fmla="*/ 3075019 w 3121378"/>
              <a:gd name="connsiteY3" fmla="*/ 41494 h 792000"/>
              <a:gd name="connsiteX4" fmla="*/ 2983721 w 3121378"/>
              <a:gd name="connsiteY4" fmla="*/ 89822 h 792000"/>
              <a:gd name="connsiteX5" fmla="*/ 3021314 w 3121378"/>
              <a:gd name="connsiteY5" fmla="*/ 272397 h 792000"/>
              <a:gd name="connsiteX6" fmla="*/ 2983721 w 3121378"/>
              <a:gd name="connsiteY6" fmla="*/ 390533 h 792000"/>
              <a:gd name="connsiteX7" fmla="*/ 2870942 w 3121378"/>
              <a:gd name="connsiteY7" fmla="*/ 487190 h 792000"/>
              <a:gd name="connsiteX8" fmla="*/ 2650754 w 3121378"/>
              <a:gd name="connsiteY8" fmla="*/ 508670 h 792000"/>
              <a:gd name="connsiteX9" fmla="*/ 2239409 w 3121378"/>
              <a:gd name="connsiteY9" fmla="*/ 410502 h 792000"/>
              <a:gd name="connsiteX10" fmla="*/ 1969261 w 3121378"/>
              <a:gd name="connsiteY10" fmla="*/ 791464 h 792000"/>
              <a:gd name="connsiteX11" fmla="*/ 0 w 3121378"/>
              <a:gd name="connsiteY11" fmla="*/ 792000 h 792000"/>
              <a:gd name="connsiteX12" fmla="*/ 0 w 3121378"/>
              <a:gd name="connsiteY12" fmla="*/ 0 h 7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21378" h="792000">
                <a:moveTo>
                  <a:pt x="0" y="0"/>
                </a:moveTo>
                <a:lnTo>
                  <a:pt x="3121378" y="0"/>
                </a:lnTo>
                <a:lnTo>
                  <a:pt x="3117982" y="14645"/>
                </a:lnTo>
                <a:cubicBezTo>
                  <a:pt x="3110822" y="28069"/>
                  <a:pt x="3097396" y="28965"/>
                  <a:pt x="3075019" y="41494"/>
                </a:cubicBezTo>
                <a:cubicBezTo>
                  <a:pt x="3052642" y="54024"/>
                  <a:pt x="2992672" y="51339"/>
                  <a:pt x="2983721" y="89822"/>
                </a:cubicBezTo>
                <a:cubicBezTo>
                  <a:pt x="2974769" y="128306"/>
                  <a:pt x="3021314" y="222278"/>
                  <a:pt x="3021314" y="272397"/>
                </a:cubicBezTo>
                <a:cubicBezTo>
                  <a:pt x="3021314" y="322515"/>
                  <a:pt x="3008783" y="354734"/>
                  <a:pt x="2983721" y="390533"/>
                </a:cubicBezTo>
                <a:cubicBezTo>
                  <a:pt x="2958659" y="426332"/>
                  <a:pt x="2926436" y="467502"/>
                  <a:pt x="2870942" y="487190"/>
                </a:cubicBezTo>
                <a:cubicBezTo>
                  <a:pt x="2815448" y="506879"/>
                  <a:pt x="2756128" y="520436"/>
                  <a:pt x="2650754" y="508670"/>
                </a:cubicBezTo>
                <a:cubicBezTo>
                  <a:pt x="2457395" y="487079"/>
                  <a:pt x="2352302" y="364749"/>
                  <a:pt x="2239409" y="410502"/>
                </a:cubicBezTo>
                <a:cubicBezTo>
                  <a:pt x="2167690" y="462520"/>
                  <a:pt x="2009167" y="675018"/>
                  <a:pt x="1969261" y="791464"/>
                </a:cubicBezTo>
                <a:lnTo>
                  <a:pt x="0" y="792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Oval 65">
            <a:extLst>
              <a:ext uri="{FF2B5EF4-FFF2-40B4-BE49-F238E27FC236}">
                <a16:creationId xmlns:a16="http://schemas.microsoft.com/office/drawing/2014/main" xmlns="" id="{3EE4DF3F-53B9-48D9-876E-9015225B4F34}"/>
              </a:ext>
            </a:extLst>
          </p:cNvPr>
          <p:cNvSpPr/>
          <p:nvPr/>
        </p:nvSpPr>
        <p:spPr>
          <a:xfrm>
            <a:off x="1045622" y="1911367"/>
            <a:ext cx="864000" cy="86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6" name="Oval 66">
            <a:extLst>
              <a:ext uri="{FF2B5EF4-FFF2-40B4-BE49-F238E27FC236}">
                <a16:creationId xmlns:a16="http://schemas.microsoft.com/office/drawing/2014/main" xmlns="" id="{3C2EF7B3-E5E6-4291-BB8C-50E41F71742C}"/>
              </a:ext>
            </a:extLst>
          </p:cNvPr>
          <p:cNvSpPr/>
          <p:nvPr/>
        </p:nvSpPr>
        <p:spPr>
          <a:xfrm>
            <a:off x="1045622" y="2971282"/>
            <a:ext cx="864000" cy="86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7" name="Oval 67">
            <a:extLst>
              <a:ext uri="{FF2B5EF4-FFF2-40B4-BE49-F238E27FC236}">
                <a16:creationId xmlns:a16="http://schemas.microsoft.com/office/drawing/2014/main" xmlns="" id="{AF16C5E4-3BFB-43FA-846F-04837C9E5EB5}"/>
              </a:ext>
            </a:extLst>
          </p:cNvPr>
          <p:cNvSpPr/>
          <p:nvPr/>
        </p:nvSpPr>
        <p:spPr>
          <a:xfrm>
            <a:off x="1045622" y="4031195"/>
            <a:ext cx="864000" cy="86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8" name="Oval 68">
            <a:extLst>
              <a:ext uri="{FF2B5EF4-FFF2-40B4-BE49-F238E27FC236}">
                <a16:creationId xmlns:a16="http://schemas.microsoft.com/office/drawing/2014/main" xmlns="" id="{CCBF17BA-C178-4316-A2B2-362B4B7F48E9}"/>
              </a:ext>
            </a:extLst>
          </p:cNvPr>
          <p:cNvSpPr/>
          <p:nvPr/>
        </p:nvSpPr>
        <p:spPr>
          <a:xfrm>
            <a:off x="1045622" y="5091109"/>
            <a:ext cx="864000" cy="86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9" name="Group 2">
            <a:extLst>
              <a:ext uri="{FF2B5EF4-FFF2-40B4-BE49-F238E27FC236}">
                <a16:creationId xmlns:a16="http://schemas.microsoft.com/office/drawing/2014/main" xmlns="" id="{9CB86C6B-1861-42A9-B0BC-E07B3B740CD7}"/>
              </a:ext>
            </a:extLst>
          </p:cNvPr>
          <p:cNvGrpSpPr/>
          <p:nvPr/>
        </p:nvGrpSpPr>
        <p:grpSpPr>
          <a:xfrm>
            <a:off x="2048260" y="2016749"/>
            <a:ext cx="3581511" cy="668638"/>
            <a:chOff x="1280970" y="2069669"/>
            <a:chExt cx="3198831" cy="66863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3A7851C7-3A27-485F-8361-9FA9F5001C8E}"/>
                </a:ext>
              </a:extLst>
            </p:cNvPr>
            <p:cNvSpPr txBox="1"/>
            <p:nvPr/>
          </p:nvSpPr>
          <p:spPr>
            <a:xfrm>
              <a:off x="1280970" y="2069669"/>
              <a:ext cx="319883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70F1DB8E-1407-41F9-811F-18203C4A64C5}"/>
                </a:ext>
              </a:extLst>
            </p:cNvPr>
            <p:cNvSpPr txBox="1"/>
            <p:nvPr/>
          </p:nvSpPr>
          <p:spPr>
            <a:xfrm>
              <a:off x="1280970" y="2276642"/>
              <a:ext cx="3175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3">
            <a:extLst>
              <a:ext uri="{FF2B5EF4-FFF2-40B4-BE49-F238E27FC236}">
                <a16:creationId xmlns:a16="http://schemas.microsoft.com/office/drawing/2014/main" xmlns="" id="{5543574B-E602-4DD3-88C9-7F31E3B081A2}"/>
              </a:ext>
            </a:extLst>
          </p:cNvPr>
          <p:cNvGrpSpPr/>
          <p:nvPr/>
        </p:nvGrpSpPr>
        <p:grpSpPr>
          <a:xfrm>
            <a:off x="2048263" y="3076662"/>
            <a:ext cx="3590043" cy="668638"/>
            <a:chOff x="1273350" y="2938497"/>
            <a:chExt cx="3206451" cy="66863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E91E443F-D7DE-4F8F-85DD-5D6449FB21B7}"/>
                </a:ext>
              </a:extLst>
            </p:cNvPr>
            <p:cNvSpPr txBox="1"/>
            <p:nvPr/>
          </p:nvSpPr>
          <p:spPr>
            <a:xfrm>
              <a:off x="1273350" y="2938497"/>
              <a:ext cx="319883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ECEF5F72-AF8F-4905-86D4-8B24CCB3CD0C}"/>
                </a:ext>
              </a:extLst>
            </p:cNvPr>
            <p:cNvSpPr txBox="1"/>
            <p:nvPr/>
          </p:nvSpPr>
          <p:spPr>
            <a:xfrm>
              <a:off x="1273350" y="3145470"/>
              <a:ext cx="32064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4">
            <a:extLst>
              <a:ext uri="{FF2B5EF4-FFF2-40B4-BE49-F238E27FC236}">
                <a16:creationId xmlns:a16="http://schemas.microsoft.com/office/drawing/2014/main" xmlns="" id="{DF1B1FDF-FA6B-47E9-AD44-44CE1FF96058}"/>
              </a:ext>
            </a:extLst>
          </p:cNvPr>
          <p:cNvGrpSpPr/>
          <p:nvPr/>
        </p:nvGrpSpPr>
        <p:grpSpPr>
          <a:xfrm>
            <a:off x="2048260" y="4136570"/>
            <a:ext cx="3581511" cy="668639"/>
            <a:chOff x="1265730" y="3788973"/>
            <a:chExt cx="3198831" cy="66863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936FBB7E-3955-454C-BE7B-9E39F7C50866}"/>
                </a:ext>
              </a:extLst>
            </p:cNvPr>
            <p:cNvSpPr txBox="1"/>
            <p:nvPr/>
          </p:nvSpPr>
          <p:spPr>
            <a:xfrm>
              <a:off x="1265730" y="3788973"/>
              <a:ext cx="319883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CDFFB88E-4D54-42F1-980D-FBD4EB14F542}"/>
                </a:ext>
              </a:extLst>
            </p:cNvPr>
            <p:cNvSpPr txBox="1"/>
            <p:nvPr/>
          </p:nvSpPr>
          <p:spPr>
            <a:xfrm>
              <a:off x="1265730" y="3995947"/>
              <a:ext cx="3198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5">
            <a:extLst>
              <a:ext uri="{FF2B5EF4-FFF2-40B4-BE49-F238E27FC236}">
                <a16:creationId xmlns:a16="http://schemas.microsoft.com/office/drawing/2014/main" xmlns="" id="{16047A87-8485-4EE7-A569-BE5422E9C286}"/>
              </a:ext>
            </a:extLst>
          </p:cNvPr>
          <p:cNvGrpSpPr/>
          <p:nvPr/>
        </p:nvGrpSpPr>
        <p:grpSpPr>
          <a:xfrm>
            <a:off x="2048260" y="5196494"/>
            <a:ext cx="3607106" cy="668638"/>
            <a:chOff x="1258110" y="4650181"/>
            <a:chExt cx="3221691" cy="66863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E88E4995-246B-4E1E-A919-BA211471E990}"/>
                </a:ext>
              </a:extLst>
            </p:cNvPr>
            <p:cNvSpPr txBox="1"/>
            <p:nvPr/>
          </p:nvSpPr>
          <p:spPr>
            <a:xfrm>
              <a:off x="1258110" y="4650181"/>
              <a:ext cx="319883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C9BEFA6B-1E9D-427E-9094-B127CE8C53FC}"/>
                </a:ext>
              </a:extLst>
            </p:cNvPr>
            <p:cNvSpPr txBox="1"/>
            <p:nvPr/>
          </p:nvSpPr>
          <p:spPr>
            <a:xfrm>
              <a:off x="1258110" y="4857154"/>
              <a:ext cx="32216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1" name="Oval 21">
            <a:extLst>
              <a:ext uri="{FF2B5EF4-FFF2-40B4-BE49-F238E27FC236}">
                <a16:creationId xmlns:a16="http://schemas.microsoft.com/office/drawing/2014/main" xmlns="" id="{2BB6B111-5BE1-4AA3-90E2-F7ADC5F35E1A}"/>
              </a:ext>
            </a:extLst>
          </p:cNvPr>
          <p:cNvSpPr>
            <a:spLocks noChangeAspect="1"/>
          </p:cNvSpPr>
          <p:nvPr/>
        </p:nvSpPr>
        <p:spPr>
          <a:xfrm>
            <a:off x="1297075" y="3250789"/>
            <a:ext cx="369682" cy="324000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2" name="Donut 15">
            <a:extLst>
              <a:ext uri="{FF2B5EF4-FFF2-40B4-BE49-F238E27FC236}">
                <a16:creationId xmlns:a16="http://schemas.microsoft.com/office/drawing/2014/main" xmlns="" id="{A24A6F90-C4B4-4B2E-AA84-79EE687D61CD}"/>
              </a:ext>
            </a:extLst>
          </p:cNvPr>
          <p:cNvSpPr/>
          <p:nvPr/>
        </p:nvSpPr>
        <p:spPr>
          <a:xfrm>
            <a:off x="1296161" y="4276645"/>
            <a:ext cx="363163" cy="360634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3" name="Rectangle 15">
            <a:extLst>
              <a:ext uri="{FF2B5EF4-FFF2-40B4-BE49-F238E27FC236}">
                <a16:creationId xmlns:a16="http://schemas.microsoft.com/office/drawing/2014/main" xmlns="" id="{87CCB4C0-7904-4DCA-903D-6C88162D1428}"/>
              </a:ext>
            </a:extLst>
          </p:cNvPr>
          <p:cNvSpPr/>
          <p:nvPr/>
        </p:nvSpPr>
        <p:spPr>
          <a:xfrm>
            <a:off x="1306098" y="2162165"/>
            <a:ext cx="343090" cy="357392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34" name="Isosceles Triangle 41">
            <a:extLst>
              <a:ext uri="{FF2B5EF4-FFF2-40B4-BE49-F238E27FC236}">
                <a16:creationId xmlns:a16="http://schemas.microsoft.com/office/drawing/2014/main" xmlns="" id="{CC054A44-4395-46FA-90E8-54B34535006E}"/>
              </a:ext>
            </a:extLst>
          </p:cNvPr>
          <p:cNvSpPr>
            <a:spLocks noChangeAspect="1"/>
          </p:cNvSpPr>
          <p:nvPr/>
        </p:nvSpPr>
        <p:spPr>
          <a:xfrm>
            <a:off x="1352312" y="5343109"/>
            <a:ext cx="250621" cy="360000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7">
            <a:extLst>
              <a:ext uri="{FF2B5EF4-FFF2-40B4-BE49-F238E27FC236}">
                <a16:creationId xmlns:a16="http://schemas.microsoft.com/office/drawing/2014/main" xmlns="" id="{AC425DCB-2D0B-46D8-85F6-762C49AE47FD}"/>
              </a:ext>
            </a:extLst>
          </p:cNvPr>
          <p:cNvGrpSpPr/>
          <p:nvPr/>
        </p:nvGrpSpPr>
        <p:grpSpPr>
          <a:xfrm>
            <a:off x="5240472" y="4688215"/>
            <a:ext cx="1453193" cy="1502877"/>
            <a:chOff x="2079598" y="4199174"/>
            <a:chExt cx="3303211" cy="150287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1C02B5F3-C7F1-4B06-BD60-D17F77B8EF3D}"/>
                </a:ext>
              </a:extLst>
            </p:cNvPr>
            <p:cNvSpPr txBox="1"/>
            <p:nvPr/>
          </p:nvSpPr>
          <p:spPr>
            <a:xfrm>
              <a:off x="2098435" y="4501722"/>
              <a:ext cx="32557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A6302EBE-AED5-42D9-BE8C-51E7EB801B39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20">
            <a:extLst>
              <a:ext uri="{FF2B5EF4-FFF2-40B4-BE49-F238E27FC236}">
                <a16:creationId xmlns:a16="http://schemas.microsoft.com/office/drawing/2014/main" xmlns="" id="{758FFD6E-65F9-4687-B83D-210E2B43484E}"/>
              </a:ext>
            </a:extLst>
          </p:cNvPr>
          <p:cNvGrpSpPr/>
          <p:nvPr/>
        </p:nvGrpSpPr>
        <p:grpSpPr>
          <a:xfrm>
            <a:off x="8553666" y="4688215"/>
            <a:ext cx="1453193" cy="1502877"/>
            <a:chOff x="2079598" y="4199174"/>
            <a:chExt cx="3303211" cy="150287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3DE3766D-329F-4922-8C9E-B88BB4C24346}"/>
                </a:ext>
              </a:extLst>
            </p:cNvPr>
            <p:cNvSpPr txBox="1"/>
            <p:nvPr/>
          </p:nvSpPr>
          <p:spPr>
            <a:xfrm>
              <a:off x="2098435" y="4501722"/>
              <a:ext cx="32557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13252631-0CE8-47F6-90CA-DE2546509487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23">
            <a:extLst>
              <a:ext uri="{FF2B5EF4-FFF2-40B4-BE49-F238E27FC236}">
                <a16:creationId xmlns:a16="http://schemas.microsoft.com/office/drawing/2014/main" xmlns="" id="{078E19D1-2AE4-4643-A75E-444094B96A8D}"/>
              </a:ext>
            </a:extLst>
          </p:cNvPr>
          <p:cNvGrpSpPr/>
          <p:nvPr/>
        </p:nvGrpSpPr>
        <p:grpSpPr>
          <a:xfrm>
            <a:off x="6897069" y="4688215"/>
            <a:ext cx="1453193" cy="1502877"/>
            <a:chOff x="2079598" y="4199174"/>
            <a:chExt cx="3303211" cy="15028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A7DBB089-9976-4F17-97C3-9133DA7DFD22}"/>
                </a:ext>
              </a:extLst>
            </p:cNvPr>
            <p:cNvSpPr txBox="1"/>
            <p:nvPr/>
          </p:nvSpPr>
          <p:spPr>
            <a:xfrm>
              <a:off x="2098435" y="4501722"/>
              <a:ext cx="32557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97F9AA01-F51B-409E-B7B5-09A98ED1A412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26">
            <a:extLst>
              <a:ext uri="{FF2B5EF4-FFF2-40B4-BE49-F238E27FC236}">
                <a16:creationId xmlns:a16="http://schemas.microsoft.com/office/drawing/2014/main" xmlns="" id="{C00D386A-8D00-481D-9963-D4AE79766A77}"/>
              </a:ext>
            </a:extLst>
          </p:cNvPr>
          <p:cNvGrpSpPr/>
          <p:nvPr/>
        </p:nvGrpSpPr>
        <p:grpSpPr>
          <a:xfrm>
            <a:off x="10211619" y="4688215"/>
            <a:ext cx="1453193" cy="1502877"/>
            <a:chOff x="2079598" y="4199174"/>
            <a:chExt cx="3303211" cy="150287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C8837CD3-944C-49AE-92EF-32AD0A9E685E}"/>
                </a:ext>
              </a:extLst>
            </p:cNvPr>
            <p:cNvSpPr txBox="1"/>
            <p:nvPr/>
          </p:nvSpPr>
          <p:spPr>
            <a:xfrm>
              <a:off x="2098435" y="4501722"/>
              <a:ext cx="32557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374A3207-71A2-4372-BD15-CFA3DD1E3065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Oval 29">
            <a:extLst>
              <a:ext uri="{FF2B5EF4-FFF2-40B4-BE49-F238E27FC236}">
                <a16:creationId xmlns:a16="http://schemas.microsoft.com/office/drawing/2014/main" xmlns="" id="{B9A373C3-F908-4317-8687-238FF1F13263}"/>
              </a:ext>
            </a:extLst>
          </p:cNvPr>
          <p:cNvSpPr/>
          <p:nvPr/>
        </p:nvSpPr>
        <p:spPr>
          <a:xfrm>
            <a:off x="5652142" y="3807339"/>
            <a:ext cx="627736" cy="6277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7" name="Oval 30">
            <a:extLst>
              <a:ext uri="{FF2B5EF4-FFF2-40B4-BE49-F238E27FC236}">
                <a16:creationId xmlns:a16="http://schemas.microsoft.com/office/drawing/2014/main" xmlns="" id="{66703B9D-8A39-40AA-AB57-C305CFA72E02}"/>
              </a:ext>
            </a:extLst>
          </p:cNvPr>
          <p:cNvSpPr/>
          <p:nvPr/>
        </p:nvSpPr>
        <p:spPr>
          <a:xfrm>
            <a:off x="8966395" y="3807339"/>
            <a:ext cx="627736" cy="6277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8" name="Oval 31">
            <a:extLst>
              <a:ext uri="{FF2B5EF4-FFF2-40B4-BE49-F238E27FC236}">
                <a16:creationId xmlns:a16="http://schemas.microsoft.com/office/drawing/2014/main" xmlns="" id="{88CD31C7-A09F-4575-B118-CA4A1C49DC4F}"/>
              </a:ext>
            </a:extLst>
          </p:cNvPr>
          <p:cNvSpPr/>
          <p:nvPr/>
        </p:nvSpPr>
        <p:spPr>
          <a:xfrm>
            <a:off x="10623523" y="3807339"/>
            <a:ext cx="627736" cy="6277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9" name="Oval 32">
            <a:extLst>
              <a:ext uri="{FF2B5EF4-FFF2-40B4-BE49-F238E27FC236}">
                <a16:creationId xmlns:a16="http://schemas.microsoft.com/office/drawing/2014/main" xmlns="" id="{8803A99C-BBC3-4E2E-91CF-89BD9DD97FC2}"/>
              </a:ext>
            </a:extLst>
          </p:cNvPr>
          <p:cNvSpPr/>
          <p:nvPr/>
        </p:nvSpPr>
        <p:spPr>
          <a:xfrm>
            <a:off x="7309269" y="3807339"/>
            <a:ext cx="627736" cy="6277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Isosceles Triangle 8">
            <a:extLst>
              <a:ext uri="{FF2B5EF4-FFF2-40B4-BE49-F238E27FC236}">
                <a16:creationId xmlns:a16="http://schemas.microsoft.com/office/drawing/2014/main" xmlns="" id="{E7D2CA3B-0DC1-4FED-B27C-43678655D337}"/>
              </a:ext>
            </a:extLst>
          </p:cNvPr>
          <p:cNvSpPr/>
          <p:nvPr/>
        </p:nvSpPr>
        <p:spPr>
          <a:xfrm rot="16200000">
            <a:off x="7510407" y="3974767"/>
            <a:ext cx="254621" cy="303575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Oval 7">
            <a:extLst>
              <a:ext uri="{FF2B5EF4-FFF2-40B4-BE49-F238E27FC236}">
                <a16:creationId xmlns:a16="http://schemas.microsoft.com/office/drawing/2014/main" xmlns="" id="{E8914DD2-52E0-4771-831D-DF7EB49E77B0}"/>
              </a:ext>
            </a:extLst>
          </p:cNvPr>
          <p:cNvSpPr/>
          <p:nvPr/>
        </p:nvSpPr>
        <p:spPr>
          <a:xfrm>
            <a:off x="9152921" y="4003104"/>
            <a:ext cx="269165" cy="26916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xmlns="" id="{54A6025D-0CC8-4F29-89F3-6F8A90C85858}"/>
              </a:ext>
            </a:extLst>
          </p:cNvPr>
          <p:cNvSpPr/>
          <p:nvPr/>
        </p:nvSpPr>
        <p:spPr>
          <a:xfrm>
            <a:off x="5829876" y="4041196"/>
            <a:ext cx="293632" cy="19297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Donut 24">
            <a:extLst>
              <a:ext uri="{FF2B5EF4-FFF2-40B4-BE49-F238E27FC236}">
                <a16:creationId xmlns:a16="http://schemas.microsoft.com/office/drawing/2014/main" xmlns="" id="{9F5638C6-19B9-4010-97C9-51D490EF78D6}"/>
              </a:ext>
            </a:extLst>
          </p:cNvPr>
          <p:cNvSpPr/>
          <p:nvPr/>
        </p:nvSpPr>
        <p:spPr>
          <a:xfrm>
            <a:off x="10788575" y="3970121"/>
            <a:ext cx="294451" cy="296848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C3F2B27-6BC1-4CFD-852E-FFA8E9454EF4}"/>
              </a:ext>
            </a:extLst>
          </p:cNvPr>
          <p:cNvSpPr txBox="1"/>
          <p:nvPr/>
        </p:nvSpPr>
        <p:spPr>
          <a:xfrm>
            <a:off x="6096000" y="2599697"/>
            <a:ext cx="5271418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B1D812C-D782-491B-936F-87486118A9FD}"/>
              </a:ext>
            </a:extLst>
          </p:cNvPr>
          <p:cNvSpPr txBox="1"/>
          <p:nvPr/>
        </p:nvSpPr>
        <p:spPr>
          <a:xfrm>
            <a:off x="5085567" y="1036219"/>
            <a:ext cx="6281851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4400" dirty="0">
                <a:solidFill>
                  <a:schemeClr val="accent2"/>
                </a:solidFill>
                <a:cs typeface="Arial" pitchFamily="34" charset="0"/>
              </a:rPr>
              <a:t>ALLPPT </a:t>
            </a:r>
          </a:p>
          <a:p>
            <a:pPr algn="r"/>
            <a:r>
              <a:rPr lang="en-GB" altLang="ko-KR" sz="4400" dirty="0">
                <a:solidFill>
                  <a:schemeClr val="accent2"/>
                </a:solidFill>
                <a:cs typeface="Arial" pitchFamily="34" charset="0"/>
              </a:rPr>
              <a:t>Layout Clean Text Slide</a:t>
            </a:r>
            <a:endParaRPr lang="ko-KR" altLang="en-US" sz="44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xmlns="" id="{7F64E158-1858-4880-AB5E-0BB1EC264B8B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3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3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5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3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3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9AAAD7C-F414-4D93-B080-45099BF18B94}"/>
              </a:ext>
            </a:extLst>
          </p:cNvPr>
          <p:cNvSpPr txBox="1"/>
          <p:nvPr/>
        </p:nvSpPr>
        <p:spPr>
          <a:xfrm>
            <a:off x="1029871" y="3186906"/>
            <a:ext cx="2579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003C4CB-7334-4063-A103-06DDA4F16E74}"/>
              </a:ext>
            </a:extLst>
          </p:cNvPr>
          <p:cNvSpPr txBox="1"/>
          <p:nvPr/>
        </p:nvSpPr>
        <p:spPr>
          <a:xfrm>
            <a:off x="4802834" y="3182529"/>
            <a:ext cx="2579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6DDF871-5399-44BA-99DA-87C7CEB65E70}"/>
              </a:ext>
            </a:extLst>
          </p:cNvPr>
          <p:cNvSpPr txBox="1"/>
          <p:nvPr/>
        </p:nvSpPr>
        <p:spPr>
          <a:xfrm>
            <a:off x="8512189" y="3195632"/>
            <a:ext cx="2579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4"/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84E84D8-3290-42C5-AAFD-F11010D7E90D}"/>
              </a:ext>
            </a:extLst>
          </p:cNvPr>
          <p:cNvSpPr txBox="1"/>
          <p:nvPr/>
        </p:nvSpPr>
        <p:spPr>
          <a:xfrm>
            <a:off x="1851504" y="2614341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36</a:t>
            </a:r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D69EAD7-9490-4E5E-B6D3-0AE9DBF9C176}"/>
              </a:ext>
            </a:extLst>
          </p:cNvPr>
          <p:cNvSpPr txBox="1"/>
          <p:nvPr/>
        </p:nvSpPr>
        <p:spPr>
          <a:xfrm>
            <a:off x="5624467" y="2605585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43</a:t>
            </a:r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95C4D3A-DFC6-4EAE-B92B-867C3752FE84}"/>
              </a:ext>
            </a:extLst>
          </p:cNvPr>
          <p:cNvSpPr txBox="1"/>
          <p:nvPr/>
        </p:nvSpPr>
        <p:spPr>
          <a:xfrm>
            <a:off x="9333822" y="2631792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58</a:t>
            </a:r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xmlns="" id="{52C8E900-FE83-41DC-94C5-4A8FA59888F4}"/>
              </a:ext>
            </a:extLst>
          </p:cNvPr>
          <p:cNvSpPr/>
          <p:nvPr/>
        </p:nvSpPr>
        <p:spPr>
          <a:xfrm flipH="1">
            <a:off x="5755699" y="1865402"/>
            <a:ext cx="673643" cy="555715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Donut 24">
            <a:extLst>
              <a:ext uri="{FF2B5EF4-FFF2-40B4-BE49-F238E27FC236}">
                <a16:creationId xmlns:a16="http://schemas.microsoft.com/office/drawing/2014/main" xmlns="" id="{0F3D1EFC-AF3A-4BFE-8843-EC5F58BE1EF0}"/>
              </a:ext>
            </a:extLst>
          </p:cNvPr>
          <p:cNvSpPr/>
          <p:nvPr/>
        </p:nvSpPr>
        <p:spPr>
          <a:xfrm>
            <a:off x="9486624" y="1800630"/>
            <a:ext cx="679723" cy="685256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202738CE-69BB-466E-9F05-63944A196346}"/>
              </a:ext>
            </a:extLst>
          </p:cNvPr>
          <p:cNvGrpSpPr/>
          <p:nvPr/>
        </p:nvGrpSpPr>
        <p:grpSpPr>
          <a:xfrm>
            <a:off x="8632828" y="5956040"/>
            <a:ext cx="2366418" cy="131927"/>
            <a:chOff x="8445975" y="6117821"/>
            <a:chExt cx="2783111" cy="155158"/>
          </a:xfrm>
          <a:solidFill>
            <a:schemeClr val="accent4"/>
          </a:solidFill>
        </p:grpSpPr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xmlns="" id="{B8315DB0-F4AA-4DCF-BC65-27E5513CD92D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3" name="Rectangle 16">
              <a:extLst>
                <a:ext uri="{FF2B5EF4-FFF2-40B4-BE49-F238E27FC236}">
                  <a16:creationId xmlns:a16="http://schemas.microsoft.com/office/drawing/2014/main" xmlns="" id="{7617D95F-80BE-4C1A-9D3F-563BBA3F30CC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xmlns="" id="{2FA9397B-78B7-4781-81C3-CB9DC6A79F75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5" name="Rectangle 16">
              <a:extLst>
                <a:ext uri="{FF2B5EF4-FFF2-40B4-BE49-F238E27FC236}">
                  <a16:creationId xmlns:a16="http://schemas.microsoft.com/office/drawing/2014/main" xmlns="" id="{E30E6B53-7DED-4FE9-A052-E578C0571D58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xmlns="" id="{4AC9420B-4980-4361-A15A-7CAED6EA7E62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BB950847-5440-43B7-B454-C337917FA943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xmlns="" id="{C36CA4D9-D4DE-4C7C-9418-BB12966440F8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xmlns="" id="{8A2126F6-777F-42FA-98CC-A3F95FDFBFBF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0" name="Rectangle 16">
              <a:extLst>
                <a:ext uri="{FF2B5EF4-FFF2-40B4-BE49-F238E27FC236}">
                  <a16:creationId xmlns:a16="http://schemas.microsoft.com/office/drawing/2014/main" xmlns="" id="{462B00B5-7581-4F07-94DC-0B0424FC77CA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1" name="Rectangle 16">
              <a:extLst>
                <a:ext uri="{FF2B5EF4-FFF2-40B4-BE49-F238E27FC236}">
                  <a16:creationId xmlns:a16="http://schemas.microsoft.com/office/drawing/2014/main" xmlns="" id="{D90D19B6-6169-4284-83AA-95665A02ACCD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B34FA26A-832C-480D-A3DD-154D9CB0E606}"/>
              </a:ext>
            </a:extLst>
          </p:cNvPr>
          <p:cNvGrpSpPr/>
          <p:nvPr/>
        </p:nvGrpSpPr>
        <p:grpSpPr>
          <a:xfrm>
            <a:off x="4923474" y="5956039"/>
            <a:ext cx="2366418" cy="131927"/>
            <a:chOff x="8445975" y="6117821"/>
            <a:chExt cx="2783111" cy="155158"/>
          </a:xfrm>
          <a:solidFill>
            <a:schemeClr val="accent3"/>
          </a:solidFill>
        </p:grpSpPr>
        <p:sp>
          <p:nvSpPr>
            <p:cNvPr id="23" name="Rectangle 16">
              <a:extLst>
                <a:ext uri="{FF2B5EF4-FFF2-40B4-BE49-F238E27FC236}">
                  <a16:creationId xmlns:a16="http://schemas.microsoft.com/office/drawing/2014/main" xmlns="" id="{891981A9-5184-4A21-94D2-36F98FD1A9A6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4" name="Rectangle 16">
              <a:extLst>
                <a:ext uri="{FF2B5EF4-FFF2-40B4-BE49-F238E27FC236}">
                  <a16:creationId xmlns:a16="http://schemas.microsoft.com/office/drawing/2014/main" xmlns="" id="{15B4C45A-C29E-4991-B182-FDD8EDDE1DB3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5" name="Rectangle 16">
              <a:extLst>
                <a:ext uri="{FF2B5EF4-FFF2-40B4-BE49-F238E27FC236}">
                  <a16:creationId xmlns:a16="http://schemas.microsoft.com/office/drawing/2014/main" xmlns="" id="{B45B051E-0BC0-40DE-9921-45F87579333B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6" name="Rectangle 16">
              <a:extLst>
                <a:ext uri="{FF2B5EF4-FFF2-40B4-BE49-F238E27FC236}">
                  <a16:creationId xmlns:a16="http://schemas.microsoft.com/office/drawing/2014/main" xmlns="" id="{E5EB5545-8F55-4AB5-9302-7D3183194780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Rectangle 16">
              <a:extLst>
                <a:ext uri="{FF2B5EF4-FFF2-40B4-BE49-F238E27FC236}">
                  <a16:creationId xmlns:a16="http://schemas.microsoft.com/office/drawing/2014/main" xmlns="" id="{1E6C455F-8418-4FDE-BB64-1E9A09E3110E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8" name="Rectangle 16">
              <a:extLst>
                <a:ext uri="{FF2B5EF4-FFF2-40B4-BE49-F238E27FC236}">
                  <a16:creationId xmlns:a16="http://schemas.microsoft.com/office/drawing/2014/main" xmlns="" id="{79B0FAE0-4515-4E77-ADC5-B39730A15AC9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9" name="Rectangle 16">
              <a:extLst>
                <a:ext uri="{FF2B5EF4-FFF2-40B4-BE49-F238E27FC236}">
                  <a16:creationId xmlns:a16="http://schemas.microsoft.com/office/drawing/2014/main" xmlns="" id="{A4CAE226-44BF-40B0-A35B-5087FB88CF38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0" name="Rectangle 16">
              <a:extLst>
                <a:ext uri="{FF2B5EF4-FFF2-40B4-BE49-F238E27FC236}">
                  <a16:creationId xmlns:a16="http://schemas.microsoft.com/office/drawing/2014/main" xmlns="" id="{5F018F65-83EE-4C46-9220-E7D7C9DABFD2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1" name="Rectangle 16">
              <a:extLst>
                <a:ext uri="{FF2B5EF4-FFF2-40B4-BE49-F238E27FC236}">
                  <a16:creationId xmlns:a16="http://schemas.microsoft.com/office/drawing/2014/main" xmlns="" id="{28463E21-4B30-48C7-BD0A-A2536D38AC28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" name="Rectangle 16">
              <a:extLst>
                <a:ext uri="{FF2B5EF4-FFF2-40B4-BE49-F238E27FC236}">
                  <a16:creationId xmlns:a16="http://schemas.microsoft.com/office/drawing/2014/main" xmlns="" id="{A1CEAFB5-35FA-4FC5-830A-874015A02329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36EF64A7-1A7B-41BD-825C-32F7C77D4188}"/>
              </a:ext>
            </a:extLst>
          </p:cNvPr>
          <p:cNvGrpSpPr/>
          <p:nvPr/>
        </p:nvGrpSpPr>
        <p:grpSpPr>
          <a:xfrm>
            <a:off x="1150510" y="5956038"/>
            <a:ext cx="2366418" cy="131927"/>
            <a:chOff x="8445975" y="6117821"/>
            <a:chExt cx="2783111" cy="155158"/>
          </a:xfrm>
        </p:grpSpPr>
        <p:sp>
          <p:nvSpPr>
            <p:cNvPr id="34" name="Rectangle 16">
              <a:extLst>
                <a:ext uri="{FF2B5EF4-FFF2-40B4-BE49-F238E27FC236}">
                  <a16:creationId xmlns:a16="http://schemas.microsoft.com/office/drawing/2014/main" xmlns="" id="{2A1A63EF-8A67-42CA-8723-D3B24B7C51C1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5" name="Rectangle 16">
              <a:extLst>
                <a:ext uri="{FF2B5EF4-FFF2-40B4-BE49-F238E27FC236}">
                  <a16:creationId xmlns:a16="http://schemas.microsoft.com/office/drawing/2014/main" xmlns="" id="{068895EC-55A5-4B09-9D4F-592917970897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6" name="Rectangle 16">
              <a:extLst>
                <a:ext uri="{FF2B5EF4-FFF2-40B4-BE49-F238E27FC236}">
                  <a16:creationId xmlns:a16="http://schemas.microsoft.com/office/drawing/2014/main" xmlns="" id="{AA093003-FF36-406F-B392-A724340241EA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7" name="Rectangle 16">
              <a:extLst>
                <a:ext uri="{FF2B5EF4-FFF2-40B4-BE49-F238E27FC236}">
                  <a16:creationId xmlns:a16="http://schemas.microsoft.com/office/drawing/2014/main" xmlns="" id="{2373BE77-0F9A-4E9A-8C8E-79CE2E53FD8A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8" name="Rectangle 16">
              <a:extLst>
                <a:ext uri="{FF2B5EF4-FFF2-40B4-BE49-F238E27FC236}">
                  <a16:creationId xmlns:a16="http://schemas.microsoft.com/office/drawing/2014/main" xmlns="" id="{1716CDDB-D1D9-4018-9A72-6C46B6930039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9" name="Rectangle 16">
              <a:extLst>
                <a:ext uri="{FF2B5EF4-FFF2-40B4-BE49-F238E27FC236}">
                  <a16:creationId xmlns:a16="http://schemas.microsoft.com/office/drawing/2014/main" xmlns="" id="{D860E759-C6CF-4898-A327-250652377A83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0" name="Rectangle 16">
              <a:extLst>
                <a:ext uri="{FF2B5EF4-FFF2-40B4-BE49-F238E27FC236}">
                  <a16:creationId xmlns:a16="http://schemas.microsoft.com/office/drawing/2014/main" xmlns="" id="{8E43F18B-4419-4579-9FAE-680A70F760DD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xmlns="" id="{8F42ACD2-DC15-4A36-BD97-3EECD9DF4BE4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2" name="Rectangle 16">
              <a:extLst>
                <a:ext uri="{FF2B5EF4-FFF2-40B4-BE49-F238E27FC236}">
                  <a16:creationId xmlns:a16="http://schemas.microsoft.com/office/drawing/2014/main" xmlns="" id="{8E3C604F-6778-402D-AE0A-EBAA1DA1139F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3" name="Rectangle 16">
              <a:extLst>
                <a:ext uri="{FF2B5EF4-FFF2-40B4-BE49-F238E27FC236}">
                  <a16:creationId xmlns:a16="http://schemas.microsoft.com/office/drawing/2014/main" xmlns="" id="{6DF1DFF6-6CC3-42C8-8B12-B41953676753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44" name="Rectangle 9">
            <a:extLst>
              <a:ext uri="{FF2B5EF4-FFF2-40B4-BE49-F238E27FC236}">
                <a16:creationId xmlns:a16="http://schemas.microsoft.com/office/drawing/2014/main" xmlns="" id="{8E01F752-C9F3-48FB-A60E-587F8653BD88}"/>
              </a:ext>
            </a:extLst>
          </p:cNvPr>
          <p:cNvSpPr/>
          <p:nvPr/>
        </p:nvSpPr>
        <p:spPr>
          <a:xfrm>
            <a:off x="2025654" y="1936599"/>
            <a:ext cx="530008" cy="49613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E8C89CB5-98B2-44FB-A2BF-3DE4E19A9C57}"/>
              </a:ext>
            </a:extLst>
          </p:cNvPr>
          <p:cNvGrpSpPr/>
          <p:nvPr/>
        </p:nvGrpSpPr>
        <p:grpSpPr>
          <a:xfrm>
            <a:off x="8632828" y="5711114"/>
            <a:ext cx="2366418" cy="131927"/>
            <a:chOff x="8445975" y="6117821"/>
            <a:chExt cx="2783111" cy="155158"/>
          </a:xfrm>
          <a:solidFill>
            <a:schemeClr val="accent4"/>
          </a:solidFill>
        </p:grpSpPr>
        <p:sp>
          <p:nvSpPr>
            <p:cNvPr id="46" name="Rectangle 16">
              <a:extLst>
                <a:ext uri="{FF2B5EF4-FFF2-40B4-BE49-F238E27FC236}">
                  <a16:creationId xmlns:a16="http://schemas.microsoft.com/office/drawing/2014/main" xmlns="" id="{3C0F86E4-4EBB-430F-AB9E-71FAC2FDB067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7" name="Rectangle 16">
              <a:extLst>
                <a:ext uri="{FF2B5EF4-FFF2-40B4-BE49-F238E27FC236}">
                  <a16:creationId xmlns:a16="http://schemas.microsoft.com/office/drawing/2014/main" xmlns="" id="{4EE4A080-6677-4336-8482-F519EBEE4598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8" name="Rectangle 16">
              <a:extLst>
                <a:ext uri="{FF2B5EF4-FFF2-40B4-BE49-F238E27FC236}">
                  <a16:creationId xmlns:a16="http://schemas.microsoft.com/office/drawing/2014/main" xmlns="" id="{5164941B-3123-4582-93E5-FD83AF603A64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9" name="Rectangle 16">
              <a:extLst>
                <a:ext uri="{FF2B5EF4-FFF2-40B4-BE49-F238E27FC236}">
                  <a16:creationId xmlns:a16="http://schemas.microsoft.com/office/drawing/2014/main" xmlns="" id="{E213FF66-4486-4C8D-9844-5E9C3E80B1D3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0" name="Rectangle 16">
              <a:extLst>
                <a:ext uri="{FF2B5EF4-FFF2-40B4-BE49-F238E27FC236}">
                  <a16:creationId xmlns:a16="http://schemas.microsoft.com/office/drawing/2014/main" xmlns="" id="{9FD6A8A4-5529-43C9-A610-E8632181DCFC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1" name="Rectangle 16">
              <a:extLst>
                <a:ext uri="{FF2B5EF4-FFF2-40B4-BE49-F238E27FC236}">
                  <a16:creationId xmlns:a16="http://schemas.microsoft.com/office/drawing/2014/main" xmlns="" id="{DA447E6E-867D-4EAB-81B1-1E1F48B5F968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2" name="Rectangle 16">
              <a:extLst>
                <a:ext uri="{FF2B5EF4-FFF2-40B4-BE49-F238E27FC236}">
                  <a16:creationId xmlns:a16="http://schemas.microsoft.com/office/drawing/2014/main" xmlns="" id="{EBD0F8B2-9C5E-4392-8192-811C2FC421F5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3" name="Rectangle 16">
              <a:extLst>
                <a:ext uri="{FF2B5EF4-FFF2-40B4-BE49-F238E27FC236}">
                  <a16:creationId xmlns:a16="http://schemas.microsoft.com/office/drawing/2014/main" xmlns="" id="{62A0E8A3-6F50-439C-BF2A-21DA3EEAFB1A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4" name="Rectangle 16">
              <a:extLst>
                <a:ext uri="{FF2B5EF4-FFF2-40B4-BE49-F238E27FC236}">
                  <a16:creationId xmlns:a16="http://schemas.microsoft.com/office/drawing/2014/main" xmlns="" id="{C6E371E8-A9A8-4E3C-A85F-20791EB7D0DE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5" name="Rectangle 16">
              <a:extLst>
                <a:ext uri="{FF2B5EF4-FFF2-40B4-BE49-F238E27FC236}">
                  <a16:creationId xmlns:a16="http://schemas.microsoft.com/office/drawing/2014/main" xmlns="" id="{9BD92C3D-B707-47BC-A072-79783C34D587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0F6BEAE9-DD76-4553-AF5A-24E4C9FE17D0}"/>
              </a:ext>
            </a:extLst>
          </p:cNvPr>
          <p:cNvGrpSpPr/>
          <p:nvPr/>
        </p:nvGrpSpPr>
        <p:grpSpPr>
          <a:xfrm>
            <a:off x="4923474" y="5711113"/>
            <a:ext cx="2366418" cy="131927"/>
            <a:chOff x="8445975" y="6117821"/>
            <a:chExt cx="2783111" cy="155158"/>
          </a:xfrm>
          <a:solidFill>
            <a:schemeClr val="accent3"/>
          </a:solidFill>
        </p:grpSpPr>
        <p:sp>
          <p:nvSpPr>
            <p:cNvPr id="57" name="Rectangle 16">
              <a:extLst>
                <a:ext uri="{FF2B5EF4-FFF2-40B4-BE49-F238E27FC236}">
                  <a16:creationId xmlns:a16="http://schemas.microsoft.com/office/drawing/2014/main" xmlns="" id="{4BD65152-C578-42F0-836E-D3085BE84431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8" name="Rectangle 16">
              <a:extLst>
                <a:ext uri="{FF2B5EF4-FFF2-40B4-BE49-F238E27FC236}">
                  <a16:creationId xmlns:a16="http://schemas.microsoft.com/office/drawing/2014/main" xmlns="" id="{0EC32E13-14EB-4DC4-B46F-4B66E77F237C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9" name="Rectangle 16">
              <a:extLst>
                <a:ext uri="{FF2B5EF4-FFF2-40B4-BE49-F238E27FC236}">
                  <a16:creationId xmlns:a16="http://schemas.microsoft.com/office/drawing/2014/main" xmlns="" id="{528A29B1-F8B8-4E79-8B35-E232457CC60B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0" name="Rectangle 16">
              <a:extLst>
                <a:ext uri="{FF2B5EF4-FFF2-40B4-BE49-F238E27FC236}">
                  <a16:creationId xmlns:a16="http://schemas.microsoft.com/office/drawing/2014/main" xmlns="" id="{E491141E-3E88-4E9D-8606-E7542D8AC2A2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1" name="Rectangle 16">
              <a:extLst>
                <a:ext uri="{FF2B5EF4-FFF2-40B4-BE49-F238E27FC236}">
                  <a16:creationId xmlns:a16="http://schemas.microsoft.com/office/drawing/2014/main" xmlns="" id="{4CF1F292-DC06-497C-BB6A-229D68A0210B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2" name="Rectangle 16">
              <a:extLst>
                <a:ext uri="{FF2B5EF4-FFF2-40B4-BE49-F238E27FC236}">
                  <a16:creationId xmlns:a16="http://schemas.microsoft.com/office/drawing/2014/main" xmlns="" id="{E51AB52E-902E-47DA-BD51-04E0A7F3676D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3" name="Rectangle 16">
              <a:extLst>
                <a:ext uri="{FF2B5EF4-FFF2-40B4-BE49-F238E27FC236}">
                  <a16:creationId xmlns:a16="http://schemas.microsoft.com/office/drawing/2014/main" xmlns="" id="{038F00DE-483F-4C0C-84F2-7EF35727487F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4" name="Rectangle 16">
              <a:extLst>
                <a:ext uri="{FF2B5EF4-FFF2-40B4-BE49-F238E27FC236}">
                  <a16:creationId xmlns:a16="http://schemas.microsoft.com/office/drawing/2014/main" xmlns="" id="{7CF574D3-FF6B-4AE8-A0D6-3946243B45C7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5" name="Rectangle 16">
              <a:extLst>
                <a:ext uri="{FF2B5EF4-FFF2-40B4-BE49-F238E27FC236}">
                  <a16:creationId xmlns:a16="http://schemas.microsoft.com/office/drawing/2014/main" xmlns="" id="{F5D2D92A-938E-4AFB-8808-6FED59F01C52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6" name="Rectangle 16">
              <a:extLst>
                <a:ext uri="{FF2B5EF4-FFF2-40B4-BE49-F238E27FC236}">
                  <a16:creationId xmlns:a16="http://schemas.microsoft.com/office/drawing/2014/main" xmlns="" id="{EB90AC63-5463-44C6-BE6B-D37BAEBF2DCB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6688BB55-52FD-49B6-B848-ECE91E2E0B96}"/>
              </a:ext>
            </a:extLst>
          </p:cNvPr>
          <p:cNvGrpSpPr/>
          <p:nvPr/>
        </p:nvGrpSpPr>
        <p:grpSpPr>
          <a:xfrm>
            <a:off x="1150510" y="5711112"/>
            <a:ext cx="2366418" cy="131927"/>
            <a:chOff x="8445975" y="6117821"/>
            <a:chExt cx="2783111" cy="155158"/>
          </a:xfrm>
        </p:grpSpPr>
        <p:sp>
          <p:nvSpPr>
            <p:cNvPr id="68" name="Rectangle 16">
              <a:extLst>
                <a:ext uri="{FF2B5EF4-FFF2-40B4-BE49-F238E27FC236}">
                  <a16:creationId xmlns:a16="http://schemas.microsoft.com/office/drawing/2014/main" xmlns="" id="{D1411F62-2151-4149-9CC5-300F51F1EE35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9" name="Rectangle 16">
              <a:extLst>
                <a:ext uri="{FF2B5EF4-FFF2-40B4-BE49-F238E27FC236}">
                  <a16:creationId xmlns:a16="http://schemas.microsoft.com/office/drawing/2014/main" xmlns="" id="{B689F587-F2BD-49D3-B044-862813045338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0" name="Rectangle 16">
              <a:extLst>
                <a:ext uri="{FF2B5EF4-FFF2-40B4-BE49-F238E27FC236}">
                  <a16:creationId xmlns:a16="http://schemas.microsoft.com/office/drawing/2014/main" xmlns="" id="{1EAC89BE-6158-4017-B564-3C380A74A78C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1" name="Rectangle 16">
              <a:extLst>
                <a:ext uri="{FF2B5EF4-FFF2-40B4-BE49-F238E27FC236}">
                  <a16:creationId xmlns:a16="http://schemas.microsoft.com/office/drawing/2014/main" xmlns="" id="{BC33BA1D-0603-418D-A001-B86C0C9AF29E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2" name="Rectangle 16">
              <a:extLst>
                <a:ext uri="{FF2B5EF4-FFF2-40B4-BE49-F238E27FC236}">
                  <a16:creationId xmlns:a16="http://schemas.microsoft.com/office/drawing/2014/main" xmlns="" id="{B0D5C2F5-9E40-4C81-B2B9-2E4385F41FCA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3" name="Rectangle 16">
              <a:extLst>
                <a:ext uri="{FF2B5EF4-FFF2-40B4-BE49-F238E27FC236}">
                  <a16:creationId xmlns:a16="http://schemas.microsoft.com/office/drawing/2014/main" xmlns="" id="{960CE446-9844-4E96-92DC-FFEF19CF4D8B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4" name="Rectangle 16">
              <a:extLst>
                <a:ext uri="{FF2B5EF4-FFF2-40B4-BE49-F238E27FC236}">
                  <a16:creationId xmlns:a16="http://schemas.microsoft.com/office/drawing/2014/main" xmlns="" id="{469EDEC3-91F5-4DCE-8745-C110CB02D5AB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5" name="Rectangle 16">
              <a:extLst>
                <a:ext uri="{FF2B5EF4-FFF2-40B4-BE49-F238E27FC236}">
                  <a16:creationId xmlns:a16="http://schemas.microsoft.com/office/drawing/2014/main" xmlns="" id="{DC96359A-7D8A-48C8-8767-A825AF24EE96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6" name="Rectangle 16">
              <a:extLst>
                <a:ext uri="{FF2B5EF4-FFF2-40B4-BE49-F238E27FC236}">
                  <a16:creationId xmlns:a16="http://schemas.microsoft.com/office/drawing/2014/main" xmlns="" id="{018054AB-E334-4280-949A-A661D04628E6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7" name="Rectangle 16">
              <a:extLst>
                <a:ext uri="{FF2B5EF4-FFF2-40B4-BE49-F238E27FC236}">
                  <a16:creationId xmlns:a16="http://schemas.microsoft.com/office/drawing/2014/main" xmlns="" id="{537E9201-AE2E-48CA-891D-C71EDDB31B48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2BA6BD93-BB98-476C-8D3B-DD5D32C6C20C}"/>
              </a:ext>
            </a:extLst>
          </p:cNvPr>
          <p:cNvGrpSpPr/>
          <p:nvPr/>
        </p:nvGrpSpPr>
        <p:grpSpPr>
          <a:xfrm>
            <a:off x="8632828" y="5466189"/>
            <a:ext cx="2366418" cy="131927"/>
            <a:chOff x="8445975" y="6117821"/>
            <a:chExt cx="2783111" cy="155158"/>
          </a:xfrm>
          <a:solidFill>
            <a:schemeClr val="accent4"/>
          </a:solidFill>
        </p:grpSpPr>
        <p:sp>
          <p:nvSpPr>
            <p:cNvPr id="79" name="Rectangle 16">
              <a:extLst>
                <a:ext uri="{FF2B5EF4-FFF2-40B4-BE49-F238E27FC236}">
                  <a16:creationId xmlns:a16="http://schemas.microsoft.com/office/drawing/2014/main" xmlns="" id="{0762F885-537C-4809-A2E0-23A4488DD032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0" name="Rectangle 16">
              <a:extLst>
                <a:ext uri="{FF2B5EF4-FFF2-40B4-BE49-F238E27FC236}">
                  <a16:creationId xmlns:a16="http://schemas.microsoft.com/office/drawing/2014/main" xmlns="" id="{35EA3352-9048-4845-85C7-16F670144AC0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1" name="Rectangle 16">
              <a:extLst>
                <a:ext uri="{FF2B5EF4-FFF2-40B4-BE49-F238E27FC236}">
                  <a16:creationId xmlns:a16="http://schemas.microsoft.com/office/drawing/2014/main" xmlns="" id="{13C6203D-ADB9-4428-944D-48E337D0857E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2" name="Rectangle 16">
              <a:extLst>
                <a:ext uri="{FF2B5EF4-FFF2-40B4-BE49-F238E27FC236}">
                  <a16:creationId xmlns:a16="http://schemas.microsoft.com/office/drawing/2014/main" xmlns="" id="{804B8231-13B6-4605-B30A-6119830CF9B3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3" name="Rectangle 16">
              <a:extLst>
                <a:ext uri="{FF2B5EF4-FFF2-40B4-BE49-F238E27FC236}">
                  <a16:creationId xmlns:a16="http://schemas.microsoft.com/office/drawing/2014/main" xmlns="" id="{A904907B-964F-47CA-A3F7-0E8CD6B9B53C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4" name="Rectangle 16">
              <a:extLst>
                <a:ext uri="{FF2B5EF4-FFF2-40B4-BE49-F238E27FC236}">
                  <a16:creationId xmlns:a16="http://schemas.microsoft.com/office/drawing/2014/main" xmlns="" id="{7F06F926-1CF9-4953-AC6C-D4EAEDB27683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5" name="Rectangle 16">
              <a:extLst>
                <a:ext uri="{FF2B5EF4-FFF2-40B4-BE49-F238E27FC236}">
                  <a16:creationId xmlns:a16="http://schemas.microsoft.com/office/drawing/2014/main" xmlns="" id="{77EBF6AF-391C-4F83-A343-14FFE26E4086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6" name="Rectangle 16">
              <a:extLst>
                <a:ext uri="{FF2B5EF4-FFF2-40B4-BE49-F238E27FC236}">
                  <a16:creationId xmlns:a16="http://schemas.microsoft.com/office/drawing/2014/main" xmlns="" id="{BC870551-361E-4E87-9D4D-8F30FB056313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7" name="Rectangle 16">
              <a:extLst>
                <a:ext uri="{FF2B5EF4-FFF2-40B4-BE49-F238E27FC236}">
                  <a16:creationId xmlns:a16="http://schemas.microsoft.com/office/drawing/2014/main" xmlns="" id="{F92F34EC-6BF4-4A11-A174-1CC2520305ED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8" name="Rectangle 16">
              <a:extLst>
                <a:ext uri="{FF2B5EF4-FFF2-40B4-BE49-F238E27FC236}">
                  <a16:creationId xmlns:a16="http://schemas.microsoft.com/office/drawing/2014/main" xmlns="" id="{329E8EE4-4D71-48B7-AA95-E1868C7F6831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A67818FA-DF96-46C0-8FCF-B20789F1676D}"/>
              </a:ext>
            </a:extLst>
          </p:cNvPr>
          <p:cNvGrpSpPr/>
          <p:nvPr/>
        </p:nvGrpSpPr>
        <p:grpSpPr>
          <a:xfrm>
            <a:off x="4923474" y="5466188"/>
            <a:ext cx="2366418" cy="131927"/>
            <a:chOff x="8445975" y="6117821"/>
            <a:chExt cx="2783111" cy="155158"/>
          </a:xfrm>
          <a:solidFill>
            <a:schemeClr val="accent3"/>
          </a:solidFill>
        </p:grpSpPr>
        <p:sp>
          <p:nvSpPr>
            <p:cNvPr id="90" name="Rectangle 16">
              <a:extLst>
                <a:ext uri="{FF2B5EF4-FFF2-40B4-BE49-F238E27FC236}">
                  <a16:creationId xmlns:a16="http://schemas.microsoft.com/office/drawing/2014/main" xmlns="" id="{D0092E3F-BA16-4467-AA0C-7B2189121936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1" name="Rectangle 16">
              <a:extLst>
                <a:ext uri="{FF2B5EF4-FFF2-40B4-BE49-F238E27FC236}">
                  <a16:creationId xmlns:a16="http://schemas.microsoft.com/office/drawing/2014/main" xmlns="" id="{824E3655-B908-4328-AA48-059A9232733D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2" name="Rectangle 16">
              <a:extLst>
                <a:ext uri="{FF2B5EF4-FFF2-40B4-BE49-F238E27FC236}">
                  <a16:creationId xmlns:a16="http://schemas.microsoft.com/office/drawing/2014/main" xmlns="" id="{42EA2FA6-2850-4299-92BA-36C572F6A9BA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3" name="Rectangle 16">
              <a:extLst>
                <a:ext uri="{FF2B5EF4-FFF2-40B4-BE49-F238E27FC236}">
                  <a16:creationId xmlns:a16="http://schemas.microsoft.com/office/drawing/2014/main" xmlns="" id="{3F1F1C18-E9CA-4F0B-84DD-EF5DF01C515D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4" name="Rectangle 16">
              <a:extLst>
                <a:ext uri="{FF2B5EF4-FFF2-40B4-BE49-F238E27FC236}">
                  <a16:creationId xmlns:a16="http://schemas.microsoft.com/office/drawing/2014/main" xmlns="" id="{76147496-953B-4341-B5F7-58193754FD8B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5" name="Rectangle 16">
              <a:extLst>
                <a:ext uri="{FF2B5EF4-FFF2-40B4-BE49-F238E27FC236}">
                  <a16:creationId xmlns:a16="http://schemas.microsoft.com/office/drawing/2014/main" xmlns="" id="{AA780605-CE8F-44F9-89FA-45A2CFAEAA8C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6" name="Rectangle 16">
              <a:extLst>
                <a:ext uri="{FF2B5EF4-FFF2-40B4-BE49-F238E27FC236}">
                  <a16:creationId xmlns:a16="http://schemas.microsoft.com/office/drawing/2014/main" xmlns="" id="{3F5BCF3F-9031-49F3-923A-35B388FEAC4C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7" name="Rectangle 16">
              <a:extLst>
                <a:ext uri="{FF2B5EF4-FFF2-40B4-BE49-F238E27FC236}">
                  <a16:creationId xmlns:a16="http://schemas.microsoft.com/office/drawing/2014/main" xmlns="" id="{C75121D3-9ED7-475C-98D5-73FEB8A200CE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8" name="Rectangle 16">
              <a:extLst>
                <a:ext uri="{FF2B5EF4-FFF2-40B4-BE49-F238E27FC236}">
                  <a16:creationId xmlns:a16="http://schemas.microsoft.com/office/drawing/2014/main" xmlns="" id="{899FEB18-7F54-4039-9E17-36980F6CF6A5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9" name="Rectangle 16">
              <a:extLst>
                <a:ext uri="{FF2B5EF4-FFF2-40B4-BE49-F238E27FC236}">
                  <a16:creationId xmlns:a16="http://schemas.microsoft.com/office/drawing/2014/main" xmlns="" id="{E937FB42-B31B-4A1B-9CF8-A9CDFBB36512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xmlns="" id="{BD55781E-AC73-4816-A3E1-D5ECE24CE1E9}"/>
              </a:ext>
            </a:extLst>
          </p:cNvPr>
          <p:cNvGrpSpPr/>
          <p:nvPr/>
        </p:nvGrpSpPr>
        <p:grpSpPr>
          <a:xfrm>
            <a:off x="1150510" y="5466187"/>
            <a:ext cx="2366418" cy="131927"/>
            <a:chOff x="8445975" y="6117821"/>
            <a:chExt cx="2783111" cy="155158"/>
          </a:xfrm>
        </p:grpSpPr>
        <p:sp>
          <p:nvSpPr>
            <p:cNvPr id="101" name="Rectangle 16">
              <a:extLst>
                <a:ext uri="{FF2B5EF4-FFF2-40B4-BE49-F238E27FC236}">
                  <a16:creationId xmlns:a16="http://schemas.microsoft.com/office/drawing/2014/main" xmlns="" id="{2FEE1D55-6665-4F69-8689-9AEAE4556D09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2" name="Rectangle 16">
              <a:extLst>
                <a:ext uri="{FF2B5EF4-FFF2-40B4-BE49-F238E27FC236}">
                  <a16:creationId xmlns:a16="http://schemas.microsoft.com/office/drawing/2014/main" xmlns="" id="{F5EBA367-E871-4F69-A75F-7514254351F7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3" name="Rectangle 16">
              <a:extLst>
                <a:ext uri="{FF2B5EF4-FFF2-40B4-BE49-F238E27FC236}">
                  <a16:creationId xmlns:a16="http://schemas.microsoft.com/office/drawing/2014/main" xmlns="" id="{A16F5A83-46AB-470E-BB89-BDB115209EDF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4" name="Rectangle 16">
              <a:extLst>
                <a:ext uri="{FF2B5EF4-FFF2-40B4-BE49-F238E27FC236}">
                  <a16:creationId xmlns:a16="http://schemas.microsoft.com/office/drawing/2014/main" xmlns="" id="{68DEB3DC-25C8-45CB-9539-F94B6128C140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5" name="Rectangle 16">
              <a:extLst>
                <a:ext uri="{FF2B5EF4-FFF2-40B4-BE49-F238E27FC236}">
                  <a16:creationId xmlns:a16="http://schemas.microsoft.com/office/drawing/2014/main" xmlns="" id="{B61874F4-A858-4E3B-BD0D-EB10D2B2AA1C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6" name="Rectangle 16">
              <a:extLst>
                <a:ext uri="{FF2B5EF4-FFF2-40B4-BE49-F238E27FC236}">
                  <a16:creationId xmlns:a16="http://schemas.microsoft.com/office/drawing/2014/main" xmlns="" id="{C91A0A7C-A228-461A-9444-DF3961EF1B98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7" name="Rectangle 16">
              <a:extLst>
                <a:ext uri="{FF2B5EF4-FFF2-40B4-BE49-F238E27FC236}">
                  <a16:creationId xmlns:a16="http://schemas.microsoft.com/office/drawing/2014/main" xmlns="" id="{9CEEDFFF-7606-4F49-8318-64696057C08A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8" name="Rectangle 16">
              <a:extLst>
                <a:ext uri="{FF2B5EF4-FFF2-40B4-BE49-F238E27FC236}">
                  <a16:creationId xmlns:a16="http://schemas.microsoft.com/office/drawing/2014/main" xmlns="" id="{46377C50-09D1-4590-82C9-0920B7D26821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9" name="Rectangle 16">
              <a:extLst>
                <a:ext uri="{FF2B5EF4-FFF2-40B4-BE49-F238E27FC236}">
                  <a16:creationId xmlns:a16="http://schemas.microsoft.com/office/drawing/2014/main" xmlns="" id="{AA7F8D3F-A7BB-4164-9EEA-FF83BE7F7B7F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10" name="Rectangle 16">
              <a:extLst>
                <a:ext uri="{FF2B5EF4-FFF2-40B4-BE49-F238E27FC236}">
                  <a16:creationId xmlns:a16="http://schemas.microsoft.com/office/drawing/2014/main" xmlns="" id="{B7537FC4-F49E-4ED8-86DB-298804BA1BAA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xmlns="" id="{17279A41-B78B-42BE-9B3D-6A2C02CE5755}"/>
              </a:ext>
            </a:extLst>
          </p:cNvPr>
          <p:cNvGrpSpPr/>
          <p:nvPr/>
        </p:nvGrpSpPr>
        <p:grpSpPr>
          <a:xfrm>
            <a:off x="8632828" y="5221264"/>
            <a:ext cx="2366418" cy="131927"/>
            <a:chOff x="8445975" y="6117821"/>
            <a:chExt cx="2783111" cy="155158"/>
          </a:xfrm>
          <a:solidFill>
            <a:schemeClr val="accent4"/>
          </a:solidFill>
        </p:grpSpPr>
        <p:sp>
          <p:nvSpPr>
            <p:cNvPr id="112" name="Rectangle 16">
              <a:extLst>
                <a:ext uri="{FF2B5EF4-FFF2-40B4-BE49-F238E27FC236}">
                  <a16:creationId xmlns:a16="http://schemas.microsoft.com/office/drawing/2014/main" xmlns="" id="{5A91F8CA-6D94-42C5-B554-B54A6E8C32E6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13" name="Rectangle 16">
              <a:extLst>
                <a:ext uri="{FF2B5EF4-FFF2-40B4-BE49-F238E27FC236}">
                  <a16:creationId xmlns:a16="http://schemas.microsoft.com/office/drawing/2014/main" xmlns="" id="{25328D69-DA19-4331-AD37-9526DA55130E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14" name="Rectangle 16">
              <a:extLst>
                <a:ext uri="{FF2B5EF4-FFF2-40B4-BE49-F238E27FC236}">
                  <a16:creationId xmlns:a16="http://schemas.microsoft.com/office/drawing/2014/main" xmlns="" id="{C68EB42E-1885-4DE9-9791-37F08BDE051B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15" name="Rectangle 16">
              <a:extLst>
                <a:ext uri="{FF2B5EF4-FFF2-40B4-BE49-F238E27FC236}">
                  <a16:creationId xmlns:a16="http://schemas.microsoft.com/office/drawing/2014/main" xmlns="" id="{45225EE2-827F-4A88-9AB5-6DE5AE3E9438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16" name="Rectangle 16">
              <a:extLst>
                <a:ext uri="{FF2B5EF4-FFF2-40B4-BE49-F238E27FC236}">
                  <a16:creationId xmlns:a16="http://schemas.microsoft.com/office/drawing/2014/main" xmlns="" id="{F7E507D1-6F3F-4DAB-9E37-7EEFFB5D709D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17" name="Rectangle 16">
              <a:extLst>
                <a:ext uri="{FF2B5EF4-FFF2-40B4-BE49-F238E27FC236}">
                  <a16:creationId xmlns:a16="http://schemas.microsoft.com/office/drawing/2014/main" xmlns="" id="{D1C5324F-EB76-4732-B827-C545C9AE7FA9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18" name="Rectangle 16">
              <a:extLst>
                <a:ext uri="{FF2B5EF4-FFF2-40B4-BE49-F238E27FC236}">
                  <a16:creationId xmlns:a16="http://schemas.microsoft.com/office/drawing/2014/main" xmlns="" id="{51DEEF43-F281-44F9-8417-9BF4F219C931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19" name="Rectangle 16">
              <a:extLst>
                <a:ext uri="{FF2B5EF4-FFF2-40B4-BE49-F238E27FC236}">
                  <a16:creationId xmlns:a16="http://schemas.microsoft.com/office/drawing/2014/main" xmlns="" id="{1421C612-F502-4DD9-8439-B3BB6A12F7F2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0" name="Rectangle 16">
              <a:extLst>
                <a:ext uri="{FF2B5EF4-FFF2-40B4-BE49-F238E27FC236}">
                  <a16:creationId xmlns:a16="http://schemas.microsoft.com/office/drawing/2014/main" xmlns="" id="{F787F0E2-7F95-4C20-A108-9554D7B29AC2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1" name="Rectangle 16">
              <a:extLst>
                <a:ext uri="{FF2B5EF4-FFF2-40B4-BE49-F238E27FC236}">
                  <a16:creationId xmlns:a16="http://schemas.microsoft.com/office/drawing/2014/main" xmlns="" id="{B8E89BF5-1ABF-45ED-838C-5F5E5A8CF8AA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xmlns="" id="{A556C2C0-5CCC-4012-BD8C-2B7B52B38C38}"/>
              </a:ext>
            </a:extLst>
          </p:cNvPr>
          <p:cNvGrpSpPr/>
          <p:nvPr/>
        </p:nvGrpSpPr>
        <p:grpSpPr>
          <a:xfrm>
            <a:off x="4923474" y="5221263"/>
            <a:ext cx="2366418" cy="131927"/>
            <a:chOff x="8445975" y="6117821"/>
            <a:chExt cx="2783111" cy="155158"/>
          </a:xfrm>
          <a:solidFill>
            <a:schemeClr val="accent3"/>
          </a:solidFill>
        </p:grpSpPr>
        <p:sp>
          <p:nvSpPr>
            <p:cNvPr id="123" name="Rectangle 16">
              <a:extLst>
                <a:ext uri="{FF2B5EF4-FFF2-40B4-BE49-F238E27FC236}">
                  <a16:creationId xmlns:a16="http://schemas.microsoft.com/office/drawing/2014/main" xmlns="" id="{1CFF0BA8-2A6A-472F-9278-F12EC8C1BE66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4" name="Rectangle 16">
              <a:extLst>
                <a:ext uri="{FF2B5EF4-FFF2-40B4-BE49-F238E27FC236}">
                  <a16:creationId xmlns:a16="http://schemas.microsoft.com/office/drawing/2014/main" xmlns="" id="{99CC43BB-10EA-490F-B76E-FF535150A525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5" name="Rectangle 16">
              <a:extLst>
                <a:ext uri="{FF2B5EF4-FFF2-40B4-BE49-F238E27FC236}">
                  <a16:creationId xmlns:a16="http://schemas.microsoft.com/office/drawing/2014/main" xmlns="" id="{E37548B4-A69E-4156-A4CD-5C385FEF5567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6" name="Rectangle 16">
              <a:extLst>
                <a:ext uri="{FF2B5EF4-FFF2-40B4-BE49-F238E27FC236}">
                  <a16:creationId xmlns:a16="http://schemas.microsoft.com/office/drawing/2014/main" xmlns="" id="{490CDFA4-407D-4667-B860-A07E172E6AFB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7" name="Rectangle 16">
              <a:extLst>
                <a:ext uri="{FF2B5EF4-FFF2-40B4-BE49-F238E27FC236}">
                  <a16:creationId xmlns:a16="http://schemas.microsoft.com/office/drawing/2014/main" xmlns="" id="{E8603FAA-6CAD-4EDE-9977-8D40777047DF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8" name="Rectangle 16">
              <a:extLst>
                <a:ext uri="{FF2B5EF4-FFF2-40B4-BE49-F238E27FC236}">
                  <a16:creationId xmlns:a16="http://schemas.microsoft.com/office/drawing/2014/main" xmlns="" id="{6FCDBEB5-CA9E-478A-83D9-58679507368E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9" name="Rectangle 16">
              <a:extLst>
                <a:ext uri="{FF2B5EF4-FFF2-40B4-BE49-F238E27FC236}">
                  <a16:creationId xmlns:a16="http://schemas.microsoft.com/office/drawing/2014/main" xmlns="" id="{E9CC9440-D6E3-4894-953C-E0443ABFE90D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30" name="Rectangle 16">
              <a:extLst>
                <a:ext uri="{FF2B5EF4-FFF2-40B4-BE49-F238E27FC236}">
                  <a16:creationId xmlns:a16="http://schemas.microsoft.com/office/drawing/2014/main" xmlns="" id="{8416E391-A7C7-476E-B918-06B7AE13072F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31" name="Rectangle 16">
              <a:extLst>
                <a:ext uri="{FF2B5EF4-FFF2-40B4-BE49-F238E27FC236}">
                  <a16:creationId xmlns:a16="http://schemas.microsoft.com/office/drawing/2014/main" xmlns="" id="{93045030-9E69-41A2-BF03-4A234FEDB17B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32" name="Rectangle 16">
              <a:extLst>
                <a:ext uri="{FF2B5EF4-FFF2-40B4-BE49-F238E27FC236}">
                  <a16:creationId xmlns:a16="http://schemas.microsoft.com/office/drawing/2014/main" xmlns="" id="{2061018F-65CD-48A6-9535-DB272EF49D03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xmlns="" id="{ADC2A5CA-887C-4938-9A10-F765742C907F}"/>
              </a:ext>
            </a:extLst>
          </p:cNvPr>
          <p:cNvGrpSpPr/>
          <p:nvPr/>
        </p:nvGrpSpPr>
        <p:grpSpPr>
          <a:xfrm>
            <a:off x="1150510" y="5221262"/>
            <a:ext cx="2366418" cy="131927"/>
            <a:chOff x="8445975" y="6117821"/>
            <a:chExt cx="2783111" cy="155158"/>
          </a:xfrm>
        </p:grpSpPr>
        <p:sp>
          <p:nvSpPr>
            <p:cNvPr id="134" name="Rectangle 16">
              <a:extLst>
                <a:ext uri="{FF2B5EF4-FFF2-40B4-BE49-F238E27FC236}">
                  <a16:creationId xmlns:a16="http://schemas.microsoft.com/office/drawing/2014/main" xmlns="" id="{436ED19B-4C82-4163-B9EA-0BCEB495146B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35" name="Rectangle 16">
              <a:extLst>
                <a:ext uri="{FF2B5EF4-FFF2-40B4-BE49-F238E27FC236}">
                  <a16:creationId xmlns:a16="http://schemas.microsoft.com/office/drawing/2014/main" xmlns="" id="{0A084E69-26CF-4525-A36F-E97E7799D2A2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36" name="Rectangle 16">
              <a:extLst>
                <a:ext uri="{FF2B5EF4-FFF2-40B4-BE49-F238E27FC236}">
                  <a16:creationId xmlns:a16="http://schemas.microsoft.com/office/drawing/2014/main" xmlns="" id="{2FEAC784-8FD9-4E3E-8573-76E4049F0597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37" name="Rectangle 16">
              <a:extLst>
                <a:ext uri="{FF2B5EF4-FFF2-40B4-BE49-F238E27FC236}">
                  <a16:creationId xmlns:a16="http://schemas.microsoft.com/office/drawing/2014/main" xmlns="" id="{5B8AD927-C97A-4F6A-9D67-2CBD41FE4AC7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38" name="Rectangle 16">
              <a:extLst>
                <a:ext uri="{FF2B5EF4-FFF2-40B4-BE49-F238E27FC236}">
                  <a16:creationId xmlns:a16="http://schemas.microsoft.com/office/drawing/2014/main" xmlns="" id="{926003CB-B8C3-40DC-B13B-69937791773A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39" name="Rectangle 16">
              <a:extLst>
                <a:ext uri="{FF2B5EF4-FFF2-40B4-BE49-F238E27FC236}">
                  <a16:creationId xmlns:a16="http://schemas.microsoft.com/office/drawing/2014/main" xmlns="" id="{02B0D7EC-A1AE-43A1-9113-2ED438003681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40" name="Rectangle 16">
              <a:extLst>
                <a:ext uri="{FF2B5EF4-FFF2-40B4-BE49-F238E27FC236}">
                  <a16:creationId xmlns:a16="http://schemas.microsoft.com/office/drawing/2014/main" xmlns="" id="{CD38CBAF-3275-4F51-B1DB-0B52E87269A8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41" name="Rectangle 16">
              <a:extLst>
                <a:ext uri="{FF2B5EF4-FFF2-40B4-BE49-F238E27FC236}">
                  <a16:creationId xmlns:a16="http://schemas.microsoft.com/office/drawing/2014/main" xmlns="" id="{FDE6B4D3-B23B-499A-B9DB-F9CF683EDE31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42" name="Rectangle 16">
              <a:extLst>
                <a:ext uri="{FF2B5EF4-FFF2-40B4-BE49-F238E27FC236}">
                  <a16:creationId xmlns:a16="http://schemas.microsoft.com/office/drawing/2014/main" xmlns="" id="{1B5F3151-BB38-4FD6-B6A4-B33D9B7F1A90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43" name="Rectangle 16">
              <a:extLst>
                <a:ext uri="{FF2B5EF4-FFF2-40B4-BE49-F238E27FC236}">
                  <a16:creationId xmlns:a16="http://schemas.microsoft.com/office/drawing/2014/main" xmlns="" id="{BADE44DD-5515-42A8-8EFF-612D6114A6FC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xmlns="" id="{EE4A91C7-494B-4EB6-9CBC-9026668C4C4C}"/>
              </a:ext>
            </a:extLst>
          </p:cNvPr>
          <p:cNvGrpSpPr/>
          <p:nvPr/>
        </p:nvGrpSpPr>
        <p:grpSpPr>
          <a:xfrm>
            <a:off x="8632828" y="4976339"/>
            <a:ext cx="2366418" cy="131927"/>
            <a:chOff x="8445975" y="6117821"/>
            <a:chExt cx="2783111" cy="155158"/>
          </a:xfrm>
          <a:solidFill>
            <a:schemeClr val="accent4"/>
          </a:solidFill>
        </p:grpSpPr>
        <p:sp>
          <p:nvSpPr>
            <p:cNvPr id="145" name="Rectangle 16">
              <a:extLst>
                <a:ext uri="{FF2B5EF4-FFF2-40B4-BE49-F238E27FC236}">
                  <a16:creationId xmlns:a16="http://schemas.microsoft.com/office/drawing/2014/main" xmlns="" id="{DD39476F-E269-46DA-B795-736931F75CBC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46" name="Rectangle 16">
              <a:extLst>
                <a:ext uri="{FF2B5EF4-FFF2-40B4-BE49-F238E27FC236}">
                  <a16:creationId xmlns:a16="http://schemas.microsoft.com/office/drawing/2014/main" xmlns="" id="{5E1C9B67-987A-4E03-9CA1-4C79EC868F81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47" name="Rectangle 16">
              <a:extLst>
                <a:ext uri="{FF2B5EF4-FFF2-40B4-BE49-F238E27FC236}">
                  <a16:creationId xmlns:a16="http://schemas.microsoft.com/office/drawing/2014/main" xmlns="" id="{8E0C5B80-2060-4A71-B581-2A6827505117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48" name="Rectangle 16">
              <a:extLst>
                <a:ext uri="{FF2B5EF4-FFF2-40B4-BE49-F238E27FC236}">
                  <a16:creationId xmlns:a16="http://schemas.microsoft.com/office/drawing/2014/main" xmlns="" id="{4BABF913-7797-4D23-84BC-68A65D9F2A39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49" name="Rectangle 16">
              <a:extLst>
                <a:ext uri="{FF2B5EF4-FFF2-40B4-BE49-F238E27FC236}">
                  <a16:creationId xmlns:a16="http://schemas.microsoft.com/office/drawing/2014/main" xmlns="" id="{F5D414E9-4D3A-49D4-AFCE-DCE1EEB6EDD9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50" name="Rectangle 16">
              <a:extLst>
                <a:ext uri="{FF2B5EF4-FFF2-40B4-BE49-F238E27FC236}">
                  <a16:creationId xmlns:a16="http://schemas.microsoft.com/office/drawing/2014/main" xmlns="" id="{1E81B645-944C-400D-9D8D-4587B438A076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51" name="Rectangle 16">
              <a:extLst>
                <a:ext uri="{FF2B5EF4-FFF2-40B4-BE49-F238E27FC236}">
                  <a16:creationId xmlns:a16="http://schemas.microsoft.com/office/drawing/2014/main" xmlns="" id="{79D61A5C-B390-40C3-9896-A2865EA30620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52" name="Rectangle 16">
              <a:extLst>
                <a:ext uri="{FF2B5EF4-FFF2-40B4-BE49-F238E27FC236}">
                  <a16:creationId xmlns:a16="http://schemas.microsoft.com/office/drawing/2014/main" xmlns="" id="{D5E3088E-D1BB-44B9-82FA-76C68035DF27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53" name="Rectangle 16">
              <a:extLst>
                <a:ext uri="{FF2B5EF4-FFF2-40B4-BE49-F238E27FC236}">
                  <a16:creationId xmlns:a16="http://schemas.microsoft.com/office/drawing/2014/main" xmlns="" id="{60863FB7-8A2F-4718-AD98-451913522CB3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54" name="Rectangle 16">
              <a:extLst>
                <a:ext uri="{FF2B5EF4-FFF2-40B4-BE49-F238E27FC236}">
                  <a16:creationId xmlns:a16="http://schemas.microsoft.com/office/drawing/2014/main" xmlns="" id="{892C6B02-C1A9-4060-9D23-EB18AC559C88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xmlns="" id="{C3C81774-0E1D-46A3-ACD7-3922ACD326FC}"/>
              </a:ext>
            </a:extLst>
          </p:cNvPr>
          <p:cNvGrpSpPr/>
          <p:nvPr/>
        </p:nvGrpSpPr>
        <p:grpSpPr>
          <a:xfrm>
            <a:off x="4923474" y="4976338"/>
            <a:ext cx="2366418" cy="131927"/>
            <a:chOff x="8445975" y="6117821"/>
            <a:chExt cx="2783111" cy="155158"/>
          </a:xfrm>
          <a:solidFill>
            <a:schemeClr val="accent3"/>
          </a:solidFill>
        </p:grpSpPr>
        <p:sp>
          <p:nvSpPr>
            <p:cNvPr id="156" name="Rectangle 16">
              <a:extLst>
                <a:ext uri="{FF2B5EF4-FFF2-40B4-BE49-F238E27FC236}">
                  <a16:creationId xmlns:a16="http://schemas.microsoft.com/office/drawing/2014/main" xmlns="" id="{C41C4A8A-4CFB-4220-BB47-8AAF1A241441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57" name="Rectangle 16">
              <a:extLst>
                <a:ext uri="{FF2B5EF4-FFF2-40B4-BE49-F238E27FC236}">
                  <a16:creationId xmlns:a16="http://schemas.microsoft.com/office/drawing/2014/main" xmlns="" id="{B302E7E0-7A46-4B84-A3B3-201BE74023B3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58" name="Rectangle 16">
              <a:extLst>
                <a:ext uri="{FF2B5EF4-FFF2-40B4-BE49-F238E27FC236}">
                  <a16:creationId xmlns:a16="http://schemas.microsoft.com/office/drawing/2014/main" xmlns="" id="{4405221C-5AA7-4489-A14C-CAAE5E97DAD5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59" name="Rectangle 16">
              <a:extLst>
                <a:ext uri="{FF2B5EF4-FFF2-40B4-BE49-F238E27FC236}">
                  <a16:creationId xmlns:a16="http://schemas.microsoft.com/office/drawing/2014/main" xmlns="" id="{A33CE666-D35F-40CE-870E-FD3EF63154C4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60" name="Rectangle 16">
              <a:extLst>
                <a:ext uri="{FF2B5EF4-FFF2-40B4-BE49-F238E27FC236}">
                  <a16:creationId xmlns:a16="http://schemas.microsoft.com/office/drawing/2014/main" xmlns="" id="{F9EE4D73-2360-4AE7-B514-189DFF96E575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61" name="Rectangle 16">
              <a:extLst>
                <a:ext uri="{FF2B5EF4-FFF2-40B4-BE49-F238E27FC236}">
                  <a16:creationId xmlns:a16="http://schemas.microsoft.com/office/drawing/2014/main" xmlns="" id="{FF5C3277-F613-433F-8889-32EF8E2C2D3A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62" name="Rectangle 16">
              <a:extLst>
                <a:ext uri="{FF2B5EF4-FFF2-40B4-BE49-F238E27FC236}">
                  <a16:creationId xmlns:a16="http://schemas.microsoft.com/office/drawing/2014/main" xmlns="" id="{77E52962-BAC0-4647-ACBF-81C19331FA28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63" name="Rectangle 16">
              <a:extLst>
                <a:ext uri="{FF2B5EF4-FFF2-40B4-BE49-F238E27FC236}">
                  <a16:creationId xmlns:a16="http://schemas.microsoft.com/office/drawing/2014/main" xmlns="" id="{BEC77900-9981-4A2D-B1F6-622C51863FD6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64" name="Rectangle 16">
              <a:extLst>
                <a:ext uri="{FF2B5EF4-FFF2-40B4-BE49-F238E27FC236}">
                  <a16:creationId xmlns:a16="http://schemas.microsoft.com/office/drawing/2014/main" xmlns="" id="{2616C58C-F4DA-43AC-9262-9B0E7FE0BCC6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65" name="Rectangle 16">
              <a:extLst>
                <a:ext uri="{FF2B5EF4-FFF2-40B4-BE49-F238E27FC236}">
                  <a16:creationId xmlns:a16="http://schemas.microsoft.com/office/drawing/2014/main" xmlns="" id="{3E1DB7D4-B087-44B7-8127-6188D40EF77C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xmlns="" id="{666F1E8F-3EE4-46CE-959C-958C7F09F1AA}"/>
              </a:ext>
            </a:extLst>
          </p:cNvPr>
          <p:cNvGrpSpPr/>
          <p:nvPr/>
        </p:nvGrpSpPr>
        <p:grpSpPr>
          <a:xfrm>
            <a:off x="1150510" y="4976337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167" name="Rectangle 16">
              <a:extLst>
                <a:ext uri="{FF2B5EF4-FFF2-40B4-BE49-F238E27FC236}">
                  <a16:creationId xmlns:a16="http://schemas.microsoft.com/office/drawing/2014/main" xmlns="" id="{CC1E49CA-AA71-4DDA-AA1A-56029815251E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68" name="Rectangle 16">
              <a:extLst>
                <a:ext uri="{FF2B5EF4-FFF2-40B4-BE49-F238E27FC236}">
                  <a16:creationId xmlns:a16="http://schemas.microsoft.com/office/drawing/2014/main" xmlns="" id="{70DA39B3-0724-43F7-9C83-258E06C47331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69" name="Rectangle 16">
              <a:extLst>
                <a:ext uri="{FF2B5EF4-FFF2-40B4-BE49-F238E27FC236}">
                  <a16:creationId xmlns:a16="http://schemas.microsoft.com/office/drawing/2014/main" xmlns="" id="{34DC37DA-BC62-4AD9-8357-1C1354CD7C43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70" name="Rectangle 16">
              <a:extLst>
                <a:ext uri="{FF2B5EF4-FFF2-40B4-BE49-F238E27FC236}">
                  <a16:creationId xmlns:a16="http://schemas.microsoft.com/office/drawing/2014/main" xmlns="" id="{DFE37A62-B980-443D-824B-F011A18B54E4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71" name="Rectangle 16">
              <a:extLst>
                <a:ext uri="{FF2B5EF4-FFF2-40B4-BE49-F238E27FC236}">
                  <a16:creationId xmlns:a16="http://schemas.microsoft.com/office/drawing/2014/main" xmlns="" id="{B4E48ECB-1BB7-49FD-9C44-B8D07A922CF1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72" name="Rectangle 16">
              <a:extLst>
                <a:ext uri="{FF2B5EF4-FFF2-40B4-BE49-F238E27FC236}">
                  <a16:creationId xmlns:a16="http://schemas.microsoft.com/office/drawing/2014/main" xmlns="" id="{26A41092-E966-4DBF-A75E-3E5C10B743EC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73" name="Rectangle 16">
              <a:extLst>
                <a:ext uri="{FF2B5EF4-FFF2-40B4-BE49-F238E27FC236}">
                  <a16:creationId xmlns:a16="http://schemas.microsoft.com/office/drawing/2014/main" xmlns="" id="{292D4796-EA4C-4A53-93B3-7493B450DCCB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74" name="Rectangle 16">
              <a:extLst>
                <a:ext uri="{FF2B5EF4-FFF2-40B4-BE49-F238E27FC236}">
                  <a16:creationId xmlns:a16="http://schemas.microsoft.com/office/drawing/2014/main" xmlns="" id="{EB9FC051-EE7B-4A04-8F7D-834DB4F1B65D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75" name="Rectangle 16">
              <a:extLst>
                <a:ext uri="{FF2B5EF4-FFF2-40B4-BE49-F238E27FC236}">
                  <a16:creationId xmlns:a16="http://schemas.microsoft.com/office/drawing/2014/main" xmlns="" id="{55E63956-67A3-400B-AC7F-1D034252A0A8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76" name="Rectangle 16">
              <a:extLst>
                <a:ext uri="{FF2B5EF4-FFF2-40B4-BE49-F238E27FC236}">
                  <a16:creationId xmlns:a16="http://schemas.microsoft.com/office/drawing/2014/main" xmlns="" id="{E3EFD9B2-2DA8-490D-8310-9E2D1D1B0517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xmlns="" id="{6E1EEDA3-0458-4421-BF0D-46EC563E83AB}"/>
              </a:ext>
            </a:extLst>
          </p:cNvPr>
          <p:cNvGrpSpPr/>
          <p:nvPr/>
        </p:nvGrpSpPr>
        <p:grpSpPr>
          <a:xfrm>
            <a:off x="8632828" y="4731414"/>
            <a:ext cx="2366418" cy="131927"/>
            <a:chOff x="8445975" y="6117821"/>
            <a:chExt cx="2783111" cy="155158"/>
          </a:xfrm>
          <a:solidFill>
            <a:schemeClr val="accent4"/>
          </a:solidFill>
        </p:grpSpPr>
        <p:sp>
          <p:nvSpPr>
            <p:cNvPr id="178" name="Rectangle 16">
              <a:extLst>
                <a:ext uri="{FF2B5EF4-FFF2-40B4-BE49-F238E27FC236}">
                  <a16:creationId xmlns:a16="http://schemas.microsoft.com/office/drawing/2014/main" xmlns="" id="{4F2AFAF7-CE94-4EB0-99AC-814E94C18B45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79" name="Rectangle 16">
              <a:extLst>
                <a:ext uri="{FF2B5EF4-FFF2-40B4-BE49-F238E27FC236}">
                  <a16:creationId xmlns:a16="http://schemas.microsoft.com/office/drawing/2014/main" xmlns="" id="{7EB252FE-0512-4CD8-B9F3-BEC26A8BDC1B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80" name="Rectangle 16">
              <a:extLst>
                <a:ext uri="{FF2B5EF4-FFF2-40B4-BE49-F238E27FC236}">
                  <a16:creationId xmlns:a16="http://schemas.microsoft.com/office/drawing/2014/main" xmlns="" id="{3074B343-8509-403B-A77D-A8A8DF9E79B5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81" name="Rectangle 16">
              <a:extLst>
                <a:ext uri="{FF2B5EF4-FFF2-40B4-BE49-F238E27FC236}">
                  <a16:creationId xmlns:a16="http://schemas.microsoft.com/office/drawing/2014/main" xmlns="" id="{8E420BF7-C31C-4A49-92A7-74A8A296A1E6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82" name="Rectangle 16">
              <a:extLst>
                <a:ext uri="{FF2B5EF4-FFF2-40B4-BE49-F238E27FC236}">
                  <a16:creationId xmlns:a16="http://schemas.microsoft.com/office/drawing/2014/main" xmlns="" id="{6A2C9024-B9AF-400A-A810-60275CC8CA1C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83" name="Rectangle 16">
              <a:extLst>
                <a:ext uri="{FF2B5EF4-FFF2-40B4-BE49-F238E27FC236}">
                  <a16:creationId xmlns:a16="http://schemas.microsoft.com/office/drawing/2014/main" xmlns="" id="{3CA85FAA-F48E-4D48-9ECA-57C0253D9402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84" name="Rectangle 16">
              <a:extLst>
                <a:ext uri="{FF2B5EF4-FFF2-40B4-BE49-F238E27FC236}">
                  <a16:creationId xmlns:a16="http://schemas.microsoft.com/office/drawing/2014/main" xmlns="" id="{3353BFE2-5D17-4DBE-970B-9623CE5FE032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85" name="Rectangle 16">
              <a:extLst>
                <a:ext uri="{FF2B5EF4-FFF2-40B4-BE49-F238E27FC236}">
                  <a16:creationId xmlns:a16="http://schemas.microsoft.com/office/drawing/2014/main" xmlns="" id="{3C37E518-1064-4BE8-890B-60FEFD079ADB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86" name="Rectangle 16">
              <a:extLst>
                <a:ext uri="{FF2B5EF4-FFF2-40B4-BE49-F238E27FC236}">
                  <a16:creationId xmlns:a16="http://schemas.microsoft.com/office/drawing/2014/main" xmlns="" id="{62AFA094-E075-4E72-87A5-C55EC03CB77A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87" name="Rectangle 16">
              <a:extLst>
                <a:ext uri="{FF2B5EF4-FFF2-40B4-BE49-F238E27FC236}">
                  <a16:creationId xmlns:a16="http://schemas.microsoft.com/office/drawing/2014/main" xmlns="" id="{2DDD9859-873B-46F1-8DDA-EBABDD98D593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xmlns="" id="{739A1D1B-3042-4F09-ACB7-9CFB206609A1}"/>
              </a:ext>
            </a:extLst>
          </p:cNvPr>
          <p:cNvGrpSpPr/>
          <p:nvPr/>
        </p:nvGrpSpPr>
        <p:grpSpPr>
          <a:xfrm>
            <a:off x="4923474" y="4731413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189" name="Rectangle 16">
              <a:extLst>
                <a:ext uri="{FF2B5EF4-FFF2-40B4-BE49-F238E27FC236}">
                  <a16:creationId xmlns:a16="http://schemas.microsoft.com/office/drawing/2014/main" xmlns="" id="{255FA29F-A6F5-40F1-BCC3-64BCA9A84972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0" name="Rectangle 16">
              <a:extLst>
                <a:ext uri="{FF2B5EF4-FFF2-40B4-BE49-F238E27FC236}">
                  <a16:creationId xmlns:a16="http://schemas.microsoft.com/office/drawing/2014/main" xmlns="" id="{5A2E3BFD-3E4F-49BB-8EBD-923C0EFBC84D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1" name="Rectangle 16">
              <a:extLst>
                <a:ext uri="{FF2B5EF4-FFF2-40B4-BE49-F238E27FC236}">
                  <a16:creationId xmlns:a16="http://schemas.microsoft.com/office/drawing/2014/main" xmlns="" id="{1DEB5F56-8404-417E-8372-C186AB47D71C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2" name="Rectangle 16">
              <a:extLst>
                <a:ext uri="{FF2B5EF4-FFF2-40B4-BE49-F238E27FC236}">
                  <a16:creationId xmlns:a16="http://schemas.microsoft.com/office/drawing/2014/main" xmlns="" id="{F300FD71-24AF-490B-B30B-63D2D78DB276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3" name="Rectangle 16">
              <a:extLst>
                <a:ext uri="{FF2B5EF4-FFF2-40B4-BE49-F238E27FC236}">
                  <a16:creationId xmlns:a16="http://schemas.microsoft.com/office/drawing/2014/main" xmlns="" id="{D4289B1F-68E8-4D68-BA37-2914BE0A1F9A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4" name="Rectangle 16">
              <a:extLst>
                <a:ext uri="{FF2B5EF4-FFF2-40B4-BE49-F238E27FC236}">
                  <a16:creationId xmlns:a16="http://schemas.microsoft.com/office/drawing/2014/main" xmlns="" id="{7E540EC1-F9AE-445B-8665-3F717D5AA9BA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5" name="Rectangle 16">
              <a:extLst>
                <a:ext uri="{FF2B5EF4-FFF2-40B4-BE49-F238E27FC236}">
                  <a16:creationId xmlns:a16="http://schemas.microsoft.com/office/drawing/2014/main" xmlns="" id="{5D8331B2-2C51-4A54-ABEC-DCF2D94881B5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6" name="Rectangle 16">
              <a:extLst>
                <a:ext uri="{FF2B5EF4-FFF2-40B4-BE49-F238E27FC236}">
                  <a16:creationId xmlns:a16="http://schemas.microsoft.com/office/drawing/2014/main" xmlns="" id="{DE5981A9-DDF7-4247-9B0E-401B777DD2A9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7" name="Rectangle 16">
              <a:extLst>
                <a:ext uri="{FF2B5EF4-FFF2-40B4-BE49-F238E27FC236}">
                  <a16:creationId xmlns:a16="http://schemas.microsoft.com/office/drawing/2014/main" xmlns="" id="{197EECD2-DAFE-4C12-B297-91EE377BE6B2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8" name="Rectangle 16">
              <a:extLst>
                <a:ext uri="{FF2B5EF4-FFF2-40B4-BE49-F238E27FC236}">
                  <a16:creationId xmlns:a16="http://schemas.microsoft.com/office/drawing/2014/main" xmlns="" id="{063A22DA-88DD-43C6-97AE-C114A90F50C2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xmlns="" id="{CD918C1B-B90E-4F68-81A8-F84EA6E4F48B}"/>
              </a:ext>
            </a:extLst>
          </p:cNvPr>
          <p:cNvGrpSpPr/>
          <p:nvPr/>
        </p:nvGrpSpPr>
        <p:grpSpPr>
          <a:xfrm>
            <a:off x="1150510" y="4731412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200" name="Rectangle 16">
              <a:extLst>
                <a:ext uri="{FF2B5EF4-FFF2-40B4-BE49-F238E27FC236}">
                  <a16:creationId xmlns:a16="http://schemas.microsoft.com/office/drawing/2014/main" xmlns="" id="{CB1D5753-AB72-4FDF-80DC-6297A4F36F57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01" name="Rectangle 16">
              <a:extLst>
                <a:ext uri="{FF2B5EF4-FFF2-40B4-BE49-F238E27FC236}">
                  <a16:creationId xmlns:a16="http://schemas.microsoft.com/office/drawing/2014/main" xmlns="" id="{45C515CD-F2AB-4CAB-AD0E-F59D0397E492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02" name="Rectangle 16">
              <a:extLst>
                <a:ext uri="{FF2B5EF4-FFF2-40B4-BE49-F238E27FC236}">
                  <a16:creationId xmlns:a16="http://schemas.microsoft.com/office/drawing/2014/main" xmlns="" id="{249697B7-BB26-45C1-9C75-855FE83BB665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03" name="Rectangle 16">
              <a:extLst>
                <a:ext uri="{FF2B5EF4-FFF2-40B4-BE49-F238E27FC236}">
                  <a16:creationId xmlns:a16="http://schemas.microsoft.com/office/drawing/2014/main" xmlns="" id="{FBEAEF38-AB9E-424C-BA2F-231AF0DCBC5F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04" name="Rectangle 16">
              <a:extLst>
                <a:ext uri="{FF2B5EF4-FFF2-40B4-BE49-F238E27FC236}">
                  <a16:creationId xmlns:a16="http://schemas.microsoft.com/office/drawing/2014/main" xmlns="" id="{673D4207-4A7E-46C4-8E4A-ACFC35A2F903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05" name="Rectangle 16">
              <a:extLst>
                <a:ext uri="{FF2B5EF4-FFF2-40B4-BE49-F238E27FC236}">
                  <a16:creationId xmlns:a16="http://schemas.microsoft.com/office/drawing/2014/main" xmlns="" id="{6C69D313-1212-40B2-8176-38D49264F475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06" name="Rectangle 16">
              <a:extLst>
                <a:ext uri="{FF2B5EF4-FFF2-40B4-BE49-F238E27FC236}">
                  <a16:creationId xmlns:a16="http://schemas.microsoft.com/office/drawing/2014/main" xmlns="" id="{5D5988C8-5A72-4DB5-837E-6A80872D89F1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07" name="Rectangle 16">
              <a:extLst>
                <a:ext uri="{FF2B5EF4-FFF2-40B4-BE49-F238E27FC236}">
                  <a16:creationId xmlns:a16="http://schemas.microsoft.com/office/drawing/2014/main" xmlns="" id="{133D5A43-3B04-45E6-8E4B-9A6340F88A2B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08" name="Rectangle 16">
              <a:extLst>
                <a:ext uri="{FF2B5EF4-FFF2-40B4-BE49-F238E27FC236}">
                  <a16:creationId xmlns:a16="http://schemas.microsoft.com/office/drawing/2014/main" xmlns="" id="{741E49A0-3DF4-4056-B7FC-7E13D7ED6620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09" name="Rectangle 16">
              <a:extLst>
                <a:ext uri="{FF2B5EF4-FFF2-40B4-BE49-F238E27FC236}">
                  <a16:creationId xmlns:a16="http://schemas.microsoft.com/office/drawing/2014/main" xmlns="" id="{DDB08373-FF42-4215-BBAA-99F5767E668F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xmlns="" id="{CF3156D8-B692-4CE5-86D8-54B4BA794C07}"/>
              </a:ext>
            </a:extLst>
          </p:cNvPr>
          <p:cNvGrpSpPr/>
          <p:nvPr/>
        </p:nvGrpSpPr>
        <p:grpSpPr>
          <a:xfrm>
            <a:off x="8632828" y="4486489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211" name="Rectangle 16">
              <a:extLst>
                <a:ext uri="{FF2B5EF4-FFF2-40B4-BE49-F238E27FC236}">
                  <a16:creationId xmlns:a16="http://schemas.microsoft.com/office/drawing/2014/main" xmlns="" id="{7017C72A-9160-4DDF-8E27-D7446E16A77B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12" name="Rectangle 16">
              <a:extLst>
                <a:ext uri="{FF2B5EF4-FFF2-40B4-BE49-F238E27FC236}">
                  <a16:creationId xmlns:a16="http://schemas.microsoft.com/office/drawing/2014/main" xmlns="" id="{1CFB07B5-0C83-4DA1-9404-C6ADEFF49C7A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13" name="Rectangle 16">
              <a:extLst>
                <a:ext uri="{FF2B5EF4-FFF2-40B4-BE49-F238E27FC236}">
                  <a16:creationId xmlns:a16="http://schemas.microsoft.com/office/drawing/2014/main" xmlns="" id="{17C83EC6-2A29-4ECB-AE93-681481C9D845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14" name="Rectangle 16">
              <a:extLst>
                <a:ext uri="{FF2B5EF4-FFF2-40B4-BE49-F238E27FC236}">
                  <a16:creationId xmlns:a16="http://schemas.microsoft.com/office/drawing/2014/main" xmlns="" id="{6D8F2B61-58E9-4101-9679-5F08CE72E0C3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15" name="Rectangle 16">
              <a:extLst>
                <a:ext uri="{FF2B5EF4-FFF2-40B4-BE49-F238E27FC236}">
                  <a16:creationId xmlns:a16="http://schemas.microsoft.com/office/drawing/2014/main" xmlns="" id="{6E6E36A8-CBB8-4A09-A333-F7726908F8E1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16" name="Rectangle 16">
              <a:extLst>
                <a:ext uri="{FF2B5EF4-FFF2-40B4-BE49-F238E27FC236}">
                  <a16:creationId xmlns:a16="http://schemas.microsoft.com/office/drawing/2014/main" xmlns="" id="{92BE2746-15D1-400B-8CCD-838B29426C85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17" name="Rectangle 16">
              <a:extLst>
                <a:ext uri="{FF2B5EF4-FFF2-40B4-BE49-F238E27FC236}">
                  <a16:creationId xmlns:a16="http://schemas.microsoft.com/office/drawing/2014/main" xmlns="" id="{054E4501-2088-4638-B998-E201D4910AFC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18" name="Rectangle 16">
              <a:extLst>
                <a:ext uri="{FF2B5EF4-FFF2-40B4-BE49-F238E27FC236}">
                  <a16:creationId xmlns:a16="http://schemas.microsoft.com/office/drawing/2014/main" xmlns="" id="{E71B9F40-FDD2-43E0-8C2F-FF54AD367AFB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19" name="Rectangle 16">
              <a:extLst>
                <a:ext uri="{FF2B5EF4-FFF2-40B4-BE49-F238E27FC236}">
                  <a16:creationId xmlns:a16="http://schemas.microsoft.com/office/drawing/2014/main" xmlns="" id="{5531BFF3-6011-4910-8DD8-7AF4A0D37528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20" name="Rectangle 16">
              <a:extLst>
                <a:ext uri="{FF2B5EF4-FFF2-40B4-BE49-F238E27FC236}">
                  <a16:creationId xmlns:a16="http://schemas.microsoft.com/office/drawing/2014/main" xmlns="" id="{FBD8DF6E-0A76-4ACE-ACCD-4576FB73ACDA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xmlns="" id="{DD768703-C439-4E9C-BC03-A04C9C0C9487}"/>
              </a:ext>
            </a:extLst>
          </p:cNvPr>
          <p:cNvGrpSpPr/>
          <p:nvPr/>
        </p:nvGrpSpPr>
        <p:grpSpPr>
          <a:xfrm>
            <a:off x="4923474" y="4486488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222" name="Rectangle 16">
              <a:extLst>
                <a:ext uri="{FF2B5EF4-FFF2-40B4-BE49-F238E27FC236}">
                  <a16:creationId xmlns:a16="http://schemas.microsoft.com/office/drawing/2014/main" xmlns="" id="{908614AD-3D8D-4511-9EDA-816B83A977A7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23" name="Rectangle 16">
              <a:extLst>
                <a:ext uri="{FF2B5EF4-FFF2-40B4-BE49-F238E27FC236}">
                  <a16:creationId xmlns:a16="http://schemas.microsoft.com/office/drawing/2014/main" xmlns="" id="{AD9D51A6-B6A1-4246-ABBE-B4887D7054F8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24" name="Rectangle 16">
              <a:extLst>
                <a:ext uri="{FF2B5EF4-FFF2-40B4-BE49-F238E27FC236}">
                  <a16:creationId xmlns:a16="http://schemas.microsoft.com/office/drawing/2014/main" xmlns="" id="{7A7BBCD1-4256-4338-866E-EC6326D2618F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25" name="Rectangle 16">
              <a:extLst>
                <a:ext uri="{FF2B5EF4-FFF2-40B4-BE49-F238E27FC236}">
                  <a16:creationId xmlns:a16="http://schemas.microsoft.com/office/drawing/2014/main" xmlns="" id="{0DC667B7-CF6A-41D0-A910-B54095670061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26" name="Rectangle 16">
              <a:extLst>
                <a:ext uri="{FF2B5EF4-FFF2-40B4-BE49-F238E27FC236}">
                  <a16:creationId xmlns:a16="http://schemas.microsoft.com/office/drawing/2014/main" xmlns="" id="{81E0E8A9-0F9D-4693-915F-6CB440B9ED8F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27" name="Rectangle 16">
              <a:extLst>
                <a:ext uri="{FF2B5EF4-FFF2-40B4-BE49-F238E27FC236}">
                  <a16:creationId xmlns:a16="http://schemas.microsoft.com/office/drawing/2014/main" xmlns="" id="{257FFB5F-41C3-4165-828D-CAEFF84B4C9E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28" name="Rectangle 16">
              <a:extLst>
                <a:ext uri="{FF2B5EF4-FFF2-40B4-BE49-F238E27FC236}">
                  <a16:creationId xmlns:a16="http://schemas.microsoft.com/office/drawing/2014/main" xmlns="" id="{A13DBA32-AFA5-4774-8A0A-15715A90F03A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29" name="Rectangle 16">
              <a:extLst>
                <a:ext uri="{FF2B5EF4-FFF2-40B4-BE49-F238E27FC236}">
                  <a16:creationId xmlns:a16="http://schemas.microsoft.com/office/drawing/2014/main" xmlns="" id="{207B6F35-6C1F-487D-80AF-ECBD60D92B35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30" name="Rectangle 16">
              <a:extLst>
                <a:ext uri="{FF2B5EF4-FFF2-40B4-BE49-F238E27FC236}">
                  <a16:creationId xmlns:a16="http://schemas.microsoft.com/office/drawing/2014/main" xmlns="" id="{D267418E-D69E-4DF4-B064-63B19045C1C3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31" name="Rectangle 16">
              <a:extLst>
                <a:ext uri="{FF2B5EF4-FFF2-40B4-BE49-F238E27FC236}">
                  <a16:creationId xmlns:a16="http://schemas.microsoft.com/office/drawing/2014/main" xmlns="" id="{E883303F-90F3-496F-AC4D-04C65C647C36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32" name="그룹 231">
            <a:extLst>
              <a:ext uri="{FF2B5EF4-FFF2-40B4-BE49-F238E27FC236}">
                <a16:creationId xmlns:a16="http://schemas.microsoft.com/office/drawing/2014/main" xmlns="" id="{9ADEE4FA-89B4-4950-8D6B-4D497C654073}"/>
              </a:ext>
            </a:extLst>
          </p:cNvPr>
          <p:cNvGrpSpPr/>
          <p:nvPr/>
        </p:nvGrpSpPr>
        <p:grpSpPr>
          <a:xfrm>
            <a:off x="1150510" y="4486487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233" name="Rectangle 16">
              <a:extLst>
                <a:ext uri="{FF2B5EF4-FFF2-40B4-BE49-F238E27FC236}">
                  <a16:creationId xmlns:a16="http://schemas.microsoft.com/office/drawing/2014/main" xmlns="" id="{4E46D36D-AC91-4E2B-868A-08DCD3050D3E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34" name="Rectangle 16">
              <a:extLst>
                <a:ext uri="{FF2B5EF4-FFF2-40B4-BE49-F238E27FC236}">
                  <a16:creationId xmlns:a16="http://schemas.microsoft.com/office/drawing/2014/main" xmlns="" id="{999BDAB2-7BD4-4F21-8566-2858515526DE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35" name="Rectangle 16">
              <a:extLst>
                <a:ext uri="{FF2B5EF4-FFF2-40B4-BE49-F238E27FC236}">
                  <a16:creationId xmlns:a16="http://schemas.microsoft.com/office/drawing/2014/main" xmlns="" id="{04B4661C-EB07-4F4E-A33F-300533BACEF1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36" name="Rectangle 16">
              <a:extLst>
                <a:ext uri="{FF2B5EF4-FFF2-40B4-BE49-F238E27FC236}">
                  <a16:creationId xmlns:a16="http://schemas.microsoft.com/office/drawing/2014/main" xmlns="" id="{316C28C9-7516-4533-B564-3A0C92D012FC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37" name="Rectangle 16">
              <a:extLst>
                <a:ext uri="{FF2B5EF4-FFF2-40B4-BE49-F238E27FC236}">
                  <a16:creationId xmlns:a16="http://schemas.microsoft.com/office/drawing/2014/main" xmlns="" id="{5E32A6C1-BE3C-4176-AF33-F40766F03B32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38" name="Rectangle 16">
              <a:extLst>
                <a:ext uri="{FF2B5EF4-FFF2-40B4-BE49-F238E27FC236}">
                  <a16:creationId xmlns:a16="http://schemas.microsoft.com/office/drawing/2014/main" xmlns="" id="{DB506A23-9C32-415B-89EE-BCAA5764827B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39" name="Rectangle 16">
              <a:extLst>
                <a:ext uri="{FF2B5EF4-FFF2-40B4-BE49-F238E27FC236}">
                  <a16:creationId xmlns:a16="http://schemas.microsoft.com/office/drawing/2014/main" xmlns="" id="{D9DDF5F3-4922-4D8B-A31F-7305A633B622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40" name="Rectangle 16">
              <a:extLst>
                <a:ext uri="{FF2B5EF4-FFF2-40B4-BE49-F238E27FC236}">
                  <a16:creationId xmlns:a16="http://schemas.microsoft.com/office/drawing/2014/main" xmlns="" id="{E8F79B22-F0DD-4464-AEC6-F4708D280B2E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41" name="Rectangle 16">
              <a:extLst>
                <a:ext uri="{FF2B5EF4-FFF2-40B4-BE49-F238E27FC236}">
                  <a16:creationId xmlns:a16="http://schemas.microsoft.com/office/drawing/2014/main" xmlns="" id="{277FBA05-E541-4555-8D4D-DCC7D3084E6F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42" name="Rectangle 16">
              <a:extLst>
                <a:ext uri="{FF2B5EF4-FFF2-40B4-BE49-F238E27FC236}">
                  <a16:creationId xmlns:a16="http://schemas.microsoft.com/office/drawing/2014/main" xmlns="" id="{5F937924-4E89-40D0-91D1-CC48E0F99B02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xmlns="" id="{B6D391F2-7A2D-4596-A96B-917B99A2F44C}"/>
              </a:ext>
            </a:extLst>
          </p:cNvPr>
          <p:cNvGrpSpPr/>
          <p:nvPr/>
        </p:nvGrpSpPr>
        <p:grpSpPr>
          <a:xfrm>
            <a:off x="8632828" y="4241564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244" name="Rectangle 16">
              <a:extLst>
                <a:ext uri="{FF2B5EF4-FFF2-40B4-BE49-F238E27FC236}">
                  <a16:creationId xmlns:a16="http://schemas.microsoft.com/office/drawing/2014/main" xmlns="" id="{6F0B187B-8F4E-4AB6-949F-D256F3FF02ED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45" name="Rectangle 16">
              <a:extLst>
                <a:ext uri="{FF2B5EF4-FFF2-40B4-BE49-F238E27FC236}">
                  <a16:creationId xmlns:a16="http://schemas.microsoft.com/office/drawing/2014/main" xmlns="" id="{5B8F3BBE-332C-48DB-94FF-BD0C18F79A32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46" name="Rectangle 16">
              <a:extLst>
                <a:ext uri="{FF2B5EF4-FFF2-40B4-BE49-F238E27FC236}">
                  <a16:creationId xmlns:a16="http://schemas.microsoft.com/office/drawing/2014/main" xmlns="" id="{38DDF9AA-E7A1-43FF-9EC9-8CBCA4637FEE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47" name="Rectangle 16">
              <a:extLst>
                <a:ext uri="{FF2B5EF4-FFF2-40B4-BE49-F238E27FC236}">
                  <a16:creationId xmlns:a16="http://schemas.microsoft.com/office/drawing/2014/main" xmlns="" id="{3ACE5A92-2670-43EB-92B4-D9D4D0FD715A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48" name="Rectangle 16">
              <a:extLst>
                <a:ext uri="{FF2B5EF4-FFF2-40B4-BE49-F238E27FC236}">
                  <a16:creationId xmlns:a16="http://schemas.microsoft.com/office/drawing/2014/main" xmlns="" id="{5E3F7FD7-F83F-4702-AFF2-0E661FBFBB89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49" name="Rectangle 16">
              <a:extLst>
                <a:ext uri="{FF2B5EF4-FFF2-40B4-BE49-F238E27FC236}">
                  <a16:creationId xmlns:a16="http://schemas.microsoft.com/office/drawing/2014/main" xmlns="" id="{7C903839-6CAC-40CA-AA66-E101C0DD3B21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50" name="Rectangle 16">
              <a:extLst>
                <a:ext uri="{FF2B5EF4-FFF2-40B4-BE49-F238E27FC236}">
                  <a16:creationId xmlns:a16="http://schemas.microsoft.com/office/drawing/2014/main" xmlns="" id="{F5C5BC7A-99F8-42CE-B0B8-9DC9D66C9590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51" name="Rectangle 16">
              <a:extLst>
                <a:ext uri="{FF2B5EF4-FFF2-40B4-BE49-F238E27FC236}">
                  <a16:creationId xmlns:a16="http://schemas.microsoft.com/office/drawing/2014/main" xmlns="" id="{1DEFCF04-CC2F-480E-B12F-384599AEAD10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52" name="Rectangle 16">
              <a:extLst>
                <a:ext uri="{FF2B5EF4-FFF2-40B4-BE49-F238E27FC236}">
                  <a16:creationId xmlns:a16="http://schemas.microsoft.com/office/drawing/2014/main" xmlns="" id="{D475AA5E-627F-457C-ACA0-BA78ACE6AFEE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53" name="Rectangle 16">
              <a:extLst>
                <a:ext uri="{FF2B5EF4-FFF2-40B4-BE49-F238E27FC236}">
                  <a16:creationId xmlns:a16="http://schemas.microsoft.com/office/drawing/2014/main" xmlns="" id="{155B1800-4436-431C-BC1C-B5370ADBB078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54" name="그룹 253">
            <a:extLst>
              <a:ext uri="{FF2B5EF4-FFF2-40B4-BE49-F238E27FC236}">
                <a16:creationId xmlns:a16="http://schemas.microsoft.com/office/drawing/2014/main" xmlns="" id="{FE8A4391-85B1-4CFB-95A9-63589A6D12AF}"/>
              </a:ext>
            </a:extLst>
          </p:cNvPr>
          <p:cNvGrpSpPr/>
          <p:nvPr/>
        </p:nvGrpSpPr>
        <p:grpSpPr>
          <a:xfrm>
            <a:off x="4923474" y="4241563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255" name="Rectangle 16">
              <a:extLst>
                <a:ext uri="{FF2B5EF4-FFF2-40B4-BE49-F238E27FC236}">
                  <a16:creationId xmlns:a16="http://schemas.microsoft.com/office/drawing/2014/main" xmlns="" id="{AE819F04-B66B-4768-BFFE-741657C552C0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56" name="Rectangle 16">
              <a:extLst>
                <a:ext uri="{FF2B5EF4-FFF2-40B4-BE49-F238E27FC236}">
                  <a16:creationId xmlns:a16="http://schemas.microsoft.com/office/drawing/2014/main" xmlns="" id="{E3FB05BC-4853-430A-8012-F893AE7D56E2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57" name="Rectangle 16">
              <a:extLst>
                <a:ext uri="{FF2B5EF4-FFF2-40B4-BE49-F238E27FC236}">
                  <a16:creationId xmlns:a16="http://schemas.microsoft.com/office/drawing/2014/main" xmlns="" id="{C8D82DFE-28C5-4A3C-83AF-640EDDA603ED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58" name="Rectangle 16">
              <a:extLst>
                <a:ext uri="{FF2B5EF4-FFF2-40B4-BE49-F238E27FC236}">
                  <a16:creationId xmlns:a16="http://schemas.microsoft.com/office/drawing/2014/main" xmlns="" id="{1861B2D9-F58A-4F3F-88B2-6045846D87E6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59" name="Rectangle 16">
              <a:extLst>
                <a:ext uri="{FF2B5EF4-FFF2-40B4-BE49-F238E27FC236}">
                  <a16:creationId xmlns:a16="http://schemas.microsoft.com/office/drawing/2014/main" xmlns="" id="{F0BA47D7-A2A0-437A-AB38-ADAD777026D5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60" name="Rectangle 16">
              <a:extLst>
                <a:ext uri="{FF2B5EF4-FFF2-40B4-BE49-F238E27FC236}">
                  <a16:creationId xmlns:a16="http://schemas.microsoft.com/office/drawing/2014/main" xmlns="" id="{51BCCCFC-77CD-452F-9CD9-09FB4EF8ADC7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61" name="Rectangle 16">
              <a:extLst>
                <a:ext uri="{FF2B5EF4-FFF2-40B4-BE49-F238E27FC236}">
                  <a16:creationId xmlns:a16="http://schemas.microsoft.com/office/drawing/2014/main" xmlns="" id="{3FD6AA83-414F-4BD0-8A25-5D335914A295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62" name="Rectangle 16">
              <a:extLst>
                <a:ext uri="{FF2B5EF4-FFF2-40B4-BE49-F238E27FC236}">
                  <a16:creationId xmlns:a16="http://schemas.microsoft.com/office/drawing/2014/main" xmlns="" id="{442B2A80-9517-4279-94A6-A13DE58C2A4C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63" name="Rectangle 16">
              <a:extLst>
                <a:ext uri="{FF2B5EF4-FFF2-40B4-BE49-F238E27FC236}">
                  <a16:creationId xmlns:a16="http://schemas.microsoft.com/office/drawing/2014/main" xmlns="" id="{39ACBB7B-49A7-4965-AA35-215C780FBD23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64" name="Rectangle 16">
              <a:extLst>
                <a:ext uri="{FF2B5EF4-FFF2-40B4-BE49-F238E27FC236}">
                  <a16:creationId xmlns:a16="http://schemas.microsoft.com/office/drawing/2014/main" xmlns="" id="{A44A584E-DB56-4B28-9B29-4B6B75547BE8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65" name="그룹 264">
            <a:extLst>
              <a:ext uri="{FF2B5EF4-FFF2-40B4-BE49-F238E27FC236}">
                <a16:creationId xmlns:a16="http://schemas.microsoft.com/office/drawing/2014/main" xmlns="" id="{4212E4B2-1193-4020-B0FF-2D7A78B2EF3B}"/>
              </a:ext>
            </a:extLst>
          </p:cNvPr>
          <p:cNvGrpSpPr/>
          <p:nvPr/>
        </p:nvGrpSpPr>
        <p:grpSpPr>
          <a:xfrm>
            <a:off x="1150510" y="4241562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266" name="Rectangle 16">
              <a:extLst>
                <a:ext uri="{FF2B5EF4-FFF2-40B4-BE49-F238E27FC236}">
                  <a16:creationId xmlns:a16="http://schemas.microsoft.com/office/drawing/2014/main" xmlns="" id="{BAE4B588-4A22-4905-9D7E-EAEEF9A997E3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67" name="Rectangle 16">
              <a:extLst>
                <a:ext uri="{FF2B5EF4-FFF2-40B4-BE49-F238E27FC236}">
                  <a16:creationId xmlns:a16="http://schemas.microsoft.com/office/drawing/2014/main" xmlns="" id="{F8CD26C8-D89B-49BB-9E6A-5D1D9E986C36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68" name="Rectangle 16">
              <a:extLst>
                <a:ext uri="{FF2B5EF4-FFF2-40B4-BE49-F238E27FC236}">
                  <a16:creationId xmlns:a16="http://schemas.microsoft.com/office/drawing/2014/main" xmlns="" id="{79856C09-5131-4646-BB3C-3D0D29E47292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69" name="Rectangle 16">
              <a:extLst>
                <a:ext uri="{FF2B5EF4-FFF2-40B4-BE49-F238E27FC236}">
                  <a16:creationId xmlns:a16="http://schemas.microsoft.com/office/drawing/2014/main" xmlns="" id="{6A0D98BB-0545-4E98-831D-FDC56EB426F2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0" name="Rectangle 16">
              <a:extLst>
                <a:ext uri="{FF2B5EF4-FFF2-40B4-BE49-F238E27FC236}">
                  <a16:creationId xmlns:a16="http://schemas.microsoft.com/office/drawing/2014/main" xmlns="" id="{0F4FD8AF-3382-464C-9EA6-F858941042AD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1" name="Rectangle 16">
              <a:extLst>
                <a:ext uri="{FF2B5EF4-FFF2-40B4-BE49-F238E27FC236}">
                  <a16:creationId xmlns:a16="http://schemas.microsoft.com/office/drawing/2014/main" xmlns="" id="{B55163D3-60DB-4507-AAD6-DB2694DDD0F2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2" name="Rectangle 16">
              <a:extLst>
                <a:ext uri="{FF2B5EF4-FFF2-40B4-BE49-F238E27FC236}">
                  <a16:creationId xmlns:a16="http://schemas.microsoft.com/office/drawing/2014/main" xmlns="" id="{0B54EBD0-AE7E-4600-B129-FAC922027654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3" name="Rectangle 16">
              <a:extLst>
                <a:ext uri="{FF2B5EF4-FFF2-40B4-BE49-F238E27FC236}">
                  <a16:creationId xmlns:a16="http://schemas.microsoft.com/office/drawing/2014/main" xmlns="" id="{BE2E74FB-7C66-4556-B436-539D95D9837F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4" name="Rectangle 16">
              <a:extLst>
                <a:ext uri="{FF2B5EF4-FFF2-40B4-BE49-F238E27FC236}">
                  <a16:creationId xmlns:a16="http://schemas.microsoft.com/office/drawing/2014/main" xmlns="" id="{672762F5-EB46-4750-96EF-1E27A914C686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5" name="Rectangle 16">
              <a:extLst>
                <a:ext uri="{FF2B5EF4-FFF2-40B4-BE49-F238E27FC236}">
                  <a16:creationId xmlns:a16="http://schemas.microsoft.com/office/drawing/2014/main" xmlns="" id="{B895818F-E2C8-47B2-A976-35766D314FE4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76" name="그룹 275">
            <a:extLst>
              <a:ext uri="{FF2B5EF4-FFF2-40B4-BE49-F238E27FC236}">
                <a16:creationId xmlns:a16="http://schemas.microsoft.com/office/drawing/2014/main" xmlns="" id="{BED37C1B-462D-41DB-8FBD-EE2C0D9B809F}"/>
              </a:ext>
            </a:extLst>
          </p:cNvPr>
          <p:cNvGrpSpPr/>
          <p:nvPr/>
        </p:nvGrpSpPr>
        <p:grpSpPr>
          <a:xfrm>
            <a:off x="8632828" y="3996639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277" name="Rectangle 16">
              <a:extLst>
                <a:ext uri="{FF2B5EF4-FFF2-40B4-BE49-F238E27FC236}">
                  <a16:creationId xmlns:a16="http://schemas.microsoft.com/office/drawing/2014/main" xmlns="" id="{58CD1013-BAA8-4B56-84F7-7C53D756A7D8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8" name="Rectangle 16">
              <a:extLst>
                <a:ext uri="{FF2B5EF4-FFF2-40B4-BE49-F238E27FC236}">
                  <a16:creationId xmlns:a16="http://schemas.microsoft.com/office/drawing/2014/main" xmlns="" id="{AAE196C1-3BDD-4BDA-A34F-CCC03FBE8D67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9" name="Rectangle 16">
              <a:extLst>
                <a:ext uri="{FF2B5EF4-FFF2-40B4-BE49-F238E27FC236}">
                  <a16:creationId xmlns:a16="http://schemas.microsoft.com/office/drawing/2014/main" xmlns="" id="{95A1C4E8-EB5E-4086-8C13-6588DB0A8F61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80" name="Rectangle 16">
              <a:extLst>
                <a:ext uri="{FF2B5EF4-FFF2-40B4-BE49-F238E27FC236}">
                  <a16:creationId xmlns:a16="http://schemas.microsoft.com/office/drawing/2014/main" xmlns="" id="{FEA7F665-C19D-4D0E-AB17-58090B0B5BFD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81" name="Rectangle 16">
              <a:extLst>
                <a:ext uri="{FF2B5EF4-FFF2-40B4-BE49-F238E27FC236}">
                  <a16:creationId xmlns:a16="http://schemas.microsoft.com/office/drawing/2014/main" xmlns="" id="{4152AD0F-677C-4CA3-B49F-218EDA4A200A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82" name="Rectangle 16">
              <a:extLst>
                <a:ext uri="{FF2B5EF4-FFF2-40B4-BE49-F238E27FC236}">
                  <a16:creationId xmlns:a16="http://schemas.microsoft.com/office/drawing/2014/main" xmlns="" id="{2CBDEC27-82A0-4CA8-9A3F-41B8A8DDCEE3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83" name="Rectangle 16">
              <a:extLst>
                <a:ext uri="{FF2B5EF4-FFF2-40B4-BE49-F238E27FC236}">
                  <a16:creationId xmlns:a16="http://schemas.microsoft.com/office/drawing/2014/main" xmlns="" id="{2F0D92F4-D346-403A-880D-3C558B170786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84" name="Rectangle 16">
              <a:extLst>
                <a:ext uri="{FF2B5EF4-FFF2-40B4-BE49-F238E27FC236}">
                  <a16:creationId xmlns:a16="http://schemas.microsoft.com/office/drawing/2014/main" xmlns="" id="{C43D6757-7CE4-44C5-B031-B398FB30EF58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85" name="Rectangle 16">
              <a:extLst>
                <a:ext uri="{FF2B5EF4-FFF2-40B4-BE49-F238E27FC236}">
                  <a16:creationId xmlns:a16="http://schemas.microsoft.com/office/drawing/2014/main" xmlns="" id="{F89A8DEE-3DCB-4ED0-B2C9-741544E8D8D5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86" name="Rectangle 16">
              <a:extLst>
                <a:ext uri="{FF2B5EF4-FFF2-40B4-BE49-F238E27FC236}">
                  <a16:creationId xmlns:a16="http://schemas.microsoft.com/office/drawing/2014/main" xmlns="" id="{774C792C-3D23-4459-A3A6-F2C79F890124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87" name="그룹 286">
            <a:extLst>
              <a:ext uri="{FF2B5EF4-FFF2-40B4-BE49-F238E27FC236}">
                <a16:creationId xmlns:a16="http://schemas.microsoft.com/office/drawing/2014/main" xmlns="" id="{9CC61E73-2759-45D0-9530-7A261FE2C19A}"/>
              </a:ext>
            </a:extLst>
          </p:cNvPr>
          <p:cNvGrpSpPr/>
          <p:nvPr/>
        </p:nvGrpSpPr>
        <p:grpSpPr>
          <a:xfrm>
            <a:off x="4923474" y="3996638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288" name="Rectangle 16">
              <a:extLst>
                <a:ext uri="{FF2B5EF4-FFF2-40B4-BE49-F238E27FC236}">
                  <a16:creationId xmlns:a16="http://schemas.microsoft.com/office/drawing/2014/main" xmlns="" id="{9E87B1B8-93F7-4209-8D0C-BC3D47C36C1F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89" name="Rectangle 16">
              <a:extLst>
                <a:ext uri="{FF2B5EF4-FFF2-40B4-BE49-F238E27FC236}">
                  <a16:creationId xmlns:a16="http://schemas.microsoft.com/office/drawing/2014/main" xmlns="" id="{DDAA9EE3-59C1-4F1C-AB64-EC2F62BE2291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90" name="Rectangle 16">
              <a:extLst>
                <a:ext uri="{FF2B5EF4-FFF2-40B4-BE49-F238E27FC236}">
                  <a16:creationId xmlns:a16="http://schemas.microsoft.com/office/drawing/2014/main" xmlns="" id="{CECCAE7C-0AEA-4FC5-AC00-BD1BB096EABF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91" name="Rectangle 16">
              <a:extLst>
                <a:ext uri="{FF2B5EF4-FFF2-40B4-BE49-F238E27FC236}">
                  <a16:creationId xmlns:a16="http://schemas.microsoft.com/office/drawing/2014/main" xmlns="" id="{869DAA44-DCC6-4FE1-AE23-BAB0ED152E5B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92" name="Rectangle 16">
              <a:extLst>
                <a:ext uri="{FF2B5EF4-FFF2-40B4-BE49-F238E27FC236}">
                  <a16:creationId xmlns:a16="http://schemas.microsoft.com/office/drawing/2014/main" xmlns="" id="{ADCB47DF-6495-4E63-A3CF-7C525D084062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93" name="Rectangle 16">
              <a:extLst>
                <a:ext uri="{FF2B5EF4-FFF2-40B4-BE49-F238E27FC236}">
                  <a16:creationId xmlns:a16="http://schemas.microsoft.com/office/drawing/2014/main" xmlns="" id="{F9F135AD-C387-47E6-9ECF-92B0B468F8DA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94" name="Rectangle 16">
              <a:extLst>
                <a:ext uri="{FF2B5EF4-FFF2-40B4-BE49-F238E27FC236}">
                  <a16:creationId xmlns:a16="http://schemas.microsoft.com/office/drawing/2014/main" xmlns="" id="{D631A0EF-474C-4641-BB4A-66F4032F602F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95" name="Rectangle 16">
              <a:extLst>
                <a:ext uri="{FF2B5EF4-FFF2-40B4-BE49-F238E27FC236}">
                  <a16:creationId xmlns:a16="http://schemas.microsoft.com/office/drawing/2014/main" xmlns="" id="{6FD71980-F144-4CD7-9915-182912DD4AE3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96" name="Rectangle 16">
              <a:extLst>
                <a:ext uri="{FF2B5EF4-FFF2-40B4-BE49-F238E27FC236}">
                  <a16:creationId xmlns:a16="http://schemas.microsoft.com/office/drawing/2014/main" xmlns="" id="{B9687E10-FAF3-4A0A-A50A-838FB16B00F0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97" name="Rectangle 16">
              <a:extLst>
                <a:ext uri="{FF2B5EF4-FFF2-40B4-BE49-F238E27FC236}">
                  <a16:creationId xmlns:a16="http://schemas.microsoft.com/office/drawing/2014/main" xmlns="" id="{A9A3A3FC-072C-4C84-B0B2-E26593F4AE4F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xmlns="" id="{6000E9E1-8411-4E3F-8674-C7249042B0CD}"/>
              </a:ext>
            </a:extLst>
          </p:cNvPr>
          <p:cNvGrpSpPr/>
          <p:nvPr/>
        </p:nvGrpSpPr>
        <p:grpSpPr>
          <a:xfrm>
            <a:off x="1150510" y="3996637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299" name="Rectangle 16">
              <a:extLst>
                <a:ext uri="{FF2B5EF4-FFF2-40B4-BE49-F238E27FC236}">
                  <a16:creationId xmlns:a16="http://schemas.microsoft.com/office/drawing/2014/main" xmlns="" id="{42CEED34-E7E4-42F4-B1ED-637C091103AC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00" name="Rectangle 16">
              <a:extLst>
                <a:ext uri="{FF2B5EF4-FFF2-40B4-BE49-F238E27FC236}">
                  <a16:creationId xmlns:a16="http://schemas.microsoft.com/office/drawing/2014/main" xmlns="" id="{02890C89-A845-49B0-9BA2-0EDB52DAA817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01" name="Rectangle 16">
              <a:extLst>
                <a:ext uri="{FF2B5EF4-FFF2-40B4-BE49-F238E27FC236}">
                  <a16:creationId xmlns:a16="http://schemas.microsoft.com/office/drawing/2014/main" xmlns="" id="{543F13B6-D9E3-4B79-98A6-23FF1560BDCA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02" name="Rectangle 16">
              <a:extLst>
                <a:ext uri="{FF2B5EF4-FFF2-40B4-BE49-F238E27FC236}">
                  <a16:creationId xmlns:a16="http://schemas.microsoft.com/office/drawing/2014/main" xmlns="" id="{0CEDFC53-5B07-41C8-A147-30D7B654C1B2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03" name="Rectangle 16">
              <a:extLst>
                <a:ext uri="{FF2B5EF4-FFF2-40B4-BE49-F238E27FC236}">
                  <a16:creationId xmlns:a16="http://schemas.microsoft.com/office/drawing/2014/main" xmlns="" id="{F526FE68-4632-4A57-B445-4F9A0934E7BF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04" name="Rectangle 16">
              <a:extLst>
                <a:ext uri="{FF2B5EF4-FFF2-40B4-BE49-F238E27FC236}">
                  <a16:creationId xmlns:a16="http://schemas.microsoft.com/office/drawing/2014/main" xmlns="" id="{51075B0B-ADB4-4691-9160-3895D5226A90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05" name="Rectangle 16">
              <a:extLst>
                <a:ext uri="{FF2B5EF4-FFF2-40B4-BE49-F238E27FC236}">
                  <a16:creationId xmlns:a16="http://schemas.microsoft.com/office/drawing/2014/main" xmlns="" id="{3CD90D17-00E3-45BF-AC90-B0B11E8B7198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06" name="Rectangle 16">
              <a:extLst>
                <a:ext uri="{FF2B5EF4-FFF2-40B4-BE49-F238E27FC236}">
                  <a16:creationId xmlns:a16="http://schemas.microsoft.com/office/drawing/2014/main" xmlns="" id="{33F77704-90D2-4BE6-A21C-9461CE93034A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07" name="Rectangle 16">
              <a:extLst>
                <a:ext uri="{FF2B5EF4-FFF2-40B4-BE49-F238E27FC236}">
                  <a16:creationId xmlns:a16="http://schemas.microsoft.com/office/drawing/2014/main" xmlns="" id="{801A32BE-3D8C-4D9E-968D-8237E0CF008E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08" name="Rectangle 16">
              <a:extLst>
                <a:ext uri="{FF2B5EF4-FFF2-40B4-BE49-F238E27FC236}">
                  <a16:creationId xmlns:a16="http://schemas.microsoft.com/office/drawing/2014/main" xmlns="" id="{747B7347-3CF5-4A4E-8B8A-7F4323D45078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309" name="그룹 308">
            <a:extLst>
              <a:ext uri="{FF2B5EF4-FFF2-40B4-BE49-F238E27FC236}">
                <a16:creationId xmlns:a16="http://schemas.microsoft.com/office/drawing/2014/main" xmlns="" id="{BD9C5A6B-EF68-4030-90F7-C9FD484D26E0}"/>
              </a:ext>
            </a:extLst>
          </p:cNvPr>
          <p:cNvGrpSpPr/>
          <p:nvPr/>
        </p:nvGrpSpPr>
        <p:grpSpPr>
          <a:xfrm>
            <a:off x="8632828" y="3751714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310" name="Rectangle 16">
              <a:extLst>
                <a:ext uri="{FF2B5EF4-FFF2-40B4-BE49-F238E27FC236}">
                  <a16:creationId xmlns:a16="http://schemas.microsoft.com/office/drawing/2014/main" xmlns="" id="{B5DBDC0C-63A3-440F-8C38-422BEBCB4672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11" name="Rectangle 16">
              <a:extLst>
                <a:ext uri="{FF2B5EF4-FFF2-40B4-BE49-F238E27FC236}">
                  <a16:creationId xmlns:a16="http://schemas.microsoft.com/office/drawing/2014/main" xmlns="" id="{41FFD072-B912-4A44-9C3E-58CBCE02FDBE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12" name="Rectangle 16">
              <a:extLst>
                <a:ext uri="{FF2B5EF4-FFF2-40B4-BE49-F238E27FC236}">
                  <a16:creationId xmlns:a16="http://schemas.microsoft.com/office/drawing/2014/main" xmlns="" id="{9C4A507B-4D92-4974-BAD7-3B3D25187592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13" name="Rectangle 16">
              <a:extLst>
                <a:ext uri="{FF2B5EF4-FFF2-40B4-BE49-F238E27FC236}">
                  <a16:creationId xmlns:a16="http://schemas.microsoft.com/office/drawing/2014/main" xmlns="" id="{9B9DABA0-BE72-4E8F-A05F-461BAEF2BDC9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14" name="Rectangle 16">
              <a:extLst>
                <a:ext uri="{FF2B5EF4-FFF2-40B4-BE49-F238E27FC236}">
                  <a16:creationId xmlns:a16="http://schemas.microsoft.com/office/drawing/2014/main" xmlns="" id="{AA7C8200-7381-4AD7-A41C-30E4328EEBA7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15" name="Rectangle 16">
              <a:extLst>
                <a:ext uri="{FF2B5EF4-FFF2-40B4-BE49-F238E27FC236}">
                  <a16:creationId xmlns:a16="http://schemas.microsoft.com/office/drawing/2014/main" xmlns="" id="{AC83AF38-CC18-4E0D-9353-AA0C1048D563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16" name="Rectangle 16">
              <a:extLst>
                <a:ext uri="{FF2B5EF4-FFF2-40B4-BE49-F238E27FC236}">
                  <a16:creationId xmlns:a16="http://schemas.microsoft.com/office/drawing/2014/main" xmlns="" id="{9CB9A684-9661-405D-BAB4-07DBC9A331D9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17" name="Rectangle 16">
              <a:extLst>
                <a:ext uri="{FF2B5EF4-FFF2-40B4-BE49-F238E27FC236}">
                  <a16:creationId xmlns:a16="http://schemas.microsoft.com/office/drawing/2014/main" xmlns="" id="{DBEAFDA8-94BE-436A-BA2B-7FD14A196B9F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18" name="Rectangle 16">
              <a:extLst>
                <a:ext uri="{FF2B5EF4-FFF2-40B4-BE49-F238E27FC236}">
                  <a16:creationId xmlns:a16="http://schemas.microsoft.com/office/drawing/2014/main" xmlns="" id="{35CE8CA7-1F2E-466F-9027-A0CA3A75137E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19" name="Rectangle 16">
              <a:extLst>
                <a:ext uri="{FF2B5EF4-FFF2-40B4-BE49-F238E27FC236}">
                  <a16:creationId xmlns:a16="http://schemas.microsoft.com/office/drawing/2014/main" xmlns="" id="{DBCC7BF3-B675-4DAA-8D84-EE27FFFBA18F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320" name="그룹 319">
            <a:extLst>
              <a:ext uri="{FF2B5EF4-FFF2-40B4-BE49-F238E27FC236}">
                <a16:creationId xmlns:a16="http://schemas.microsoft.com/office/drawing/2014/main" xmlns="" id="{C621EF7E-EF7C-4DEB-B6AE-936B39BE90DA}"/>
              </a:ext>
            </a:extLst>
          </p:cNvPr>
          <p:cNvGrpSpPr/>
          <p:nvPr/>
        </p:nvGrpSpPr>
        <p:grpSpPr>
          <a:xfrm>
            <a:off x="4923474" y="3751713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321" name="Rectangle 16">
              <a:extLst>
                <a:ext uri="{FF2B5EF4-FFF2-40B4-BE49-F238E27FC236}">
                  <a16:creationId xmlns:a16="http://schemas.microsoft.com/office/drawing/2014/main" xmlns="" id="{97F81773-C543-4CB2-BC1A-84AAF9175ABC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2" name="Rectangle 16">
              <a:extLst>
                <a:ext uri="{FF2B5EF4-FFF2-40B4-BE49-F238E27FC236}">
                  <a16:creationId xmlns:a16="http://schemas.microsoft.com/office/drawing/2014/main" xmlns="" id="{397C0929-BA73-4DFC-91B4-4B488AE06BE8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3" name="Rectangle 16">
              <a:extLst>
                <a:ext uri="{FF2B5EF4-FFF2-40B4-BE49-F238E27FC236}">
                  <a16:creationId xmlns:a16="http://schemas.microsoft.com/office/drawing/2014/main" xmlns="" id="{E3A655DE-EA61-49A5-A389-D4B63215254B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4" name="Rectangle 16">
              <a:extLst>
                <a:ext uri="{FF2B5EF4-FFF2-40B4-BE49-F238E27FC236}">
                  <a16:creationId xmlns:a16="http://schemas.microsoft.com/office/drawing/2014/main" xmlns="" id="{8EE80A1F-2BCD-4D75-A627-05110B46D64F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5" name="Rectangle 16">
              <a:extLst>
                <a:ext uri="{FF2B5EF4-FFF2-40B4-BE49-F238E27FC236}">
                  <a16:creationId xmlns:a16="http://schemas.microsoft.com/office/drawing/2014/main" xmlns="" id="{95C79B00-1B43-4619-B56B-59E6EB5C2127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6" name="Rectangle 16">
              <a:extLst>
                <a:ext uri="{FF2B5EF4-FFF2-40B4-BE49-F238E27FC236}">
                  <a16:creationId xmlns:a16="http://schemas.microsoft.com/office/drawing/2014/main" xmlns="" id="{9E23C4F7-F061-4233-B2C4-A10AAD108DB5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7" name="Rectangle 16">
              <a:extLst>
                <a:ext uri="{FF2B5EF4-FFF2-40B4-BE49-F238E27FC236}">
                  <a16:creationId xmlns:a16="http://schemas.microsoft.com/office/drawing/2014/main" xmlns="" id="{3597B1FC-60ED-4EA5-AABB-6138BE4F41D1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8" name="Rectangle 16">
              <a:extLst>
                <a:ext uri="{FF2B5EF4-FFF2-40B4-BE49-F238E27FC236}">
                  <a16:creationId xmlns:a16="http://schemas.microsoft.com/office/drawing/2014/main" xmlns="" id="{45488D57-104A-4192-B159-312F4AB68604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9" name="Rectangle 16">
              <a:extLst>
                <a:ext uri="{FF2B5EF4-FFF2-40B4-BE49-F238E27FC236}">
                  <a16:creationId xmlns:a16="http://schemas.microsoft.com/office/drawing/2014/main" xmlns="" id="{FF37FAE1-0845-4B32-B134-771E340196B1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0" name="Rectangle 16">
              <a:extLst>
                <a:ext uri="{FF2B5EF4-FFF2-40B4-BE49-F238E27FC236}">
                  <a16:creationId xmlns:a16="http://schemas.microsoft.com/office/drawing/2014/main" xmlns="" id="{5EB8F626-99E1-458B-8F9C-A432F6FD0B55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331" name="그룹 330">
            <a:extLst>
              <a:ext uri="{FF2B5EF4-FFF2-40B4-BE49-F238E27FC236}">
                <a16:creationId xmlns:a16="http://schemas.microsoft.com/office/drawing/2014/main" xmlns="" id="{D571D13F-82A5-4327-8C2B-6FE32B53ED15}"/>
              </a:ext>
            </a:extLst>
          </p:cNvPr>
          <p:cNvGrpSpPr/>
          <p:nvPr/>
        </p:nvGrpSpPr>
        <p:grpSpPr>
          <a:xfrm>
            <a:off x="1150510" y="3751712"/>
            <a:ext cx="2366418" cy="131927"/>
            <a:chOff x="8445975" y="6117821"/>
            <a:chExt cx="2783111" cy="155158"/>
          </a:xfrm>
          <a:solidFill>
            <a:schemeClr val="bg1">
              <a:lumMod val="85000"/>
            </a:schemeClr>
          </a:solidFill>
        </p:grpSpPr>
        <p:sp>
          <p:nvSpPr>
            <p:cNvPr id="332" name="Rectangle 16">
              <a:extLst>
                <a:ext uri="{FF2B5EF4-FFF2-40B4-BE49-F238E27FC236}">
                  <a16:creationId xmlns:a16="http://schemas.microsoft.com/office/drawing/2014/main" xmlns="" id="{7DF862E8-AE42-4BF0-B326-144A26449E4E}"/>
                </a:ext>
              </a:extLst>
            </p:cNvPr>
            <p:cNvSpPr/>
            <p:nvPr/>
          </p:nvSpPr>
          <p:spPr>
            <a:xfrm rot="2700000">
              <a:off x="8507481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3" name="Rectangle 16">
              <a:extLst>
                <a:ext uri="{FF2B5EF4-FFF2-40B4-BE49-F238E27FC236}">
                  <a16:creationId xmlns:a16="http://schemas.microsoft.com/office/drawing/2014/main" xmlns="" id="{4A93ECA8-8913-45B5-A315-72F8EE5F0A8A}"/>
                </a:ext>
              </a:extLst>
            </p:cNvPr>
            <p:cNvSpPr/>
            <p:nvPr/>
          </p:nvSpPr>
          <p:spPr>
            <a:xfrm rot="2700000">
              <a:off x="8785808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4" name="Rectangle 16">
              <a:extLst>
                <a:ext uri="{FF2B5EF4-FFF2-40B4-BE49-F238E27FC236}">
                  <a16:creationId xmlns:a16="http://schemas.microsoft.com/office/drawing/2014/main" xmlns="" id="{27555860-C4BE-498C-B52F-38539D475038}"/>
                </a:ext>
              </a:extLst>
            </p:cNvPr>
            <p:cNvSpPr/>
            <p:nvPr/>
          </p:nvSpPr>
          <p:spPr>
            <a:xfrm rot="2700000">
              <a:off x="9064135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5" name="Rectangle 16">
              <a:extLst>
                <a:ext uri="{FF2B5EF4-FFF2-40B4-BE49-F238E27FC236}">
                  <a16:creationId xmlns:a16="http://schemas.microsoft.com/office/drawing/2014/main" xmlns="" id="{A9DDBC85-613B-45FA-8730-32F605710989}"/>
                </a:ext>
              </a:extLst>
            </p:cNvPr>
            <p:cNvSpPr/>
            <p:nvPr/>
          </p:nvSpPr>
          <p:spPr>
            <a:xfrm rot="2700000">
              <a:off x="9342462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6" name="Rectangle 16">
              <a:extLst>
                <a:ext uri="{FF2B5EF4-FFF2-40B4-BE49-F238E27FC236}">
                  <a16:creationId xmlns:a16="http://schemas.microsoft.com/office/drawing/2014/main" xmlns="" id="{DE2F71EE-E755-4EA9-A32C-57F6F23215A1}"/>
                </a:ext>
              </a:extLst>
            </p:cNvPr>
            <p:cNvSpPr/>
            <p:nvPr/>
          </p:nvSpPr>
          <p:spPr>
            <a:xfrm rot="2700000">
              <a:off x="9620789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7" name="Rectangle 16">
              <a:extLst>
                <a:ext uri="{FF2B5EF4-FFF2-40B4-BE49-F238E27FC236}">
                  <a16:creationId xmlns:a16="http://schemas.microsoft.com/office/drawing/2014/main" xmlns="" id="{F2ED44BE-7D41-406B-B8B7-EC0E9B9722B7}"/>
                </a:ext>
              </a:extLst>
            </p:cNvPr>
            <p:cNvSpPr/>
            <p:nvPr/>
          </p:nvSpPr>
          <p:spPr>
            <a:xfrm rot="2700000">
              <a:off x="9899116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8" name="Rectangle 16">
              <a:extLst>
                <a:ext uri="{FF2B5EF4-FFF2-40B4-BE49-F238E27FC236}">
                  <a16:creationId xmlns:a16="http://schemas.microsoft.com/office/drawing/2014/main" xmlns="" id="{681C0F97-F8DB-4665-8CBB-70485FDA647F}"/>
                </a:ext>
              </a:extLst>
            </p:cNvPr>
            <p:cNvSpPr/>
            <p:nvPr/>
          </p:nvSpPr>
          <p:spPr>
            <a:xfrm rot="2700000">
              <a:off x="1017744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9" name="Rectangle 16">
              <a:extLst>
                <a:ext uri="{FF2B5EF4-FFF2-40B4-BE49-F238E27FC236}">
                  <a16:creationId xmlns:a16="http://schemas.microsoft.com/office/drawing/2014/main" xmlns="" id="{B9624C73-E118-4860-A3B5-E22D5C375D1D}"/>
                </a:ext>
              </a:extLst>
            </p:cNvPr>
            <p:cNvSpPr/>
            <p:nvPr/>
          </p:nvSpPr>
          <p:spPr>
            <a:xfrm rot="2700000">
              <a:off x="10455770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40" name="Rectangle 16">
              <a:extLst>
                <a:ext uri="{FF2B5EF4-FFF2-40B4-BE49-F238E27FC236}">
                  <a16:creationId xmlns:a16="http://schemas.microsoft.com/office/drawing/2014/main" xmlns="" id="{B0359690-1CA3-45FB-8055-4AA17ECBF08C}"/>
                </a:ext>
              </a:extLst>
            </p:cNvPr>
            <p:cNvSpPr/>
            <p:nvPr/>
          </p:nvSpPr>
          <p:spPr>
            <a:xfrm rot="2700000">
              <a:off x="10734097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41" name="Rectangle 16">
              <a:extLst>
                <a:ext uri="{FF2B5EF4-FFF2-40B4-BE49-F238E27FC236}">
                  <a16:creationId xmlns:a16="http://schemas.microsoft.com/office/drawing/2014/main" xmlns="" id="{B4C3A2F0-29BC-4AC5-AEAF-7859CAD66488}"/>
                </a:ext>
              </a:extLst>
            </p:cNvPr>
            <p:cNvSpPr/>
            <p:nvPr/>
          </p:nvSpPr>
          <p:spPr>
            <a:xfrm rot="2700000">
              <a:off x="11012423" y="6056315"/>
              <a:ext cx="155158" cy="27816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15">
            <a:extLst>
              <a:ext uri="{FF2B5EF4-FFF2-40B4-BE49-F238E27FC236}">
                <a16:creationId xmlns:a16="http://schemas.microsoft.com/office/drawing/2014/main" xmlns="" id="{288D1681-BA81-408D-8CB9-2E31F97A3229}"/>
              </a:ext>
            </a:extLst>
          </p:cNvPr>
          <p:cNvSpPr>
            <a:spLocks noEditPoints="1"/>
          </p:cNvSpPr>
          <p:nvPr/>
        </p:nvSpPr>
        <p:spPr bwMode="auto">
          <a:xfrm>
            <a:off x="1813122" y="1743709"/>
            <a:ext cx="4000629" cy="4422256"/>
          </a:xfrm>
          <a:custGeom>
            <a:avLst/>
            <a:gdLst>
              <a:gd name="T0" fmla="*/ 2685 w 3729"/>
              <a:gd name="T1" fmla="*/ 507 h 4122"/>
              <a:gd name="T2" fmla="*/ 2661 w 3729"/>
              <a:gd name="T3" fmla="*/ 456 h 4122"/>
              <a:gd name="T4" fmla="*/ 1523 w 3729"/>
              <a:gd name="T5" fmla="*/ 69 h 4122"/>
              <a:gd name="T6" fmla="*/ 1572 w 3729"/>
              <a:gd name="T7" fmla="*/ 238 h 4122"/>
              <a:gd name="T8" fmla="*/ 1783 w 3729"/>
              <a:gd name="T9" fmla="*/ 335 h 4122"/>
              <a:gd name="T10" fmla="*/ 1951 w 3729"/>
              <a:gd name="T11" fmla="*/ 400 h 4122"/>
              <a:gd name="T12" fmla="*/ 2009 w 3729"/>
              <a:gd name="T13" fmla="*/ 278 h 4122"/>
              <a:gd name="T14" fmla="*/ 2176 w 3729"/>
              <a:gd name="T15" fmla="*/ 295 h 4122"/>
              <a:gd name="T16" fmla="*/ 2416 w 3729"/>
              <a:gd name="T17" fmla="*/ 362 h 4122"/>
              <a:gd name="T18" fmla="*/ 2612 w 3729"/>
              <a:gd name="T19" fmla="*/ 347 h 4122"/>
              <a:gd name="T20" fmla="*/ 2780 w 3729"/>
              <a:gd name="T21" fmla="*/ 509 h 4122"/>
              <a:gd name="T22" fmla="*/ 2772 w 3729"/>
              <a:gd name="T23" fmla="*/ 662 h 4122"/>
              <a:gd name="T24" fmla="*/ 2863 w 3729"/>
              <a:gd name="T25" fmla="*/ 831 h 4122"/>
              <a:gd name="T26" fmla="*/ 2949 w 3729"/>
              <a:gd name="T27" fmla="*/ 1031 h 4122"/>
              <a:gd name="T28" fmla="*/ 3078 w 3729"/>
              <a:gd name="T29" fmla="*/ 1226 h 4122"/>
              <a:gd name="T30" fmla="*/ 3289 w 3729"/>
              <a:gd name="T31" fmla="*/ 1406 h 4122"/>
              <a:gd name="T32" fmla="*/ 3320 w 3729"/>
              <a:gd name="T33" fmla="*/ 1506 h 4122"/>
              <a:gd name="T34" fmla="*/ 3552 w 3729"/>
              <a:gd name="T35" fmla="*/ 1486 h 4122"/>
              <a:gd name="T36" fmla="*/ 3725 w 3729"/>
              <a:gd name="T37" fmla="*/ 1511 h 4122"/>
              <a:gd name="T38" fmla="*/ 3672 w 3729"/>
              <a:gd name="T39" fmla="*/ 1675 h 4122"/>
              <a:gd name="T40" fmla="*/ 3612 w 3729"/>
              <a:gd name="T41" fmla="*/ 1811 h 4122"/>
              <a:gd name="T42" fmla="*/ 3460 w 3729"/>
              <a:gd name="T43" fmla="*/ 1998 h 4122"/>
              <a:gd name="T44" fmla="*/ 3252 w 3729"/>
              <a:gd name="T45" fmla="*/ 2178 h 4122"/>
              <a:gd name="T46" fmla="*/ 3083 w 3729"/>
              <a:gd name="T47" fmla="*/ 2411 h 4122"/>
              <a:gd name="T48" fmla="*/ 3154 w 3729"/>
              <a:gd name="T49" fmla="*/ 2731 h 4122"/>
              <a:gd name="T50" fmla="*/ 3152 w 3729"/>
              <a:gd name="T51" fmla="*/ 3018 h 4122"/>
              <a:gd name="T52" fmla="*/ 2923 w 3729"/>
              <a:gd name="T53" fmla="*/ 3191 h 4122"/>
              <a:gd name="T54" fmla="*/ 2840 w 3729"/>
              <a:gd name="T55" fmla="*/ 3315 h 4122"/>
              <a:gd name="T56" fmla="*/ 2849 w 3729"/>
              <a:gd name="T57" fmla="*/ 3515 h 4122"/>
              <a:gd name="T58" fmla="*/ 2712 w 3729"/>
              <a:gd name="T59" fmla="*/ 3622 h 4122"/>
              <a:gd name="T60" fmla="*/ 2623 w 3729"/>
              <a:gd name="T61" fmla="*/ 3811 h 4122"/>
              <a:gd name="T62" fmla="*/ 2440 w 3729"/>
              <a:gd name="T63" fmla="*/ 4009 h 4122"/>
              <a:gd name="T64" fmla="*/ 2203 w 3729"/>
              <a:gd name="T65" fmla="*/ 4073 h 4122"/>
              <a:gd name="T66" fmla="*/ 1967 w 3729"/>
              <a:gd name="T67" fmla="*/ 4102 h 4122"/>
              <a:gd name="T68" fmla="*/ 1892 w 3729"/>
              <a:gd name="T69" fmla="*/ 3989 h 4122"/>
              <a:gd name="T70" fmla="*/ 1849 w 3729"/>
              <a:gd name="T71" fmla="*/ 3802 h 4122"/>
              <a:gd name="T72" fmla="*/ 1740 w 3729"/>
              <a:gd name="T73" fmla="*/ 3606 h 4122"/>
              <a:gd name="T74" fmla="*/ 1689 w 3729"/>
              <a:gd name="T75" fmla="*/ 3366 h 4122"/>
              <a:gd name="T76" fmla="*/ 1583 w 3729"/>
              <a:gd name="T77" fmla="*/ 3175 h 4122"/>
              <a:gd name="T78" fmla="*/ 1609 w 3729"/>
              <a:gd name="T79" fmla="*/ 2911 h 4122"/>
              <a:gd name="T80" fmla="*/ 1656 w 3729"/>
              <a:gd name="T81" fmla="*/ 2706 h 4122"/>
              <a:gd name="T82" fmla="*/ 1589 w 3729"/>
              <a:gd name="T83" fmla="*/ 2426 h 4122"/>
              <a:gd name="T84" fmla="*/ 1429 w 3729"/>
              <a:gd name="T85" fmla="*/ 2218 h 4122"/>
              <a:gd name="T86" fmla="*/ 1463 w 3729"/>
              <a:gd name="T87" fmla="*/ 1969 h 4122"/>
              <a:gd name="T88" fmla="*/ 1256 w 3729"/>
              <a:gd name="T89" fmla="*/ 1898 h 4122"/>
              <a:gd name="T90" fmla="*/ 1003 w 3729"/>
              <a:gd name="T91" fmla="*/ 1809 h 4122"/>
              <a:gd name="T92" fmla="*/ 736 w 3729"/>
              <a:gd name="T93" fmla="*/ 1842 h 4122"/>
              <a:gd name="T94" fmla="*/ 509 w 3729"/>
              <a:gd name="T95" fmla="*/ 1889 h 4122"/>
              <a:gd name="T96" fmla="*/ 300 w 3729"/>
              <a:gd name="T97" fmla="*/ 1742 h 4122"/>
              <a:gd name="T98" fmla="*/ 209 w 3729"/>
              <a:gd name="T99" fmla="*/ 1615 h 4122"/>
              <a:gd name="T100" fmla="*/ 105 w 3729"/>
              <a:gd name="T101" fmla="*/ 1475 h 4122"/>
              <a:gd name="T102" fmla="*/ 34 w 3729"/>
              <a:gd name="T103" fmla="*/ 1347 h 4122"/>
              <a:gd name="T104" fmla="*/ 72 w 3729"/>
              <a:gd name="T105" fmla="*/ 1066 h 4122"/>
              <a:gd name="T106" fmla="*/ 69 w 3729"/>
              <a:gd name="T107" fmla="*/ 831 h 4122"/>
              <a:gd name="T108" fmla="*/ 180 w 3729"/>
              <a:gd name="T109" fmla="*/ 629 h 4122"/>
              <a:gd name="T110" fmla="*/ 280 w 3729"/>
              <a:gd name="T111" fmla="*/ 531 h 4122"/>
              <a:gd name="T112" fmla="*/ 529 w 3729"/>
              <a:gd name="T113" fmla="*/ 222 h 4122"/>
              <a:gd name="T114" fmla="*/ 643 w 3729"/>
              <a:gd name="T115" fmla="*/ 122 h 4122"/>
              <a:gd name="T116" fmla="*/ 829 w 3729"/>
              <a:gd name="T117" fmla="*/ 111 h 4122"/>
              <a:gd name="T118" fmla="*/ 1023 w 3729"/>
              <a:gd name="T119" fmla="*/ 51 h 4122"/>
              <a:gd name="T120" fmla="*/ 1380 w 3729"/>
              <a:gd name="T121" fmla="*/ 26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29" h="4122">
                <a:moveTo>
                  <a:pt x="2732" y="555"/>
                </a:moveTo>
                <a:lnTo>
                  <a:pt x="2736" y="558"/>
                </a:lnTo>
                <a:lnTo>
                  <a:pt x="2738" y="560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0"/>
                </a:lnTo>
                <a:lnTo>
                  <a:pt x="2740" y="558"/>
                </a:lnTo>
                <a:lnTo>
                  <a:pt x="2736" y="556"/>
                </a:lnTo>
                <a:lnTo>
                  <a:pt x="2734" y="555"/>
                </a:lnTo>
                <a:lnTo>
                  <a:pt x="2732" y="555"/>
                </a:lnTo>
                <a:close/>
                <a:moveTo>
                  <a:pt x="2703" y="531"/>
                </a:moveTo>
                <a:lnTo>
                  <a:pt x="2723" y="555"/>
                </a:lnTo>
                <a:lnTo>
                  <a:pt x="2729" y="555"/>
                </a:lnTo>
                <a:lnTo>
                  <a:pt x="2723" y="547"/>
                </a:lnTo>
                <a:lnTo>
                  <a:pt x="2718" y="540"/>
                </a:lnTo>
                <a:lnTo>
                  <a:pt x="2711" y="535"/>
                </a:lnTo>
                <a:lnTo>
                  <a:pt x="2703" y="531"/>
                </a:lnTo>
                <a:close/>
                <a:moveTo>
                  <a:pt x="2672" y="478"/>
                </a:moveTo>
                <a:lnTo>
                  <a:pt x="2672" y="495"/>
                </a:lnTo>
                <a:lnTo>
                  <a:pt x="2680" y="495"/>
                </a:lnTo>
                <a:lnTo>
                  <a:pt x="2681" y="502"/>
                </a:lnTo>
                <a:lnTo>
                  <a:pt x="2685" y="507"/>
                </a:lnTo>
                <a:lnTo>
                  <a:pt x="2689" y="513"/>
                </a:lnTo>
                <a:lnTo>
                  <a:pt x="2692" y="518"/>
                </a:lnTo>
                <a:lnTo>
                  <a:pt x="2696" y="518"/>
                </a:lnTo>
                <a:lnTo>
                  <a:pt x="2696" y="502"/>
                </a:lnTo>
                <a:lnTo>
                  <a:pt x="2692" y="500"/>
                </a:lnTo>
                <a:lnTo>
                  <a:pt x="2689" y="498"/>
                </a:lnTo>
                <a:lnTo>
                  <a:pt x="2687" y="495"/>
                </a:lnTo>
                <a:lnTo>
                  <a:pt x="2685" y="491"/>
                </a:lnTo>
                <a:lnTo>
                  <a:pt x="2683" y="486"/>
                </a:lnTo>
                <a:lnTo>
                  <a:pt x="2676" y="486"/>
                </a:lnTo>
                <a:lnTo>
                  <a:pt x="2676" y="478"/>
                </a:lnTo>
                <a:lnTo>
                  <a:pt x="2672" y="478"/>
                </a:lnTo>
                <a:close/>
                <a:moveTo>
                  <a:pt x="2656" y="455"/>
                </a:moveTo>
                <a:lnTo>
                  <a:pt x="2660" y="458"/>
                </a:lnTo>
                <a:lnTo>
                  <a:pt x="2661" y="462"/>
                </a:lnTo>
                <a:lnTo>
                  <a:pt x="2663" y="464"/>
                </a:lnTo>
                <a:lnTo>
                  <a:pt x="2667" y="469"/>
                </a:lnTo>
                <a:lnTo>
                  <a:pt x="2669" y="475"/>
                </a:lnTo>
                <a:lnTo>
                  <a:pt x="2672" y="475"/>
                </a:lnTo>
                <a:lnTo>
                  <a:pt x="2671" y="467"/>
                </a:lnTo>
                <a:lnTo>
                  <a:pt x="2669" y="462"/>
                </a:lnTo>
                <a:lnTo>
                  <a:pt x="2667" y="458"/>
                </a:lnTo>
                <a:lnTo>
                  <a:pt x="2661" y="456"/>
                </a:lnTo>
                <a:lnTo>
                  <a:pt x="2656" y="455"/>
                </a:lnTo>
                <a:close/>
                <a:moveTo>
                  <a:pt x="1469" y="0"/>
                </a:moveTo>
                <a:lnTo>
                  <a:pt x="1480" y="2"/>
                </a:lnTo>
                <a:lnTo>
                  <a:pt x="1480" y="6"/>
                </a:lnTo>
                <a:lnTo>
                  <a:pt x="1485" y="7"/>
                </a:lnTo>
                <a:lnTo>
                  <a:pt x="1489" y="9"/>
                </a:lnTo>
                <a:lnTo>
                  <a:pt x="1494" y="9"/>
                </a:lnTo>
                <a:lnTo>
                  <a:pt x="1500" y="9"/>
                </a:lnTo>
                <a:lnTo>
                  <a:pt x="1500" y="29"/>
                </a:lnTo>
                <a:lnTo>
                  <a:pt x="1511" y="27"/>
                </a:lnTo>
                <a:lnTo>
                  <a:pt x="1518" y="24"/>
                </a:lnTo>
                <a:lnTo>
                  <a:pt x="1527" y="20"/>
                </a:lnTo>
                <a:lnTo>
                  <a:pt x="1540" y="18"/>
                </a:lnTo>
                <a:lnTo>
                  <a:pt x="1543" y="27"/>
                </a:lnTo>
                <a:lnTo>
                  <a:pt x="1545" y="42"/>
                </a:lnTo>
                <a:lnTo>
                  <a:pt x="1543" y="55"/>
                </a:lnTo>
                <a:lnTo>
                  <a:pt x="1540" y="55"/>
                </a:lnTo>
                <a:lnTo>
                  <a:pt x="1538" y="58"/>
                </a:lnTo>
                <a:lnTo>
                  <a:pt x="1536" y="60"/>
                </a:lnTo>
                <a:lnTo>
                  <a:pt x="1534" y="62"/>
                </a:lnTo>
                <a:lnTo>
                  <a:pt x="1534" y="66"/>
                </a:lnTo>
                <a:lnTo>
                  <a:pt x="1532" y="69"/>
                </a:lnTo>
                <a:lnTo>
                  <a:pt x="1523" y="69"/>
                </a:lnTo>
                <a:lnTo>
                  <a:pt x="1523" y="75"/>
                </a:lnTo>
                <a:lnTo>
                  <a:pt x="1521" y="76"/>
                </a:lnTo>
                <a:lnTo>
                  <a:pt x="1521" y="80"/>
                </a:lnTo>
                <a:lnTo>
                  <a:pt x="1520" y="86"/>
                </a:lnTo>
                <a:lnTo>
                  <a:pt x="1534" y="96"/>
                </a:lnTo>
                <a:lnTo>
                  <a:pt x="1541" y="111"/>
                </a:lnTo>
                <a:lnTo>
                  <a:pt x="1545" y="129"/>
                </a:lnTo>
                <a:lnTo>
                  <a:pt x="1543" y="155"/>
                </a:lnTo>
                <a:lnTo>
                  <a:pt x="1516" y="178"/>
                </a:lnTo>
                <a:lnTo>
                  <a:pt x="1512" y="186"/>
                </a:lnTo>
                <a:lnTo>
                  <a:pt x="1503" y="186"/>
                </a:lnTo>
                <a:lnTo>
                  <a:pt x="1503" y="191"/>
                </a:lnTo>
                <a:lnTo>
                  <a:pt x="1492" y="195"/>
                </a:lnTo>
                <a:lnTo>
                  <a:pt x="1496" y="202"/>
                </a:lnTo>
                <a:lnTo>
                  <a:pt x="1509" y="206"/>
                </a:lnTo>
                <a:lnTo>
                  <a:pt x="1514" y="200"/>
                </a:lnTo>
                <a:lnTo>
                  <a:pt x="1523" y="198"/>
                </a:lnTo>
                <a:lnTo>
                  <a:pt x="1532" y="200"/>
                </a:lnTo>
                <a:lnTo>
                  <a:pt x="1543" y="202"/>
                </a:lnTo>
                <a:lnTo>
                  <a:pt x="1549" y="229"/>
                </a:lnTo>
                <a:lnTo>
                  <a:pt x="1560" y="235"/>
                </a:lnTo>
                <a:lnTo>
                  <a:pt x="1560" y="238"/>
                </a:lnTo>
                <a:lnTo>
                  <a:pt x="1572" y="238"/>
                </a:lnTo>
                <a:lnTo>
                  <a:pt x="1572" y="242"/>
                </a:lnTo>
                <a:lnTo>
                  <a:pt x="1589" y="242"/>
                </a:lnTo>
                <a:lnTo>
                  <a:pt x="1592" y="251"/>
                </a:lnTo>
                <a:lnTo>
                  <a:pt x="1600" y="251"/>
                </a:lnTo>
                <a:lnTo>
                  <a:pt x="1600" y="255"/>
                </a:lnTo>
                <a:lnTo>
                  <a:pt x="1609" y="255"/>
                </a:lnTo>
                <a:lnTo>
                  <a:pt x="1609" y="258"/>
                </a:lnTo>
                <a:lnTo>
                  <a:pt x="1660" y="255"/>
                </a:lnTo>
                <a:lnTo>
                  <a:pt x="1660" y="258"/>
                </a:lnTo>
                <a:lnTo>
                  <a:pt x="1680" y="258"/>
                </a:lnTo>
                <a:lnTo>
                  <a:pt x="1680" y="262"/>
                </a:lnTo>
                <a:lnTo>
                  <a:pt x="1700" y="262"/>
                </a:lnTo>
                <a:lnTo>
                  <a:pt x="1700" y="266"/>
                </a:lnTo>
                <a:lnTo>
                  <a:pt x="1709" y="266"/>
                </a:lnTo>
                <a:lnTo>
                  <a:pt x="1712" y="275"/>
                </a:lnTo>
                <a:lnTo>
                  <a:pt x="1720" y="275"/>
                </a:lnTo>
                <a:lnTo>
                  <a:pt x="1720" y="278"/>
                </a:lnTo>
                <a:lnTo>
                  <a:pt x="1752" y="278"/>
                </a:lnTo>
                <a:lnTo>
                  <a:pt x="1756" y="286"/>
                </a:lnTo>
                <a:lnTo>
                  <a:pt x="1763" y="286"/>
                </a:lnTo>
                <a:lnTo>
                  <a:pt x="1769" y="322"/>
                </a:lnTo>
                <a:lnTo>
                  <a:pt x="1778" y="329"/>
                </a:lnTo>
                <a:lnTo>
                  <a:pt x="1783" y="335"/>
                </a:lnTo>
                <a:lnTo>
                  <a:pt x="1789" y="340"/>
                </a:lnTo>
                <a:lnTo>
                  <a:pt x="1796" y="344"/>
                </a:lnTo>
                <a:lnTo>
                  <a:pt x="1807" y="346"/>
                </a:lnTo>
                <a:lnTo>
                  <a:pt x="1823" y="346"/>
                </a:lnTo>
                <a:lnTo>
                  <a:pt x="1836" y="351"/>
                </a:lnTo>
                <a:lnTo>
                  <a:pt x="1849" y="351"/>
                </a:lnTo>
                <a:lnTo>
                  <a:pt x="1863" y="355"/>
                </a:lnTo>
                <a:lnTo>
                  <a:pt x="1863" y="358"/>
                </a:lnTo>
                <a:lnTo>
                  <a:pt x="1880" y="358"/>
                </a:lnTo>
                <a:lnTo>
                  <a:pt x="1883" y="366"/>
                </a:lnTo>
                <a:lnTo>
                  <a:pt x="1896" y="366"/>
                </a:lnTo>
                <a:lnTo>
                  <a:pt x="1896" y="369"/>
                </a:lnTo>
                <a:lnTo>
                  <a:pt x="1903" y="369"/>
                </a:lnTo>
                <a:lnTo>
                  <a:pt x="1903" y="375"/>
                </a:lnTo>
                <a:lnTo>
                  <a:pt x="1916" y="375"/>
                </a:lnTo>
                <a:lnTo>
                  <a:pt x="1920" y="382"/>
                </a:lnTo>
                <a:lnTo>
                  <a:pt x="1929" y="382"/>
                </a:lnTo>
                <a:lnTo>
                  <a:pt x="1932" y="391"/>
                </a:lnTo>
                <a:lnTo>
                  <a:pt x="1934" y="391"/>
                </a:lnTo>
                <a:lnTo>
                  <a:pt x="1938" y="393"/>
                </a:lnTo>
                <a:lnTo>
                  <a:pt x="1941" y="396"/>
                </a:lnTo>
                <a:lnTo>
                  <a:pt x="1945" y="398"/>
                </a:lnTo>
                <a:lnTo>
                  <a:pt x="1951" y="400"/>
                </a:lnTo>
                <a:lnTo>
                  <a:pt x="1954" y="402"/>
                </a:lnTo>
                <a:lnTo>
                  <a:pt x="1956" y="402"/>
                </a:lnTo>
                <a:lnTo>
                  <a:pt x="1956" y="398"/>
                </a:lnTo>
                <a:lnTo>
                  <a:pt x="1969" y="398"/>
                </a:lnTo>
                <a:lnTo>
                  <a:pt x="1972" y="393"/>
                </a:lnTo>
                <a:lnTo>
                  <a:pt x="1976" y="389"/>
                </a:lnTo>
                <a:lnTo>
                  <a:pt x="1980" y="386"/>
                </a:lnTo>
                <a:lnTo>
                  <a:pt x="1983" y="382"/>
                </a:lnTo>
                <a:lnTo>
                  <a:pt x="1985" y="376"/>
                </a:lnTo>
                <a:lnTo>
                  <a:pt x="1989" y="369"/>
                </a:lnTo>
                <a:lnTo>
                  <a:pt x="1989" y="369"/>
                </a:lnTo>
                <a:lnTo>
                  <a:pt x="1991" y="367"/>
                </a:lnTo>
                <a:lnTo>
                  <a:pt x="1992" y="367"/>
                </a:lnTo>
                <a:lnTo>
                  <a:pt x="1992" y="366"/>
                </a:lnTo>
                <a:lnTo>
                  <a:pt x="1992" y="362"/>
                </a:lnTo>
                <a:lnTo>
                  <a:pt x="1992" y="358"/>
                </a:lnTo>
                <a:lnTo>
                  <a:pt x="1989" y="358"/>
                </a:lnTo>
                <a:lnTo>
                  <a:pt x="1989" y="349"/>
                </a:lnTo>
                <a:lnTo>
                  <a:pt x="1983" y="349"/>
                </a:lnTo>
                <a:lnTo>
                  <a:pt x="1981" y="331"/>
                </a:lnTo>
                <a:lnTo>
                  <a:pt x="1985" y="311"/>
                </a:lnTo>
                <a:lnTo>
                  <a:pt x="1989" y="295"/>
                </a:lnTo>
                <a:lnTo>
                  <a:pt x="2009" y="278"/>
                </a:lnTo>
                <a:lnTo>
                  <a:pt x="2009" y="275"/>
                </a:lnTo>
                <a:lnTo>
                  <a:pt x="2023" y="271"/>
                </a:lnTo>
                <a:lnTo>
                  <a:pt x="2029" y="262"/>
                </a:lnTo>
                <a:lnTo>
                  <a:pt x="2056" y="262"/>
                </a:lnTo>
                <a:lnTo>
                  <a:pt x="2063" y="251"/>
                </a:lnTo>
                <a:lnTo>
                  <a:pt x="2112" y="251"/>
                </a:lnTo>
                <a:lnTo>
                  <a:pt x="2112" y="255"/>
                </a:lnTo>
                <a:lnTo>
                  <a:pt x="2123" y="255"/>
                </a:lnTo>
                <a:lnTo>
                  <a:pt x="2123" y="258"/>
                </a:lnTo>
                <a:lnTo>
                  <a:pt x="2132" y="258"/>
                </a:lnTo>
                <a:lnTo>
                  <a:pt x="2132" y="262"/>
                </a:lnTo>
                <a:lnTo>
                  <a:pt x="2160" y="262"/>
                </a:lnTo>
                <a:lnTo>
                  <a:pt x="2160" y="266"/>
                </a:lnTo>
                <a:lnTo>
                  <a:pt x="2163" y="271"/>
                </a:lnTo>
                <a:lnTo>
                  <a:pt x="2163" y="273"/>
                </a:lnTo>
                <a:lnTo>
                  <a:pt x="2165" y="276"/>
                </a:lnTo>
                <a:lnTo>
                  <a:pt x="2163" y="280"/>
                </a:lnTo>
                <a:lnTo>
                  <a:pt x="2163" y="282"/>
                </a:lnTo>
                <a:lnTo>
                  <a:pt x="2165" y="284"/>
                </a:lnTo>
                <a:lnTo>
                  <a:pt x="2167" y="286"/>
                </a:lnTo>
                <a:lnTo>
                  <a:pt x="2171" y="287"/>
                </a:lnTo>
                <a:lnTo>
                  <a:pt x="2176" y="289"/>
                </a:lnTo>
                <a:lnTo>
                  <a:pt x="2176" y="295"/>
                </a:lnTo>
                <a:lnTo>
                  <a:pt x="2203" y="295"/>
                </a:lnTo>
                <a:lnTo>
                  <a:pt x="2203" y="298"/>
                </a:lnTo>
                <a:lnTo>
                  <a:pt x="2220" y="302"/>
                </a:lnTo>
                <a:lnTo>
                  <a:pt x="2220" y="306"/>
                </a:lnTo>
                <a:lnTo>
                  <a:pt x="2223" y="306"/>
                </a:lnTo>
                <a:lnTo>
                  <a:pt x="2225" y="306"/>
                </a:lnTo>
                <a:lnTo>
                  <a:pt x="2227" y="304"/>
                </a:lnTo>
                <a:lnTo>
                  <a:pt x="2227" y="302"/>
                </a:lnTo>
                <a:lnTo>
                  <a:pt x="2229" y="302"/>
                </a:lnTo>
                <a:lnTo>
                  <a:pt x="2243" y="302"/>
                </a:lnTo>
                <a:lnTo>
                  <a:pt x="2256" y="306"/>
                </a:lnTo>
                <a:lnTo>
                  <a:pt x="2269" y="309"/>
                </a:lnTo>
                <a:lnTo>
                  <a:pt x="2272" y="342"/>
                </a:lnTo>
                <a:lnTo>
                  <a:pt x="2296" y="346"/>
                </a:lnTo>
                <a:lnTo>
                  <a:pt x="2305" y="344"/>
                </a:lnTo>
                <a:lnTo>
                  <a:pt x="2318" y="342"/>
                </a:lnTo>
                <a:lnTo>
                  <a:pt x="2332" y="342"/>
                </a:lnTo>
                <a:lnTo>
                  <a:pt x="2332" y="346"/>
                </a:lnTo>
                <a:lnTo>
                  <a:pt x="2369" y="349"/>
                </a:lnTo>
                <a:lnTo>
                  <a:pt x="2369" y="355"/>
                </a:lnTo>
                <a:lnTo>
                  <a:pt x="2389" y="355"/>
                </a:lnTo>
                <a:lnTo>
                  <a:pt x="2392" y="362"/>
                </a:lnTo>
                <a:lnTo>
                  <a:pt x="2416" y="362"/>
                </a:lnTo>
                <a:lnTo>
                  <a:pt x="2416" y="366"/>
                </a:lnTo>
                <a:lnTo>
                  <a:pt x="2429" y="369"/>
                </a:lnTo>
                <a:lnTo>
                  <a:pt x="2449" y="369"/>
                </a:lnTo>
                <a:lnTo>
                  <a:pt x="2456" y="375"/>
                </a:lnTo>
                <a:lnTo>
                  <a:pt x="2467" y="380"/>
                </a:lnTo>
                <a:lnTo>
                  <a:pt x="2480" y="384"/>
                </a:lnTo>
                <a:lnTo>
                  <a:pt x="2492" y="382"/>
                </a:lnTo>
                <a:lnTo>
                  <a:pt x="2503" y="366"/>
                </a:lnTo>
                <a:lnTo>
                  <a:pt x="2536" y="358"/>
                </a:lnTo>
                <a:lnTo>
                  <a:pt x="2536" y="349"/>
                </a:lnTo>
                <a:lnTo>
                  <a:pt x="2563" y="346"/>
                </a:lnTo>
                <a:lnTo>
                  <a:pt x="2569" y="338"/>
                </a:lnTo>
                <a:lnTo>
                  <a:pt x="2572" y="336"/>
                </a:lnTo>
                <a:lnTo>
                  <a:pt x="2578" y="338"/>
                </a:lnTo>
                <a:lnTo>
                  <a:pt x="2583" y="338"/>
                </a:lnTo>
                <a:lnTo>
                  <a:pt x="2589" y="340"/>
                </a:lnTo>
                <a:lnTo>
                  <a:pt x="2592" y="340"/>
                </a:lnTo>
                <a:lnTo>
                  <a:pt x="2596" y="342"/>
                </a:lnTo>
                <a:lnTo>
                  <a:pt x="2600" y="349"/>
                </a:lnTo>
                <a:lnTo>
                  <a:pt x="2603" y="351"/>
                </a:lnTo>
                <a:lnTo>
                  <a:pt x="2607" y="349"/>
                </a:lnTo>
                <a:lnTo>
                  <a:pt x="2611" y="349"/>
                </a:lnTo>
                <a:lnTo>
                  <a:pt x="2612" y="347"/>
                </a:lnTo>
                <a:lnTo>
                  <a:pt x="2612" y="346"/>
                </a:lnTo>
                <a:lnTo>
                  <a:pt x="2616" y="346"/>
                </a:lnTo>
                <a:lnTo>
                  <a:pt x="2620" y="346"/>
                </a:lnTo>
                <a:lnTo>
                  <a:pt x="2623" y="347"/>
                </a:lnTo>
                <a:lnTo>
                  <a:pt x="2625" y="349"/>
                </a:lnTo>
                <a:lnTo>
                  <a:pt x="2629" y="349"/>
                </a:lnTo>
                <a:lnTo>
                  <a:pt x="2629" y="362"/>
                </a:lnTo>
                <a:lnTo>
                  <a:pt x="2641" y="364"/>
                </a:lnTo>
                <a:lnTo>
                  <a:pt x="2660" y="367"/>
                </a:lnTo>
                <a:lnTo>
                  <a:pt x="2681" y="369"/>
                </a:lnTo>
                <a:lnTo>
                  <a:pt x="2701" y="369"/>
                </a:lnTo>
                <a:lnTo>
                  <a:pt x="2716" y="366"/>
                </a:lnTo>
                <a:lnTo>
                  <a:pt x="2716" y="362"/>
                </a:lnTo>
                <a:lnTo>
                  <a:pt x="2743" y="358"/>
                </a:lnTo>
                <a:lnTo>
                  <a:pt x="2756" y="395"/>
                </a:lnTo>
                <a:lnTo>
                  <a:pt x="2769" y="402"/>
                </a:lnTo>
                <a:lnTo>
                  <a:pt x="2769" y="426"/>
                </a:lnTo>
                <a:lnTo>
                  <a:pt x="2776" y="429"/>
                </a:lnTo>
                <a:lnTo>
                  <a:pt x="2776" y="438"/>
                </a:lnTo>
                <a:lnTo>
                  <a:pt x="2780" y="438"/>
                </a:lnTo>
                <a:lnTo>
                  <a:pt x="2780" y="446"/>
                </a:lnTo>
                <a:lnTo>
                  <a:pt x="2783" y="446"/>
                </a:lnTo>
                <a:lnTo>
                  <a:pt x="2780" y="509"/>
                </a:lnTo>
                <a:lnTo>
                  <a:pt x="2776" y="509"/>
                </a:lnTo>
                <a:lnTo>
                  <a:pt x="2776" y="518"/>
                </a:lnTo>
                <a:lnTo>
                  <a:pt x="2772" y="518"/>
                </a:lnTo>
                <a:lnTo>
                  <a:pt x="2772" y="531"/>
                </a:lnTo>
                <a:lnTo>
                  <a:pt x="2769" y="531"/>
                </a:lnTo>
                <a:lnTo>
                  <a:pt x="2769" y="535"/>
                </a:lnTo>
                <a:lnTo>
                  <a:pt x="2772" y="535"/>
                </a:lnTo>
                <a:lnTo>
                  <a:pt x="2772" y="558"/>
                </a:lnTo>
                <a:lnTo>
                  <a:pt x="2763" y="564"/>
                </a:lnTo>
                <a:lnTo>
                  <a:pt x="2758" y="567"/>
                </a:lnTo>
                <a:lnTo>
                  <a:pt x="2752" y="569"/>
                </a:lnTo>
                <a:lnTo>
                  <a:pt x="2740" y="566"/>
                </a:lnTo>
                <a:lnTo>
                  <a:pt x="2740" y="578"/>
                </a:lnTo>
                <a:lnTo>
                  <a:pt x="2736" y="578"/>
                </a:lnTo>
                <a:lnTo>
                  <a:pt x="2736" y="582"/>
                </a:lnTo>
                <a:lnTo>
                  <a:pt x="2740" y="582"/>
                </a:lnTo>
                <a:lnTo>
                  <a:pt x="2743" y="602"/>
                </a:lnTo>
                <a:lnTo>
                  <a:pt x="2749" y="602"/>
                </a:lnTo>
                <a:lnTo>
                  <a:pt x="2749" y="615"/>
                </a:lnTo>
                <a:lnTo>
                  <a:pt x="2752" y="615"/>
                </a:lnTo>
                <a:lnTo>
                  <a:pt x="2756" y="635"/>
                </a:lnTo>
                <a:lnTo>
                  <a:pt x="2763" y="638"/>
                </a:lnTo>
                <a:lnTo>
                  <a:pt x="2772" y="662"/>
                </a:lnTo>
                <a:lnTo>
                  <a:pt x="2780" y="666"/>
                </a:lnTo>
                <a:lnTo>
                  <a:pt x="2780" y="678"/>
                </a:lnTo>
                <a:lnTo>
                  <a:pt x="2783" y="678"/>
                </a:lnTo>
                <a:lnTo>
                  <a:pt x="2783" y="686"/>
                </a:lnTo>
                <a:lnTo>
                  <a:pt x="2792" y="691"/>
                </a:lnTo>
                <a:lnTo>
                  <a:pt x="2796" y="706"/>
                </a:lnTo>
                <a:lnTo>
                  <a:pt x="2809" y="715"/>
                </a:lnTo>
                <a:lnTo>
                  <a:pt x="2816" y="738"/>
                </a:lnTo>
                <a:lnTo>
                  <a:pt x="2820" y="738"/>
                </a:lnTo>
                <a:lnTo>
                  <a:pt x="2820" y="746"/>
                </a:lnTo>
                <a:lnTo>
                  <a:pt x="2829" y="751"/>
                </a:lnTo>
                <a:lnTo>
                  <a:pt x="2849" y="775"/>
                </a:lnTo>
                <a:lnTo>
                  <a:pt x="2845" y="782"/>
                </a:lnTo>
                <a:lnTo>
                  <a:pt x="2841" y="789"/>
                </a:lnTo>
                <a:lnTo>
                  <a:pt x="2840" y="796"/>
                </a:lnTo>
                <a:lnTo>
                  <a:pt x="2840" y="806"/>
                </a:lnTo>
                <a:lnTo>
                  <a:pt x="2843" y="806"/>
                </a:lnTo>
                <a:lnTo>
                  <a:pt x="2843" y="818"/>
                </a:lnTo>
                <a:lnTo>
                  <a:pt x="2849" y="818"/>
                </a:lnTo>
                <a:lnTo>
                  <a:pt x="2852" y="822"/>
                </a:lnTo>
                <a:lnTo>
                  <a:pt x="2856" y="824"/>
                </a:lnTo>
                <a:lnTo>
                  <a:pt x="2860" y="827"/>
                </a:lnTo>
                <a:lnTo>
                  <a:pt x="2863" y="831"/>
                </a:lnTo>
                <a:lnTo>
                  <a:pt x="2869" y="838"/>
                </a:lnTo>
                <a:lnTo>
                  <a:pt x="2876" y="838"/>
                </a:lnTo>
                <a:lnTo>
                  <a:pt x="2876" y="842"/>
                </a:lnTo>
                <a:lnTo>
                  <a:pt x="2889" y="842"/>
                </a:lnTo>
                <a:lnTo>
                  <a:pt x="2889" y="844"/>
                </a:lnTo>
                <a:lnTo>
                  <a:pt x="2891" y="847"/>
                </a:lnTo>
                <a:lnTo>
                  <a:pt x="2894" y="851"/>
                </a:lnTo>
                <a:lnTo>
                  <a:pt x="2896" y="856"/>
                </a:lnTo>
                <a:lnTo>
                  <a:pt x="2900" y="860"/>
                </a:lnTo>
                <a:lnTo>
                  <a:pt x="2901" y="864"/>
                </a:lnTo>
                <a:lnTo>
                  <a:pt x="2903" y="866"/>
                </a:lnTo>
                <a:lnTo>
                  <a:pt x="2912" y="866"/>
                </a:lnTo>
                <a:lnTo>
                  <a:pt x="2916" y="875"/>
                </a:lnTo>
                <a:lnTo>
                  <a:pt x="2920" y="875"/>
                </a:lnTo>
                <a:lnTo>
                  <a:pt x="2920" y="895"/>
                </a:lnTo>
                <a:lnTo>
                  <a:pt x="2923" y="895"/>
                </a:lnTo>
                <a:lnTo>
                  <a:pt x="2932" y="918"/>
                </a:lnTo>
                <a:lnTo>
                  <a:pt x="2936" y="918"/>
                </a:lnTo>
                <a:lnTo>
                  <a:pt x="2936" y="951"/>
                </a:lnTo>
                <a:lnTo>
                  <a:pt x="2940" y="951"/>
                </a:lnTo>
                <a:lnTo>
                  <a:pt x="2940" y="958"/>
                </a:lnTo>
                <a:lnTo>
                  <a:pt x="2943" y="958"/>
                </a:lnTo>
                <a:lnTo>
                  <a:pt x="2949" y="1031"/>
                </a:lnTo>
                <a:lnTo>
                  <a:pt x="2956" y="1035"/>
                </a:lnTo>
                <a:lnTo>
                  <a:pt x="2960" y="1062"/>
                </a:lnTo>
                <a:lnTo>
                  <a:pt x="2976" y="1062"/>
                </a:lnTo>
                <a:lnTo>
                  <a:pt x="2987" y="1076"/>
                </a:lnTo>
                <a:lnTo>
                  <a:pt x="3003" y="1091"/>
                </a:lnTo>
                <a:lnTo>
                  <a:pt x="3020" y="1098"/>
                </a:lnTo>
                <a:lnTo>
                  <a:pt x="3020" y="1106"/>
                </a:lnTo>
                <a:lnTo>
                  <a:pt x="3029" y="1106"/>
                </a:lnTo>
                <a:lnTo>
                  <a:pt x="3032" y="1118"/>
                </a:lnTo>
                <a:lnTo>
                  <a:pt x="3040" y="1122"/>
                </a:lnTo>
                <a:lnTo>
                  <a:pt x="3056" y="1171"/>
                </a:lnTo>
                <a:lnTo>
                  <a:pt x="3060" y="1171"/>
                </a:lnTo>
                <a:lnTo>
                  <a:pt x="3060" y="1195"/>
                </a:lnTo>
                <a:lnTo>
                  <a:pt x="3063" y="1195"/>
                </a:lnTo>
                <a:lnTo>
                  <a:pt x="3063" y="1202"/>
                </a:lnTo>
                <a:lnTo>
                  <a:pt x="3069" y="1202"/>
                </a:lnTo>
                <a:lnTo>
                  <a:pt x="3069" y="1222"/>
                </a:lnTo>
                <a:lnTo>
                  <a:pt x="3072" y="1222"/>
                </a:lnTo>
                <a:lnTo>
                  <a:pt x="3074" y="1224"/>
                </a:lnTo>
                <a:lnTo>
                  <a:pt x="3074" y="1224"/>
                </a:lnTo>
                <a:lnTo>
                  <a:pt x="3074" y="1226"/>
                </a:lnTo>
                <a:lnTo>
                  <a:pt x="3076" y="1226"/>
                </a:lnTo>
                <a:lnTo>
                  <a:pt x="3078" y="1226"/>
                </a:lnTo>
                <a:lnTo>
                  <a:pt x="3080" y="1226"/>
                </a:lnTo>
                <a:lnTo>
                  <a:pt x="3089" y="1251"/>
                </a:lnTo>
                <a:lnTo>
                  <a:pt x="3112" y="1251"/>
                </a:lnTo>
                <a:lnTo>
                  <a:pt x="3116" y="1275"/>
                </a:lnTo>
                <a:lnTo>
                  <a:pt x="3120" y="1275"/>
                </a:lnTo>
                <a:lnTo>
                  <a:pt x="3120" y="1278"/>
                </a:lnTo>
                <a:lnTo>
                  <a:pt x="3143" y="1278"/>
                </a:lnTo>
                <a:lnTo>
                  <a:pt x="3156" y="1295"/>
                </a:lnTo>
                <a:lnTo>
                  <a:pt x="3172" y="1295"/>
                </a:lnTo>
                <a:lnTo>
                  <a:pt x="3172" y="1298"/>
                </a:lnTo>
                <a:lnTo>
                  <a:pt x="3183" y="1306"/>
                </a:lnTo>
                <a:lnTo>
                  <a:pt x="3183" y="1315"/>
                </a:lnTo>
                <a:lnTo>
                  <a:pt x="3203" y="1329"/>
                </a:lnTo>
                <a:lnTo>
                  <a:pt x="3209" y="1338"/>
                </a:lnTo>
                <a:lnTo>
                  <a:pt x="3216" y="1338"/>
                </a:lnTo>
                <a:lnTo>
                  <a:pt x="3220" y="1346"/>
                </a:lnTo>
                <a:lnTo>
                  <a:pt x="3243" y="1366"/>
                </a:lnTo>
                <a:lnTo>
                  <a:pt x="3243" y="1378"/>
                </a:lnTo>
                <a:lnTo>
                  <a:pt x="3256" y="1382"/>
                </a:lnTo>
                <a:lnTo>
                  <a:pt x="3269" y="1398"/>
                </a:lnTo>
                <a:lnTo>
                  <a:pt x="3276" y="1398"/>
                </a:lnTo>
                <a:lnTo>
                  <a:pt x="3276" y="1406"/>
                </a:lnTo>
                <a:lnTo>
                  <a:pt x="3289" y="1406"/>
                </a:lnTo>
                <a:lnTo>
                  <a:pt x="3289" y="1409"/>
                </a:lnTo>
                <a:lnTo>
                  <a:pt x="3292" y="1415"/>
                </a:lnTo>
                <a:lnTo>
                  <a:pt x="3296" y="1420"/>
                </a:lnTo>
                <a:lnTo>
                  <a:pt x="3300" y="1426"/>
                </a:lnTo>
                <a:lnTo>
                  <a:pt x="3303" y="1431"/>
                </a:lnTo>
                <a:lnTo>
                  <a:pt x="3303" y="1455"/>
                </a:lnTo>
                <a:lnTo>
                  <a:pt x="3296" y="1458"/>
                </a:lnTo>
                <a:lnTo>
                  <a:pt x="3296" y="1466"/>
                </a:lnTo>
                <a:lnTo>
                  <a:pt x="3292" y="1466"/>
                </a:lnTo>
                <a:lnTo>
                  <a:pt x="3292" y="1469"/>
                </a:lnTo>
                <a:lnTo>
                  <a:pt x="3294" y="1471"/>
                </a:lnTo>
                <a:lnTo>
                  <a:pt x="3294" y="1473"/>
                </a:lnTo>
                <a:lnTo>
                  <a:pt x="3296" y="1476"/>
                </a:lnTo>
                <a:lnTo>
                  <a:pt x="3296" y="1482"/>
                </a:lnTo>
                <a:lnTo>
                  <a:pt x="3301" y="1484"/>
                </a:lnTo>
                <a:lnTo>
                  <a:pt x="3307" y="1486"/>
                </a:lnTo>
                <a:lnTo>
                  <a:pt x="3309" y="1489"/>
                </a:lnTo>
                <a:lnTo>
                  <a:pt x="3311" y="1491"/>
                </a:lnTo>
                <a:lnTo>
                  <a:pt x="3311" y="1495"/>
                </a:lnTo>
                <a:lnTo>
                  <a:pt x="3312" y="1498"/>
                </a:lnTo>
                <a:lnTo>
                  <a:pt x="3312" y="1502"/>
                </a:lnTo>
                <a:lnTo>
                  <a:pt x="3316" y="1506"/>
                </a:lnTo>
                <a:lnTo>
                  <a:pt x="3320" y="1506"/>
                </a:lnTo>
                <a:lnTo>
                  <a:pt x="3323" y="1515"/>
                </a:lnTo>
                <a:lnTo>
                  <a:pt x="3332" y="1515"/>
                </a:lnTo>
                <a:lnTo>
                  <a:pt x="3336" y="1522"/>
                </a:lnTo>
                <a:lnTo>
                  <a:pt x="3347" y="1529"/>
                </a:lnTo>
                <a:lnTo>
                  <a:pt x="3361" y="1533"/>
                </a:lnTo>
                <a:lnTo>
                  <a:pt x="3380" y="1535"/>
                </a:lnTo>
                <a:lnTo>
                  <a:pt x="3383" y="1531"/>
                </a:lnTo>
                <a:lnTo>
                  <a:pt x="3385" y="1529"/>
                </a:lnTo>
                <a:lnTo>
                  <a:pt x="3389" y="1527"/>
                </a:lnTo>
                <a:lnTo>
                  <a:pt x="3392" y="1526"/>
                </a:lnTo>
                <a:lnTo>
                  <a:pt x="3392" y="1522"/>
                </a:lnTo>
                <a:lnTo>
                  <a:pt x="3400" y="1522"/>
                </a:lnTo>
                <a:lnTo>
                  <a:pt x="3409" y="1511"/>
                </a:lnTo>
                <a:lnTo>
                  <a:pt x="3469" y="1515"/>
                </a:lnTo>
                <a:lnTo>
                  <a:pt x="3469" y="1511"/>
                </a:lnTo>
                <a:lnTo>
                  <a:pt x="3476" y="1511"/>
                </a:lnTo>
                <a:lnTo>
                  <a:pt x="3480" y="1502"/>
                </a:lnTo>
                <a:lnTo>
                  <a:pt x="3500" y="1498"/>
                </a:lnTo>
                <a:lnTo>
                  <a:pt x="3500" y="1495"/>
                </a:lnTo>
                <a:lnTo>
                  <a:pt x="3536" y="1498"/>
                </a:lnTo>
                <a:lnTo>
                  <a:pt x="3536" y="1495"/>
                </a:lnTo>
                <a:lnTo>
                  <a:pt x="3549" y="1495"/>
                </a:lnTo>
                <a:lnTo>
                  <a:pt x="3552" y="1486"/>
                </a:lnTo>
                <a:lnTo>
                  <a:pt x="3567" y="1484"/>
                </a:lnTo>
                <a:lnTo>
                  <a:pt x="3581" y="1486"/>
                </a:lnTo>
                <a:lnTo>
                  <a:pt x="3598" y="1487"/>
                </a:lnTo>
                <a:lnTo>
                  <a:pt x="3612" y="1486"/>
                </a:lnTo>
                <a:lnTo>
                  <a:pt x="3612" y="1482"/>
                </a:lnTo>
                <a:lnTo>
                  <a:pt x="3623" y="1482"/>
                </a:lnTo>
                <a:lnTo>
                  <a:pt x="3623" y="1478"/>
                </a:lnTo>
                <a:lnTo>
                  <a:pt x="3636" y="1478"/>
                </a:lnTo>
                <a:lnTo>
                  <a:pt x="3636" y="1475"/>
                </a:lnTo>
                <a:lnTo>
                  <a:pt x="3660" y="1469"/>
                </a:lnTo>
                <a:lnTo>
                  <a:pt x="3663" y="1462"/>
                </a:lnTo>
                <a:lnTo>
                  <a:pt x="3674" y="1453"/>
                </a:lnTo>
                <a:lnTo>
                  <a:pt x="3687" y="1447"/>
                </a:lnTo>
                <a:lnTo>
                  <a:pt x="3703" y="1446"/>
                </a:lnTo>
                <a:lnTo>
                  <a:pt x="3709" y="1451"/>
                </a:lnTo>
                <a:lnTo>
                  <a:pt x="3714" y="1455"/>
                </a:lnTo>
                <a:lnTo>
                  <a:pt x="3720" y="1456"/>
                </a:lnTo>
                <a:lnTo>
                  <a:pt x="3729" y="1458"/>
                </a:lnTo>
                <a:lnTo>
                  <a:pt x="3729" y="1486"/>
                </a:lnTo>
                <a:lnTo>
                  <a:pt x="3723" y="1486"/>
                </a:lnTo>
                <a:lnTo>
                  <a:pt x="3720" y="1498"/>
                </a:lnTo>
                <a:lnTo>
                  <a:pt x="3723" y="1498"/>
                </a:lnTo>
                <a:lnTo>
                  <a:pt x="3725" y="1511"/>
                </a:lnTo>
                <a:lnTo>
                  <a:pt x="3725" y="1529"/>
                </a:lnTo>
                <a:lnTo>
                  <a:pt x="3723" y="1544"/>
                </a:lnTo>
                <a:lnTo>
                  <a:pt x="3720" y="1555"/>
                </a:lnTo>
                <a:lnTo>
                  <a:pt x="3718" y="1556"/>
                </a:lnTo>
                <a:lnTo>
                  <a:pt x="3718" y="1556"/>
                </a:lnTo>
                <a:lnTo>
                  <a:pt x="3718" y="1556"/>
                </a:lnTo>
                <a:lnTo>
                  <a:pt x="3716" y="1556"/>
                </a:lnTo>
                <a:lnTo>
                  <a:pt x="3714" y="1556"/>
                </a:lnTo>
                <a:lnTo>
                  <a:pt x="3712" y="1558"/>
                </a:lnTo>
                <a:lnTo>
                  <a:pt x="3711" y="1589"/>
                </a:lnTo>
                <a:lnTo>
                  <a:pt x="3703" y="1615"/>
                </a:lnTo>
                <a:lnTo>
                  <a:pt x="3703" y="1626"/>
                </a:lnTo>
                <a:lnTo>
                  <a:pt x="3692" y="1635"/>
                </a:lnTo>
                <a:lnTo>
                  <a:pt x="3692" y="1642"/>
                </a:lnTo>
                <a:lnTo>
                  <a:pt x="3689" y="1642"/>
                </a:lnTo>
                <a:lnTo>
                  <a:pt x="3689" y="1651"/>
                </a:lnTo>
                <a:lnTo>
                  <a:pt x="3683" y="1651"/>
                </a:lnTo>
                <a:lnTo>
                  <a:pt x="3683" y="1658"/>
                </a:lnTo>
                <a:lnTo>
                  <a:pt x="3680" y="1658"/>
                </a:lnTo>
                <a:lnTo>
                  <a:pt x="3680" y="1666"/>
                </a:lnTo>
                <a:lnTo>
                  <a:pt x="3676" y="1666"/>
                </a:lnTo>
                <a:lnTo>
                  <a:pt x="3676" y="1675"/>
                </a:lnTo>
                <a:lnTo>
                  <a:pt x="3672" y="1675"/>
                </a:lnTo>
                <a:lnTo>
                  <a:pt x="3672" y="1682"/>
                </a:lnTo>
                <a:lnTo>
                  <a:pt x="3660" y="1689"/>
                </a:lnTo>
                <a:lnTo>
                  <a:pt x="3660" y="1698"/>
                </a:lnTo>
                <a:lnTo>
                  <a:pt x="3656" y="1698"/>
                </a:lnTo>
                <a:lnTo>
                  <a:pt x="3656" y="1715"/>
                </a:lnTo>
                <a:lnTo>
                  <a:pt x="3652" y="1715"/>
                </a:lnTo>
                <a:lnTo>
                  <a:pt x="3652" y="1722"/>
                </a:lnTo>
                <a:lnTo>
                  <a:pt x="3649" y="1722"/>
                </a:lnTo>
                <a:lnTo>
                  <a:pt x="3649" y="1731"/>
                </a:lnTo>
                <a:lnTo>
                  <a:pt x="3640" y="1735"/>
                </a:lnTo>
                <a:lnTo>
                  <a:pt x="3640" y="1742"/>
                </a:lnTo>
                <a:lnTo>
                  <a:pt x="3636" y="1742"/>
                </a:lnTo>
                <a:lnTo>
                  <a:pt x="3636" y="1749"/>
                </a:lnTo>
                <a:lnTo>
                  <a:pt x="3632" y="1749"/>
                </a:lnTo>
                <a:lnTo>
                  <a:pt x="3632" y="1758"/>
                </a:lnTo>
                <a:lnTo>
                  <a:pt x="3629" y="1758"/>
                </a:lnTo>
                <a:lnTo>
                  <a:pt x="3629" y="1766"/>
                </a:lnTo>
                <a:lnTo>
                  <a:pt x="3620" y="1769"/>
                </a:lnTo>
                <a:lnTo>
                  <a:pt x="3620" y="1795"/>
                </a:lnTo>
                <a:lnTo>
                  <a:pt x="3616" y="1795"/>
                </a:lnTo>
                <a:lnTo>
                  <a:pt x="3616" y="1802"/>
                </a:lnTo>
                <a:lnTo>
                  <a:pt x="3612" y="1802"/>
                </a:lnTo>
                <a:lnTo>
                  <a:pt x="3612" y="1811"/>
                </a:lnTo>
                <a:lnTo>
                  <a:pt x="3609" y="1811"/>
                </a:lnTo>
                <a:lnTo>
                  <a:pt x="3603" y="1822"/>
                </a:lnTo>
                <a:lnTo>
                  <a:pt x="3592" y="1829"/>
                </a:lnTo>
                <a:lnTo>
                  <a:pt x="3592" y="1842"/>
                </a:lnTo>
                <a:lnTo>
                  <a:pt x="3589" y="1842"/>
                </a:lnTo>
                <a:lnTo>
                  <a:pt x="3589" y="1851"/>
                </a:lnTo>
                <a:lnTo>
                  <a:pt x="3580" y="1855"/>
                </a:lnTo>
                <a:lnTo>
                  <a:pt x="3580" y="1862"/>
                </a:lnTo>
                <a:lnTo>
                  <a:pt x="3576" y="1862"/>
                </a:lnTo>
                <a:lnTo>
                  <a:pt x="3576" y="1875"/>
                </a:lnTo>
                <a:lnTo>
                  <a:pt x="3560" y="1886"/>
                </a:lnTo>
                <a:lnTo>
                  <a:pt x="3556" y="1902"/>
                </a:lnTo>
                <a:lnTo>
                  <a:pt x="3543" y="1909"/>
                </a:lnTo>
                <a:lnTo>
                  <a:pt x="3543" y="1918"/>
                </a:lnTo>
                <a:lnTo>
                  <a:pt x="3529" y="1931"/>
                </a:lnTo>
                <a:lnTo>
                  <a:pt x="3523" y="1938"/>
                </a:lnTo>
                <a:lnTo>
                  <a:pt x="3516" y="1938"/>
                </a:lnTo>
                <a:lnTo>
                  <a:pt x="3516" y="1942"/>
                </a:lnTo>
                <a:lnTo>
                  <a:pt x="3509" y="1946"/>
                </a:lnTo>
                <a:lnTo>
                  <a:pt x="3509" y="1955"/>
                </a:lnTo>
                <a:lnTo>
                  <a:pt x="3472" y="1986"/>
                </a:lnTo>
                <a:lnTo>
                  <a:pt x="3469" y="1998"/>
                </a:lnTo>
                <a:lnTo>
                  <a:pt x="3460" y="1998"/>
                </a:lnTo>
                <a:lnTo>
                  <a:pt x="3449" y="2015"/>
                </a:lnTo>
                <a:lnTo>
                  <a:pt x="3436" y="2015"/>
                </a:lnTo>
                <a:lnTo>
                  <a:pt x="3436" y="2018"/>
                </a:lnTo>
                <a:lnTo>
                  <a:pt x="3429" y="2018"/>
                </a:lnTo>
                <a:lnTo>
                  <a:pt x="3420" y="2029"/>
                </a:lnTo>
                <a:lnTo>
                  <a:pt x="3403" y="2035"/>
                </a:lnTo>
                <a:lnTo>
                  <a:pt x="3396" y="2046"/>
                </a:lnTo>
                <a:lnTo>
                  <a:pt x="3389" y="2046"/>
                </a:lnTo>
                <a:lnTo>
                  <a:pt x="3383" y="2055"/>
                </a:lnTo>
                <a:lnTo>
                  <a:pt x="3376" y="2055"/>
                </a:lnTo>
                <a:lnTo>
                  <a:pt x="3356" y="2078"/>
                </a:lnTo>
                <a:lnTo>
                  <a:pt x="3349" y="2078"/>
                </a:lnTo>
                <a:lnTo>
                  <a:pt x="3343" y="2086"/>
                </a:lnTo>
                <a:lnTo>
                  <a:pt x="3332" y="2091"/>
                </a:lnTo>
                <a:lnTo>
                  <a:pt x="3332" y="2098"/>
                </a:lnTo>
                <a:lnTo>
                  <a:pt x="3303" y="2122"/>
                </a:lnTo>
                <a:lnTo>
                  <a:pt x="3303" y="2126"/>
                </a:lnTo>
                <a:lnTo>
                  <a:pt x="3296" y="2126"/>
                </a:lnTo>
                <a:lnTo>
                  <a:pt x="3291" y="2138"/>
                </a:lnTo>
                <a:lnTo>
                  <a:pt x="3280" y="2151"/>
                </a:lnTo>
                <a:lnTo>
                  <a:pt x="3269" y="2164"/>
                </a:lnTo>
                <a:lnTo>
                  <a:pt x="3260" y="2175"/>
                </a:lnTo>
                <a:lnTo>
                  <a:pt x="3252" y="2178"/>
                </a:lnTo>
                <a:lnTo>
                  <a:pt x="3252" y="2186"/>
                </a:lnTo>
                <a:lnTo>
                  <a:pt x="3236" y="2198"/>
                </a:lnTo>
                <a:lnTo>
                  <a:pt x="3232" y="2215"/>
                </a:lnTo>
                <a:lnTo>
                  <a:pt x="3223" y="2218"/>
                </a:lnTo>
                <a:lnTo>
                  <a:pt x="3203" y="2255"/>
                </a:lnTo>
                <a:lnTo>
                  <a:pt x="3180" y="2258"/>
                </a:lnTo>
                <a:lnTo>
                  <a:pt x="3180" y="2264"/>
                </a:lnTo>
                <a:lnTo>
                  <a:pt x="3178" y="2269"/>
                </a:lnTo>
                <a:lnTo>
                  <a:pt x="3176" y="2273"/>
                </a:lnTo>
                <a:lnTo>
                  <a:pt x="3174" y="2276"/>
                </a:lnTo>
                <a:lnTo>
                  <a:pt x="3174" y="2280"/>
                </a:lnTo>
                <a:lnTo>
                  <a:pt x="3172" y="2286"/>
                </a:lnTo>
                <a:lnTo>
                  <a:pt x="3143" y="2295"/>
                </a:lnTo>
                <a:lnTo>
                  <a:pt x="3136" y="2329"/>
                </a:lnTo>
                <a:lnTo>
                  <a:pt x="3123" y="2338"/>
                </a:lnTo>
                <a:lnTo>
                  <a:pt x="3123" y="2355"/>
                </a:lnTo>
                <a:lnTo>
                  <a:pt x="3120" y="2355"/>
                </a:lnTo>
                <a:lnTo>
                  <a:pt x="3112" y="2378"/>
                </a:lnTo>
                <a:lnTo>
                  <a:pt x="3109" y="2378"/>
                </a:lnTo>
                <a:lnTo>
                  <a:pt x="3109" y="2386"/>
                </a:lnTo>
                <a:lnTo>
                  <a:pt x="3103" y="2386"/>
                </a:lnTo>
                <a:lnTo>
                  <a:pt x="3100" y="2402"/>
                </a:lnTo>
                <a:lnTo>
                  <a:pt x="3083" y="2411"/>
                </a:lnTo>
                <a:lnTo>
                  <a:pt x="3063" y="2486"/>
                </a:lnTo>
                <a:lnTo>
                  <a:pt x="3081" y="2498"/>
                </a:lnTo>
                <a:lnTo>
                  <a:pt x="3096" y="2515"/>
                </a:lnTo>
                <a:lnTo>
                  <a:pt x="3100" y="2515"/>
                </a:lnTo>
                <a:lnTo>
                  <a:pt x="3100" y="2555"/>
                </a:lnTo>
                <a:lnTo>
                  <a:pt x="3094" y="2564"/>
                </a:lnTo>
                <a:lnTo>
                  <a:pt x="3094" y="2575"/>
                </a:lnTo>
                <a:lnTo>
                  <a:pt x="3096" y="2589"/>
                </a:lnTo>
                <a:lnTo>
                  <a:pt x="3096" y="2606"/>
                </a:lnTo>
                <a:lnTo>
                  <a:pt x="3092" y="2606"/>
                </a:lnTo>
                <a:lnTo>
                  <a:pt x="3092" y="2616"/>
                </a:lnTo>
                <a:lnTo>
                  <a:pt x="3096" y="2635"/>
                </a:lnTo>
                <a:lnTo>
                  <a:pt x="3103" y="2655"/>
                </a:lnTo>
                <a:lnTo>
                  <a:pt x="3111" y="2675"/>
                </a:lnTo>
                <a:lnTo>
                  <a:pt x="3116" y="2691"/>
                </a:lnTo>
                <a:lnTo>
                  <a:pt x="3120" y="2702"/>
                </a:lnTo>
                <a:lnTo>
                  <a:pt x="3127" y="2704"/>
                </a:lnTo>
                <a:lnTo>
                  <a:pt x="3132" y="2706"/>
                </a:lnTo>
                <a:lnTo>
                  <a:pt x="3138" y="2707"/>
                </a:lnTo>
                <a:lnTo>
                  <a:pt x="3141" y="2711"/>
                </a:lnTo>
                <a:lnTo>
                  <a:pt x="3145" y="2716"/>
                </a:lnTo>
                <a:lnTo>
                  <a:pt x="3149" y="2722"/>
                </a:lnTo>
                <a:lnTo>
                  <a:pt x="3154" y="2731"/>
                </a:lnTo>
                <a:lnTo>
                  <a:pt x="3158" y="2746"/>
                </a:lnTo>
                <a:lnTo>
                  <a:pt x="3156" y="2762"/>
                </a:lnTo>
                <a:lnTo>
                  <a:pt x="3152" y="2762"/>
                </a:lnTo>
                <a:lnTo>
                  <a:pt x="3152" y="2782"/>
                </a:lnTo>
                <a:lnTo>
                  <a:pt x="3149" y="2782"/>
                </a:lnTo>
                <a:lnTo>
                  <a:pt x="3149" y="2809"/>
                </a:lnTo>
                <a:lnTo>
                  <a:pt x="3147" y="2811"/>
                </a:lnTo>
                <a:lnTo>
                  <a:pt x="3147" y="2811"/>
                </a:lnTo>
                <a:lnTo>
                  <a:pt x="3145" y="2813"/>
                </a:lnTo>
                <a:lnTo>
                  <a:pt x="3143" y="2815"/>
                </a:lnTo>
                <a:lnTo>
                  <a:pt x="3143" y="2818"/>
                </a:lnTo>
                <a:lnTo>
                  <a:pt x="3149" y="2818"/>
                </a:lnTo>
                <a:lnTo>
                  <a:pt x="3149" y="2831"/>
                </a:lnTo>
                <a:lnTo>
                  <a:pt x="3152" y="2831"/>
                </a:lnTo>
                <a:lnTo>
                  <a:pt x="3152" y="2935"/>
                </a:lnTo>
                <a:lnTo>
                  <a:pt x="3160" y="2938"/>
                </a:lnTo>
                <a:lnTo>
                  <a:pt x="3163" y="2949"/>
                </a:lnTo>
                <a:lnTo>
                  <a:pt x="3165" y="2967"/>
                </a:lnTo>
                <a:lnTo>
                  <a:pt x="3163" y="2982"/>
                </a:lnTo>
                <a:lnTo>
                  <a:pt x="3160" y="2982"/>
                </a:lnTo>
                <a:lnTo>
                  <a:pt x="3160" y="2995"/>
                </a:lnTo>
                <a:lnTo>
                  <a:pt x="3152" y="2998"/>
                </a:lnTo>
                <a:lnTo>
                  <a:pt x="3152" y="3018"/>
                </a:lnTo>
                <a:lnTo>
                  <a:pt x="3140" y="3026"/>
                </a:lnTo>
                <a:lnTo>
                  <a:pt x="3140" y="3035"/>
                </a:lnTo>
                <a:lnTo>
                  <a:pt x="3116" y="3055"/>
                </a:lnTo>
                <a:lnTo>
                  <a:pt x="3116" y="3062"/>
                </a:lnTo>
                <a:lnTo>
                  <a:pt x="3100" y="3075"/>
                </a:lnTo>
                <a:lnTo>
                  <a:pt x="3096" y="3086"/>
                </a:lnTo>
                <a:lnTo>
                  <a:pt x="3080" y="3089"/>
                </a:lnTo>
                <a:lnTo>
                  <a:pt x="3072" y="3102"/>
                </a:lnTo>
                <a:lnTo>
                  <a:pt x="3063" y="3102"/>
                </a:lnTo>
                <a:lnTo>
                  <a:pt x="3063" y="3106"/>
                </a:lnTo>
                <a:lnTo>
                  <a:pt x="3056" y="3106"/>
                </a:lnTo>
                <a:lnTo>
                  <a:pt x="3056" y="3109"/>
                </a:lnTo>
                <a:lnTo>
                  <a:pt x="3036" y="3109"/>
                </a:lnTo>
                <a:lnTo>
                  <a:pt x="3036" y="3115"/>
                </a:lnTo>
                <a:lnTo>
                  <a:pt x="3020" y="3118"/>
                </a:lnTo>
                <a:lnTo>
                  <a:pt x="3020" y="3122"/>
                </a:lnTo>
                <a:lnTo>
                  <a:pt x="2972" y="3138"/>
                </a:lnTo>
                <a:lnTo>
                  <a:pt x="2949" y="3166"/>
                </a:lnTo>
                <a:lnTo>
                  <a:pt x="2943" y="3166"/>
                </a:lnTo>
                <a:lnTo>
                  <a:pt x="2943" y="3178"/>
                </a:lnTo>
                <a:lnTo>
                  <a:pt x="2932" y="3186"/>
                </a:lnTo>
                <a:lnTo>
                  <a:pt x="2932" y="3191"/>
                </a:lnTo>
                <a:lnTo>
                  <a:pt x="2923" y="3191"/>
                </a:lnTo>
                <a:lnTo>
                  <a:pt x="2920" y="3198"/>
                </a:lnTo>
                <a:lnTo>
                  <a:pt x="2916" y="3198"/>
                </a:lnTo>
                <a:lnTo>
                  <a:pt x="2914" y="3202"/>
                </a:lnTo>
                <a:lnTo>
                  <a:pt x="2914" y="3204"/>
                </a:lnTo>
                <a:lnTo>
                  <a:pt x="2914" y="3204"/>
                </a:lnTo>
                <a:lnTo>
                  <a:pt x="2914" y="3206"/>
                </a:lnTo>
                <a:lnTo>
                  <a:pt x="2914" y="3207"/>
                </a:lnTo>
                <a:lnTo>
                  <a:pt x="2914" y="3207"/>
                </a:lnTo>
                <a:lnTo>
                  <a:pt x="2914" y="3209"/>
                </a:lnTo>
                <a:lnTo>
                  <a:pt x="2912" y="3211"/>
                </a:lnTo>
                <a:lnTo>
                  <a:pt x="2909" y="3215"/>
                </a:lnTo>
                <a:lnTo>
                  <a:pt x="2909" y="3218"/>
                </a:lnTo>
                <a:lnTo>
                  <a:pt x="2889" y="3218"/>
                </a:lnTo>
                <a:lnTo>
                  <a:pt x="2852" y="3258"/>
                </a:lnTo>
                <a:lnTo>
                  <a:pt x="2843" y="3258"/>
                </a:lnTo>
                <a:lnTo>
                  <a:pt x="2840" y="3266"/>
                </a:lnTo>
                <a:lnTo>
                  <a:pt x="2832" y="3266"/>
                </a:lnTo>
                <a:lnTo>
                  <a:pt x="2820" y="3289"/>
                </a:lnTo>
                <a:lnTo>
                  <a:pt x="2823" y="3289"/>
                </a:lnTo>
                <a:lnTo>
                  <a:pt x="2829" y="3296"/>
                </a:lnTo>
                <a:lnTo>
                  <a:pt x="2832" y="3302"/>
                </a:lnTo>
                <a:lnTo>
                  <a:pt x="2836" y="3307"/>
                </a:lnTo>
                <a:lnTo>
                  <a:pt x="2840" y="3315"/>
                </a:lnTo>
                <a:lnTo>
                  <a:pt x="2840" y="3346"/>
                </a:lnTo>
                <a:lnTo>
                  <a:pt x="2849" y="3351"/>
                </a:lnTo>
                <a:lnTo>
                  <a:pt x="2851" y="3362"/>
                </a:lnTo>
                <a:lnTo>
                  <a:pt x="2851" y="3373"/>
                </a:lnTo>
                <a:lnTo>
                  <a:pt x="2856" y="3382"/>
                </a:lnTo>
                <a:lnTo>
                  <a:pt x="2858" y="3384"/>
                </a:lnTo>
                <a:lnTo>
                  <a:pt x="2858" y="3384"/>
                </a:lnTo>
                <a:lnTo>
                  <a:pt x="2858" y="3386"/>
                </a:lnTo>
                <a:lnTo>
                  <a:pt x="2860" y="3386"/>
                </a:lnTo>
                <a:lnTo>
                  <a:pt x="2861" y="3386"/>
                </a:lnTo>
                <a:lnTo>
                  <a:pt x="2863" y="3386"/>
                </a:lnTo>
                <a:lnTo>
                  <a:pt x="2860" y="3455"/>
                </a:lnTo>
                <a:lnTo>
                  <a:pt x="2856" y="3455"/>
                </a:lnTo>
                <a:lnTo>
                  <a:pt x="2856" y="3471"/>
                </a:lnTo>
                <a:lnTo>
                  <a:pt x="2852" y="3471"/>
                </a:lnTo>
                <a:lnTo>
                  <a:pt x="2852" y="3473"/>
                </a:lnTo>
                <a:lnTo>
                  <a:pt x="2852" y="3475"/>
                </a:lnTo>
                <a:lnTo>
                  <a:pt x="2854" y="3476"/>
                </a:lnTo>
                <a:lnTo>
                  <a:pt x="2856" y="3478"/>
                </a:lnTo>
                <a:lnTo>
                  <a:pt x="2856" y="3478"/>
                </a:lnTo>
                <a:lnTo>
                  <a:pt x="2858" y="3493"/>
                </a:lnTo>
                <a:lnTo>
                  <a:pt x="2854" y="3504"/>
                </a:lnTo>
                <a:lnTo>
                  <a:pt x="2849" y="3515"/>
                </a:lnTo>
                <a:lnTo>
                  <a:pt x="2843" y="3522"/>
                </a:lnTo>
                <a:lnTo>
                  <a:pt x="2843" y="3531"/>
                </a:lnTo>
                <a:lnTo>
                  <a:pt x="2816" y="3551"/>
                </a:lnTo>
                <a:lnTo>
                  <a:pt x="2800" y="3551"/>
                </a:lnTo>
                <a:lnTo>
                  <a:pt x="2800" y="3555"/>
                </a:lnTo>
                <a:lnTo>
                  <a:pt x="2789" y="3555"/>
                </a:lnTo>
                <a:lnTo>
                  <a:pt x="2783" y="3562"/>
                </a:lnTo>
                <a:lnTo>
                  <a:pt x="2772" y="3562"/>
                </a:lnTo>
                <a:lnTo>
                  <a:pt x="2772" y="3566"/>
                </a:lnTo>
                <a:lnTo>
                  <a:pt x="2756" y="3569"/>
                </a:lnTo>
                <a:lnTo>
                  <a:pt x="2756" y="3575"/>
                </a:lnTo>
                <a:lnTo>
                  <a:pt x="2736" y="3575"/>
                </a:lnTo>
                <a:lnTo>
                  <a:pt x="2732" y="3582"/>
                </a:lnTo>
                <a:lnTo>
                  <a:pt x="2716" y="3586"/>
                </a:lnTo>
                <a:lnTo>
                  <a:pt x="2716" y="3589"/>
                </a:lnTo>
                <a:lnTo>
                  <a:pt x="2709" y="3595"/>
                </a:lnTo>
                <a:lnTo>
                  <a:pt x="2703" y="3606"/>
                </a:lnTo>
                <a:lnTo>
                  <a:pt x="2700" y="3606"/>
                </a:lnTo>
                <a:lnTo>
                  <a:pt x="2703" y="3609"/>
                </a:lnTo>
                <a:lnTo>
                  <a:pt x="2707" y="3613"/>
                </a:lnTo>
                <a:lnTo>
                  <a:pt x="2709" y="3615"/>
                </a:lnTo>
                <a:lnTo>
                  <a:pt x="2709" y="3622"/>
                </a:lnTo>
                <a:lnTo>
                  <a:pt x="2712" y="3622"/>
                </a:lnTo>
                <a:lnTo>
                  <a:pt x="2712" y="3655"/>
                </a:lnTo>
                <a:lnTo>
                  <a:pt x="2709" y="3655"/>
                </a:lnTo>
                <a:lnTo>
                  <a:pt x="2709" y="3682"/>
                </a:lnTo>
                <a:lnTo>
                  <a:pt x="2703" y="3682"/>
                </a:lnTo>
                <a:lnTo>
                  <a:pt x="2703" y="3695"/>
                </a:lnTo>
                <a:lnTo>
                  <a:pt x="2700" y="3695"/>
                </a:lnTo>
                <a:lnTo>
                  <a:pt x="2700" y="3702"/>
                </a:lnTo>
                <a:lnTo>
                  <a:pt x="2696" y="3702"/>
                </a:lnTo>
                <a:lnTo>
                  <a:pt x="2696" y="3718"/>
                </a:lnTo>
                <a:lnTo>
                  <a:pt x="2692" y="3718"/>
                </a:lnTo>
                <a:lnTo>
                  <a:pt x="2692" y="3726"/>
                </a:lnTo>
                <a:lnTo>
                  <a:pt x="2689" y="3726"/>
                </a:lnTo>
                <a:lnTo>
                  <a:pt x="2683" y="3762"/>
                </a:lnTo>
                <a:lnTo>
                  <a:pt x="2669" y="3775"/>
                </a:lnTo>
                <a:lnTo>
                  <a:pt x="2669" y="3778"/>
                </a:lnTo>
                <a:lnTo>
                  <a:pt x="2660" y="3778"/>
                </a:lnTo>
                <a:lnTo>
                  <a:pt x="2652" y="3789"/>
                </a:lnTo>
                <a:lnTo>
                  <a:pt x="2643" y="3789"/>
                </a:lnTo>
                <a:lnTo>
                  <a:pt x="2643" y="3795"/>
                </a:lnTo>
                <a:lnTo>
                  <a:pt x="2640" y="3798"/>
                </a:lnTo>
                <a:lnTo>
                  <a:pt x="2634" y="3804"/>
                </a:lnTo>
                <a:lnTo>
                  <a:pt x="2629" y="3807"/>
                </a:lnTo>
                <a:lnTo>
                  <a:pt x="2623" y="3811"/>
                </a:lnTo>
                <a:lnTo>
                  <a:pt x="2616" y="3815"/>
                </a:lnTo>
                <a:lnTo>
                  <a:pt x="2612" y="3826"/>
                </a:lnTo>
                <a:lnTo>
                  <a:pt x="2609" y="3826"/>
                </a:lnTo>
                <a:lnTo>
                  <a:pt x="2609" y="3835"/>
                </a:lnTo>
                <a:lnTo>
                  <a:pt x="2600" y="3838"/>
                </a:lnTo>
                <a:lnTo>
                  <a:pt x="2596" y="3858"/>
                </a:lnTo>
                <a:lnTo>
                  <a:pt x="2583" y="3866"/>
                </a:lnTo>
                <a:lnTo>
                  <a:pt x="2583" y="3875"/>
                </a:lnTo>
                <a:lnTo>
                  <a:pt x="2576" y="3878"/>
                </a:lnTo>
                <a:lnTo>
                  <a:pt x="2576" y="3886"/>
                </a:lnTo>
                <a:lnTo>
                  <a:pt x="2560" y="3898"/>
                </a:lnTo>
                <a:lnTo>
                  <a:pt x="2560" y="3906"/>
                </a:lnTo>
                <a:lnTo>
                  <a:pt x="2532" y="3929"/>
                </a:lnTo>
                <a:lnTo>
                  <a:pt x="2529" y="3938"/>
                </a:lnTo>
                <a:lnTo>
                  <a:pt x="2512" y="3942"/>
                </a:lnTo>
                <a:lnTo>
                  <a:pt x="2509" y="3955"/>
                </a:lnTo>
                <a:lnTo>
                  <a:pt x="2489" y="3966"/>
                </a:lnTo>
                <a:lnTo>
                  <a:pt x="2489" y="3975"/>
                </a:lnTo>
                <a:lnTo>
                  <a:pt x="2483" y="3975"/>
                </a:lnTo>
                <a:lnTo>
                  <a:pt x="2480" y="3982"/>
                </a:lnTo>
                <a:lnTo>
                  <a:pt x="2472" y="3982"/>
                </a:lnTo>
                <a:lnTo>
                  <a:pt x="2449" y="4009"/>
                </a:lnTo>
                <a:lnTo>
                  <a:pt x="2440" y="4009"/>
                </a:lnTo>
                <a:lnTo>
                  <a:pt x="2432" y="4022"/>
                </a:lnTo>
                <a:lnTo>
                  <a:pt x="2409" y="4031"/>
                </a:lnTo>
                <a:lnTo>
                  <a:pt x="2400" y="4042"/>
                </a:lnTo>
                <a:lnTo>
                  <a:pt x="2383" y="4046"/>
                </a:lnTo>
                <a:lnTo>
                  <a:pt x="2380" y="4055"/>
                </a:lnTo>
                <a:lnTo>
                  <a:pt x="2340" y="4058"/>
                </a:lnTo>
                <a:lnTo>
                  <a:pt x="2340" y="4058"/>
                </a:lnTo>
                <a:lnTo>
                  <a:pt x="2340" y="4056"/>
                </a:lnTo>
                <a:lnTo>
                  <a:pt x="2338" y="4055"/>
                </a:lnTo>
                <a:lnTo>
                  <a:pt x="2336" y="4055"/>
                </a:lnTo>
                <a:lnTo>
                  <a:pt x="2332" y="4055"/>
                </a:lnTo>
                <a:lnTo>
                  <a:pt x="2332" y="4058"/>
                </a:lnTo>
                <a:lnTo>
                  <a:pt x="2323" y="4058"/>
                </a:lnTo>
                <a:lnTo>
                  <a:pt x="2312" y="4075"/>
                </a:lnTo>
                <a:lnTo>
                  <a:pt x="2276" y="4075"/>
                </a:lnTo>
                <a:lnTo>
                  <a:pt x="2272" y="4082"/>
                </a:lnTo>
                <a:lnTo>
                  <a:pt x="2263" y="4082"/>
                </a:lnTo>
                <a:lnTo>
                  <a:pt x="2263" y="4086"/>
                </a:lnTo>
                <a:lnTo>
                  <a:pt x="2216" y="4082"/>
                </a:lnTo>
                <a:lnTo>
                  <a:pt x="2216" y="4078"/>
                </a:lnTo>
                <a:lnTo>
                  <a:pt x="2209" y="4078"/>
                </a:lnTo>
                <a:lnTo>
                  <a:pt x="2209" y="4075"/>
                </a:lnTo>
                <a:lnTo>
                  <a:pt x="2203" y="4073"/>
                </a:lnTo>
                <a:lnTo>
                  <a:pt x="2200" y="4073"/>
                </a:lnTo>
                <a:lnTo>
                  <a:pt x="2198" y="4075"/>
                </a:lnTo>
                <a:lnTo>
                  <a:pt x="2196" y="4076"/>
                </a:lnTo>
                <a:lnTo>
                  <a:pt x="2194" y="4078"/>
                </a:lnTo>
                <a:lnTo>
                  <a:pt x="2194" y="4080"/>
                </a:lnTo>
                <a:lnTo>
                  <a:pt x="2192" y="4082"/>
                </a:lnTo>
                <a:lnTo>
                  <a:pt x="2192" y="4082"/>
                </a:lnTo>
                <a:lnTo>
                  <a:pt x="2140" y="4078"/>
                </a:lnTo>
                <a:lnTo>
                  <a:pt x="2140" y="4082"/>
                </a:lnTo>
                <a:lnTo>
                  <a:pt x="2129" y="4082"/>
                </a:lnTo>
                <a:lnTo>
                  <a:pt x="2116" y="4098"/>
                </a:lnTo>
                <a:lnTo>
                  <a:pt x="2052" y="4098"/>
                </a:lnTo>
                <a:lnTo>
                  <a:pt x="2052" y="4102"/>
                </a:lnTo>
                <a:lnTo>
                  <a:pt x="2036" y="4106"/>
                </a:lnTo>
                <a:lnTo>
                  <a:pt x="2023" y="4122"/>
                </a:lnTo>
                <a:lnTo>
                  <a:pt x="1983" y="4122"/>
                </a:lnTo>
                <a:lnTo>
                  <a:pt x="1981" y="4120"/>
                </a:lnTo>
                <a:lnTo>
                  <a:pt x="1978" y="4118"/>
                </a:lnTo>
                <a:lnTo>
                  <a:pt x="1974" y="4116"/>
                </a:lnTo>
                <a:lnTo>
                  <a:pt x="1972" y="4115"/>
                </a:lnTo>
                <a:lnTo>
                  <a:pt x="1972" y="4106"/>
                </a:lnTo>
                <a:lnTo>
                  <a:pt x="1971" y="4104"/>
                </a:lnTo>
                <a:lnTo>
                  <a:pt x="1967" y="4102"/>
                </a:lnTo>
                <a:lnTo>
                  <a:pt x="1961" y="4098"/>
                </a:lnTo>
                <a:lnTo>
                  <a:pt x="1956" y="4096"/>
                </a:lnTo>
                <a:lnTo>
                  <a:pt x="1951" y="4093"/>
                </a:lnTo>
                <a:lnTo>
                  <a:pt x="1947" y="4091"/>
                </a:lnTo>
                <a:lnTo>
                  <a:pt x="1943" y="4091"/>
                </a:lnTo>
                <a:lnTo>
                  <a:pt x="1941" y="4089"/>
                </a:lnTo>
                <a:lnTo>
                  <a:pt x="1941" y="4091"/>
                </a:lnTo>
                <a:lnTo>
                  <a:pt x="1941" y="4091"/>
                </a:lnTo>
                <a:lnTo>
                  <a:pt x="1941" y="4093"/>
                </a:lnTo>
                <a:lnTo>
                  <a:pt x="1941" y="4093"/>
                </a:lnTo>
                <a:lnTo>
                  <a:pt x="1940" y="4095"/>
                </a:lnTo>
                <a:lnTo>
                  <a:pt x="1920" y="4095"/>
                </a:lnTo>
                <a:lnTo>
                  <a:pt x="1916" y="4055"/>
                </a:lnTo>
                <a:lnTo>
                  <a:pt x="1920" y="4055"/>
                </a:lnTo>
                <a:lnTo>
                  <a:pt x="1920" y="4051"/>
                </a:lnTo>
                <a:lnTo>
                  <a:pt x="1916" y="4051"/>
                </a:lnTo>
                <a:lnTo>
                  <a:pt x="1912" y="4038"/>
                </a:lnTo>
                <a:lnTo>
                  <a:pt x="1909" y="4038"/>
                </a:lnTo>
                <a:lnTo>
                  <a:pt x="1909" y="4031"/>
                </a:lnTo>
                <a:lnTo>
                  <a:pt x="1900" y="4026"/>
                </a:lnTo>
                <a:lnTo>
                  <a:pt x="1900" y="4015"/>
                </a:lnTo>
                <a:lnTo>
                  <a:pt x="1892" y="4009"/>
                </a:lnTo>
                <a:lnTo>
                  <a:pt x="1892" y="3989"/>
                </a:lnTo>
                <a:lnTo>
                  <a:pt x="1896" y="3989"/>
                </a:lnTo>
                <a:lnTo>
                  <a:pt x="1896" y="3986"/>
                </a:lnTo>
                <a:lnTo>
                  <a:pt x="1912" y="3986"/>
                </a:lnTo>
                <a:lnTo>
                  <a:pt x="1916" y="3978"/>
                </a:lnTo>
                <a:lnTo>
                  <a:pt x="1916" y="3967"/>
                </a:lnTo>
                <a:lnTo>
                  <a:pt x="1916" y="3953"/>
                </a:lnTo>
                <a:lnTo>
                  <a:pt x="1916" y="3942"/>
                </a:lnTo>
                <a:lnTo>
                  <a:pt x="1903" y="3935"/>
                </a:lnTo>
                <a:lnTo>
                  <a:pt x="1903" y="3926"/>
                </a:lnTo>
                <a:lnTo>
                  <a:pt x="1892" y="3918"/>
                </a:lnTo>
                <a:lnTo>
                  <a:pt x="1892" y="3911"/>
                </a:lnTo>
                <a:lnTo>
                  <a:pt x="1889" y="3911"/>
                </a:lnTo>
                <a:lnTo>
                  <a:pt x="1880" y="3886"/>
                </a:lnTo>
                <a:lnTo>
                  <a:pt x="1876" y="3886"/>
                </a:lnTo>
                <a:lnTo>
                  <a:pt x="1872" y="3866"/>
                </a:lnTo>
                <a:lnTo>
                  <a:pt x="1863" y="3862"/>
                </a:lnTo>
                <a:lnTo>
                  <a:pt x="1863" y="3855"/>
                </a:lnTo>
                <a:lnTo>
                  <a:pt x="1860" y="3855"/>
                </a:lnTo>
                <a:lnTo>
                  <a:pt x="1860" y="3835"/>
                </a:lnTo>
                <a:lnTo>
                  <a:pt x="1856" y="3835"/>
                </a:lnTo>
                <a:lnTo>
                  <a:pt x="1856" y="3826"/>
                </a:lnTo>
                <a:lnTo>
                  <a:pt x="1852" y="3826"/>
                </a:lnTo>
                <a:lnTo>
                  <a:pt x="1849" y="3802"/>
                </a:lnTo>
                <a:lnTo>
                  <a:pt x="1843" y="3802"/>
                </a:lnTo>
                <a:lnTo>
                  <a:pt x="1836" y="3778"/>
                </a:lnTo>
                <a:lnTo>
                  <a:pt x="1832" y="3778"/>
                </a:lnTo>
                <a:lnTo>
                  <a:pt x="1829" y="3775"/>
                </a:lnTo>
                <a:lnTo>
                  <a:pt x="1827" y="3771"/>
                </a:lnTo>
                <a:lnTo>
                  <a:pt x="1825" y="3767"/>
                </a:lnTo>
                <a:lnTo>
                  <a:pt x="1823" y="3762"/>
                </a:lnTo>
                <a:lnTo>
                  <a:pt x="1812" y="3762"/>
                </a:lnTo>
                <a:lnTo>
                  <a:pt x="1789" y="3735"/>
                </a:lnTo>
                <a:lnTo>
                  <a:pt x="1780" y="3729"/>
                </a:lnTo>
                <a:lnTo>
                  <a:pt x="1780" y="3722"/>
                </a:lnTo>
                <a:lnTo>
                  <a:pt x="1776" y="3722"/>
                </a:lnTo>
                <a:lnTo>
                  <a:pt x="1776" y="3715"/>
                </a:lnTo>
                <a:lnTo>
                  <a:pt x="1772" y="3715"/>
                </a:lnTo>
                <a:lnTo>
                  <a:pt x="1772" y="3706"/>
                </a:lnTo>
                <a:lnTo>
                  <a:pt x="1763" y="3702"/>
                </a:lnTo>
                <a:lnTo>
                  <a:pt x="1763" y="3695"/>
                </a:lnTo>
                <a:lnTo>
                  <a:pt x="1756" y="3691"/>
                </a:lnTo>
                <a:lnTo>
                  <a:pt x="1752" y="3642"/>
                </a:lnTo>
                <a:lnTo>
                  <a:pt x="1743" y="3638"/>
                </a:lnTo>
                <a:lnTo>
                  <a:pt x="1743" y="3618"/>
                </a:lnTo>
                <a:lnTo>
                  <a:pt x="1740" y="3618"/>
                </a:lnTo>
                <a:lnTo>
                  <a:pt x="1740" y="3606"/>
                </a:lnTo>
                <a:lnTo>
                  <a:pt x="1736" y="3606"/>
                </a:lnTo>
                <a:lnTo>
                  <a:pt x="1736" y="3555"/>
                </a:lnTo>
                <a:lnTo>
                  <a:pt x="1732" y="3555"/>
                </a:lnTo>
                <a:lnTo>
                  <a:pt x="1729" y="3538"/>
                </a:lnTo>
                <a:lnTo>
                  <a:pt x="1723" y="3538"/>
                </a:lnTo>
                <a:lnTo>
                  <a:pt x="1723" y="3522"/>
                </a:lnTo>
                <a:lnTo>
                  <a:pt x="1720" y="3522"/>
                </a:lnTo>
                <a:lnTo>
                  <a:pt x="1720" y="3509"/>
                </a:lnTo>
                <a:lnTo>
                  <a:pt x="1716" y="3509"/>
                </a:lnTo>
                <a:lnTo>
                  <a:pt x="1716" y="3491"/>
                </a:lnTo>
                <a:lnTo>
                  <a:pt x="1720" y="3491"/>
                </a:lnTo>
                <a:lnTo>
                  <a:pt x="1716" y="3442"/>
                </a:lnTo>
                <a:lnTo>
                  <a:pt x="1716" y="3436"/>
                </a:lnTo>
                <a:lnTo>
                  <a:pt x="1718" y="3431"/>
                </a:lnTo>
                <a:lnTo>
                  <a:pt x="1718" y="3426"/>
                </a:lnTo>
                <a:lnTo>
                  <a:pt x="1720" y="3420"/>
                </a:lnTo>
                <a:lnTo>
                  <a:pt x="1720" y="3416"/>
                </a:lnTo>
                <a:lnTo>
                  <a:pt x="1720" y="3415"/>
                </a:lnTo>
                <a:lnTo>
                  <a:pt x="1716" y="3415"/>
                </a:lnTo>
                <a:lnTo>
                  <a:pt x="1709" y="3391"/>
                </a:lnTo>
                <a:lnTo>
                  <a:pt x="1692" y="3378"/>
                </a:lnTo>
                <a:lnTo>
                  <a:pt x="1692" y="3366"/>
                </a:lnTo>
                <a:lnTo>
                  <a:pt x="1689" y="3366"/>
                </a:lnTo>
                <a:lnTo>
                  <a:pt x="1689" y="3358"/>
                </a:lnTo>
                <a:lnTo>
                  <a:pt x="1683" y="3358"/>
                </a:lnTo>
                <a:lnTo>
                  <a:pt x="1683" y="3351"/>
                </a:lnTo>
                <a:lnTo>
                  <a:pt x="1669" y="3338"/>
                </a:lnTo>
                <a:lnTo>
                  <a:pt x="1669" y="3331"/>
                </a:lnTo>
                <a:lnTo>
                  <a:pt x="1660" y="3326"/>
                </a:lnTo>
                <a:lnTo>
                  <a:pt x="1660" y="3318"/>
                </a:lnTo>
                <a:lnTo>
                  <a:pt x="1656" y="3318"/>
                </a:lnTo>
                <a:lnTo>
                  <a:pt x="1656" y="3298"/>
                </a:lnTo>
                <a:lnTo>
                  <a:pt x="1652" y="3298"/>
                </a:lnTo>
                <a:lnTo>
                  <a:pt x="1652" y="3289"/>
                </a:lnTo>
                <a:lnTo>
                  <a:pt x="1643" y="3286"/>
                </a:lnTo>
                <a:lnTo>
                  <a:pt x="1643" y="3278"/>
                </a:lnTo>
                <a:lnTo>
                  <a:pt x="1640" y="3278"/>
                </a:lnTo>
                <a:lnTo>
                  <a:pt x="1640" y="3262"/>
                </a:lnTo>
                <a:lnTo>
                  <a:pt x="1629" y="3255"/>
                </a:lnTo>
                <a:lnTo>
                  <a:pt x="1629" y="3242"/>
                </a:lnTo>
                <a:lnTo>
                  <a:pt x="1620" y="3238"/>
                </a:lnTo>
                <a:lnTo>
                  <a:pt x="1612" y="3215"/>
                </a:lnTo>
                <a:lnTo>
                  <a:pt x="1603" y="3211"/>
                </a:lnTo>
                <a:lnTo>
                  <a:pt x="1603" y="3202"/>
                </a:lnTo>
                <a:lnTo>
                  <a:pt x="1589" y="3191"/>
                </a:lnTo>
                <a:lnTo>
                  <a:pt x="1583" y="3175"/>
                </a:lnTo>
                <a:lnTo>
                  <a:pt x="1576" y="3169"/>
                </a:lnTo>
                <a:lnTo>
                  <a:pt x="1576" y="3162"/>
                </a:lnTo>
                <a:lnTo>
                  <a:pt x="1572" y="3162"/>
                </a:lnTo>
                <a:lnTo>
                  <a:pt x="1571" y="3149"/>
                </a:lnTo>
                <a:lnTo>
                  <a:pt x="1571" y="3131"/>
                </a:lnTo>
                <a:lnTo>
                  <a:pt x="1572" y="3111"/>
                </a:lnTo>
                <a:lnTo>
                  <a:pt x="1574" y="3093"/>
                </a:lnTo>
                <a:lnTo>
                  <a:pt x="1576" y="3082"/>
                </a:lnTo>
                <a:lnTo>
                  <a:pt x="1572" y="3022"/>
                </a:lnTo>
                <a:lnTo>
                  <a:pt x="1576" y="3022"/>
                </a:lnTo>
                <a:lnTo>
                  <a:pt x="1576" y="3015"/>
                </a:lnTo>
                <a:lnTo>
                  <a:pt x="1589" y="3006"/>
                </a:lnTo>
                <a:lnTo>
                  <a:pt x="1589" y="2986"/>
                </a:lnTo>
                <a:lnTo>
                  <a:pt x="1592" y="2986"/>
                </a:lnTo>
                <a:lnTo>
                  <a:pt x="1592" y="2975"/>
                </a:lnTo>
                <a:lnTo>
                  <a:pt x="1596" y="2975"/>
                </a:lnTo>
                <a:lnTo>
                  <a:pt x="1596" y="2966"/>
                </a:lnTo>
                <a:lnTo>
                  <a:pt x="1600" y="2966"/>
                </a:lnTo>
                <a:lnTo>
                  <a:pt x="1600" y="2942"/>
                </a:lnTo>
                <a:lnTo>
                  <a:pt x="1603" y="2942"/>
                </a:lnTo>
                <a:lnTo>
                  <a:pt x="1603" y="2918"/>
                </a:lnTo>
                <a:lnTo>
                  <a:pt x="1609" y="2918"/>
                </a:lnTo>
                <a:lnTo>
                  <a:pt x="1609" y="2911"/>
                </a:lnTo>
                <a:lnTo>
                  <a:pt x="1612" y="2911"/>
                </a:lnTo>
                <a:lnTo>
                  <a:pt x="1612" y="2886"/>
                </a:lnTo>
                <a:lnTo>
                  <a:pt x="1618" y="2876"/>
                </a:lnTo>
                <a:lnTo>
                  <a:pt x="1623" y="2871"/>
                </a:lnTo>
                <a:lnTo>
                  <a:pt x="1631" y="2866"/>
                </a:lnTo>
                <a:lnTo>
                  <a:pt x="1636" y="2856"/>
                </a:lnTo>
                <a:lnTo>
                  <a:pt x="1640" y="2842"/>
                </a:lnTo>
                <a:lnTo>
                  <a:pt x="1652" y="2842"/>
                </a:lnTo>
                <a:lnTo>
                  <a:pt x="1660" y="2831"/>
                </a:lnTo>
                <a:lnTo>
                  <a:pt x="1667" y="2824"/>
                </a:lnTo>
                <a:lnTo>
                  <a:pt x="1672" y="2818"/>
                </a:lnTo>
                <a:lnTo>
                  <a:pt x="1676" y="2809"/>
                </a:lnTo>
                <a:lnTo>
                  <a:pt x="1680" y="2796"/>
                </a:lnTo>
                <a:lnTo>
                  <a:pt x="1680" y="2778"/>
                </a:lnTo>
                <a:lnTo>
                  <a:pt x="1681" y="2773"/>
                </a:lnTo>
                <a:lnTo>
                  <a:pt x="1683" y="2762"/>
                </a:lnTo>
                <a:lnTo>
                  <a:pt x="1681" y="2751"/>
                </a:lnTo>
                <a:lnTo>
                  <a:pt x="1680" y="2742"/>
                </a:lnTo>
                <a:lnTo>
                  <a:pt x="1669" y="2735"/>
                </a:lnTo>
                <a:lnTo>
                  <a:pt x="1669" y="2722"/>
                </a:lnTo>
                <a:lnTo>
                  <a:pt x="1663" y="2722"/>
                </a:lnTo>
                <a:lnTo>
                  <a:pt x="1660" y="2706"/>
                </a:lnTo>
                <a:lnTo>
                  <a:pt x="1656" y="2706"/>
                </a:lnTo>
                <a:lnTo>
                  <a:pt x="1656" y="2695"/>
                </a:lnTo>
                <a:lnTo>
                  <a:pt x="1652" y="2695"/>
                </a:lnTo>
                <a:lnTo>
                  <a:pt x="1652" y="2678"/>
                </a:lnTo>
                <a:lnTo>
                  <a:pt x="1643" y="2675"/>
                </a:lnTo>
                <a:lnTo>
                  <a:pt x="1640" y="2635"/>
                </a:lnTo>
                <a:lnTo>
                  <a:pt x="1651" y="2627"/>
                </a:lnTo>
                <a:lnTo>
                  <a:pt x="1654" y="2618"/>
                </a:lnTo>
                <a:lnTo>
                  <a:pt x="1656" y="2602"/>
                </a:lnTo>
                <a:lnTo>
                  <a:pt x="1649" y="2593"/>
                </a:lnTo>
                <a:lnTo>
                  <a:pt x="1645" y="2586"/>
                </a:lnTo>
                <a:lnTo>
                  <a:pt x="1643" y="2576"/>
                </a:lnTo>
                <a:lnTo>
                  <a:pt x="1640" y="2566"/>
                </a:lnTo>
                <a:lnTo>
                  <a:pt x="1636" y="2566"/>
                </a:lnTo>
                <a:lnTo>
                  <a:pt x="1632" y="2551"/>
                </a:lnTo>
                <a:lnTo>
                  <a:pt x="1629" y="2551"/>
                </a:lnTo>
                <a:lnTo>
                  <a:pt x="1629" y="2529"/>
                </a:lnTo>
                <a:lnTo>
                  <a:pt x="1616" y="2522"/>
                </a:lnTo>
                <a:lnTo>
                  <a:pt x="1612" y="2502"/>
                </a:lnTo>
                <a:lnTo>
                  <a:pt x="1603" y="2498"/>
                </a:lnTo>
                <a:lnTo>
                  <a:pt x="1603" y="2491"/>
                </a:lnTo>
                <a:lnTo>
                  <a:pt x="1600" y="2491"/>
                </a:lnTo>
                <a:lnTo>
                  <a:pt x="1600" y="2462"/>
                </a:lnTo>
                <a:lnTo>
                  <a:pt x="1589" y="2426"/>
                </a:lnTo>
                <a:lnTo>
                  <a:pt x="1580" y="2426"/>
                </a:lnTo>
                <a:lnTo>
                  <a:pt x="1576" y="2411"/>
                </a:lnTo>
                <a:lnTo>
                  <a:pt x="1572" y="2411"/>
                </a:lnTo>
                <a:lnTo>
                  <a:pt x="1572" y="2398"/>
                </a:lnTo>
                <a:lnTo>
                  <a:pt x="1563" y="2395"/>
                </a:lnTo>
                <a:lnTo>
                  <a:pt x="1556" y="2384"/>
                </a:lnTo>
                <a:lnTo>
                  <a:pt x="1549" y="2373"/>
                </a:lnTo>
                <a:lnTo>
                  <a:pt x="1543" y="2358"/>
                </a:lnTo>
                <a:lnTo>
                  <a:pt x="1532" y="2358"/>
                </a:lnTo>
                <a:lnTo>
                  <a:pt x="1532" y="2351"/>
                </a:lnTo>
                <a:lnTo>
                  <a:pt x="1518" y="2338"/>
                </a:lnTo>
                <a:lnTo>
                  <a:pt x="1507" y="2324"/>
                </a:lnTo>
                <a:lnTo>
                  <a:pt x="1496" y="2309"/>
                </a:lnTo>
                <a:lnTo>
                  <a:pt x="1476" y="2295"/>
                </a:lnTo>
                <a:lnTo>
                  <a:pt x="1476" y="2282"/>
                </a:lnTo>
                <a:lnTo>
                  <a:pt x="1465" y="2278"/>
                </a:lnTo>
                <a:lnTo>
                  <a:pt x="1458" y="2273"/>
                </a:lnTo>
                <a:lnTo>
                  <a:pt x="1452" y="2264"/>
                </a:lnTo>
                <a:lnTo>
                  <a:pt x="1452" y="2249"/>
                </a:lnTo>
                <a:lnTo>
                  <a:pt x="1440" y="2244"/>
                </a:lnTo>
                <a:lnTo>
                  <a:pt x="1436" y="2235"/>
                </a:lnTo>
                <a:lnTo>
                  <a:pt x="1436" y="2218"/>
                </a:lnTo>
                <a:lnTo>
                  <a:pt x="1429" y="2218"/>
                </a:lnTo>
                <a:lnTo>
                  <a:pt x="1423" y="2206"/>
                </a:lnTo>
                <a:lnTo>
                  <a:pt x="1420" y="2196"/>
                </a:lnTo>
                <a:lnTo>
                  <a:pt x="1414" y="2187"/>
                </a:lnTo>
                <a:lnTo>
                  <a:pt x="1411" y="2175"/>
                </a:lnTo>
                <a:lnTo>
                  <a:pt x="1409" y="2158"/>
                </a:lnTo>
                <a:lnTo>
                  <a:pt x="1432" y="2158"/>
                </a:lnTo>
                <a:lnTo>
                  <a:pt x="1432" y="2151"/>
                </a:lnTo>
                <a:lnTo>
                  <a:pt x="1440" y="2146"/>
                </a:lnTo>
                <a:lnTo>
                  <a:pt x="1440" y="2086"/>
                </a:lnTo>
                <a:lnTo>
                  <a:pt x="1449" y="2086"/>
                </a:lnTo>
                <a:lnTo>
                  <a:pt x="1443" y="2075"/>
                </a:lnTo>
                <a:lnTo>
                  <a:pt x="1440" y="2075"/>
                </a:lnTo>
                <a:lnTo>
                  <a:pt x="1438" y="2060"/>
                </a:lnTo>
                <a:lnTo>
                  <a:pt x="1441" y="2047"/>
                </a:lnTo>
                <a:lnTo>
                  <a:pt x="1447" y="2035"/>
                </a:lnTo>
                <a:lnTo>
                  <a:pt x="1452" y="2026"/>
                </a:lnTo>
                <a:lnTo>
                  <a:pt x="1460" y="2022"/>
                </a:lnTo>
                <a:lnTo>
                  <a:pt x="1460" y="1998"/>
                </a:lnTo>
                <a:lnTo>
                  <a:pt x="1469" y="1998"/>
                </a:lnTo>
                <a:lnTo>
                  <a:pt x="1467" y="1993"/>
                </a:lnTo>
                <a:lnTo>
                  <a:pt x="1463" y="1986"/>
                </a:lnTo>
                <a:lnTo>
                  <a:pt x="1463" y="1978"/>
                </a:lnTo>
                <a:lnTo>
                  <a:pt x="1463" y="1969"/>
                </a:lnTo>
                <a:lnTo>
                  <a:pt x="1469" y="1969"/>
                </a:lnTo>
                <a:lnTo>
                  <a:pt x="1469" y="1955"/>
                </a:lnTo>
                <a:lnTo>
                  <a:pt x="1460" y="1951"/>
                </a:lnTo>
                <a:lnTo>
                  <a:pt x="1460" y="1942"/>
                </a:lnTo>
                <a:lnTo>
                  <a:pt x="1456" y="1942"/>
                </a:lnTo>
                <a:lnTo>
                  <a:pt x="1452" y="1922"/>
                </a:lnTo>
                <a:lnTo>
                  <a:pt x="1432" y="1918"/>
                </a:lnTo>
                <a:lnTo>
                  <a:pt x="1429" y="1915"/>
                </a:lnTo>
                <a:lnTo>
                  <a:pt x="1427" y="1911"/>
                </a:lnTo>
                <a:lnTo>
                  <a:pt x="1423" y="1907"/>
                </a:lnTo>
                <a:lnTo>
                  <a:pt x="1421" y="1904"/>
                </a:lnTo>
                <a:lnTo>
                  <a:pt x="1420" y="1898"/>
                </a:lnTo>
                <a:lnTo>
                  <a:pt x="1416" y="1898"/>
                </a:lnTo>
                <a:lnTo>
                  <a:pt x="1416" y="1886"/>
                </a:lnTo>
                <a:lnTo>
                  <a:pt x="1396" y="1886"/>
                </a:lnTo>
                <a:lnTo>
                  <a:pt x="1396" y="1882"/>
                </a:lnTo>
                <a:lnTo>
                  <a:pt x="1372" y="1882"/>
                </a:lnTo>
                <a:lnTo>
                  <a:pt x="1372" y="1886"/>
                </a:lnTo>
                <a:lnTo>
                  <a:pt x="1343" y="1886"/>
                </a:lnTo>
                <a:lnTo>
                  <a:pt x="1343" y="1882"/>
                </a:lnTo>
                <a:lnTo>
                  <a:pt x="1340" y="1882"/>
                </a:lnTo>
                <a:lnTo>
                  <a:pt x="1332" y="1895"/>
                </a:lnTo>
                <a:lnTo>
                  <a:pt x="1256" y="1898"/>
                </a:lnTo>
                <a:lnTo>
                  <a:pt x="1252" y="1893"/>
                </a:lnTo>
                <a:lnTo>
                  <a:pt x="1249" y="1891"/>
                </a:lnTo>
                <a:lnTo>
                  <a:pt x="1245" y="1889"/>
                </a:lnTo>
                <a:lnTo>
                  <a:pt x="1243" y="1889"/>
                </a:lnTo>
                <a:lnTo>
                  <a:pt x="1240" y="1886"/>
                </a:lnTo>
                <a:lnTo>
                  <a:pt x="1240" y="1878"/>
                </a:lnTo>
                <a:lnTo>
                  <a:pt x="1232" y="1875"/>
                </a:lnTo>
                <a:lnTo>
                  <a:pt x="1223" y="1835"/>
                </a:lnTo>
                <a:lnTo>
                  <a:pt x="1216" y="1829"/>
                </a:lnTo>
                <a:lnTo>
                  <a:pt x="1216" y="1822"/>
                </a:lnTo>
                <a:lnTo>
                  <a:pt x="1209" y="1818"/>
                </a:lnTo>
                <a:lnTo>
                  <a:pt x="1209" y="1811"/>
                </a:lnTo>
                <a:lnTo>
                  <a:pt x="1203" y="1811"/>
                </a:lnTo>
                <a:lnTo>
                  <a:pt x="1203" y="1802"/>
                </a:lnTo>
                <a:lnTo>
                  <a:pt x="1176" y="1778"/>
                </a:lnTo>
                <a:lnTo>
                  <a:pt x="1100" y="1775"/>
                </a:lnTo>
                <a:lnTo>
                  <a:pt x="1100" y="1778"/>
                </a:lnTo>
                <a:lnTo>
                  <a:pt x="1016" y="1791"/>
                </a:lnTo>
                <a:lnTo>
                  <a:pt x="1016" y="1802"/>
                </a:lnTo>
                <a:lnTo>
                  <a:pt x="1012" y="1804"/>
                </a:lnTo>
                <a:lnTo>
                  <a:pt x="1009" y="1807"/>
                </a:lnTo>
                <a:lnTo>
                  <a:pt x="1007" y="1807"/>
                </a:lnTo>
                <a:lnTo>
                  <a:pt x="1003" y="1809"/>
                </a:lnTo>
                <a:lnTo>
                  <a:pt x="1000" y="1809"/>
                </a:lnTo>
                <a:lnTo>
                  <a:pt x="996" y="1809"/>
                </a:lnTo>
                <a:lnTo>
                  <a:pt x="989" y="1811"/>
                </a:lnTo>
                <a:lnTo>
                  <a:pt x="989" y="1815"/>
                </a:lnTo>
                <a:lnTo>
                  <a:pt x="943" y="1818"/>
                </a:lnTo>
                <a:lnTo>
                  <a:pt x="940" y="1826"/>
                </a:lnTo>
                <a:lnTo>
                  <a:pt x="923" y="1829"/>
                </a:lnTo>
                <a:lnTo>
                  <a:pt x="920" y="1838"/>
                </a:lnTo>
                <a:lnTo>
                  <a:pt x="903" y="1842"/>
                </a:lnTo>
                <a:lnTo>
                  <a:pt x="903" y="1846"/>
                </a:lnTo>
                <a:lnTo>
                  <a:pt x="869" y="1851"/>
                </a:lnTo>
                <a:lnTo>
                  <a:pt x="869" y="1855"/>
                </a:lnTo>
                <a:lnTo>
                  <a:pt x="860" y="1855"/>
                </a:lnTo>
                <a:lnTo>
                  <a:pt x="856" y="1862"/>
                </a:lnTo>
                <a:lnTo>
                  <a:pt x="841" y="1869"/>
                </a:lnTo>
                <a:lnTo>
                  <a:pt x="820" y="1871"/>
                </a:lnTo>
                <a:lnTo>
                  <a:pt x="809" y="1858"/>
                </a:lnTo>
                <a:lnTo>
                  <a:pt x="796" y="1856"/>
                </a:lnTo>
                <a:lnTo>
                  <a:pt x="781" y="1856"/>
                </a:lnTo>
                <a:lnTo>
                  <a:pt x="763" y="1855"/>
                </a:lnTo>
                <a:lnTo>
                  <a:pt x="763" y="1851"/>
                </a:lnTo>
                <a:lnTo>
                  <a:pt x="740" y="1851"/>
                </a:lnTo>
                <a:lnTo>
                  <a:pt x="736" y="1842"/>
                </a:lnTo>
                <a:lnTo>
                  <a:pt x="729" y="1840"/>
                </a:lnTo>
                <a:lnTo>
                  <a:pt x="714" y="1840"/>
                </a:lnTo>
                <a:lnTo>
                  <a:pt x="701" y="1840"/>
                </a:lnTo>
                <a:lnTo>
                  <a:pt x="692" y="1842"/>
                </a:lnTo>
                <a:lnTo>
                  <a:pt x="689" y="1851"/>
                </a:lnTo>
                <a:lnTo>
                  <a:pt x="663" y="1851"/>
                </a:lnTo>
                <a:lnTo>
                  <a:pt x="663" y="1846"/>
                </a:lnTo>
                <a:lnTo>
                  <a:pt x="652" y="1851"/>
                </a:lnTo>
                <a:lnTo>
                  <a:pt x="652" y="1855"/>
                </a:lnTo>
                <a:lnTo>
                  <a:pt x="629" y="1855"/>
                </a:lnTo>
                <a:lnTo>
                  <a:pt x="629" y="1858"/>
                </a:lnTo>
                <a:lnTo>
                  <a:pt x="620" y="1858"/>
                </a:lnTo>
                <a:lnTo>
                  <a:pt x="616" y="1866"/>
                </a:lnTo>
                <a:lnTo>
                  <a:pt x="609" y="1866"/>
                </a:lnTo>
                <a:lnTo>
                  <a:pt x="609" y="1871"/>
                </a:lnTo>
                <a:lnTo>
                  <a:pt x="576" y="1875"/>
                </a:lnTo>
                <a:lnTo>
                  <a:pt x="576" y="1878"/>
                </a:lnTo>
                <a:lnTo>
                  <a:pt x="563" y="1878"/>
                </a:lnTo>
                <a:lnTo>
                  <a:pt x="560" y="1886"/>
                </a:lnTo>
                <a:lnTo>
                  <a:pt x="549" y="1886"/>
                </a:lnTo>
                <a:lnTo>
                  <a:pt x="549" y="1889"/>
                </a:lnTo>
                <a:lnTo>
                  <a:pt x="509" y="1895"/>
                </a:lnTo>
                <a:lnTo>
                  <a:pt x="509" y="1889"/>
                </a:lnTo>
                <a:lnTo>
                  <a:pt x="500" y="1889"/>
                </a:lnTo>
                <a:lnTo>
                  <a:pt x="496" y="1882"/>
                </a:lnTo>
                <a:lnTo>
                  <a:pt x="483" y="1882"/>
                </a:lnTo>
                <a:lnTo>
                  <a:pt x="480" y="1875"/>
                </a:lnTo>
                <a:lnTo>
                  <a:pt x="472" y="1875"/>
                </a:lnTo>
                <a:lnTo>
                  <a:pt x="469" y="1866"/>
                </a:lnTo>
                <a:lnTo>
                  <a:pt x="460" y="1866"/>
                </a:lnTo>
                <a:lnTo>
                  <a:pt x="456" y="1858"/>
                </a:lnTo>
                <a:lnTo>
                  <a:pt x="449" y="1858"/>
                </a:lnTo>
                <a:lnTo>
                  <a:pt x="443" y="1851"/>
                </a:lnTo>
                <a:lnTo>
                  <a:pt x="429" y="1846"/>
                </a:lnTo>
                <a:lnTo>
                  <a:pt x="420" y="1835"/>
                </a:lnTo>
                <a:lnTo>
                  <a:pt x="412" y="1835"/>
                </a:lnTo>
                <a:lnTo>
                  <a:pt x="372" y="1791"/>
                </a:lnTo>
                <a:lnTo>
                  <a:pt x="363" y="1791"/>
                </a:lnTo>
                <a:lnTo>
                  <a:pt x="360" y="1782"/>
                </a:lnTo>
                <a:lnTo>
                  <a:pt x="349" y="1778"/>
                </a:lnTo>
                <a:lnTo>
                  <a:pt x="349" y="1775"/>
                </a:lnTo>
                <a:lnTo>
                  <a:pt x="332" y="1769"/>
                </a:lnTo>
                <a:lnTo>
                  <a:pt x="329" y="1762"/>
                </a:lnTo>
                <a:lnTo>
                  <a:pt x="316" y="1762"/>
                </a:lnTo>
                <a:lnTo>
                  <a:pt x="309" y="1742"/>
                </a:lnTo>
                <a:lnTo>
                  <a:pt x="300" y="1742"/>
                </a:lnTo>
                <a:lnTo>
                  <a:pt x="300" y="1738"/>
                </a:lnTo>
                <a:lnTo>
                  <a:pt x="292" y="1738"/>
                </a:lnTo>
                <a:lnTo>
                  <a:pt x="289" y="1731"/>
                </a:lnTo>
                <a:lnTo>
                  <a:pt x="276" y="1731"/>
                </a:lnTo>
                <a:lnTo>
                  <a:pt x="269" y="1718"/>
                </a:lnTo>
                <a:lnTo>
                  <a:pt x="265" y="1716"/>
                </a:lnTo>
                <a:lnTo>
                  <a:pt x="261" y="1716"/>
                </a:lnTo>
                <a:lnTo>
                  <a:pt x="260" y="1716"/>
                </a:lnTo>
                <a:lnTo>
                  <a:pt x="258" y="1716"/>
                </a:lnTo>
                <a:lnTo>
                  <a:pt x="258" y="1716"/>
                </a:lnTo>
                <a:lnTo>
                  <a:pt x="256" y="1716"/>
                </a:lnTo>
                <a:lnTo>
                  <a:pt x="254" y="1715"/>
                </a:lnTo>
                <a:lnTo>
                  <a:pt x="254" y="1711"/>
                </a:lnTo>
                <a:lnTo>
                  <a:pt x="252" y="1706"/>
                </a:lnTo>
                <a:lnTo>
                  <a:pt x="240" y="1706"/>
                </a:lnTo>
                <a:lnTo>
                  <a:pt x="236" y="1689"/>
                </a:lnTo>
                <a:lnTo>
                  <a:pt x="232" y="1689"/>
                </a:lnTo>
                <a:lnTo>
                  <a:pt x="232" y="1678"/>
                </a:lnTo>
                <a:lnTo>
                  <a:pt x="216" y="1671"/>
                </a:lnTo>
                <a:lnTo>
                  <a:pt x="212" y="1622"/>
                </a:lnTo>
                <a:lnTo>
                  <a:pt x="216" y="1622"/>
                </a:lnTo>
                <a:lnTo>
                  <a:pt x="216" y="1618"/>
                </a:lnTo>
                <a:lnTo>
                  <a:pt x="209" y="1615"/>
                </a:lnTo>
                <a:lnTo>
                  <a:pt x="203" y="1602"/>
                </a:lnTo>
                <a:lnTo>
                  <a:pt x="192" y="1595"/>
                </a:lnTo>
                <a:lnTo>
                  <a:pt x="192" y="1582"/>
                </a:lnTo>
                <a:lnTo>
                  <a:pt x="189" y="1582"/>
                </a:lnTo>
                <a:lnTo>
                  <a:pt x="189" y="1578"/>
                </a:lnTo>
                <a:lnTo>
                  <a:pt x="185" y="1576"/>
                </a:lnTo>
                <a:lnTo>
                  <a:pt x="180" y="1575"/>
                </a:lnTo>
                <a:lnTo>
                  <a:pt x="176" y="1575"/>
                </a:lnTo>
                <a:lnTo>
                  <a:pt x="171" y="1573"/>
                </a:lnTo>
                <a:lnTo>
                  <a:pt x="169" y="1569"/>
                </a:lnTo>
                <a:lnTo>
                  <a:pt x="169" y="1562"/>
                </a:lnTo>
                <a:lnTo>
                  <a:pt x="149" y="1558"/>
                </a:lnTo>
                <a:lnTo>
                  <a:pt x="143" y="1547"/>
                </a:lnTo>
                <a:lnTo>
                  <a:pt x="140" y="1540"/>
                </a:lnTo>
                <a:lnTo>
                  <a:pt x="134" y="1531"/>
                </a:lnTo>
                <a:lnTo>
                  <a:pt x="132" y="1518"/>
                </a:lnTo>
                <a:lnTo>
                  <a:pt x="118" y="1511"/>
                </a:lnTo>
                <a:lnTo>
                  <a:pt x="111" y="1498"/>
                </a:lnTo>
                <a:lnTo>
                  <a:pt x="109" y="1478"/>
                </a:lnTo>
                <a:lnTo>
                  <a:pt x="107" y="1476"/>
                </a:lnTo>
                <a:lnTo>
                  <a:pt x="105" y="1476"/>
                </a:lnTo>
                <a:lnTo>
                  <a:pt x="105" y="1475"/>
                </a:lnTo>
                <a:lnTo>
                  <a:pt x="105" y="1475"/>
                </a:lnTo>
                <a:lnTo>
                  <a:pt x="105" y="1473"/>
                </a:lnTo>
                <a:lnTo>
                  <a:pt x="103" y="1469"/>
                </a:lnTo>
                <a:lnTo>
                  <a:pt x="92" y="1469"/>
                </a:lnTo>
                <a:lnTo>
                  <a:pt x="92" y="1478"/>
                </a:lnTo>
                <a:lnTo>
                  <a:pt x="72" y="1478"/>
                </a:lnTo>
                <a:lnTo>
                  <a:pt x="69" y="1462"/>
                </a:lnTo>
                <a:lnTo>
                  <a:pt x="56" y="1458"/>
                </a:lnTo>
                <a:lnTo>
                  <a:pt x="54" y="1453"/>
                </a:lnTo>
                <a:lnTo>
                  <a:pt x="52" y="1449"/>
                </a:lnTo>
                <a:lnTo>
                  <a:pt x="51" y="1446"/>
                </a:lnTo>
                <a:lnTo>
                  <a:pt x="49" y="1444"/>
                </a:lnTo>
                <a:lnTo>
                  <a:pt x="45" y="1440"/>
                </a:lnTo>
                <a:lnTo>
                  <a:pt x="43" y="1435"/>
                </a:lnTo>
                <a:lnTo>
                  <a:pt x="29" y="1435"/>
                </a:lnTo>
                <a:lnTo>
                  <a:pt x="25" y="1416"/>
                </a:lnTo>
                <a:lnTo>
                  <a:pt x="23" y="1395"/>
                </a:lnTo>
                <a:lnTo>
                  <a:pt x="27" y="1386"/>
                </a:lnTo>
                <a:lnTo>
                  <a:pt x="27" y="1376"/>
                </a:lnTo>
                <a:lnTo>
                  <a:pt x="27" y="1366"/>
                </a:lnTo>
                <a:lnTo>
                  <a:pt x="29" y="1355"/>
                </a:lnTo>
                <a:lnTo>
                  <a:pt x="32" y="1355"/>
                </a:lnTo>
                <a:lnTo>
                  <a:pt x="34" y="1351"/>
                </a:lnTo>
                <a:lnTo>
                  <a:pt x="34" y="1347"/>
                </a:lnTo>
                <a:lnTo>
                  <a:pt x="36" y="1344"/>
                </a:lnTo>
                <a:lnTo>
                  <a:pt x="36" y="1338"/>
                </a:lnTo>
                <a:lnTo>
                  <a:pt x="23" y="1335"/>
                </a:lnTo>
                <a:lnTo>
                  <a:pt x="20" y="1322"/>
                </a:lnTo>
                <a:lnTo>
                  <a:pt x="14" y="1311"/>
                </a:lnTo>
                <a:lnTo>
                  <a:pt x="7" y="1302"/>
                </a:lnTo>
                <a:lnTo>
                  <a:pt x="3" y="1291"/>
                </a:lnTo>
                <a:lnTo>
                  <a:pt x="0" y="1275"/>
                </a:lnTo>
                <a:lnTo>
                  <a:pt x="14" y="1264"/>
                </a:lnTo>
                <a:lnTo>
                  <a:pt x="27" y="1251"/>
                </a:lnTo>
                <a:lnTo>
                  <a:pt x="36" y="1235"/>
                </a:lnTo>
                <a:lnTo>
                  <a:pt x="40" y="1235"/>
                </a:lnTo>
                <a:lnTo>
                  <a:pt x="43" y="1209"/>
                </a:lnTo>
                <a:lnTo>
                  <a:pt x="49" y="1209"/>
                </a:lnTo>
                <a:lnTo>
                  <a:pt x="52" y="1166"/>
                </a:lnTo>
                <a:lnTo>
                  <a:pt x="60" y="1162"/>
                </a:lnTo>
                <a:lnTo>
                  <a:pt x="63" y="1142"/>
                </a:lnTo>
                <a:lnTo>
                  <a:pt x="69" y="1142"/>
                </a:lnTo>
                <a:lnTo>
                  <a:pt x="69" y="1135"/>
                </a:lnTo>
                <a:lnTo>
                  <a:pt x="72" y="1135"/>
                </a:lnTo>
                <a:lnTo>
                  <a:pt x="78" y="1113"/>
                </a:lnTo>
                <a:lnTo>
                  <a:pt x="76" y="1089"/>
                </a:lnTo>
                <a:lnTo>
                  <a:pt x="72" y="1066"/>
                </a:lnTo>
                <a:lnTo>
                  <a:pt x="72" y="1049"/>
                </a:lnTo>
                <a:lnTo>
                  <a:pt x="56" y="1038"/>
                </a:lnTo>
                <a:lnTo>
                  <a:pt x="60" y="1002"/>
                </a:lnTo>
                <a:lnTo>
                  <a:pt x="63" y="1002"/>
                </a:lnTo>
                <a:lnTo>
                  <a:pt x="63" y="995"/>
                </a:lnTo>
                <a:lnTo>
                  <a:pt x="69" y="995"/>
                </a:lnTo>
                <a:lnTo>
                  <a:pt x="69" y="982"/>
                </a:lnTo>
                <a:lnTo>
                  <a:pt x="67" y="971"/>
                </a:lnTo>
                <a:lnTo>
                  <a:pt x="63" y="962"/>
                </a:lnTo>
                <a:lnTo>
                  <a:pt x="52" y="962"/>
                </a:lnTo>
                <a:lnTo>
                  <a:pt x="52" y="955"/>
                </a:lnTo>
                <a:lnTo>
                  <a:pt x="51" y="956"/>
                </a:lnTo>
                <a:lnTo>
                  <a:pt x="49" y="956"/>
                </a:lnTo>
                <a:lnTo>
                  <a:pt x="49" y="956"/>
                </a:lnTo>
                <a:lnTo>
                  <a:pt x="49" y="958"/>
                </a:lnTo>
                <a:lnTo>
                  <a:pt x="49" y="958"/>
                </a:lnTo>
                <a:lnTo>
                  <a:pt x="49" y="962"/>
                </a:lnTo>
                <a:lnTo>
                  <a:pt x="23" y="962"/>
                </a:lnTo>
                <a:lnTo>
                  <a:pt x="29" y="902"/>
                </a:lnTo>
                <a:lnTo>
                  <a:pt x="36" y="902"/>
                </a:lnTo>
                <a:lnTo>
                  <a:pt x="36" y="871"/>
                </a:lnTo>
                <a:lnTo>
                  <a:pt x="63" y="849"/>
                </a:lnTo>
                <a:lnTo>
                  <a:pt x="69" y="831"/>
                </a:lnTo>
                <a:lnTo>
                  <a:pt x="72" y="831"/>
                </a:lnTo>
                <a:lnTo>
                  <a:pt x="76" y="815"/>
                </a:lnTo>
                <a:lnTo>
                  <a:pt x="80" y="815"/>
                </a:lnTo>
                <a:lnTo>
                  <a:pt x="80" y="802"/>
                </a:lnTo>
                <a:lnTo>
                  <a:pt x="89" y="798"/>
                </a:lnTo>
                <a:lnTo>
                  <a:pt x="92" y="769"/>
                </a:lnTo>
                <a:lnTo>
                  <a:pt x="92" y="769"/>
                </a:lnTo>
                <a:lnTo>
                  <a:pt x="94" y="767"/>
                </a:lnTo>
                <a:lnTo>
                  <a:pt x="96" y="767"/>
                </a:lnTo>
                <a:lnTo>
                  <a:pt x="98" y="766"/>
                </a:lnTo>
                <a:lnTo>
                  <a:pt x="98" y="764"/>
                </a:lnTo>
                <a:lnTo>
                  <a:pt x="100" y="758"/>
                </a:lnTo>
                <a:lnTo>
                  <a:pt x="109" y="758"/>
                </a:lnTo>
                <a:lnTo>
                  <a:pt x="149" y="715"/>
                </a:lnTo>
                <a:lnTo>
                  <a:pt x="156" y="709"/>
                </a:lnTo>
                <a:lnTo>
                  <a:pt x="156" y="675"/>
                </a:lnTo>
                <a:lnTo>
                  <a:pt x="160" y="675"/>
                </a:lnTo>
                <a:lnTo>
                  <a:pt x="163" y="658"/>
                </a:lnTo>
                <a:lnTo>
                  <a:pt x="172" y="655"/>
                </a:lnTo>
                <a:lnTo>
                  <a:pt x="172" y="646"/>
                </a:lnTo>
                <a:lnTo>
                  <a:pt x="176" y="646"/>
                </a:lnTo>
                <a:lnTo>
                  <a:pt x="176" y="629"/>
                </a:lnTo>
                <a:lnTo>
                  <a:pt x="180" y="629"/>
                </a:lnTo>
                <a:lnTo>
                  <a:pt x="183" y="626"/>
                </a:lnTo>
                <a:lnTo>
                  <a:pt x="187" y="624"/>
                </a:lnTo>
                <a:lnTo>
                  <a:pt x="191" y="624"/>
                </a:lnTo>
                <a:lnTo>
                  <a:pt x="194" y="624"/>
                </a:lnTo>
                <a:lnTo>
                  <a:pt x="196" y="624"/>
                </a:lnTo>
                <a:lnTo>
                  <a:pt x="200" y="624"/>
                </a:lnTo>
                <a:lnTo>
                  <a:pt x="203" y="622"/>
                </a:lnTo>
                <a:lnTo>
                  <a:pt x="212" y="611"/>
                </a:lnTo>
                <a:lnTo>
                  <a:pt x="220" y="611"/>
                </a:lnTo>
                <a:lnTo>
                  <a:pt x="223" y="602"/>
                </a:lnTo>
                <a:lnTo>
                  <a:pt x="229" y="602"/>
                </a:lnTo>
                <a:lnTo>
                  <a:pt x="229" y="595"/>
                </a:lnTo>
                <a:lnTo>
                  <a:pt x="236" y="589"/>
                </a:lnTo>
                <a:lnTo>
                  <a:pt x="236" y="582"/>
                </a:lnTo>
                <a:lnTo>
                  <a:pt x="243" y="578"/>
                </a:lnTo>
                <a:lnTo>
                  <a:pt x="243" y="558"/>
                </a:lnTo>
                <a:lnTo>
                  <a:pt x="249" y="558"/>
                </a:lnTo>
                <a:lnTo>
                  <a:pt x="251" y="555"/>
                </a:lnTo>
                <a:lnTo>
                  <a:pt x="252" y="551"/>
                </a:lnTo>
                <a:lnTo>
                  <a:pt x="254" y="549"/>
                </a:lnTo>
                <a:lnTo>
                  <a:pt x="254" y="544"/>
                </a:lnTo>
                <a:lnTo>
                  <a:pt x="256" y="538"/>
                </a:lnTo>
                <a:lnTo>
                  <a:pt x="280" y="531"/>
                </a:lnTo>
                <a:lnTo>
                  <a:pt x="280" y="526"/>
                </a:lnTo>
                <a:lnTo>
                  <a:pt x="320" y="522"/>
                </a:lnTo>
                <a:lnTo>
                  <a:pt x="320" y="518"/>
                </a:lnTo>
                <a:lnTo>
                  <a:pt x="329" y="518"/>
                </a:lnTo>
                <a:lnTo>
                  <a:pt x="329" y="515"/>
                </a:lnTo>
                <a:lnTo>
                  <a:pt x="349" y="509"/>
                </a:lnTo>
                <a:lnTo>
                  <a:pt x="372" y="482"/>
                </a:lnTo>
                <a:lnTo>
                  <a:pt x="389" y="478"/>
                </a:lnTo>
                <a:lnTo>
                  <a:pt x="443" y="415"/>
                </a:lnTo>
                <a:lnTo>
                  <a:pt x="441" y="398"/>
                </a:lnTo>
                <a:lnTo>
                  <a:pt x="436" y="380"/>
                </a:lnTo>
                <a:lnTo>
                  <a:pt x="434" y="362"/>
                </a:lnTo>
                <a:lnTo>
                  <a:pt x="436" y="342"/>
                </a:lnTo>
                <a:lnTo>
                  <a:pt x="445" y="320"/>
                </a:lnTo>
                <a:lnTo>
                  <a:pt x="460" y="302"/>
                </a:lnTo>
                <a:lnTo>
                  <a:pt x="472" y="295"/>
                </a:lnTo>
                <a:lnTo>
                  <a:pt x="472" y="271"/>
                </a:lnTo>
                <a:lnTo>
                  <a:pt x="476" y="271"/>
                </a:lnTo>
                <a:lnTo>
                  <a:pt x="496" y="246"/>
                </a:lnTo>
                <a:lnTo>
                  <a:pt x="503" y="246"/>
                </a:lnTo>
                <a:lnTo>
                  <a:pt x="520" y="226"/>
                </a:lnTo>
                <a:lnTo>
                  <a:pt x="529" y="226"/>
                </a:lnTo>
                <a:lnTo>
                  <a:pt x="529" y="222"/>
                </a:lnTo>
                <a:lnTo>
                  <a:pt x="536" y="222"/>
                </a:lnTo>
                <a:lnTo>
                  <a:pt x="536" y="218"/>
                </a:lnTo>
                <a:lnTo>
                  <a:pt x="549" y="218"/>
                </a:lnTo>
                <a:lnTo>
                  <a:pt x="549" y="215"/>
                </a:lnTo>
                <a:lnTo>
                  <a:pt x="563" y="209"/>
                </a:lnTo>
                <a:lnTo>
                  <a:pt x="563" y="206"/>
                </a:lnTo>
                <a:lnTo>
                  <a:pt x="583" y="202"/>
                </a:lnTo>
                <a:lnTo>
                  <a:pt x="589" y="195"/>
                </a:lnTo>
                <a:lnTo>
                  <a:pt x="596" y="195"/>
                </a:lnTo>
                <a:lnTo>
                  <a:pt x="603" y="182"/>
                </a:lnTo>
                <a:lnTo>
                  <a:pt x="609" y="182"/>
                </a:lnTo>
                <a:lnTo>
                  <a:pt x="609" y="175"/>
                </a:lnTo>
                <a:lnTo>
                  <a:pt x="620" y="166"/>
                </a:lnTo>
                <a:lnTo>
                  <a:pt x="620" y="158"/>
                </a:lnTo>
                <a:lnTo>
                  <a:pt x="623" y="158"/>
                </a:lnTo>
                <a:lnTo>
                  <a:pt x="623" y="149"/>
                </a:lnTo>
                <a:lnTo>
                  <a:pt x="629" y="149"/>
                </a:lnTo>
                <a:lnTo>
                  <a:pt x="629" y="142"/>
                </a:lnTo>
                <a:lnTo>
                  <a:pt x="632" y="142"/>
                </a:lnTo>
                <a:lnTo>
                  <a:pt x="632" y="135"/>
                </a:lnTo>
                <a:lnTo>
                  <a:pt x="640" y="131"/>
                </a:lnTo>
                <a:lnTo>
                  <a:pt x="640" y="122"/>
                </a:lnTo>
                <a:lnTo>
                  <a:pt x="643" y="122"/>
                </a:lnTo>
                <a:lnTo>
                  <a:pt x="643" y="115"/>
                </a:lnTo>
                <a:lnTo>
                  <a:pt x="649" y="115"/>
                </a:lnTo>
                <a:lnTo>
                  <a:pt x="649" y="106"/>
                </a:lnTo>
                <a:lnTo>
                  <a:pt x="652" y="106"/>
                </a:lnTo>
                <a:lnTo>
                  <a:pt x="652" y="98"/>
                </a:lnTo>
                <a:lnTo>
                  <a:pt x="656" y="98"/>
                </a:lnTo>
                <a:lnTo>
                  <a:pt x="660" y="86"/>
                </a:lnTo>
                <a:lnTo>
                  <a:pt x="700" y="82"/>
                </a:lnTo>
                <a:lnTo>
                  <a:pt x="705" y="93"/>
                </a:lnTo>
                <a:lnTo>
                  <a:pt x="712" y="106"/>
                </a:lnTo>
                <a:lnTo>
                  <a:pt x="720" y="115"/>
                </a:lnTo>
                <a:lnTo>
                  <a:pt x="723" y="116"/>
                </a:lnTo>
                <a:lnTo>
                  <a:pt x="725" y="116"/>
                </a:lnTo>
                <a:lnTo>
                  <a:pt x="729" y="116"/>
                </a:lnTo>
                <a:lnTo>
                  <a:pt x="731" y="118"/>
                </a:lnTo>
                <a:lnTo>
                  <a:pt x="732" y="118"/>
                </a:lnTo>
                <a:lnTo>
                  <a:pt x="736" y="122"/>
                </a:lnTo>
                <a:lnTo>
                  <a:pt x="776" y="118"/>
                </a:lnTo>
                <a:lnTo>
                  <a:pt x="776" y="122"/>
                </a:lnTo>
                <a:lnTo>
                  <a:pt x="792" y="122"/>
                </a:lnTo>
                <a:lnTo>
                  <a:pt x="796" y="115"/>
                </a:lnTo>
                <a:lnTo>
                  <a:pt x="811" y="111"/>
                </a:lnTo>
                <a:lnTo>
                  <a:pt x="829" y="111"/>
                </a:lnTo>
                <a:lnTo>
                  <a:pt x="831" y="113"/>
                </a:lnTo>
                <a:lnTo>
                  <a:pt x="832" y="116"/>
                </a:lnTo>
                <a:lnTo>
                  <a:pt x="832" y="118"/>
                </a:lnTo>
                <a:lnTo>
                  <a:pt x="834" y="122"/>
                </a:lnTo>
                <a:lnTo>
                  <a:pt x="836" y="126"/>
                </a:lnTo>
                <a:lnTo>
                  <a:pt x="856" y="124"/>
                </a:lnTo>
                <a:lnTo>
                  <a:pt x="872" y="120"/>
                </a:lnTo>
                <a:lnTo>
                  <a:pt x="889" y="115"/>
                </a:lnTo>
                <a:lnTo>
                  <a:pt x="891" y="109"/>
                </a:lnTo>
                <a:lnTo>
                  <a:pt x="894" y="107"/>
                </a:lnTo>
                <a:lnTo>
                  <a:pt x="896" y="104"/>
                </a:lnTo>
                <a:lnTo>
                  <a:pt x="898" y="100"/>
                </a:lnTo>
                <a:lnTo>
                  <a:pt x="900" y="95"/>
                </a:lnTo>
                <a:lnTo>
                  <a:pt x="916" y="91"/>
                </a:lnTo>
                <a:lnTo>
                  <a:pt x="932" y="86"/>
                </a:lnTo>
                <a:lnTo>
                  <a:pt x="932" y="82"/>
                </a:lnTo>
                <a:lnTo>
                  <a:pt x="960" y="82"/>
                </a:lnTo>
                <a:lnTo>
                  <a:pt x="972" y="66"/>
                </a:lnTo>
                <a:lnTo>
                  <a:pt x="983" y="66"/>
                </a:lnTo>
                <a:lnTo>
                  <a:pt x="992" y="55"/>
                </a:lnTo>
                <a:lnTo>
                  <a:pt x="1012" y="55"/>
                </a:lnTo>
                <a:lnTo>
                  <a:pt x="1012" y="51"/>
                </a:lnTo>
                <a:lnTo>
                  <a:pt x="1023" y="51"/>
                </a:lnTo>
                <a:lnTo>
                  <a:pt x="1023" y="46"/>
                </a:lnTo>
                <a:lnTo>
                  <a:pt x="1032" y="46"/>
                </a:lnTo>
                <a:lnTo>
                  <a:pt x="1032" y="42"/>
                </a:lnTo>
                <a:lnTo>
                  <a:pt x="1096" y="42"/>
                </a:lnTo>
                <a:lnTo>
                  <a:pt x="1103" y="29"/>
                </a:lnTo>
                <a:lnTo>
                  <a:pt x="1209" y="26"/>
                </a:lnTo>
                <a:lnTo>
                  <a:pt x="1249" y="35"/>
                </a:lnTo>
                <a:lnTo>
                  <a:pt x="1249" y="29"/>
                </a:lnTo>
                <a:lnTo>
                  <a:pt x="1269" y="29"/>
                </a:lnTo>
                <a:lnTo>
                  <a:pt x="1272" y="22"/>
                </a:lnTo>
                <a:lnTo>
                  <a:pt x="1289" y="16"/>
                </a:lnTo>
                <a:lnTo>
                  <a:pt x="1312" y="15"/>
                </a:lnTo>
                <a:lnTo>
                  <a:pt x="1316" y="26"/>
                </a:lnTo>
                <a:lnTo>
                  <a:pt x="1320" y="26"/>
                </a:lnTo>
                <a:lnTo>
                  <a:pt x="1323" y="24"/>
                </a:lnTo>
                <a:lnTo>
                  <a:pt x="1325" y="24"/>
                </a:lnTo>
                <a:lnTo>
                  <a:pt x="1325" y="22"/>
                </a:lnTo>
                <a:lnTo>
                  <a:pt x="1327" y="18"/>
                </a:lnTo>
                <a:lnTo>
                  <a:pt x="1329" y="15"/>
                </a:lnTo>
                <a:lnTo>
                  <a:pt x="1356" y="15"/>
                </a:lnTo>
                <a:lnTo>
                  <a:pt x="1356" y="18"/>
                </a:lnTo>
                <a:lnTo>
                  <a:pt x="1365" y="22"/>
                </a:lnTo>
                <a:lnTo>
                  <a:pt x="1380" y="26"/>
                </a:lnTo>
                <a:lnTo>
                  <a:pt x="1394" y="27"/>
                </a:lnTo>
                <a:lnTo>
                  <a:pt x="1409" y="26"/>
                </a:lnTo>
                <a:lnTo>
                  <a:pt x="1412" y="18"/>
                </a:lnTo>
                <a:lnTo>
                  <a:pt x="1436" y="15"/>
                </a:lnTo>
                <a:lnTo>
                  <a:pt x="1436" y="9"/>
                </a:lnTo>
                <a:lnTo>
                  <a:pt x="1443" y="7"/>
                </a:lnTo>
                <a:lnTo>
                  <a:pt x="1456" y="4"/>
                </a:lnTo>
                <a:lnTo>
                  <a:pt x="146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xmlns="" id="{197B9229-A678-415E-94F6-8C8F5C511027}"/>
              </a:ext>
            </a:extLst>
          </p:cNvPr>
          <p:cNvSpPr/>
          <p:nvPr/>
        </p:nvSpPr>
        <p:spPr>
          <a:xfrm>
            <a:off x="6692789" y="1825038"/>
            <a:ext cx="108000" cy="90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D09B9112-8C3B-488A-9130-4B38B7B25503}"/>
              </a:ext>
            </a:extLst>
          </p:cNvPr>
          <p:cNvSpPr/>
          <p:nvPr/>
        </p:nvSpPr>
        <p:spPr>
          <a:xfrm>
            <a:off x="6692789" y="2937964"/>
            <a:ext cx="108000" cy="90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xmlns="" id="{0FC3C303-46FB-4E04-8805-AB55AAF44043}"/>
              </a:ext>
            </a:extLst>
          </p:cNvPr>
          <p:cNvSpPr/>
          <p:nvPr/>
        </p:nvSpPr>
        <p:spPr>
          <a:xfrm>
            <a:off x="6692789" y="4050890"/>
            <a:ext cx="108000" cy="900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CC480B61-8090-4DA6-A02D-124F40332C1B}"/>
              </a:ext>
            </a:extLst>
          </p:cNvPr>
          <p:cNvSpPr/>
          <p:nvPr/>
        </p:nvSpPr>
        <p:spPr>
          <a:xfrm>
            <a:off x="6692789" y="5163817"/>
            <a:ext cx="108000" cy="900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61A70E36-1813-4F7D-9C0A-76EABB24CB0E}"/>
              </a:ext>
            </a:extLst>
          </p:cNvPr>
          <p:cNvGrpSpPr/>
          <p:nvPr/>
        </p:nvGrpSpPr>
        <p:grpSpPr>
          <a:xfrm>
            <a:off x="7036400" y="1821401"/>
            <a:ext cx="4495506" cy="907275"/>
            <a:chOff x="7036400" y="1830573"/>
            <a:chExt cx="4495506" cy="9072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E01A711A-4714-4DB8-AAF1-BEA78CB8862B}"/>
                </a:ext>
              </a:extLst>
            </p:cNvPr>
            <p:cNvSpPr txBox="1"/>
            <p:nvPr/>
          </p:nvSpPr>
          <p:spPr>
            <a:xfrm>
              <a:off x="7036400" y="1830573"/>
              <a:ext cx="4495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B7430376-2FD9-42BA-B7B1-F7422D8FC438}"/>
                </a:ext>
              </a:extLst>
            </p:cNvPr>
            <p:cNvSpPr txBox="1"/>
            <p:nvPr/>
          </p:nvSpPr>
          <p:spPr>
            <a:xfrm>
              <a:off x="7036400" y="2091517"/>
              <a:ext cx="4495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227C7BAF-CDD4-462C-8876-4E7B33136C92}"/>
              </a:ext>
            </a:extLst>
          </p:cNvPr>
          <p:cNvGrpSpPr/>
          <p:nvPr/>
        </p:nvGrpSpPr>
        <p:grpSpPr>
          <a:xfrm>
            <a:off x="7036400" y="2934327"/>
            <a:ext cx="4495506" cy="907275"/>
            <a:chOff x="7036400" y="2943499"/>
            <a:chExt cx="4495506" cy="90727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428F7749-857B-4EC8-A57C-782755312ACC}"/>
                </a:ext>
              </a:extLst>
            </p:cNvPr>
            <p:cNvSpPr txBox="1"/>
            <p:nvPr/>
          </p:nvSpPr>
          <p:spPr>
            <a:xfrm>
              <a:off x="7036400" y="2943499"/>
              <a:ext cx="4495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05D4EA73-1969-4A01-B08C-956DC5B096AC}"/>
                </a:ext>
              </a:extLst>
            </p:cNvPr>
            <p:cNvSpPr txBox="1"/>
            <p:nvPr/>
          </p:nvSpPr>
          <p:spPr>
            <a:xfrm>
              <a:off x="7036400" y="3204443"/>
              <a:ext cx="4495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D1A22770-9A32-4197-B729-4E56C87F8A1C}"/>
              </a:ext>
            </a:extLst>
          </p:cNvPr>
          <p:cNvGrpSpPr/>
          <p:nvPr/>
        </p:nvGrpSpPr>
        <p:grpSpPr>
          <a:xfrm>
            <a:off x="7036400" y="5160180"/>
            <a:ext cx="4495506" cy="907275"/>
            <a:chOff x="7036400" y="5169352"/>
            <a:chExt cx="4495506" cy="90727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7B6A82C7-6FC0-4A51-A52B-2B9D4B8FBF44}"/>
                </a:ext>
              </a:extLst>
            </p:cNvPr>
            <p:cNvSpPr txBox="1"/>
            <p:nvPr/>
          </p:nvSpPr>
          <p:spPr>
            <a:xfrm>
              <a:off x="7036400" y="5169352"/>
              <a:ext cx="4495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CDB5605B-4E17-4B01-A959-B0298D98C010}"/>
                </a:ext>
              </a:extLst>
            </p:cNvPr>
            <p:cNvSpPr txBox="1"/>
            <p:nvPr/>
          </p:nvSpPr>
          <p:spPr>
            <a:xfrm>
              <a:off x="7036400" y="5430296"/>
              <a:ext cx="4495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023D03C4-9B61-424A-8636-ABEC9CF5B8FD}"/>
              </a:ext>
            </a:extLst>
          </p:cNvPr>
          <p:cNvGrpSpPr/>
          <p:nvPr/>
        </p:nvGrpSpPr>
        <p:grpSpPr>
          <a:xfrm>
            <a:off x="7036400" y="4047253"/>
            <a:ext cx="4495506" cy="907275"/>
            <a:chOff x="7036400" y="4056425"/>
            <a:chExt cx="4495506" cy="9072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A2977D3C-6A98-488F-9B4E-EB565D25DF65}"/>
                </a:ext>
              </a:extLst>
            </p:cNvPr>
            <p:cNvSpPr txBox="1"/>
            <p:nvPr/>
          </p:nvSpPr>
          <p:spPr>
            <a:xfrm>
              <a:off x="7036400" y="4056425"/>
              <a:ext cx="4495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2FBA4EDB-A820-4E3D-82E3-F57D9F703D5A}"/>
                </a:ext>
              </a:extLst>
            </p:cNvPr>
            <p:cNvSpPr txBox="1"/>
            <p:nvPr/>
          </p:nvSpPr>
          <p:spPr>
            <a:xfrm>
              <a:off x="7036400" y="4317369"/>
              <a:ext cx="4495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3D0B044-CCDE-4AB3-A17A-671FB5F1467C}"/>
              </a:ext>
            </a:extLst>
          </p:cNvPr>
          <p:cNvSpPr txBox="1"/>
          <p:nvPr/>
        </p:nvSpPr>
        <p:spPr>
          <a:xfrm>
            <a:off x="5129416" y="1757711"/>
            <a:ext cx="92011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40</a:t>
            </a:r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cxnSp>
        <p:nvCxnSpPr>
          <p:cNvPr id="26" name="Elbow Connector 107">
            <a:extLst>
              <a:ext uri="{FF2B5EF4-FFF2-40B4-BE49-F238E27FC236}">
                <a16:creationId xmlns:a16="http://schemas.microsoft.com/office/drawing/2014/main" xmlns="" id="{7638189D-A4D2-48DE-BEA8-5DE9A373943B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4839368" y="2280931"/>
            <a:ext cx="750107" cy="520930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9706A8AE-7379-4021-8D63-9633F81A794E}"/>
              </a:ext>
            </a:extLst>
          </p:cNvPr>
          <p:cNvSpPr/>
          <p:nvPr/>
        </p:nvSpPr>
        <p:spPr>
          <a:xfrm>
            <a:off x="3245572" y="2034610"/>
            <a:ext cx="1613762" cy="161376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47284684-2470-4870-BEA2-38C81487E88B}"/>
              </a:ext>
            </a:extLst>
          </p:cNvPr>
          <p:cNvSpPr/>
          <p:nvPr/>
        </p:nvSpPr>
        <p:spPr>
          <a:xfrm>
            <a:off x="2352657" y="1893803"/>
            <a:ext cx="852406" cy="852406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78473E18-5500-4327-9518-EBA5297DAF3E}"/>
              </a:ext>
            </a:extLst>
          </p:cNvPr>
          <p:cNvSpPr/>
          <p:nvPr/>
        </p:nvSpPr>
        <p:spPr>
          <a:xfrm>
            <a:off x="3850910" y="4979156"/>
            <a:ext cx="1092054" cy="109205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7D50D3AA-5F16-4AD8-A01C-BD5CEA676EE8}"/>
              </a:ext>
            </a:extLst>
          </p:cNvPr>
          <p:cNvSpPr/>
          <p:nvPr/>
        </p:nvSpPr>
        <p:spPr>
          <a:xfrm>
            <a:off x="3245572" y="3670700"/>
            <a:ext cx="1353011" cy="135301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Chart 101">
            <a:extLst>
              <a:ext uri="{FF2B5EF4-FFF2-40B4-BE49-F238E27FC236}">
                <a16:creationId xmlns:a16="http://schemas.microsoft.com/office/drawing/2014/main" xmlns="" id="{A3B7FA92-F429-427F-B014-D8B848A86F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8779674"/>
              </p:ext>
            </p:extLst>
          </p:nvPr>
        </p:nvGraphicFramePr>
        <p:xfrm>
          <a:off x="662532" y="4271094"/>
          <a:ext cx="2107169" cy="1971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32A6D3FF-E923-4388-B8BD-FF8DE552630E}"/>
              </a:ext>
            </a:extLst>
          </p:cNvPr>
          <p:cNvSpPr txBox="1"/>
          <p:nvPr/>
        </p:nvSpPr>
        <p:spPr>
          <a:xfrm>
            <a:off x="1841865" y="4731691"/>
            <a:ext cx="65442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73DF5F1-CAE5-4873-9E16-D12D6A2932EE}"/>
              </a:ext>
            </a:extLst>
          </p:cNvPr>
          <p:cNvSpPr txBox="1"/>
          <p:nvPr/>
        </p:nvSpPr>
        <p:spPr>
          <a:xfrm>
            <a:off x="1368105" y="5677935"/>
            <a:ext cx="65442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30%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349BD6BC-699A-489A-AACB-79E772E212C5}"/>
              </a:ext>
            </a:extLst>
          </p:cNvPr>
          <p:cNvSpPr txBox="1"/>
          <p:nvPr/>
        </p:nvSpPr>
        <p:spPr>
          <a:xfrm>
            <a:off x="757055" y="5144791"/>
            <a:ext cx="65442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88A39DD6-9D74-42A1-9085-C51747743468}"/>
              </a:ext>
            </a:extLst>
          </p:cNvPr>
          <p:cNvSpPr txBox="1"/>
          <p:nvPr/>
        </p:nvSpPr>
        <p:spPr>
          <a:xfrm>
            <a:off x="1065534" y="4523676"/>
            <a:ext cx="65442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10%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D8BE454-1FC0-4BAF-A9EE-525CD233C502}"/>
              </a:ext>
            </a:extLst>
          </p:cNvPr>
          <p:cNvSpPr txBox="1"/>
          <p:nvPr/>
        </p:nvSpPr>
        <p:spPr>
          <a:xfrm>
            <a:off x="1756013" y="5054188"/>
            <a:ext cx="35013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C5C17D6F-72BF-4BAA-B441-446CB8593488}"/>
              </a:ext>
            </a:extLst>
          </p:cNvPr>
          <p:cNvSpPr txBox="1"/>
          <p:nvPr/>
        </p:nvSpPr>
        <p:spPr>
          <a:xfrm>
            <a:off x="1421616" y="4877482"/>
            <a:ext cx="35013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868B9280-7F03-4D2B-96EC-829A84984BAE}"/>
              </a:ext>
            </a:extLst>
          </p:cNvPr>
          <p:cNvSpPr txBox="1"/>
          <p:nvPr/>
        </p:nvSpPr>
        <p:spPr>
          <a:xfrm>
            <a:off x="1529284" y="5378971"/>
            <a:ext cx="35013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D6A813F-E84A-41E6-BD6F-B7A259DC1F56}"/>
              </a:ext>
            </a:extLst>
          </p:cNvPr>
          <p:cNvSpPr txBox="1"/>
          <p:nvPr/>
        </p:nvSpPr>
        <p:spPr>
          <a:xfrm>
            <a:off x="1276657" y="5180226"/>
            <a:ext cx="35013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9CF2FE7-8DD7-4B65-A271-97A45B0C4A24}"/>
              </a:ext>
            </a:extLst>
          </p:cNvPr>
          <p:cNvSpPr txBox="1"/>
          <p:nvPr/>
        </p:nvSpPr>
        <p:spPr>
          <a:xfrm>
            <a:off x="3877385" y="2610659"/>
            <a:ext cx="3501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C62EB956-F0AA-4E3D-A0E5-260F37856585}"/>
              </a:ext>
            </a:extLst>
          </p:cNvPr>
          <p:cNvSpPr txBox="1"/>
          <p:nvPr/>
        </p:nvSpPr>
        <p:spPr>
          <a:xfrm>
            <a:off x="2603792" y="2089174"/>
            <a:ext cx="3501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288C38E6-6441-44A2-915E-7D4D8D89FB05}"/>
              </a:ext>
            </a:extLst>
          </p:cNvPr>
          <p:cNvSpPr txBox="1"/>
          <p:nvPr/>
        </p:nvSpPr>
        <p:spPr>
          <a:xfrm>
            <a:off x="3747009" y="4116373"/>
            <a:ext cx="3501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2F3D20A-0F83-4EDD-9EE3-721004F844AD}"/>
              </a:ext>
            </a:extLst>
          </p:cNvPr>
          <p:cNvSpPr txBox="1"/>
          <p:nvPr/>
        </p:nvSpPr>
        <p:spPr>
          <a:xfrm>
            <a:off x="4221869" y="5294351"/>
            <a:ext cx="3501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xmlns="" id="{5AD05AAF-4185-4D06-B19D-F114B2ABF52A}"/>
              </a:ext>
            </a:extLst>
          </p:cNvPr>
          <p:cNvSpPr/>
          <p:nvPr/>
        </p:nvSpPr>
        <p:spPr>
          <a:xfrm>
            <a:off x="5615841" y="487569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800" b="1" dirty="0">
                <a:solidFill>
                  <a:schemeClr val="accent1"/>
                </a:solidFill>
                <a:latin typeface="+mj-lt"/>
              </a:rPr>
              <a:t>INFOGRAPHIC</a:t>
            </a:r>
          </a:p>
        </p:txBody>
      </p:sp>
      <p:sp>
        <p:nvSpPr>
          <p:cNvPr id="5" name="직사각형 6">
            <a:extLst>
              <a:ext uri="{FF2B5EF4-FFF2-40B4-BE49-F238E27FC236}">
                <a16:creationId xmlns:a16="http://schemas.microsoft.com/office/drawing/2014/main" xmlns="" id="{A782530E-999C-45B1-878F-EBE0B41A4AE8}"/>
              </a:ext>
            </a:extLst>
          </p:cNvPr>
          <p:cNvSpPr/>
          <p:nvPr/>
        </p:nvSpPr>
        <p:spPr>
          <a:xfrm>
            <a:off x="6678683" y="1155787"/>
            <a:ext cx="5005958" cy="720638"/>
          </a:xfrm>
          <a:prstGeom prst="rect">
            <a:avLst/>
          </a:prstGeom>
          <a:noFill/>
        </p:spPr>
        <p:txBody>
          <a:bodyPr lIns="0" anchor="ctr"/>
          <a:lstStyle/>
          <a:p>
            <a:pPr algn="r"/>
            <a:r>
              <a:rPr lang="en-US" altLang="ko-KR" sz="4800" b="1" dirty="0">
                <a:solidFill>
                  <a:schemeClr val="accent1"/>
                </a:solidFill>
                <a:latin typeface="+mj-lt"/>
              </a:rPr>
              <a:t>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1F5316D-563E-4087-9AC6-AFC19B561148}"/>
              </a:ext>
            </a:extLst>
          </p:cNvPr>
          <p:cNvSpPr txBox="1"/>
          <p:nvPr/>
        </p:nvSpPr>
        <p:spPr>
          <a:xfrm>
            <a:off x="719991" y="5187828"/>
            <a:ext cx="4175859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accent3"/>
                </a:solidFill>
                <a:cs typeface="Arial" pitchFamily="34" charset="0"/>
              </a:rPr>
              <a:t>ALLPPT </a:t>
            </a:r>
            <a:r>
              <a:rPr lang="en-GB" altLang="ko-KR" sz="2800" dirty="0">
                <a:solidFill>
                  <a:schemeClr val="accent2"/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2800" dirty="0">
                <a:solidFill>
                  <a:schemeClr val="accent2"/>
                </a:solidFill>
                <a:cs typeface="Arial" pitchFamily="34" charset="0"/>
              </a:rPr>
              <a:t>Clean Text </a:t>
            </a:r>
            <a:r>
              <a:rPr lang="en-GB" altLang="ko-KR" sz="2800" dirty="0">
                <a:solidFill>
                  <a:schemeClr val="accent3"/>
                </a:solidFill>
                <a:cs typeface="Arial" pitchFamily="34" charset="0"/>
              </a:rPr>
              <a:t>Slide </a:t>
            </a:r>
          </a:p>
          <a:p>
            <a:r>
              <a:rPr lang="en-GB" altLang="ko-KR" sz="2800" dirty="0">
                <a:solidFill>
                  <a:schemeClr val="accent3"/>
                </a:solidFill>
                <a:cs typeface="Arial" pitchFamily="34" charset="0"/>
              </a:rPr>
              <a:t>for your Presentation</a:t>
            </a:r>
            <a:endParaRPr lang="ko-KR" altLang="en-US" sz="2800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7" name="Group 19">
            <a:extLst>
              <a:ext uri="{FF2B5EF4-FFF2-40B4-BE49-F238E27FC236}">
                <a16:creationId xmlns:a16="http://schemas.microsoft.com/office/drawing/2014/main" xmlns="" id="{5EA1C813-B229-44C7-900D-24D74E23B5C8}"/>
              </a:ext>
            </a:extLst>
          </p:cNvPr>
          <p:cNvGrpSpPr/>
          <p:nvPr/>
        </p:nvGrpSpPr>
        <p:grpSpPr>
          <a:xfrm>
            <a:off x="8911988" y="3535127"/>
            <a:ext cx="2772653" cy="3037696"/>
            <a:chOff x="4120557" y="1916832"/>
            <a:chExt cx="4123853" cy="3037696"/>
          </a:xfrm>
        </p:grpSpPr>
        <p:sp>
          <p:nvSpPr>
            <p:cNvPr id="8" name="Text Placeholder 10">
              <a:extLst>
                <a:ext uri="{FF2B5EF4-FFF2-40B4-BE49-F238E27FC236}">
                  <a16:creationId xmlns:a16="http://schemas.microsoft.com/office/drawing/2014/main" xmlns="" id="{4D84E114-F335-4666-B222-39177DC8E7BB}"/>
                </a:ext>
              </a:extLst>
            </p:cNvPr>
            <p:cNvSpPr txBox="1">
              <a:spLocks/>
            </p:cNvSpPr>
            <p:nvPr/>
          </p:nvSpPr>
          <p:spPr>
            <a:xfrm>
              <a:off x="4120558" y="1916832"/>
              <a:ext cx="4123852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8DC6CC47-3723-419F-94A1-4C1C9787A4B1}"/>
                </a:ext>
              </a:extLst>
            </p:cNvPr>
            <p:cNvSpPr txBox="1"/>
            <p:nvPr/>
          </p:nvSpPr>
          <p:spPr>
            <a:xfrm>
              <a:off x="4120557" y="2276872"/>
              <a:ext cx="41238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You can simply impress your audience and add a unique zing and appeal to your Presentations. Easy to change colors, photos and Text. Get a modern PowerPoint  Presentation that is beautifully designed. Easy to change colors, photos and Text.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xmlns="" id="{B09806AB-B808-4891-8A86-C6573E7EBC91}"/>
              </a:ext>
            </a:extLst>
          </p:cNvPr>
          <p:cNvGrpSpPr/>
          <p:nvPr/>
        </p:nvGrpSpPr>
        <p:grpSpPr>
          <a:xfrm>
            <a:off x="943315" y="3396517"/>
            <a:ext cx="1187644" cy="1237333"/>
            <a:chOff x="724537" y="3258286"/>
            <a:chExt cx="1187644" cy="1237333"/>
          </a:xfrm>
        </p:grpSpPr>
        <p:sp>
          <p:nvSpPr>
            <p:cNvPr id="4" name="Rounded Rectangle 8">
              <a:extLst>
                <a:ext uri="{FF2B5EF4-FFF2-40B4-BE49-F238E27FC236}">
                  <a16:creationId xmlns:a16="http://schemas.microsoft.com/office/drawing/2014/main" xmlns="" id="{E755963D-9001-49E0-84E6-29B4866B7146}"/>
                </a:ext>
              </a:extLst>
            </p:cNvPr>
            <p:cNvSpPr/>
            <p:nvPr/>
          </p:nvSpPr>
          <p:spPr>
            <a:xfrm>
              <a:off x="724537" y="3258286"/>
              <a:ext cx="1064066" cy="106406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5" name="Group 9">
              <a:extLst>
                <a:ext uri="{FF2B5EF4-FFF2-40B4-BE49-F238E27FC236}">
                  <a16:creationId xmlns:a16="http://schemas.microsoft.com/office/drawing/2014/main" xmlns="" id="{7D3DCC60-6102-445B-8BB2-741E5B5B6D33}"/>
                </a:ext>
              </a:extLst>
            </p:cNvPr>
            <p:cNvGrpSpPr/>
            <p:nvPr/>
          </p:nvGrpSpPr>
          <p:grpSpPr>
            <a:xfrm>
              <a:off x="915494" y="4117515"/>
              <a:ext cx="996687" cy="378104"/>
              <a:chOff x="1271057" y="3783817"/>
              <a:chExt cx="996687" cy="378104"/>
            </a:xfrm>
            <a:solidFill>
              <a:srgbClr val="262626"/>
            </a:solidFill>
          </p:grpSpPr>
          <p:sp>
            <p:nvSpPr>
              <p:cNvPr id="6" name="Rectangle 10">
                <a:extLst>
                  <a:ext uri="{FF2B5EF4-FFF2-40B4-BE49-F238E27FC236}">
                    <a16:creationId xmlns:a16="http://schemas.microsoft.com/office/drawing/2014/main" xmlns="" id="{FB1AB08D-C2F8-4EAB-B153-CFCA83638942}"/>
                  </a:ext>
                </a:extLst>
              </p:cNvPr>
              <p:cNvSpPr/>
              <p:nvPr/>
            </p:nvSpPr>
            <p:spPr>
              <a:xfrm>
                <a:off x="1271057" y="3783817"/>
                <a:ext cx="996687" cy="378104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D4B53EE0-9B05-4341-A168-24B23155C614}"/>
                  </a:ext>
                </a:extLst>
              </p:cNvPr>
              <p:cNvSpPr txBox="1"/>
              <p:nvPr/>
            </p:nvSpPr>
            <p:spPr>
              <a:xfrm>
                <a:off x="1343065" y="3834370"/>
                <a:ext cx="85267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xmlns="" id="{42A47640-26A4-4911-A313-BF6BBCBD1A1A}"/>
              </a:ext>
            </a:extLst>
          </p:cNvPr>
          <p:cNvGrpSpPr/>
          <p:nvPr/>
        </p:nvGrpSpPr>
        <p:grpSpPr>
          <a:xfrm>
            <a:off x="7619410" y="3396517"/>
            <a:ext cx="1266047" cy="1237333"/>
            <a:chOff x="7081717" y="3258286"/>
            <a:chExt cx="1266047" cy="1237333"/>
          </a:xfrm>
        </p:grpSpPr>
        <p:sp>
          <p:nvSpPr>
            <p:cNvPr id="9" name="Rounded Rectangle 13">
              <a:extLst>
                <a:ext uri="{FF2B5EF4-FFF2-40B4-BE49-F238E27FC236}">
                  <a16:creationId xmlns:a16="http://schemas.microsoft.com/office/drawing/2014/main" xmlns="" id="{416B7599-8D68-412B-92C3-1E99F2BB6C28}"/>
                </a:ext>
              </a:extLst>
            </p:cNvPr>
            <p:cNvSpPr/>
            <p:nvPr/>
          </p:nvSpPr>
          <p:spPr>
            <a:xfrm>
              <a:off x="7081717" y="3258286"/>
              <a:ext cx="1064066" cy="106406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10" name="Group 14">
              <a:extLst>
                <a:ext uri="{FF2B5EF4-FFF2-40B4-BE49-F238E27FC236}">
                  <a16:creationId xmlns:a16="http://schemas.microsoft.com/office/drawing/2014/main" xmlns="" id="{E31E5E95-DECD-4C1B-9845-A88671D4290E}"/>
                </a:ext>
              </a:extLst>
            </p:cNvPr>
            <p:cNvGrpSpPr/>
            <p:nvPr/>
          </p:nvGrpSpPr>
          <p:grpSpPr>
            <a:xfrm>
              <a:off x="7351077" y="4117515"/>
              <a:ext cx="996687" cy="378104"/>
              <a:chOff x="1271057" y="3783817"/>
              <a:chExt cx="996687" cy="378104"/>
            </a:xfrm>
            <a:solidFill>
              <a:srgbClr val="F07927"/>
            </a:solidFill>
          </p:grpSpPr>
          <p:sp>
            <p:nvSpPr>
              <p:cNvPr id="11" name="Rectangle 15">
                <a:extLst>
                  <a:ext uri="{FF2B5EF4-FFF2-40B4-BE49-F238E27FC236}">
                    <a16:creationId xmlns:a16="http://schemas.microsoft.com/office/drawing/2014/main" xmlns="" id="{1D1E04E8-83D9-49C0-A60F-059279EE7C71}"/>
                  </a:ext>
                </a:extLst>
              </p:cNvPr>
              <p:cNvSpPr/>
              <p:nvPr/>
            </p:nvSpPr>
            <p:spPr>
              <a:xfrm>
                <a:off x="1271057" y="3783817"/>
                <a:ext cx="996687" cy="378104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6B385D8E-5851-4F83-A49F-8D495ABC09A2}"/>
                  </a:ext>
                </a:extLst>
              </p:cNvPr>
              <p:cNvSpPr txBox="1"/>
              <p:nvPr/>
            </p:nvSpPr>
            <p:spPr>
              <a:xfrm>
                <a:off x="1343065" y="3834370"/>
                <a:ext cx="85267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" name="Group 17">
            <a:extLst>
              <a:ext uri="{FF2B5EF4-FFF2-40B4-BE49-F238E27FC236}">
                <a16:creationId xmlns:a16="http://schemas.microsoft.com/office/drawing/2014/main" xmlns="" id="{65AED77B-6CAC-4883-956B-4EF3A840CA5F}"/>
              </a:ext>
            </a:extLst>
          </p:cNvPr>
          <p:cNvGrpSpPr/>
          <p:nvPr/>
        </p:nvGrpSpPr>
        <p:grpSpPr>
          <a:xfrm>
            <a:off x="4242160" y="3396517"/>
            <a:ext cx="1226846" cy="1237333"/>
            <a:chOff x="3903127" y="3258286"/>
            <a:chExt cx="1226846" cy="1237333"/>
          </a:xfrm>
        </p:grpSpPr>
        <p:sp>
          <p:nvSpPr>
            <p:cNvPr id="14" name="Rounded Rectangle 18">
              <a:extLst>
                <a:ext uri="{FF2B5EF4-FFF2-40B4-BE49-F238E27FC236}">
                  <a16:creationId xmlns:a16="http://schemas.microsoft.com/office/drawing/2014/main" xmlns="" id="{B0F6F76F-070D-42C4-85C9-0096D0DF5447}"/>
                </a:ext>
              </a:extLst>
            </p:cNvPr>
            <p:cNvSpPr/>
            <p:nvPr/>
          </p:nvSpPr>
          <p:spPr>
            <a:xfrm>
              <a:off x="3903127" y="3258286"/>
              <a:ext cx="1064066" cy="106406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15" name="Group 19">
              <a:extLst>
                <a:ext uri="{FF2B5EF4-FFF2-40B4-BE49-F238E27FC236}">
                  <a16:creationId xmlns:a16="http://schemas.microsoft.com/office/drawing/2014/main" xmlns="" id="{77509F7C-736E-4D50-8010-07298F35F061}"/>
                </a:ext>
              </a:extLst>
            </p:cNvPr>
            <p:cNvGrpSpPr/>
            <p:nvPr/>
          </p:nvGrpSpPr>
          <p:grpSpPr>
            <a:xfrm>
              <a:off x="4133286" y="4117515"/>
              <a:ext cx="996687" cy="378104"/>
              <a:chOff x="1271057" y="3783817"/>
              <a:chExt cx="996687" cy="378104"/>
            </a:xfrm>
          </p:grpSpPr>
          <p:sp>
            <p:nvSpPr>
              <p:cNvPr id="16" name="Rectangle 20">
                <a:extLst>
                  <a:ext uri="{FF2B5EF4-FFF2-40B4-BE49-F238E27FC236}">
                    <a16:creationId xmlns:a16="http://schemas.microsoft.com/office/drawing/2014/main" xmlns="" id="{C34F9564-F1EE-4E77-A5F4-388AAD1164E2}"/>
                  </a:ext>
                </a:extLst>
              </p:cNvPr>
              <p:cNvSpPr/>
              <p:nvPr/>
            </p:nvSpPr>
            <p:spPr>
              <a:xfrm>
                <a:off x="1271057" y="3783817"/>
                <a:ext cx="996687" cy="378104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A4A13107-9330-4AAA-8FB8-EFBC8AA2ACDA}"/>
                  </a:ext>
                </a:extLst>
              </p:cNvPr>
              <p:cNvSpPr txBox="1"/>
              <p:nvPr/>
            </p:nvSpPr>
            <p:spPr>
              <a:xfrm>
                <a:off x="1343065" y="3834370"/>
                <a:ext cx="85267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" name="Group 22">
            <a:extLst>
              <a:ext uri="{FF2B5EF4-FFF2-40B4-BE49-F238E27FC236}">
                <a16:creationId xmlns:a16="http://schemas.microsoft.com/office/drawing/2014/main" xmlns="" id="{FE7D55E6-745B-4F44-AD05-512972071BFA}"/>
              </a:ext>
            </a:extLst>
          </p:cNvPr>
          <p:cNvGrpSpPr/>
          <p:nvPr/>
        </p:nvGrpSpPr>
        <p:grpSpPr>
          <a:xfrm>
            <a:off x="2582938" y="3213549"/>
            <a:ext cx="1207245" cy="1247032"/>
            <a:chOff x="2313832" y="3075320"/>
            <a:chExt cx="1207245" cy="1247032"/>
          </a:xfrm>
        </p:grpSpPr>
        <p:sp>
          <p:nvSpPr>
            <p:cNvPr id="19" name="Rounded Rectangle 23">
              <a:extLst>
                <a:ext uri="{FF2B5EF4-FFF2-40B4-BE49-F238E27FC236}">
                  <a16:creationId xmlns:a16="http://schemas.microsoft.com/office/drawing/2014/main" xmlns="" id="{160B01E7-98A5-4E56-A710-1B5FBA894418}"/>
                </a:ext>
              </a:extLst>
            </p:cNvPr>
            <p:cNvSpPr/>
            <p:nvPr/>
          </p:nvSpPr>
          <p:spPr>
            <a:xfrm>
              <a:off x="2313832" y="3258286"/>
              <a:ext cx="1064066" cy="106406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20" name="Group 24">
              <a:extLst>
                <a:ext uri="{FF2B5EF4-FFF2-40B4-BE49-F238E27FC236}">
                  <a16:creationId xmlns:a16="http://schemas.microsoft.com/office/drawing/2014/main" xmlns="" id="{E19FF219-9F36-4E14-9314-8B0475F3554F}"/>
                </a:ext>
              </a:extLst>
            </p:cNvPr>
            <p:cNvGrpSpPr/>
            <p:nvPr/>
          </p:nvGrpSpPr>
          <p:grpSpPr>
            <a:xfrm>
              <a:off x="2524390" y="3075320"/>
              <a:ext cx="996687" cy="378104"/>
              <a:chOff x="1271057" y="3783817"/>
              <a:chExt cx="996687" cy="378104"/>
            </a:xfrm>
          </p:grpSpPr>
          <p:sp>
            <p:nvSpPr>
              <p:cNvPr id="21" name="Rectangle 25">
                <a:extLst>
                  <a:ext uri="{FF2B5EF4-FFF2-40B4-BE49-F238E27FC236}">
                    <a16:creationId xmlns:a16="http://schemas.microsoft.com/office/drawing/2014/main" xmlns="" id="{42063424-9A18-4CF6-9881-F7968F4DDFFD}"/>
                  </a:ext>
                </a:extLst>
              </p:cNvPr>
              <p:cNvSpPr/>
              <p:nvPr/>
            </p:nvSpPr>
            <p:spPr>
              <a:xfrm>
                <a:off x="1271057" y="3783817"/>
                <a:ext cx="996687" cy="378104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6D9200D9-0ED3-49FB-8740-FAA16B8AD8D1}"/>
                  </a:ext>
                </a:extLst>
              </p:cNvPr>
              <p:cNvSpPr txBox="1"/>
              <p:nvPr/>
            </p:nvSpPr>
            <p:spPr>
              <a:xfrm>
                <a:off x="1343065" y="3834370"/>
                <a:ext cx="85267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3" name="Group 27">
            <a:extLst>
              <a:ext uri="{FF2B5EF4-FFF2-40B4-BE49-F238E27FC236}">
                <a16:creationId xmlns:a16="http://schemas.microsoft.com/office/drawing/2014/main" xmlns="" id="{EC9035BD-8799-45DE-946A-3D1DDB607CE8}"/>
              </a:ext>
            </a:extLst>
          </p:cNvPr>
          <p:cNvGrpSpPr/>
          <p:nvPr/>
        </p:nvGrpSpPr>
        <p:grpSpPr>
          <a:xfrm>
            <a:off x="5920985" y="3213549"/>
            <a:ext cx="1246447" cy="1247032"/>
            <a:chOff x="5492422" y="3075320"/>
            <a:chExt cx="1246447" cy="1247032"/>
          </a:xfrm>
        </p:grpSpPr>
        <p:sp>
          <p:nvSpPr>
            <p:cNvPr id="24" name="Rounded Rectangle 28">
              <a:extLst>
                <a:ext uri="{FF2B5EF4-FFF2-40B4-BE49-F238E27FC236}">
                  <a16:creationId xmlns:a16="http://schemas.microsoft.com/office/drawing/2014/main" xmlns="" id="{30B74790-08D4-4B91-867B-1AF465EF2B40}"/>
                </a:ext>
              </a:extLst>
            </p:cNvPr>
            <p:cNvSpPr/>
            <p:nvPr/>
          </p:nvSpPr>
          <p:spPr>
            <a:xfrm>
              <a:off x="5492422" y="3258286"/>
              <a:ext cx="1064066" cy="106406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25" name="Group 29">
              <a:extLst>
                <a:ext uri="{FF2B5EF4-FFF2-40B4-BE49-F238E27FC236}">
                  <a16:creationId xmlns:a16="http://schemas.microsoft.com/office/drawing/2014/main" xmlns="" id="{0440E373-E79E-4036-8D6E-7AACE96A2E93}"/>
                </a:ext>
              </a:extLst>
            </p:cNvPr>
            <p:cNvGrpSpPr/>
            <p:nvPr/>
          </p:nvGrpSpPr>
          <p:grpSpPr>
            <a:xfrm>
              <a:off x="5742182" y="3075320"/>
              <a:ext cx="996687" cy="378104"/>
              <a:chOff x="1271057" y="3783817"/>
              <a:chExt cx="996687" cy="378104"/>
            </a:xfrm>
          </p:grpSpPr>
          <p:sp>
            <p:nvSpPr>
              <p:cNvPr id="26" name="Rectangle 30">
                <a:extLst>
                  <a:ext uri="{FF2B5EF4-FFF2-40B4-BE49-F238E27FC236}">
                    <a16:creationId xmlns:a16="http://schemas.microsoft.com/office/drawing/2014/main" xmlns="" id="{DF886BCF-B7C5-464E-97F1-122D545F9415}"/>
                  </a:ext>
                </a:extLst>
              </p:cNvPr>
              <p:cNvSpPr/>
              <p:nvPr/>
            </p:nvSpPr>
            <p:spPr>
              <a:xfrm>
                <a:off x="1271057" y="3783817"/>
                <a:ext cx="996687" cy="378104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8F029283-1684-416E-BF62-6D3CB6C49002}"/>
                  </a:ext>
                </a:extLst>
              </p:cNvPr>
              <p:cNvSpPr txBox="1"/>
              <p:nvPr/>
            </p:nvSpPr>
            <p:spPr>
              <a:xfrm>
                <a:off x="1343065" y="3834370"/>
                <a:ext cx="85267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8" name="Group 40">
            <a:extLst>
              <a:ext uri="{FF2B5EF4-FFF2-40B4-BE49-F238E27FC236}">
                <a16:creationId xmlns:a16="http://schemas.microsoft.com/office/drawing/2014/main" xmlns="" id="{8ADBEE75-C6A4-4816-AB6A-7CCED5E9033B}"/>
              </a:ext>
            </a:extLst>
          </p:cNvPr>
          <p:cNvGrpSpPr/>
          <p:nvPr/>
        </p:nvGrpSpPr>
        <p:grpSpPr>
          <a:xfrm>
            <a:off x="3149607" y="4866407"/>
            <a:ext cx="1411829" cy="1292663"/>
            <a:chOff x="6210997" y="1433695"/>
            <a:chExt cx="1457348" cy="91963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E436EDF9-BD5B-47F1-9459-E5B597EFF62D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91A73A9D-141D-4AC2-A93D-BE7587359D6B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43">
            <a:extLst>
              <a:ext uri="{FF2B5EF4-FFF2-40B4-BE49-F238E27FC236}">
                <a16:creationId xmlns:a16="http://schemas.microsoft.com/office/drawing/2014/main" xmlns="" id="{D94E553C-87D6-48C3-8856-E02F1D0A0B61}"/>
              </a:ext>
            </a:extLst>
          </p:cNvPr>
          <p:cNvGrpSpPr/>
          <p:nvPr/>
        </p:nvGrpSpPr>
        <p:grpSpPr>
          <a:xfrm>
            <a:off x="6497413" y="4866407"/>
            <a:ext cx="1411829" cy="1292663"/>
            <a:chOff x="6210997" y="1433695"/>
            <a:chExt cx="1457348" cy="91963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1CA4A96-CAA7-4178-8735-7B570133DA80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094310B8-3DAB-4782-AE6A-8C5BDCFCB395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46">
            <a:extLst>
              <a:ext uri="{FF2B5EF4-FFF2-40B4-BE49-F238E27FC236}">
                <a16:creationId xmlns:a16="http://schemas.microsoft.com/office/drawing/2014/main" xmlns="" id="{301F7940-C635-48DD-9326-70656731A1A2}"/>
              </a:ext>
            </a:extLst>
          </p:cNvPr>
          <p:cNvGrpSpPr/>
          <p:nvPr/>
        </p:nvGrpSpPr>
        <p:grpSpPr>
          <a:xfrm>
            <a:off x="1475704" y="1766582"/>
            <a:ext cx="1411829" cy="1292663"/>
            <a:chOff x="6210997" y="1433695"/>
            <a:chExt cx="1457348" cy="91963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44F9B9D7-558C-4223-9B34-FB0BBAE58D20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49EDF1B6-667A-4F04-A5E4-BB29284A115E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49">
            <a:extLst>
              <a:ext uri="{FF2B5EF4-FFF2-40B4-BE49-F238E27FC236}">
                <a16:creationId xmlns:a16="http://schemas.microsoft.com/office/drawing/2014/main" xmlns="" id="{43843FD2-1C16-4276-AA95-599DFB6981EA}"/>
              </a:ext>
            </a:extLst>
          </p:cNvPr>
          <p:cNvGrpSpPr/>
          <p:nvPr/>
        </p:nvGrpSpPr>
        <p:grpSpPr>
          <a:xfrm>
            <a:off x="4823510" y="1766582"/>
            <a:ext cx="1411829" cy="1292663"/>
            <a:chOff x="6210997" y="1433695"/>
            <a:chExt cx="1457348" cy="91963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5C779C20-D16A-45E2-9D17-C129D7BB2F2A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12AD02F8-419A-47F3-9310-63DE83D3A591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52">
            <a:extLst>
              <a:ext uri="{FF2B5EF4-FFF2-40B4-BE49-F238E27FC236}">
                <a16:creationId xmlns:a16="http://schemas.microsoft.com/office/drawing/2014/main" xmlns="" id="{29C052D7-32D6-4F7D-93AB-DD012C678221}"/>
              </a:ext>
            </a:extLst>
          </p:cNvPr>
          <p:cNvGrpSpPr/>
          <p:nvPr/>
        </p:nvGrpSpPr>
        <p:grpSpPr>
          <a:xfrm>
            <a:off x="8171316" y="1766582"/>
            <a:ext cx="1411829" cy="1292663"/>
            <a:chOff x="6210997" y="1433695"/>
            <a:chExt cx="1457348" cy="91963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4EC19846-7432-4A24-AA04-4ECA0C54015C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B1011586-F336-4C55-AFB4-21EBC5D7DD2D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27">
            <a:extLst>
              <a:ext uri="{FF2B5EF4-FFF2-40B4-BE49-F238E27FC236}">
                <a16:creationId xmlns:a16="http://schemas.microsoft.com/office/drawing/2014/main" xmlns="" id="{28ECD8A7-0FFE-49C4-8783-56CB93FD5686}"/>
              </a:ext>
            </a:extLst>
          </p:cNvPr>
          <p:cNvGrpSpPr/>
          <p:nvPr/>
        </p:nvGrpSpPr>
        <p:grpSpPr>
          <a:xfrm>
            <a:off x="9337436" y="3213549"/>
            <a:ext cx="1246447" cy="1247032"/>
            <a:chOff x="5492422" y="3075320"/>
            <a:chExt cx="1246447" cy="1247032"/>
          </a:xfrm>
        </p:grpSpPr>
        <p:sp>
          <p:nvSpPr>
            <p:cNvPr id="44" name="Rounded Rectangle 28">
              <a:extLst>
                <a:ext uri="{FF2B5EF4-FFF2-40B4-BE49-F238E27FC236}">
                  <a16:creationId xmlns:a16="http://schemas.microsoft.com/office/drawing/2014/main" xmlns="" id="{A31A8E20-3B3E-450A-8E92-DAB35860BE18}"/>
                </a:ext>
              </a:extLst>
            </p:cNvPr>
            <p:cNvSpPr/>
            <p:nvPr/>
          </p:nvSpPr>
          <p:spPr>
            <a:xfrm>
              <a:off x="5492422" y="3258286"/>
              <a:ext cx="1064066" cy="106406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45" name="Group 29">
              <a:extLst>
                <a:ext uri="{FF2B5EF4-FFF2-40B4-BE49-F238E27FC236}">
                  <a16:creationId xmlns:a16="http://schemas.microsoft.com/office/drawing/2014/main" xmlns="" id="{4E5E1BD9-AA84-4CCB-B795-D2EB2BBBA450}"/>
                </a:ext>
              </a:extLst>
            </p:cNvPr>
            <p:cNvGrpSpPr/>
            <p:nvPr/>
          </p:nvGrpSpPr>
          <p:grpSpPr>
            <a:xfrm>
              <a:off x="5742182" y="3075320"/>
              <a:ext cx="996687" cy="378104"/>
              <a:chOff x="1271057" y="3783817"/>
              <a:chExt cx="996687" cy="378104"/>
            </a:xfrm>
          </p:grpSpPr>
          <p:sp>
            <p:nvSpPr>
              <p:cNvPr id="46" name="Rectangle 30">
                <a:extLst>
                  <a:ext uri="{FF2B5EF4-FFF2-40B4-BE49-F238E27FC236}">
                    <a16:creationId xmlns:a16="http://schemas.microsoft.com/office/drawing/2014/main" xmlns="" id="{BE2111BA-F875-42DF-AD33-C41F9992FAB5}"/>
                  </a:ext>
                </a:extLst>
              </p:cNvPr>
              <p:cNvSpPr/>
              <p:nvPr/>
            </p:nvSpPr>
            <p:spPr>
              <a:xfrm>
                <a:off x="1271057" y="3783817"/>
                <a:ext cx="996687" cy="378104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0BE02F8A-9662-40CA-82E4-5833E317DFFE}"/>
                  </a:ext>
                </a:extLst>
              </p:cNvPr>
              <p:cNvSpPr txBox="1"/>
              <p:nvPr/>
            </p:nvSpPr>
            <p:spPr>
              <a:xfrm>
                <a:off x="1343065" y="3834370"/>
                <a:ext cx="85267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9" name="Group 43">
            <a:extLst>
              <a:ext uri="{FF2B5EF4-FFF2-40B4-BE49-F238E27FC236}">
                <a16:creationId xmlns:a16="http://schemas.microsoft.com/office/drawing/2014/main" xmlns="" id="{167F843E-96FD-4E4E-A653-C96A69B45E35}"/>
              </a:ext>
            </a:extLst>
          </p:cNvPr>
          <p:cNvGrpSpPr/>
          <p:nvPr/>
        </p:nvGrpSpPr>
        <p:grpSpPr>
          <a:xfrm>
            <a:off x="9845220" y="4866407"/>
            <a:ext cx="1411829" cy="1292663"/>
            <a:chOff x="6210997" y="1433695"/>
            <a:chExt cx="1457348" cy="91963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4084A942-1CA3-4559-9272-43DDB5790225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3E5E6C45-55E3-4FB6-8DC0-BE9A1A7F175D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6" name="Rectangle 16">
            <a:extLst>
              <a:ext uri="{FF2B5EF4-FFF2-40B4-BE49-F238E27FC236}">
                <a16:creationId xmlns:a16="http://schemas.microsoft.com/office/drawing/2014/main" xmlns="" id="{034C04B3-B723-4C3D-BAF5-E6DF45A6645B}"/>
              </a:ext>
            </a:extLst>
          </p:cNvPr>
          <p:cNvSpPr/>
          <p:nvPr/>
        </p:nvSpPr>
        <p:spPr>
          <a:xfrm rot="2700000">
            <a:off x="9738675" y="369727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Round Same Side Corner Rectangle 11">
            <a:extLst>
              <a:ext uri="{FF2B5EF4-FFF2-40B4-BE49-F238E27FC236}">
                <a16:creationId xmlns:a16="http://schemas.microsoft.com/office/drawing/2014/main" xmlns="" id="{0EA8D9AC-0AFF-4DFD-8328-3268F5DB9A6C}"/>
              </a:ext>
            </a:extLst>
          </p:cNvPr>
          <p:cNvSpPr/>
          <p:nvPr/>
        </p:nvSpPr>
        <p:spPr>
          <a:xfrm rot="9900000">
            <a:off x="1348174" y="3705952"/>
            <a:ext cx="404737" cy="34374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8" name="Rounded Rectangle 27">
            <a:extLst>
              <a:ext uri="{FF2B5EF4-FFF2-40B4-BE49-F238E27FC236}">
                <a16:creationId xmlns:a16="http://schemas.microsoft.com/office/drawing/2014/main" xmlns="" id="{C884EFD3-8C19-4814-A4CC-23CCE4B427A8}"/>
              </a:ext>
            </a:extLst>
          </p:cNvPr>
          <p:cNvSpPr/>
          <p:nvPr/>
        </p:nvSpPr>
        <p:spPr>
          <a:xfrm>
            <a:off x="2918626" y="3782382"/>
            <a:ext cx="437585" cy="33612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Rounded Rectangle 7">
            <a:extLst>
              <a:ext uri="{FF2B5EF4-FFF2-40B4-BE49-F238E27FC236}">
                <a16:creationId xmlns:a16="http://schemas.microsoft.com/office/drawing/2014/main" xmlns="" id="{8BA34AB2-9832-409A-9BD7-5333D1C2F68B}"/>
              </a:ext>
            </a:extLst>
          </p:cNvPr>
          <p:cNvSpPr/>
          <p:nvPr/>
        </p:nvSpPr>
        <p:spPr>
          <a:xfrm>
            <a:off x="4640336" y="3742069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0" name="Round Same Side Corner Rectangle 36">
            <a:extLst>
              <a:ext uri="{FF2B5EF4-FFF2-40B4-BE49-F238E27FC236}">
                <a16:creationId xmlns:a16="http://schemas.microsoft.com/office/drawing/2014/main" xmlns="" id="{F3F6DB37-0971-4322-9B80-1514F525C22D}"/>
              </a:ext>
            </a:extLst>
          </p:cNvPr>
          <p:cNvSpPr/>
          <p:nvPr/>
        </p:nvSpPr>
        <p:spPr>
          <a:xfrm>
            <a:off x="6271600" y="3786122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1" name="Oval 21">
            <a:extLst>
              <a:ext uri="{FF2B5EF4-FFF2-40B4-BE49-F238E27FC236}">
                <a16:creationId xmlns:a16="http://schemas.microsoft.com/office/drawing/2014/main" xmlns="" id="{6D5C16DC-1C19-4548-9577-F8DBBD4D0B61}"/>
              </a:ext>
            </a:extLst>
          </p:cNvPr>
          <p:cNvSpPr>
            <a:spLocks noChangeAspect="1"/>
          </p:cNvSpPr>
          <p:nvPr/>
        </p:nvSpPr>
        <p:spPr>
          <a:xfrm>
            <a:off x="7973070" y="3735742"/>
            <a:ext cx="396491" cy="3998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3" name="원호 62">
            <a:extLst>
              <a:ext uri="{FF2B5EF4-FFF2-40B4-BE49-F238E27FC236}">
                <a16:creationId xmlns:a16="http://schemas.microsoft.com/office/drawing/2014/main" xmlns="" id="{F93AA4C9-A603-4FF9-AD81-BCED6D1038DF}"/>
              </a:ext>
            </a:extLst>
          </p:cNvPr>
          <p:cNvSpPr/>
          <p:nvPr/>
        </p:nvSpPr>
        <p:spPr>
          <a:xfrm>
            <a:off x="3147952" y="2857878"/>
            <a:ext cx="1775972" cy="1775972"/>
          </a:xfrm>
          <a:prstGeom prst="arc">
            <a:avLst>
              <a:gd name="adj1" fmla="val 13054028"/>
              <a:gd name="adj2" fmla="val 1945719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원호 63">
            <a:extLst>
              <a:ext uri="{FF2B5EF4-FFF2-40B4-BE49-F238E27FC236}">
                <a16:creationId xmlns:a16="http://schemas.microsoft.com/office/drawing/2014/main" xmlns="" id="{AB27D8CC-06BD-44AE-A529-DC0AC695641F}"/>
              </a:ext>
            </a:extLst>
          </p:cNvPr>
          <p:cNvSpPr/>
          <p:nvPr/>
        </p:nvSpPr>
        <p:spPr>
          <a:xfrm>
            <a:off x="6536556" y="2857878"/>
            <a:ext cx="1775972" cy="1775972"/>
          </a:xfrm>
          <a:prstGeom prst="arc">
            <a:avLst>
              <a:gd name="adj1" fmla="val 13054028"/>
              <a:gd name="adj2" fmla="val 19457190"/>
            </a:avLst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원호 64">
            <a:extLst>
              <a:ext uri="{FF2B5EF4-FFF2-40B4-BE49-F238E27FC236}">
                <a16:creationId xmlns:a16="http://schemas.microsoft.com/office/drawing/2014/main" xmlns="" id="{D6C2B5F2-CA41-40B5-84EE-66007E2ABB67}"/>
              </a:ext>
            </a:extLst>
          </p:cNvPr>
          <p:cNvSpPr/>
          <p:nvPr/>
        </p:nvSpPr>
        <p:spPr>
          <a:xfrm rot="10800000">
            <a:off x="1453650" y="3211499"/>
            <a:ext cx="1775972" cy="1775972"/>
          </a:xfrm>
          <a:prstGeom prst="arc">
            <a:avLst>
              <a:gd name="adj1" fmla="val 13054028"/>
              <a:gd name="adj2" fmla="val 19457190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원호 65">
            <a:extLst>
              <a:ext uri="{FF2B5EF4-FFF2-40B4-BE49-F238E27FC236}">
                <a16:creationId xmlns:a16="http://schemas.microsoft.com/office/drawing/2014/main" xmlns="" id="{F271024A-35A1-4FAC-A4A5-6E4D1233EE13}"/>
              </a:ext>
            </a:extLst>
          </p:cNvPr>
          <p:cNvSpPr/>
          <p:nvPr/>
        </p:nvSpPr>
        <p:spPr>
          <a:xfrm rot="10800000">
            <a:off x="4842254" y="3211499"/>
            <a:ext cx="1775972" cy="1775972"/>
          </a:xfrm>
          <a:prstGeom prst="arc">
            <a:avLst>
              <a:gd name="adj1" fmla="val 13054028"/>
              <a:gd name="adj2" fmla="val 19457190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원호 66">
            <a:extLst>
              <a:ext uri="{FF2B5EF4-FFF2-40B4-BE49-F238E27FC236}">
                <a16:creationId xmlns:a16="http://schemas.microsoft.com/office/drawing/2014/main" xmlns="" id="{93B79B72-723A-48AC-B53D-16FBF7571DB7}"/>
              </a:ext>
            </a:extLst>
          </p:cNvPr>
          <p:cNvSpPr/>
          <p:nvPr/>
        </p:nvSpPr>
        <p:spPr>
          <a:xfrm rot="10800000">
            <a:off x="8230856" y="3211499"/>
            <a:ext cx="1775972" cy="1775972"/>
          </a:xfrm>
          <a:prstGeom prst="arc">
            <a:avLst>
              <a:gd name="adj1" fmla="val 13054028"/>
              <a:gd name="adj2" fmla="val 19457190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 Same Side Corner Rectangle 73">
            <a:extLst>
              <a:ext uri="{FF2B5EF4-FFF2-40B4-BE49-F238E27FC236}">
                <a16:creationId xmlns:a16="http://schemas.microsoft.com/office/drawing/2014/main" xmlns="" id="{871E61F9-57D6-4AC5-8481-238A4D1E43B1}"/>
              </a:ext>
            </a:extLst>
          </p:cNvPr>
          <p:cNvSpPr/>
          <p:nvPr/>
        </p:nvSpPr>
        <p:spPr>
          <a:xfrm rot="10800000">
            <a:off x="4603943" y="1850830"/>
            <a:ext cx="2167743" cy="4176389"/>
          </a:xfrm>
          <a:prstGeom prst="round2Same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" name="Oval 69">
            <a:extLst>
              <a:ext uri="{FF2B5EF4-FFF2-40B4-BE49-F238E27FC236}">
                <a16:creationId xmlns:a16="http://schemas.microsoft.com/office/drawing/2014/main" xmlns="" id="{AA7204EE-FC59-48B8-B278-B16C90A9AD30}"/>
              </a:ext>
            </a:extLst>
          </p:cNvPr>
          <p:cNvSpPr/>
          <p:nvPr/>
        </p:nvSpPr>
        <p:spPr>
          <a:xfrm>
            <a:off x="4492537" y="1845837"/>
            <a:ext cx="216024" cy="973407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Round Same Side Corner Rectangle 74">
            <a:extLst>
              <a:ext uri="{FF2B5EF4-FFF2-40B4-BE49-F238E27FC236}">
                <a16:creationId xmlns:a16="http://schemas.microsoft.com/office/drawing/2014/main" xmlns="" id="{7DAFE75D-6A3F-443D-BC6B-8BDEC3E49DD9}"/>
              </a:ext>
            </a:extLst>
          </p:cNvPr>
          <p:cNvSpPr/>
          <p:nvPr/>
        </p:nvSpPr>
        <p:spPr>
          <a:xfrm rot="10800000">
            <a:off x="7166383" y="1850832"/>
            <a:ext cx="2167743" cy="4176389"/>
          </a:xfrm>
          <a:prstGeom prst="round2Same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" name="Round Same Side Corner Rectangle 65">
            <a:extLst>
              <a:ext uri="{FF2B5EF4-FFF2-40B4-BE49-F238E27FC236}">
                <a16:creationId xmlns:a16="http://schemas.microsoft.com/office/drawing/2014/main" xmlns="" id="{211894CF-7045-491B-8C3C-5C5FD606A025}"/>
              </a:ext>
            </a:extLst>
          </p:cNvPr>
          <p:cNvSpPr/>
          <p:nvPr/>
        </p:nvSpPr>
        <p:spPr>
          <a:xfrm rot="10800000">
            <a:off x="2029599" y="1850832"/>
            <a:ext cx="2167743" cy="4176389"/>
          </a:xfrm>
          <a:prstGeom prst="round2Same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Oval 71">
            <a:extLst>
              <a:ext uri="{FF2B5EF4-FFF2-40B4-BE49-F238E27FC236}">
                <a16:creationId xmlns:a16="http://schemas.microsoft.com/office/drawing/2014/main" xmlns="" id="{7676CDC7-7E0E-4491-B001-ED3EC664F8AD}"/>
              </a:ext>
            </a:extLst>
          </p:cNvPr>
          <p:cNvSpPr/>
          <p:nvPr/>
        </p:nvSpPr>
        <p:spPr>
          <a:xfrm>
            <a:off x="7054868" y="1842183"/>
            <a:ext cx="216024" cy="973407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Oval 67">
            <a:extLst>
              <a:ext uri="{FF2B5EF4-FFF2-40B4-BE49-F238E27FC236}">
                <a16:creationId xmlns:a16="http://schemas.microsoft.com/office/drawing/2014/main" xmlns="" id="{78CE4D3B-2B4E-4B69-8AB3-D769103EE425}"/>
              </a:ext>
            </a:extLst>
          </p:cNvPr>
          <p:cNvSpPr/>
          <p:nvPr/>
        </p:nvSpPr>
        <p:spPr>
          <a:xfrm>
            <a:off x="1927354" y="1849492"/>
            <a:ext cx="216024" cy="973407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B4118A53-D0DC-4CBD-8152-19F7E81DC29C}"/>
              </a:ext>
            </a:extLst>
          </p:cNvPr>
          <p:cNvGrpSpPr/>
          <p:nvPr/>
        </p:nvGrpSpPr>
        <p:grpSpPr>
          <a:xfrm>
            <a:off x="915023" y="1898144"/>
            <a:ext cx="10342342" cy="866013"/>
            <a:chOff x="915020" y="1880037"/>
            <a:chExt cx="10342342" cy="866012"/>
          </a:xfrm>
        </p:grpSpPr>
        <p:grpSp>
          <p:nvGrpSpPr>
            <p:cNvPr id="10" name="Group 11">
              <a:extLst>
                <a:ext uri="{FF2B5EF4-FFF2-40B4-BE49-F238E27FC236}">
                  <a16:creationId xmlns:a16="http://schemas.microsoft.com/office/drawing/2014/main" xmlns="" id="{F8768D00-EC73-43D9-8990-2F1411DACE73}"/>
                </a:ext>
              </a:extLst>
            </p:cNvPr>
            <p:cNvGrpSpPr/>
            <p:nvPr/>
          </p:nvGrpSpPr>
          <p:grpSpPr>
            <a:xfrm rot="16200000">
              <a:off x="10039928" y="1528614"/>
              <a:ext cx="861734" cy="1573134"/>
              <a:chOff x="2195736" y="5121188"/>
              <a:chExt cx="901189" cy="900100"/>
            </a:xfrm>
          </p:grpSpPr>
          <p:sp>
            <p:nvSpPr>
              <p:cNvPr id="24" name="Rectangle 8">
                <a:extLst>
                  <a:ext uri="{FF2B5EF4-FFF2-40B4-BE49-F238E27FC236}">
                    <a16:creationId xmlns:a16="http://schemas.microsoft.com/office/drawing/2014/main" xmlns="" id="{0FF0920F-1DEE-4C71-B661-4E21703B4104}"/>
                  </a:ext>
                </a:extLst>
              </p:cNvPr>
              <p:cNvSpPr/>
              <p:nvPr/>
            </p:nvSpPr>
            <p:spPr>
              <a:xfrm>
                <a:off x="2195736" y="5121188"/>
                <a:ext cx="901189" cy="900100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55000"/>
                      <a:lumOff val="45000"/>
                    </a:schemeClr>
                  </a:gs>
                  <a:gs pos="100000">
                    <a:schemeClr val="accent6">
                      <a:lumMod val="55000"/>
                      <a:lumOff val="45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xmlns="" id="{24643215-61B8-4328-B47C-7281F51C4D9F}"/>
                  </a:ext>
                </a:extLst>
              </p:cNvPr>
              <p:cNvSpPr/>
              <p:nvPr/>
            </p:nvSpPr>
            <p:spPr>
              <a:xfrm>
                <a:off x="2195737" y="5121188"/>
                <a:ext cx="679522" cy="893666"/>
              </a:xfrm>
              <a:custGeom>
                <a:avLst/>
                <a:gdLst/>
                <a:ahLst/>
                <a:cxnLst/>
                <a:rect l="l" t="t" r="r" b="b"/>
                <a:pathLst>
                  <a:path w="1359043" h="1787331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893519" y="1787331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45000"/>
                      <a:lumOff val="55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" name="Rectangle 8">
                <a:extLst>
                  <a:ext uri="{FF2B5EF4-FFF2-40B4-BE49-F238E27FC236}">
                    <a16:creationId xmlns:a16="http://schemas.microsoft.com/office/drawing/2014/main" xmlns="" id="{FA600542-7C63-4FBC-8B07-CDF5E4E6F8EB}"/>
                  </a:ext>
                </a:extLst>
              </p:cNvPr>
              <p:cNvSpPr/>
              <p:nvPr/>
            </p:nvSpPr>
            <p:spPr>
              <a:xfrm>
                <a:off x="2195737" y="5121188"/>
                <a:ext cx="450922" cy="894945"/>
              </a:xfrm>
              <a:custGeom>
                <a:avLst/>
                <a:gdLst/>
                <a:ahLst/>
                <a:cxnLst/>
                <a:rect l="l" t="t" r="r" b="b"/>
                <a:pathLst>
                  <a:path w="901843" h="1789890">
                    <a:moveTo>
                      <a:pt x="0" y="0"/>
                    </a:moveTo>
                    <a:lnTo>
                      <a:pt x="897414" y="0"/>
                    </a:lnTo>
                    <a:lnTo>
                      <a:pt x="901843" y="212596"/>
                    </a:lnTo>
                    <a:lnTo>
                      <a:pt x="895045" y="1789890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30000"/>
                      <a:lumOff val="70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xmlns="" id="{E5BCA222-23D9-4E6B-8D7B-0730E224B1FF}"/>
                  </a:ext>
                </a:extLst>
              </p:cNvPr>
              <p:cNvSpPr/>
              <p:nvPr/>
            </p:nvSpPr>
            <p:spPr>
              <a:xfrm>
                <a:off x="2195736" y="5121188"/>
                <a:ext cx="448123" cy="895953"/>
              </a:xfrm>
              <a:custGeom>
                <a:avLst/>
                <a:gdLst/>
                <a:ahLst/>
                <a:cxnLst/>
                <a:rect l="l" t="t" r="r" b="b"/>
                <a:pathLst>
                  <a:path w="896246" h="1791906">
                    <a:moveTo>
                      <a:pt x="0" y="0"/>
                    </a:moveTo>
                    <a:lnTo>
                      <a:pt x="440115" y="0"/>
                    </a:lnTo>
                    <a:lnTo>
                      <a:pt x="452263" y="212596"/>
                    </a:lnTo>
                    <a:lnTo>
                      <a:pt x="896246" y="1791906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xmlns="" id="{C14EAA66-FE3E-4066-983E-499468DE5C58}"/>
                  </a:ext>
                </a:extLst>
              </p:cNvPr>
              <p:cNvSpPr/>
              <p:nvPr/>
            </p:nvSpPr>
            <p:spPr>
              <a:xfrm>
                <a:off x="2542419" y="5815404"/>
                <a:ext cx="203587" cy="204540"/>
              </a:xfrm>
              <a:custGeom>
                <a:avLst/>
                <a:gdLst/>
                <a:ahLst/>
                <a:cxnLst/>
                <a:rect l="l" t="t" r="r" b="b"/>
                <a:pathLst>
                  <a:path w="1791810" h="1800199">
                    <a:moveTo>
                      <a:pt x="229620" y="140779"/>
                    </a:moveTo>
                    <a:cubicBezTo>
                      <a:pt x="334730" y="140779"/>
                      <a:pt x="422984" y="212958"/>
                      <a:pt x="445844" y="310765"/>
                    </a:cubicBezTo>
                    <a:lnTo>
                      <a:pt x="454300" y="310765"/>
                    </a:lnTo>
                    <a:lnTo>
                      <a:pt x="462757" y="310765"/>
                    </a:lnTo>
                    <a:cubicBezTo>
                      <a:pt x="485617" y="212958"/>
                      <a:pt x="573869" y="140779"/>
                      <a:pt x="678980" y="140779"/>
                    </a:cubicBezTo>
                    <a:cubicBezTo>
                      <a:pt x="784090" y="140779"/>
                      <a:pt x="872344" y="212958"/>
                      <a:pt x="895204" y="310765"/>
                    </a:cubicBezTo>
                    <a:lnTo>
                      <a:pt x="903659" y="310765"/>
                    </a:lnTo>
                    <a:lnTo>
                      <a:pt x="903660" y="310765"/>
                    </a:lnTo>
                    <a:lnTo>
                      <a:pt x="912116" y="310765"/>
                    </a:lnTo>
                    <a:cubicBezTo>
                      <a:pt x="934976" y="212958"/>
                      <a:pt x="1023228" y="140779"/>
                      <a:pt x="1128339" y="140779"/>
                    </a:cubicBezTo>
                    <a:cubicBezTo>
                      <a:pt x="1233450" y="140779"/>
                      <a:pt x="1321703" y="212958"/>
                      <a:pt x="1344563" y="310765"/>
                    </a:cubicBezTo>
                    <a:lnTo>
                      <a:pt x="1353019" y="310765"/>
                    </a:lnTo>
                    <a:lnTo>
                      <a:pt x="1361476" y="310765"/>
                    </a:lnTo>
                    <a:cubicBezTo>
                      <a:pt x="1384336" y="212958"/>
                      <a:pt x="1472588" y="140779"/>
                      <a:pt x="1577699" y="140779"/>
                    </a:cubicBezTo>
                    <a:cubicBezTo>
                      <a:pt x="1680932" y="140779"/>
                      <a:pt x="1767904" y="210402"/>
                      <a:pt x="1791810" y="305762"/>
                    </a:cubicBezTo>
                    <a:lnTo>
                      <a:pt x="901188" y="1800199"/>
                    </a:lnTo>
                    <a:lnTo>
                      <a:pt x="13460" y="310615"/>
                    </a:lnTo>
                    <a:cubicBezTo>
                      <a:pt x="36351" y="212881"/>
                      <a:pt x="124565" y="140779"/>
                      <a:pt x="229620" y="140779"/>
                    </a:cubicBez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4940" y="0"/>
                    </a:lnTo>
                    <a:lnTo>
                      <a:pt x="4940" y="296318"/>
                    </a:lnTo>
                    <a:lnTo>
                      <a:pt x="1012" y="289727"/>
                    </a:lnTo>
                    <a:lnTo>
                      <a:pt x="1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15000">
                    <a:schemeClr val="tx1">
                      <a:lumMod val="72000"/>
                      <a:lumOff val="28000"/>
                    </a:schemeClr>
                  </a:gs>
                  <a:gs pos="100000">
                    <a:schemeClr val="tx1">
                      <a:lumMod val="31000"/>
                      <a:lumOff val="69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" name="Group 15">
              <a:extLst>
                <a:ext uri="{FF2B5EF4-FFF2-40B4-BE49-F238E27FC236}">
                  <a16:creationId xmlns:a16="http://schemas.microsoft.com/office/drawing/2014/main" xmlns="" id="{31258D90-FF78-4BCD-ABE1-0C7F4C245708}"/>
                </a:ext>
              </a:extLst>
            </p:cNvPr>
            <p:cNvGrpSpPr/>
            <p:nvPr/>
          </p:nvGrpSpPr>
          <p:grpSpPr>
            <a:xfrm rot="16200000">
              <a:off x="8263303" y="1182525"/>
              <a:ext cx="861734" cy="2265314"/>
              <a:chOff x="6012160" y="5085257"/>
              <a:chExt cx="713025" cy="1121963"/>
            </a:xfrm>
          </p:grpSpPr>
          <p:sp>
            <p:nvSpPr>
              <p:cNvPr id="21" name="Rectangle 2">
                <a:extLst>
                  <a:ext uri="{FF2B5EF4-FFF2-40B4-BE49-F238E27FC236}">
                    <a16:creationId xmlns:a16="http://schemas.microsoft.com/office/drawing/2014/main" xmlns="" id="{27255C75-819A-4DD8-9FCA-78F8D9F8BA3F}"/>
                  </a:ext>
                </a:extLst>
              </p:cNvPr>
              <p:cNvSpPr/>
              <p:nvPr/>
            </p:nvSpPr>
            <p:spPr>
              <a:xfrm>
                <a:off x="6012160" y="5085257"/>
                <a:ext cx="237600" cy="1121963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" name="Rectangle 2">
                <a:extLst>
                  <a:ext uri="{FF2B5EF4-FFF2-40B4-BE49-F238E27FC236}">
                    <a16:creationId xmlns:a16="http://schemas.microsoft.com/office/drawing/2014/main" xmlns="" id="{3D4A90A8-49CC-4106-9C44-64025F090E22}"/>
                  </a:ext>
                </a:extLst>
              </p:cNvPr>
              <p:cNvSpPr/>
              <p:nvPr/>
            </p:nvSpPr>
            <p:spPr>
              <a:xfrm>
                <a:off x="6249872" y="5085257"/>
                <a:ext cx="237600" cy="1121963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" name="Rectangle 2">
                <a:extLst>
                  <a:ext uri="{FF2B5EF4-FFF2-40B4-BE49-F238E27FC236}">
                    <a16:creationId xmlns:a16="http://schemas.microsoft.com/office/drawing/2014/main" xmlns="" id="{FBA77920-28F6-4675-93A0-8E8CE908C42E}"/>
                  </a:ext>
                </a:extLst>
              </p:cNvPr>
              <p:cNvSpPr/>
              <p:nvPr/>
            </p:nvSpPr>
            <p:spPr>
              <a:xfrm>
                <a:off x="6487585" y="5085257"/>
                <a:ext cx="237600" cy="1121963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2" name="Group 16">
              <a:extLst>
                <a:ext uri="{FF2B5EF4-FFF2-40B4-BE49-F238E27FC236}">
                  <a16:creationId xmlns:a16="http://schemas.microsoft.com/office/drawing/2014/main" xmlns="" id="{8E48474A-5363-4846-83B7-D0B55E7CAB7F}"/>
                </a:ext>
              </a:extLst>
            </p:cNvPr>
            <p:cNvGrpSpPr/>
            <p:nvPr/>
          </p:nvGrpSpPr>
          <p:grpSpPr>
            <a:xfrm rot="16200000">
              <a:off x="4612477" y="-1103169"/>
              <a:ext cx="861734" cy="6836702"/>
              <a:chOff x="6012160" y="2579964"/>
              <a:chExt cx="713025" cy="2505294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FF3B3346-9206-41FE-A893-00292C4C9B62}"/>
                  </a:ext>
                </a:extLst>
              </p:cNvPr>
              <p:cNvSpPr/>
              <p:nvPr/>
            </p:nvSpPr>
            <p:spPr>
              <a:xfrm>
                <a:off x="6487585" y="2579964"/>
                <a:ext cx="237600" cy="250529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93529138-F3E8-4382-AC5C-DADADB68A8EA}"/>
                  </a:ext>
                </a:extLst>
              </p:cNvPr>
              <p:cNvSpPr/>
              <p:nvPr/>
            </p:nvSpPr>
            <p:spPr>
              <a:xfrm>
                <a:off x="6250133" y="2579964"/>
                <a:ext cx="237600" cy="250529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E32239DE-69C9-4D1F-933B-B8C420217247}"/>
                  </a:ext>
                </a:extLst>
              </p:cNvPr>
              <p:cNvSpPr/>
              <p:nvPr/>
            </p:nvSpPr>
            <p:spPr>
              <a:xfrm>
                <a:off x="6012160" y="2579964"/>
                <a:ext cx="237600" cy="250529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xmlns="" id="{145BECA4-9C57-41E4-A650-9B4B1E5516C2}"/>
                </a:ext>
              </a:extLst>
            </p:cNvPr>
            <p:cNvGrpSpPr/>
            <p:nvPr/>
          </p:nvGrpSpPr>
          <p:grpSpPr>
            <a:xfrm>
              <a:off x="1243624" y="1880037"/>
              <a:ext cx="381386" cy="861733"/>
              <a:chOff x="1243624" y="1880037"/>
              <a:chExt cx="381386" cy="861733"/>
            </a:xfrm>
          </p:grpSpPr>
          <p:sp>
            <p:nvSpPr>
              <p:cNvPr id="15" name="Rectangle 28">
                <a:extLst>
                  <a:ext uri="{FF2B5EF4-FFF2-40B4-BE49-F238E27FC236}">
                    <a16:creationId xmlns:a16="http://schemas.microsoft.com/office/drawing/2014/main" xmlns="" id="{E89FB79E-1D80-4E7F-9AEC-D578D10F3E9D}"/>
                  </a:ext>
                </a:extLst>
              </p:cNvPr>
              <p:cNvSpPr/>
              <p:nvPr/>
            </p:nvSpPr>
            <p:spPr>
              <a:xfrm rot="16200000">
                <a:off x="1290731" y="1832930"/>
                <a:ext cx="287154" cy="3813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Rectangle 29">
                <a:extLst>
                  <a:ext uri="{FF2B5EF4-FFF2-40B4-BE49-F238E27FC236}">
                    <a16:creationId xmlns:a16="http://schemas.microsoft.com/office/drawing/2014/main" xmlns="" id="{0B6E0462-9AD3-4CE0-9167-FDF2596B2DDD}"/>
                  </a:ext>
                </a:extLst>
              </p:cNvPr>
              <p:cNvSpPr/>
              <p:nvPr/>
            </p:nvSpPr>
            <p:spPr>
              <a:xfrm rot="16200000">
                <a:off x="1290746" y="2119910"/>
                <a:ext cx="287154" cy="38136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Rectangle 30">
                <a:extLst>
                  <a:ext uri="{FF2B5EF4-FFF2-40B4-BE49-F238E27FC236}">
                    <a16:creationId xmlns:a16="http://schemas.microsoft.com/office/drawing/2014/main" xmlns="" id="{39BDF2FF-55D9-4826-B971-310AE867C5FB}"/>
                  </a:ext>
                </a:extLst>
              </p:cNvPr>
              <p:cNvSpPr/>
              <p:nvPr/>
            </p:nvSpPr>
            <p:spPr>
              <a:xfrm rot="16200000">
                <a:off x="1290752" y="2407511"/>
                <a:ext cx="287154" cy="38136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4" name="Round Same Side Corner Rectangle 110">
              <a:extLst>
                <a:ext uri="{FF2B5EF4-FFF2-40B4-BE49-F238E27FC236}">
                  <a16:creationId xmlns:a16="http://schemas.microsoft.com/office/drawing/2014/main" xmlns="" id="{F1099F60-E12C-4CFF-AF81-73139F98B3BA}"/>
                </a:ext>
              </a:extLst>
            </p:cNvPr>
            <p:cNvSpPr/>
            <p:nvPr/>
          </p:nvSpPr>
          <p:spPr>
            <a:xfrm rot="16200000">
              <a:off x="681158" y="2120596"/>
              <a:ext cx="855058" cy="387333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15000">
                  <a:schemeClr val="tx1">
                    <a:lumMod val="72000"/>
                    <a:lumOff val="28000"/>
                  </a:schemeClr>
                </a:gs>
                <a:gs pos="100000">
                  <a:schemeClr val="tx1">
                    <a:lumMod val="31000"/>
                    <a:lumOff val="69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29" name="Rectangle 3">
            <a:extLst>
              <a:ext uri="{FF2B5EF4-FFF2-40B4-BE49-F238E27FC236}">
                <a16:creationId xmlns:a16="http://schemas.microsoft.com/office/drawing/2014/main" xmlns="" id="{C67E89BB-8EA9-4B4B-B35D-D8F0F67AD60C}"/>
              </a:ext>
            </a:extLst>
          </p:cNvPr>
          <p:cNvSpPr/>
          <p:nvPr/>
        </p:nvSpPr>
        <p:spPr>
          <a:xfrm>
            <a:off x="2038994" y="1842180"/>
            <a:ext cx="2268000" cy="974949"/>
          </a:xfrm>
          <a:custGeom>
            <a:avLst/>
            <a:gdLst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52382"/>
              <a:gd name="connsiteY0" fmla="*/ 0 h 432048"/>
              <a:gd name="connsiteX1" fmla="*/ 1728192 w 1752382"/>
              <a:gd name="connsiteY1" fmla="*/ 0 h 432048"/>
              <a:gd name="connsiteX2" fmla="*/ 1728192 w 1752382"/>
              <a:gd name="connsiteY2" fmla="*/ 432048 h 432048"/>
              <a:gd name="connsiteX3" fmla="*/ 0 w 1752382"/>
              <a:gd name="connsiteY3" fmla="*/ 432048 h 432048"/>
              <a:gd name="connsiteX4" fmla="*/ 0 w 1752382"/>
              <a:gd name="connsiteY4" fmla="*/ 0 h 432048"/>
              <a:gd name="connsiteX0" fmla="*/ 0 w 1777513"/>
              <a:gd name="connsiteY0" fmla="*/ 0 h 432048"/>
              <a:gd name="connsiteX1" fmla="*/ 1728192 w 1777513"/>
              <a:gd name="connsiteY1" fmla="*/ 0 h 432048"/>
              <a:gd name="connsiteX2" fmla="*/ 1728192 w 1777513"/>
              <a:gd name="connsiteY2" fmla="*/ 432048 h 432048"/>
              <a:gd name="connsiteX3" fmla="*/ 0 w 1777513"/>
              <a:gd name="connsiteY3" fmla="*/ 432048 h 432048"/>
              <a:gd name="connsiteX4" fmla="*/ 0 w 1777513"/>
              <a:gd name="connsiteY4" fmla="*/ 0 h 432048"/>
              <a:gd name="connsiteX0" fmla="*/ 0 w 1802556"/>
              <a:gd name="connsiteY0" fmla="*/ 0 h 432048"/>
              <a:gd name="connsiteX1" fmla="*/ 1728192 w 1802556"/>
              <a:gd name="connsiteY1" fmla="*/ 0 h 432048"/>
              <a:gd name="connsiteX2" fmla="*/ 1728192 w 1802556"/>
              <a:gd name="connsiteY2" fmla="*/ 432048 h 432048"/>
              <a:gd name="connsiteX3" fmla="*/ 0 w 1802556"/>
              <a:gd name="connsiteY3" fmla="*/ 432048 h 432048"/>
              <a:gd name="connsiteX4" fmla="*/ 0 w 1802556"/>
              <a:gd name="connsiteY4" fmla="*/ 0 h 432048"/>
              <a:gd name="connsiteX0" fmla="*/ 0 w 1802556"/>
              <a:gd name="connsiteY0" fmla="*/ 0 h 432048"/>
              <a:gd name="connsiteX1" fmla="*/ 1728192 w 1802556"/>
              <a:gd name="connsiteY1" fmla="*/ 0 h 432048"/>
              <a:gd name="connsiteX2" fmla="*/ 1728192 w 1802556"/>
              <a:gd name="connsiteY2" fmla="*/ 432048 h 432048"/>
              <a:gd name="connsiteX3" fmla="*/ 0 w 1802556"/>
              <a:gd name="connsiteY3" fmla="*/ 432048 h 432048"/>
              <a:gd name="connsiteX4" fmla="*/ 0 w 1802556"/>
              <a:gd name="connsiteY4" fmla="*/ 0 h 432048"/>
              <a:gd name="connsiteX0" fmla="*/ 0 w 1812478"/>
              <a:gd name="connsiteY0" fmla="*/ 0 h 432048"/>
              <a:gd name="connsiteX1" fmla="*/ 1744520 w 1812478"/>
              <a:gd name="connsiteY1" fmla="*/ 16328 h 432048"/>
              <a:gd name="connsiteX2" fmla="*/ 1728192 w 1812478"/>
              <a:gd name="connsiteY2" fmla="*/ 432048 h 432048"/>
              <a:gd name="connsiteX3" fmla="*/ 0 w 1812478"/>
              <a:gd name="connsiteY3" fmla="*/ 432048 h 432048"/>
              <a:gd name="connsiteX4" fmla="*/ 0 w 1812478"/>
              <a:gd name="connsiteY4" fmla="*/ 0 h 432048"/>
              <a:gd name="connsiteX0" fmla="*/ 0 w 1812478"/>
              <a:gd name="connsiteY0" fmla="*/ 0 h 415720"/>
              <a:gd name="connsiteX1" fmla="*/ 1744520 w 1812478"/>
              <a:gd name="connsiteY1" fmla="*/ 0 h 415720"/>
              <a:gd name="connsiteX2" fmla="*/ 1728192 w 1812478"/>
              <a:gd name="connsiteY2" fmla="*/ 415720 h 415720"/>
              <a:gd name="connsiteX3" fmla="*/ 0 w 1812478"/>
              <a:gd name="connsiteY3" fmla="*/ 415720 h 415720"/>
              <a:gd name="connsiteX4" fmla="*/ 0 w 1812478"/>
              <a:gd name="connsiteY4" fmla="*/ 0 h 415720"/>
              <a:gd name="connsiteX0" fmla="*/ 0 w 1815975"/>
              <a:gd name="connsiteY0" fmla="*/ 0 h 415720"/>
              <a:gd name="connsiteX1" fmla="*/ 1749963 w 1815975"/>
              <a:gd name="connsiteY1" fmla="*/ 10886 h 415720"/>
              <a:gd name="connsiteX2" fmla="*/ 1728192 w 1815975"/>
              <a:gd name="connsiteY2" fmla="*/ 415720 h 415720"/>
              <a:gd name="connsiteX3" fmla="*/ 0 w 1815975"/>
              <a:gd name="connsiteY3" fmla="*/ 415720 h 415720"/>
              <a:gd name="connsiteX4" fmla="*/ 0 w 1815975"/>
              <a:gd name="connsiteY4" fmla="*/ 0 h 415720"/>
              <a:gd name="connsiteX0" fmla="*/ 0 w 1799451"/>
              <a:gd name="connsiteY0" fmla="*/ 5443 h 421163"/>
              <a:gd name="connsiteX1" fmla="*/ 1722749 w 1799451"/>
              <a:gd name="connsiteY1" fmla="*/ 0 h 421163"/>
              <a:gd name="connsiteX2" fmla="*/ 1728192 w 1799451"/>
              <a:gd name="connsiteY2" fmla="*/ 421163 h 421163"/>
              <a:gd name="connsiteX3" fmla="*/ 0 w 1799451"/>
              <a:gd name="connsiteY3" fmla="*/ 421163 h 421163"/>
              <a:gd name="connsiteX4" fmla="*/ 0 w 1799451"/>
              <a:gd name="connsiteY4" fmla="*/ 5443 h 421163"/>
              <a:gd name="connsiteX0" fmla="*/ 0 w 1815975"/>
              <a:gd name="connsiteY0" fmla="*/ 0 h 415720"/>
              <a:gd name="connsiteX1" fmla="*/ 1749963 w 1815975"/>
              <a:gd name="connsiteY1" fmla="*/ 0 h 415720"/>
              <a:gd name="connsiteX2" fmla="*/ 1728192 w 1815975"/>
              <a:gd name="connsiteY2" fmla="*/ 415720 h 415720"/>
              <a:gd name="connsiteX3" fmla="*/ 0 w 1815975"/>
              <a:gd name="connsiteY3" fmla="*/ 415720 h 415720"/>
              <a:gd name="connsiteX4" fmla="*/ 0 w 1815975"/>
              <a:gd name="connsiteY4" fmla="*/ 0 h 415720"/>
              <a:gd name="connsiteX0" fmla="*/ 0 w 1826979"/>
              <a:gd name="connsiteY0" fmla="*/ 0 h 415720"/>
              <a:gd name="connsiteX1" fmla="*/ 1766292 w 1826979"/>
              <a:gd name="connsiteY1" fmla="*/ 0 h 415720"/>
              <a:gd name="connsiteX2" fmla="*/ 1728192 w 1826979"/>
              <a:gd name="connsiteY2" fmla="*/ 415720 h 415720"/>
              <a:gd name="connsiteX3" fmla="*/ 0 w 1826979"/>
              <a:gd name="connsiteY3" fmla="*/ 415720 h 415720"/>
              <a:gd name="connsiteX4" fmla="*/ 0 w 1826979"/>
              <a:gd name="connsiteY4" fmla="*/ 0 h 415720"/>
              <a:gd name="connsiteX0" fmla="*/ 0 w 1809074"/>
              <a:gd name="connsiteY0" fmla="*/ 0 h 415720"/>
              <a:gd name="connsiteX1" fmla="*/ 1739078 w 1809074"/>
              <a:gd name="connsiteY1" fmla="*/ 0 h 415720"/>
              <a:gd name="connsiteX2" fmla="*/ 1728192 w 1809074"/>
              <a:gd name="connsiteY2" fmla="*/ 415720 h 415720"/>
              <a:gd name="connsiteX3" fmla="*/ 0 w 1809074"/>
              <a:gd name="connsiteY3" fmla="*/ 415720 h 415720"/>
              <a:gd name="connsiteX4" fmla="*/ 0 w 1809074"/>
              <a:gd name="connsiteY4" fmla="*/ 0 h 415720"/>
              <a:gd name="connsiteX0" fmla="*/ 0 w 1815780"/>
              <a:gd name="connsiteY0" fmla="*/ 0 h 424424"/>
              <a:gd name="connsiteX1" fmla="*/ 1739078 w 1815780"/>
              <a:gd name="connsiteY1" fmla="*/ 0 h 424424"/>
              <a:gd name="connsiteX2" fmla="*/ 1744521 w 1815780"/>
              <a:gd name="connsiteY2" fmla="*/ 424424 h 424424"/>
              <a:gd name="connsiteX3" fmla="*/ 0 w 1815780"/>
              <a:gd name="connsiteY3" fmla="*/ 415720 h 424424"/>
              <a:gd name="connsiteX4" fmla="*/ 0 w 1815780"/>
              <a:gd name="connsiteY4" fmla="*/ 0 h 424424"/>
              <a:gd name="connsiteX0" fmla="*/ 0 w 1797077"/>
              <a:gd name="connsiteY0" fmla="*/ 0 h 424424"/>
              <a:gd name="connsiteX1" fmla="*/ 1739078 w 1797077"/>
              <a:gd name="connsiteY1" fmla="*/ 0 h 424424"/>
              <a:gd name="connsiteX2" fmla="*/ 1744521 w 1797077"/>
              <a:gd name="connsiteY2" fmla="*/ 424424 h 424424"/>
              <a:gd name="connsiteX3" fmla="*/ 0 w 1797077"/>
              <a:gd name="connsiteY3" fmla="*/ 415720 h 424424"/>
              <a:gd name="connsiteX4" fmla="*/ 0 w 1797077"/>
              <a:gd name="connsiteY4" fmla="*/ 0 h 424424"/>
              <a:gd name="connsiteX0" fmla="*/ 0 w 1793329"/>
              <a:gd name="connsiteY0" fmla="*/ 0 h 424424"/>
              <a:gd name="connsiteX1" fmla="*/ 1739078 w 1793329"/>
              <a:gd name="connsiteY1" fmla="*/ 0 h 424424"/>
              <a:gd name="connsiteX2" fmla="*/ 1744521 w 1793329"/>
              <a:gd name="connsiteY2" fmla="*/ 424424 h 424424"/>
              <a:gd name="connsiteX3" fmla="*/ 0 w 1793329"/>
              <a:gd name="connsiteY3" fmla="*/ 415720 h 424424"/>
              <a:gd name="connsiteX4" fmla="*/ 0 w 1793329"/>
              <a:gd name="connsiteY4" fmla="*/ 0 h 424424"/>
              <a:gd name="connsiteX0" fmla="*/ 0 w 1784686"/>
              <a:gd name="connsiteY0" fmla="*/ 0 h 424424"/>
              <a:gd name="connsiteX1" fmla="*/ 1739078 w 1784686"/>
              <a:gd name="connsiteY1" fmla="*/ 0 h 424424"/>
              <a:gd name="connsiteX2" fmla="*/ 1744521 w 1784686"/>
              <a:gd name="connsiteY2" fmla="*/ 424424 h 424424"/>
              <a:gd name="connsiteX3" fmla="*/ 0 w 1784686"/>
              <a:gd name="connsiteY3" fmla="*/ 415720 h 424424"/>
              <a:gd name="connsiteX4" fmla="*/ 0 w 1784686"/>
              <a:gd name="connsiteY4" fmla="*/ 0 h 424424"/>
              <a:gd name="connsiteX0" fmla="*/ 0 w 1774940"/>
              <a:gd name="connsiteY0" fmla="*/ 0 h 424424"/>
              <a:gd name="connsiteX1" fmla="*/ 1739078 w 1774940"/>
              <a:gd name="connsiteY1" fmla="*/ 0 h 424424"/>
              <a:gd name="connsiteX2" fmla="*/ 1722750 w 1774940"/>
              <a:gd name="connsiteY2" fmla="*/ 424424 h 424424"/>
              <a:gd name="connsiteX3" fmla="*/ 0 w 1774940"/>
              <a:gd name="connsiteY3" fmla="*/ 415720 h 424424"/>
              <a:gd name="connsiteX4" fmla="*/ 0 w 1774940"/>
              <a:gd name="connsiteY4" fmla="*/ 0 h 424424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27214 w 1802154"/>
              <a:gd name="connsiteY3" fmla="*/ 424422 h 433126"/>
              <a:gd name="connsiteX4" fmla="*/ 0 w 1802154"/>
              <a:gd name="connsiteY4" fmla="*/ 0 h 433126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5443 w 1802154"/>
              <a:gd name="connsiteY3" fmla="*/ 424422 h 433126"/>
              <a:gd name="connsiteX4" fmla="*/ 0 w 1802154"/>
              <a:gd name="connsiteY4" fmla="*/ 0 h 433126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5443 w 1802154"/>
              <a:gd name="connsiteY3" fmla="*/ 424422 h 433126"/>
              <a:gd name="connsiteX4" fmla="*/ 0 w 1802154"/>
              <a:gd name="connsiteY4" fmla="*/ 0 h 433126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5443 w 1802154"/>
              <a:gd name="connsiteY3" fmla="*/ 424422 h 433126"/>
              <a:gd name="connsiteX4" fmla="*/ 0 w 1802154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3489"/>
              <a:gd name="connsiteY0" fmla="*/ 2865 h 435991"/>
              <a:gd name="connsiteX1" fmla="*/ 1755514 w 1793489"/>
              <a:gd name="connsiteY1" fmla="*/ 0 h 435991"/>
              <a:gd name="connsiteX2" fmla="*/ 1744521 w 1793489"/>
              <a:gd name="connsiteY2" fmla="*/ 435991 h 435991"/>
              <a:gd name="connsiteX3" fmla="*/ 0 w 1793489"/>
              <a:gd name="connsiteY3" fmla="*/ 427287 h 435991"/>
              <a:gd name="connsiteX4" fmla="*/ 10885 w 1793489"/>
              <a:gd name="connsiteY4" fmla="*/ 2865 h 435991"/>
              <a:gd name="connsiteX0" fmla="*/ 10885 w 1793489"/>
              <a:gd name="connsiteY0" fmla="*/ 0 h 433126"/>
              <a:gd name="connsiteX1" fmla="*/ 1755514 w 1793489"/>
              <a:gd name="connsiteY1" fmla="*/ 2276 h 433126"/>
              <a:gd name="connsiteX2" fmla="*/ 1744521 w 1793489"/>
              <a:gd name="connsiteY2" fmla="*/ 433126 h 433126"/>
              <a:gd name="connsiteX3" fmla="*/ 0 w 1793489"/>
              <a:gd name="connsiteY3" fmla="*/ 424422 h 433126"/>
              <a:gd name="connsiteX4" fmla="*/ 10885 w 1793489"/>
              <a:gd name="connsiteY4" fmla="*/ 0 h 433126"/>
              <a:gd name="connsiteX0" fmla="*/ 0 w 1809278"/>
              <a:gd name="connsiteY0" fmla="*/ 0 h 434411"/>
              <a:gd name="connsiteX1" fmla="*/ 1771303 w 1809278"/>
              <a:gd name="connsiteY1" fmla="*/ 3561 h 434411"/>
              <a:gd name="connsiteX2" fmla="*/ 1760310 w 1809278"/>
              <a:gd name="connsiteY2" fmla="*/ 434411 h 434411"/>
              <a:gd name="connsiteX3" fmla="*/ 15789 w 1809278"/>
              <a:gd name="connsiteY3" fmla="*/ 425707 h 434411"/>
              <a:gd name="connsiteX4" fmla="*/ 0 w 1809278"/>
              <a:gd name="connsiteY4" fmla="*/ 0 h 434411"/>
              <a:gd name="connsiteX0" fmla="*/ 5549 w 1814827"/>
              <a:gd name="connsiteY0" fmla="*/ 0 h 434411"/>
              <a:gd name="connsiteX1" fmla="*/ 1776852 w 1814827"/>
              <a:gd name="connsiteY1" fmla="*/ 3561 h 434411"/>
              <a:gd name="connsiteX2" fmla="*/ 1765859 w 1814827"/>
              <a:gd name="connsiteY2" fmla="*/ 434411 h 434411"/>
              <a:gd name="connsiteX3" fmla="*/ 0 w 1814827"/>
              <a:gd name="connsiteY3" fmla="*/ 426993 h 434411"/>
              <a:gd name="connsiteX4" fmla="*/ 5549 w 1814827"/>
              <a:gd name="connsiteY4" fmla="*/ 0 h 434411"/>
              <a:gd name="connsiteX0" fmla="*/ 5549 w 1800342"/>
              <a:gd name="connsiteY0" fmla="*/ 0 h 434411"/>
              <a:gd name="connsiteX1" fmla="*/ 1747511 w 1800342"/>
              <a:gd name="connsiteY1" fmla="*/ 2276 h 434411"/>
              <a:gd name="connsiteX2" fmla="*/ 1765859 w 1800342"/>
              <a:gd name="connsiteY2" fmla="*/ 434411 h 434411"/>
              <a:gd name="connsiteX3" fmla="*/ 0 w 1800342"/>
              <a:gd name="connsiteY3" fmla="*/ 426993 h 434411"/>
              <a:gd name="connsiteX4" fmla="*/ 5549 w 1800342"/>
              <a:gd name="connsiteY4" fmla="*/ 0 h 434411"/>
              <a:gd name="connsiteX0" fmla="*/ 5549 w 1791682"/>
              <a:gd name="connsiteY0" fmla="*/ 0 h 434411"/>
              <a:gd name="connsiteX1" fmla="*/ 1720838 w 1791682"/>
              <a:gd name="connsiteY1" fmla="*/ 991 h 434411"/>
              <a:gd name="connsiteX2" fmla="*/ 1765859 w 1791682"/>
              <a:gd name="connsiteY2" fmla="*/ 434411 h 434411"/>
              <a:gd name="connsiteX3" fmla="*/ 0 w 1791682"/>
              <a:gd name="connsiteY3" fmla="*/ 426993 h 434411"/>
              <a:gd name="connsiteX4" fmla="*/ 5549 w 1791682"/>
              <a:gd name="connsiteY4" fmla="*/ 0 h 434411"/>
              <a:gd name="connsiteX0" fmla="*/ 5549 w 1798298"/>
              <a:gd name="connsiteY0" fmla="*/ 0 h 434411"/>
              <a:gd name="connsiteX1" fmla="*/ 1742177 w 1798298"/>
              <a:gd name="connsiteY1" fmla="*/ 991 h 434411"/>
              <a:gd name="connsiteX2" fmla="*/ 1765859 w 1798298"/>
              <a:gd name="connsiteY2" fmla="*/ 434411 h 434411"/>
              <a:gd name="connsiteX3" fmla="*/ 0 w 1798298"/>
              <a:gd name="connsiteY3" fmla="*/ 426993 h 434411"/>
              <a:gd name="connsiteX4" fmla="*/ 5549 w 1798298"/>
              <a:gd name="connsiteY4" fmla="*/ 0 h 434411"/>
              <a:gd name="connsiteX0" fmla="*/ 5549 w 1787561"/>
              <a:gd name="connsiteY0" fmla="*/ 0 h 434411"/>
              <a:gd name="connsiteX1" fmla="*/ 1742177 w 1787561"/>
              <a:gd name="connsiteY1" fmla="*/ 991 h 434411"/>
              <a:gd name="connsiteX2" fmla="*/ 1747187 w 1787561"/>
              <a:gd name="connsiteY2" fmla="*/ 434411 h 434411"/>
              <a:gd name="connsiteX3" fmla="*/ 0 w 1787561"/>
              <a:gd name="connsiteY3" fmla="*/ 426993 h 434411"/>
              <a:gd name="connsiteX4" fmla="*/ 5549 w 1787561"/>
              <a:gd name="connsiteY4" fmla="*/ 0 h 434411"/>
              <a:gd name="connsiteX0" fmla="*/ 5549 w 1803716"/>
              <a:gd name="connsiteY0" fmla="*/ 0 h 434411"/>
              <a:gd name="connsiteX1" fmla="*/ 1742177 w 1803716"/>
              <a:gd name="connsiteY1" fmla="*/ 991 h 434411"/>
              <a:gd name="connsiteX2" fmla="*/ 1747187 w 1803716"/>
              <a:gd name="connsiteY2" fmla="*/ 434411 h 434411"/>
              <a:gd name="connsiteX3" fmla="*/ 0 w 1803716"/>
              <a:gd name="connsiteY3" fmla="*/ 426993 h 434411"/>
              <a:gd name="connsiteX4" fmla="*/ 5549 w 1803716"/>
              <a:gd name="connsiteY4" fmla="*/ 0 h 434411"/>
              <a:gd name="connsiteX0" fmla="*/ 5549 w 1809910"/>
              <a:gd name="connsiteY0" fmla="*/ 0 h 434411"/>
              <a:gd name="connsiteX1" fmla="*/ 1742177 w 1809910"/>
              <a:gd name="connsiteY1" fmla="*/ 991 h 434411"/>
              <a:gd name="connsiteX2" fmla="*/ 1747187 w 1809910"/>
              <a:gd name="connsiteY2" fmla="*/ 434411 h 434411"/>
              <a:gd name="connsiteX3" fmla="*/ 0 w 1809910"/>
              <a:gd name="connsiteY3" fmla="*/ 426993 h 434411"/>
              <a:gd name="connsiteX4" fmla="*/ 5549 w 1809910"/>
              <a:gd name="connsiteY4" fmla="*/ 0 h 434411"/>
              <a:gd name="connsiteX0" fmla="*/ 5549 w 1819552"/>
              <a:gd name="connsiteY0" fmla="*/ 0 h 434411"/>
              <a:gd name="connsiteX1" fmla="*/ 1742177 w 1819552"/>
              <a:gd name="connsiteY1" fmla="*/ 991 h 434411"/>
              <a:gd name="connsiteX2" fmla="*/ 1747187 w 1819552"/>
              <a:gd name="connsiteY2" fmla="*/ 434411 h 434411"/>
              <a:gd name="connsiteX3" fmla="*/ 0 w 1819552"/>
              <a:gd name="connsiteY3" fmla="*/ 426993 h 434411"/>
              <a:gd name="connsiteX4" fmla="*/ 5549 w 1819552"/>
              <a:gd name="connsiteY4" fmla="*/ 0 h 434411"/>
              <a:gd name="connsiteX0" fmla="*/ 5549 w 1823596"/>
              <a:gd name="connsiteY0" fmla="*/ 0 h 434411"/>
              <a:gd name="connsiteX1" fmla="*/ 1742177 w 1823596"/>
              <a:gd name="connsiteY1" fmla="*/ 991 h 434411"/>
              <a:gd name="connsiteX2" fmla="*/ 1747187 w 1823596"/>
              <a:gd name="connsiteY2" fmla="*/ 434411 h 434411"/>
              <a:gd name="connsiteX3" fmla="*/ 0 w 1823596"/>
              <a:gd name="connsiteY3" fmla="*/ 426993 h 434411"/>
              <a:gd name="connsiteX4" fmla="*/ 5549 w 1823596"/>
              <a:gd name="connsiteY4" fmla="*/ 0 h 434411"/>
              <a:gd name="connsiteX0" fmla="*/ 5549 w 1823596"/>
              <a:gd name="connsiteY0" fmla="*/ 0 h 434411"/>
              <a:gd name="connsiteX1" fmla="*/ 1742177 w 1823596"/>
              <a:gd name="connsiteY1" fmla="*/ 991 h 434411"/>
              <a:gd name="connsiteX2" fmla="*/ 1747187 w 1823596"/>
              <a:gd name="connsiteY2" fmla="*/ 434411 h 434411"/>
              <a:gd name="connsiteX3" fmla="*/ 0 w 1823596"/>
              <a:gd name="connsiteY3" fmla="*/ 426993 h 434411"/>
              <a:gd name="connsiteX4" fmla="*/ 5549 w 1823596"/>
              <a:gd name="connsiteY4" fmla="*/ 0 h 434411"/>
              <a:gd name="connsiteX0" fmla="*/ 5549 w 1823596"/>
              <a:gd name="connsiteY0" fmla="*/ 0 h 434411"/>
              <a:gd name="connsiteX1" fmla="*/ 1742177 w 1823596"/>
              <a:gd name="connsiteY1" fmla="*/ 991 h 434411"/>
              <a:gd name="connsiteX2" fmla="*/ 1747187 w 1823596"/>
              <a:gd name="connsiteY2" fmla="*/ 434411 h 434411"/>
              <a:gd name="connsiteX3" fmla="*/ 0 w 1823596"/>
              <a:gd name="connsiteY3" fmla="*/ 426993 h 434411"/>
              <a:gd name="connsiteX4" fmla="*/ 5549 w 1823596"/>
              <a:gd name="connsiteY4" fmla="*/ 0 h 43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3596" h="434411">
                <a:moveTo>
                  <a:pt x="5549" y="0"/>
                </a:moveTo>
                <a:lnTo>
                  <a:pt x="1742177" y="991"/>
                </a:lnTo>
                <a:cubicBezTo>
                  <a:pt x="1847392" y="148087"/>
                  <a:pt x="1852295" y="283367"/>
                  <a:pt x="1747187" y="434411"/>
                </a:cubicBezTo>
                <a:lnTo>
                  <a:pt x="0" y="426993"/>
                </a:lnTo>
                <a:cubicBezTo>
                  <a:pt x="91446" y="270805"/>
                  <a:pt x="110873" y="155025"/>
                  <a:pt x="554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60000"/>
                </a:schemeClr>
              </a:gs>
              <a:gs pos="56000">
                <a:schemeClr val="accent2">
                  <a:lumMod val="40000"/>
                  <a:lumOff val="60000"/>
                </a:schemeClr>
              </a:gs>
              <a:gs pos="41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xmlns="" id="{44370423-A343-4079-9AD8-33FA11896623}"/>
              </a:ext>
            </a:extLst>
          </p:cNvPr>
          <p:cNvSpPr/>
          <p:nvPr/>
        </p:nvSpPr>
        <p:spPr>
          <a:xfrm>
            <a:off x="7158981" y="1842180"/>
            <a:ext cx="2268000" cy="974949"/>
          </a:xfrm>
          <a:custGeom>
            <a:avLst/>
            <a:gdLst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52382"/>
              <a:gd name="connsiteY0" fmla="*/ 0 h 432048"/>
              <a:gd name="connsiteX1" fmla="*/ 1728192 w 1752382"/>
              <a:gd name="connsiteY1" fmla="*/ 0 h 432048"/>
              <a:gd name="connsiteX2" fmla="*/ 1728192 w 1752382"/>
              <a:gd name="connsiteY2" fmla="*/ 432048 h 432048"/>
              <a:gd name="connsiteX3" fmla="*/ 0 w 1752382"/>
              <a:gd name="connsiteY3" fmla="*/ 432048 h 432048"/>
              <a:gd name="connsiteX4" fmla="*/ 0 w 1752382"/>
              <a:gd name="connsiteY4" fmla="*/ 0 h 432048"/>
              <a:gd name="connsiteX0" fmla="*/ 0 w 1777513"/>
              <a:gd name="connsiteY0" fmla="*/ 0 h 432048"/>
              <a:gd name="connsiteX1" fmla="*/ 1728192 w 1777513"/>
              <a:gd name="connsiteY1" fmla="*/ 0 h 432048"/>
              <a:gd name="connsiteX2" fmla="*/ 1728192 w 1777513"/>
              <a:gd name="connsiteY2" fmla="*/ 432048 h 432048"/>
              <a:gd name="connsiteX3" fmla="*/ 0 w 1777513"/>
              <a:gd name="connsiteY3" fmla="*/ 432048 h 432048"/>
              <a:gd name="connsiteX4" fmla="*/ 0 w 1777513"/>
              <a:gd name="connsiteY4" fmla="*/ 0 h 432048"/>
              <a:gd name="connsiteX0" fmla="*/ 0 w 1802556"/>
              <a:gd name="connsiteY0" fmla="*/ 0 h 432048"/>
              <a:gd name="connsiteX1" fmla="*/ 1728192 w 1802556"/>
              <a:gd name="connsiteY1" fmla="*/ 0 h 432048"/>
              <a:gd name="connsiteX2" fmla="*/ 1728192 w 1802556"/>
              <a:gd name="connsiteY2" fmla="*/ 432048 h 432048"/>
              <a:gd name="connsiteX3" fmla="*/ 0 w 1802556"/>
              <a:gd name="connsiteY3" fmla="*/ 432048 h 432048"/>
              <a:gd name="connsiteX4" fmla="*/ 0 w 1802556"/>
              <a:gd name="connsiteY4" fmla="*/ 0 h 432048"/>
              <a:gd name="connsiteX0" fmla="*/ 0 w 1802556"/>
              <a:gd name="connsiteY0" fmla="*/ 0 h 432048"/>
              <a:gd name="connsiteX1" fmla="*/ 1728192 w 1802556"/>
              <a:gd name="connsiteY1" fmla="*/ 0 h 432048"/>
              <a:gd name="connsiteX2" fmla="*/ 1728192 w 1802556"/>
              <a:gd name="connsiteY2" fmla="*/ 432048 h 432048"/>
              <a:gd name="connsiteX3" fmla="*/ 0 w 1802556"/>
              <a:gd name="connsiteY3" fmla="*/ 432048 h 432048"/>
              <a:gd name="connsiteX4" fmla="*/ 0 w 1802556"/>
              <a:gd name="connsiteY4" fmla="*/ 0 h 432048"/>
              <a:gd name="connsiteX0" fmla="*/ 0 w 1812478"/>
              <a:gd name="connsiteY0" fmla="*/ 0 h 432048"/>
              <a:gd name="connsiteX1" fmla="*/ 1744520 w 1812478"/>
              <a:gd name="connsiteY1" fmla="*/ 16328 h 432048"/>
              <a:gd name="connsiteX2" fmla="*/ 1728192 w 1812478"/>
              <a:gd name="connsiteY2" fmla="*/ 432048 h 432048"/>
              <a:gd name="connsiteX3" fmla="*/ 0 w 1812478"/>
              <a:gd name="connsiteY3" fmla="*/ 432048 h 432048"/>
              <a:gd name="connsiteX4" fmla="*/ 0 w 1812478"/>
              <a:gd name="connsiteY4" fmla="*/ 0 h 432048"/>
              <a:gd name="connsiteX0" fmla="*/ 0 w 1812478"/>
              <a:gd name="connsiteY0" fmla="*/ 0 h 415720"/>
              <a:gd name="connsiteX1" fmla="*/ 1744520 w 1812478"/>
              <a:gd name="connsiteY1" fmla="*/ 0 h 415720"/>
              <a:gd name="connsiteX2" fmla="*/ 1728192 w 1812478"/>
              <a:gd name="connsiteY2" fmla="*/ 415720 h 415720"/>
              <a:gd name="connsiteX3" fmla="*/ 0 w 1812478"/>
              <a:gd name="connsiteY3" fmla="*/ 415720 h 415720"/>
              <a:gd name="connsiteX4" fmla="*/ 0 w 1812478"/>
              <a:gd name="connsiteY4" fmla="*/ 0 h 415720"/>
              <a:gd name="connsiteX0" fmla="*/ 0 w 1815975"/>
              <a:gd name="connsiteY0" fmla="*/ 0 h 415720"/>
              <a:gd name="connsiteX1" fmla="*/ 1749963 w 1815975"/>
              <a:gd name="connsiteY1" fmla="*/ 10886 h 415720"/>
              <a:gd name="connsiteX2" fmla="*/ 1728192 w 1815975"/>
              <a:gd name="connsiteY2" fmla="*/ 415720 h 415720"/>
              <a:gd name="connsiteX3" fmla="*/ 0 w 1815975"/>
              <a:gd name="connsiteY3" fmla="*/ 415720 h 415720"/>
              <a:gd name="connsiteX4" fmla="*/ 0 w 1815975"/>
              <a:gd name="connsiteY4" fmla="*/ 0 h 415720"/>
              <a:gd name="connsiteX0" fmla="*/ 0 w 1799451"/>
              <a:gd name="connsiteY0" fmla="*/ 5443 h 421163"/>
              <a:gd name="connsiteX1" fmla="*/ 1722749 w 1799451"/>
              <a:gd name="connsiteY1" fmla="*/ 0 h 421163"/>
              <a:gd name="connsiteX2" fmla="*/ 1728192 w 1799451"/>
              <a:gd name="connsiteY2" fmla="*/ 421163 h 421163"/>
              <a:gd name="connsiteX3" fmla="*/ 0 w 1799451"/>
              <a:gd name="connsiteY3" fmla="*/ 421163 h 421163"/>
              <a:gd name="connsiteX4" fmla="*/ 0 w 1799451"/>
              <a:gd name="connsiteY4" fmla="*/ 5443 h 421163"/>
              <a:gd name="connsiteX0" fmla="*/ 0 w 1815975"/>
              <a:gd name="connsiteY0" fmla="*/ 0 h 415720"/>
              <a:gd name="connsiteX1" fmla="*/ 1749963 w 1815975"/>
              <a:gd name="connsiteY1" fmla="*/ 0 h 415720"/>
              <a:gd name="connsiteX2" fmla="*/ 1728192 w 1815975"/>
              <a:gd name="connsiteY2" fmla="*/ 415720 h 415720"/>
              <a:gd name="connsiteX3" fmla="*/ 0 w 1815975"/>
              <a:gd name="connsiteY3" fmla="*/ 415720 h 415720"/>
              <a:gd name="connsiteX4" fmla="*/ 0 w 1815975"/>
              <a:gd name="connsiteY4" fmla="*/ 0 h 415720"/>
              <a:gd name="connsiteX0" fmla="*/ 0 w 1826979"/>
              <a:gd name="connsiteY0" fmla="*/ 0 h 415720"/>
              <a:gd name="connsiteX1" fmla="*/ 1766292 w 1826979"/>
              <a:gd name="connsiteY1" fmla="*/ 0 h 415720"/>
              <a:gd name="connsiteX2" fmla="*/ 1728192 w 1826979"/>
              <a:gd name="connsiteY2" fmla="*/ 415720 h 415720"/>
              <a:gd name="connsiteX3" fmla="*/ 0 w 1826979"/>
              <a:gd name="connsiteY3" fmla="*/ 415720 h 415720"/>
              <a:gd name="connsiteX4" fmla="*/ 0 w 1826979"/>
              <a:gd name="connsiteY4" fmla="*/ 0 h 415720"/>
              <a:gd name="connsiteX0" fmla="*/ 0 w 1809074"/>
              <a:gd name="connsiteY0" fmla="*/ 0 h 415720"/>
              <a:gd name="connsiteX1" fmla="*/ 1739078 w 1809074"/>
              <a:gd name="connsiteY1" fmla="*/ 0 h 415720"/>
              <a:gd name="connsiteX2" fmla="*/ 1728192 w 1809074"/>
              <a:gd name="connsiteY2" fmla="*/ 415720 h 415720"/>
              <a:gd name="connsiteX3" fmla="*/ 0 w 1809074"/>
              <a:gd name="connsiteY3" fmla="*/ 415720 h 415720"/>
              <a:gd name="connsiteX4" fmla="*/ 0 w 1809074"/>
              <a:gd name="connsiteY4" fmla="*/ 0 h 415720"/>
              <a:gd name="connsiteX0" fmla="*/ 0 w 1815780"/>
              <a:gd name="connsiteY0" fmla="*/ 0 h 424424"/>
              <a:gd name="connsiteX1" fmla="*/ 1739078 w 1815780"/>
              <a:gd name="connsiteY1" fmla="*/ 0 h 424424"/>
              <a:gd name="connsiteX2" fmla="*/ 1744521 w 1815780"/>
              <a:gd name="connsiteY2" fmla="*/ 424424 h 424424"/>
              <a:gd name="connsiteX3" fmla="*/ 0 w 1815780"/>
              <a:gd name="connsiteY3" fmla="*/ 415720 h 424424"/>
              <a:gd name="connsiteX4" fmla="*/ 0 w 1815780"/>
              <a:gd name="connsiteY4" fmla="*/ 0 h 424424"/>
              <a:gd name="connsiteX0" fmla="*/ 0 w 1797077"/>
              <a:gd name="connsiteY0" fmla="*/ 0 h 424424"/>
              <a:gd name="connsiteX1" fmla="*/ 1739078 w 1797077"/>
              <a:gd name="connsiteY1" fmla="*/ 0 h 424424"/>
              <a:gd name="connsiteX2" fmla="*/ 1744521 w 1797077"/>
              <a:gd name="connsiteY2" fmla="*/ 424424 h 424424"/>
              <a:gd name="connsiteX3" fmla="*/ 0 w 1797077"/>
              <a:gd name="connsiteY3" fmla="*/ 415720 h 424424"/>
              <a:gd name="connsiteX4" fmla="*/ 0 w 1797077"/>
              <a:gd name="connsiteY4" fmla="*/ 0 h 424424"/>
              <a:gd name="connsiteX0" fmla="*/ 0 w 1793329"/>
              <a:gd name="connsiteY0" fmla="*/ 0 h 424424"/>
              <a:gd name="connsiteX1" fmla="*/ 1739078 w 1793329"/>
              <a:gd name="connsiteY1" fmla="*/ 0 h 424424"/>
              <a:gd name="connsiteX2" fmla="*/ 1744521 w 1793329"/>
              <a:gd name="connsiteY2" fmla="*/ 424424 h 424424"/>
              <a:gd name="connsiteX3" fmla="*/ 0 w 1793329"/>
              <a:gd name="connsiteY3" fmla="*/ 415720 h 424424"/>
              <a:gd name="connsiteX4" fmla="*/ 0 w 1793329"/>
              <a:gd name="connsiteY4" fmla="*/ 0 h 424424"/>
              <a:gd name="connsiteX0" fmla="*/ 0 w 1784686"/>
              <a:gd name="connsiteY0" fmla="*/ 0 h 424424"/>
              <a:gd name="connsiteX1" fmla="*/ 1739078 w 1784686"/>
              <a:gd name="connsiteY1" fmla="*/ 0 h 424424"/>
              <a:gd name="connsiteX2" fmla="*/ 1744521 w 1784686"/>
              <a:gd name="connsiteY2" fmla="*/ 424424 h 424424"/>
              <a:gd name="connsiteX3" fmla="*/ 0 w 1784686"/>
              <a:gd name="connsiteY3" fmla="*/ 415720 h 424424"/>
              <a:gd name="connsiteX4" fmla="*/ 0 w 1784686"/>
              <a:gd name="connsiteY4" fmla="*/ 0 h 424424"/>
              <a:gd name="connsiteX0" fmla="*/ 0 w 1774940"/>
              <a:gd name="connsiteY0" fmla="*/ 0 h 424424"/>
              <a:gd name="connsiteX1" fmla="*/ 1739078 w 1774940"/>
              <a:gd name="connsiteY1" fmla="*/ 0 h 424424"/>
              <a:gd name="connsiteX2" fmla="*/ 1722750 w 1774940"/>
              <a:gd name="connsiteY2" fmla="*/ 424424 h 424424"/>
              <a:gd name="connsiteX3" fmla="*/ 0 w 1774940"/>
              <a:gd name="connsiteY3" fmla="*/ 415720 h 424424"/>
              <a:gd name="connsiteX4" fmla="*/ 0 w 1774940"/>
              <a:gd name="connsiteY4" fmla="*/ 0 h 424424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27214 w 1802154"/>
              <a:gd name="connsiteY3" fmla="*/ 424422 h 433126"/>
              <a:gd name="connsiteX4" fmla="*/ 0 w 1802154"/>
              <a:gd name="connsiteY4" fmla="*/ 0 h 433126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5443 w 1802154"/>
              <a:gd name="connsiteY3" fmla="*/ 424422 h 433126"/>
              <a:gd name="connsiteX4" fmla="*/ 0 w 1802154"/>
              <a:gd name="connsiteY4" fmla="*/ 0 h 433126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5443 w 1802154"/>
              <a:gd name="connsiteY3" fmla="*/ 424422 h 433126"/>
              <a:gd name="connsiteX4" fmla="*/ 0 w 1802154"/>
              <a:gd name="connsiteY4" fmla="*/ 0 h 433126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5443 w 1802154"/>
              <a:gd name="connsiteY3" fmla="*/ 424422 h 433126"/>
              <a:gd name="connsiteX4" fmla="*/ 0 w 1802154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3489"/>
              <a:gd name="connsiteY0" fmla="*/ 2865 h 435991"/>
              <a:gd name="connsiteX1" fmla="*/ 1755514 w 1793489"/>
              <a:gd name="connsiteY1" fmla="*/ 0 h 435991"/>
              <a:gd name="connsiteX2" fmla="*/ 1744521 w 1793489"/>
              <a:gd name="connsiteY2" fmla="*/ 435991 h 435991"/>
              <a:gd name="connsiteX3" fmla="*/ 0 w 1793489"/>
              <a:gd name="connsiteY3" fmla="*/ 427287 h 435991"/>
              <a:gd name="connsiteX4" fmla="*/ 10885 w 1793489"/>
              <a:gd name="connsiteY4" fmla="*/ 2865 h 435991"/>
              <a:gd name="connsiteX0" fmla="*/ 10885 w 1793489"/>
              <a:gd name="connsiteY0" fmla="*/ 0 h 433126"/>
              <a:gd name="connsiteX1" fmla="*/ 1755514 w 1793489"/>
              <a:gd name="connsiteY1" fmla="*/ 2276 h 433126"/>
              <a:gd name="connsiteX2" fmla="*/ 1744521 w 1793489"/>
              <a:gd name="connsiteY2" fmla="*/ 433126 h 433126"/>
              <a:gd name="connsiteX3" fmla="*/ 0 w 1793489"/>
              <a:gd name="connsiteY3" fmla="*/ 424422 h 433126"/>
              <a:gd name="connsiteX4" fmla="*/ 10885 w 1793489"/>
              <a:gd name="connsiteY4" fmla="*/ 0 h 433126"/>
              <a:gd name="connsiteX0" fmla="*/ 0 w 1809278"/>
              <a:gd name="connsiteY0" fmla="*/ 0 h 434411"/>
              <a:gd name="connsiteX1" fmla="*/ 1771303 w 1809278"/>
              <a:gd name="connsiteY1" fmla="*/ 3561 h 434411"/>
              <a:gd name="connsiteX2" fmla="*/ 1760310 w 1809278"/>
              <a:gd name="connsiteY2" fmla="*/ 434411 h 434411"/>
              <a:gd name="connsiteX3" fmla="*/ 15789 w 1809278"/>
              <a:gd name="connsiteY3" fmla="*/ 425707 h 434411"/>
              <a:gd name="connsiteX4" fmla="*/ 0 w 1809278"/>
              <a:gd name="connsiteY4" fmla="*/ 0 h 434411"/>
              <a:gd name="connsiteX0" fmla="*/ 5549 w 1814827"/>
              <a:gd name="connsiteY0" fmla="*/ 0 h 434411"/>
              <a:gd name="connsiteX1" fmla="*/ 1776852 w 1814827"/>
              <a:gd name="connsiteY1" fmla="*/ 3561 h 434411"/>
              <a:gd name="connsiteX2" fmla="*/ 1765859 w 1814827"/>
              <a:gd name="connsiteY2" fmla="*/ 434411 h 434411"/>
              <a:gd name="connsiteX3" fmla="*/ 0 w 1814827"/>
              <a:gd name="connsiteY3" fmla="*/ 426993 h 434411"/>
              <a:gd name="connsiteX4" fmla="*/ 5549 w 1814827"/>
              <a:gd name="connsiteY4" fmla="*/ 0 h 434411"/>
              <a:gd name="connsiteX0" fmla="*/ 5549 w 1800342"/>
              <a:gd name="connsiteY0" fmla="*/ 0 h 434411"/>
              <a:gd name="connsiteX1" fmla="*/ 1747511 w 1800342"/>
              <a:gd name="connsiteY1" fmla="*/ 2276 h 434411"/>
              <a:gd name="connsiteX2" fmla="*/ 1765859 w 1800342"/>
              <a:gd name="connsiteY2" fmla="*/ 434411 h 434411"/>
              <a:gd name="connsiteX3" fmla="*/ 0 w 1800342"/>
              <a:gd name="connsiteY3" fmla="*/ 426993 h 434411"/>
              <a:gd name="connsiteX4" fmla="*/ 5549 w 1800342"/>
              <a:gd name="connsiteY4" fmla="*/ 0 h 434411"/>
              <a:gd name="connsiteX0" fmla="*/ 5549 w 1791682"/>
              <a:gd name="connsiteY0" fmla="*/ 0 h 434411"/>
              <a:gd name="connsiteX1" fmla="*/ 1720838 w 1791682"/>
              <a:gd name="connsiteY1" fmla="*/ 991 h 434411"/>
              <a:gd name="connsiteX2" fmla="*/ 1765859 w 1791682"/>
              <a:gd name="connsiteY2" fmla="*/ 434411 h 434411"/>
              <a:gd name="connsiteX3" fmla="*/ 0 w 1791682"/>
              <a:gd name="connsiteY3" fmla="*/ 426993 h 434411"/>
              <a:gd name="connsiteX4" fmla="*/ 5549 w 1791682"/>
              <a:gd name="connsiteY4" fmla="*/ 0 h 434411"/>
              <a:gd name="connsiteX0" fmla="*/ 5549 w 1798298"/>
              <a:gd name="connsiteY0" fmla="*/ 0 h 434411"/>
              <a:gd name="connsiteX1" fmla="*/ 1742177 w 1798298"/>
              <a:gd name="connsiteY1" fmla="*/ 991 h 434411"/>
              <a:gd name="connsiteX2" fmla="*/ 1765859 w 1798298"/>
              <a:gd name="connsiteY2" fmla="*/ 434411 h 434411"/>
              <a:gd name="connsiteX3" fmla="*/ 0 w 1798298"/>
              <a:gd name="connsiteY3" fmla="*/ 426993 h 434411"/>
              <a:gd name="connsiteX4" fmla="*/ 5549 w 1798298"/>
              <a:gd name="connsiteY4" fmla="*/ 0 h 434411"/>
              <a:gd name="connsiteX0" fmla="*/ 5549 w 1787561"/>
              <a:gd name="connsiteY0" fmla="*/ 0 h 434411"/>
              <a:gd name="connsiteX1" fmla="*/ 1742177 w 1787561"/>
              <a:gd name="connsiteY1" fmla="*/ 991 h 434411"/>
              <a:gd name="connsiteX2" fmla="*/ 1747187 w 1787561"/>
              <a:gd name="connsiteY2" fmla="*/ 434411 h 434411"/>
              <a:gd name="connsiteX3" fmla="*/ 0 w 1787561"/>
              <a:gd name="connsiteY3" fmla="*/ 426993 h 434411"/>
              <a:gd name="connsiteX4" fmla="*/ 5549 w 1787561"/>
              <a:gd name="connsiteY4" fmla="*/ 0 h 434411"/>
              <a:gd name="connsiteX0" fmla="*/ 5549 w 1803716"/>
              <a:gd name="connsiteY0" fmla="*/ 0 h 434411"/>
              <a:gd name="connsiteX1" fmla="*/ 1742177 w 1803716"/>
              <a:gd name="connsiteY1" fmla="*/ 991 h 434411"/>
              <a:gd name="connsiteX2" fmla="*/ 1747187 w 1803716"/>
              <a:gd name="connsiteY2" fmla="*/ 434411 h 434411"/>
              <a:gd name="connsiteX3" fmla="*/ 0 w 1803716"/>
              <a:gd name="connsiteY3" fmla="*/ 426993 h 434411"/>
              <a:gd name="connsiteX4" fmla="*/ 5549 w 1803716"/>
              <a:gd name="connsiteY4" fmla="*/ 0 h 434411"/>
              <a:gd name="connsiteX0" fmla="*/ 5549 w 1809910"/>
              <a:gd name="connsiteY0" fmla="*/ 0 h 434411"/>
              <a:gd name="connsiteX1" fmla="*/ 1742177 w 1809910"/>
              <a:gd name="connsiteY1" fmla="*/ 991 h 434411"/>
              <a:gd name="connsiteX2" fmla="*/ 1747187 w 1809910"/>
              <a:gd name="connsiteY2" fmla="*/ 434411 h 434411"/>
              <a:gd name="connsiteX3" fmla="*/ 0 w 1809910"/>
              <a:gd name="connsiteY3" fmla="*/ 426993 h 434411"/>
              <a:gd name="connsiteX4" fmla="*/ 5549 w 1809910"/>
              <a:gd name="connsiteY4" fmla="*/ 0 h 434411"/>
              <a:gd name="connsiteX0" fmla="*/ 5549 w 1819552"/>
              <a:gd name="connsiteY0" fmla="*/ 0 h 434411"/>
              <a:gd name="connsiteX1" fmla="*/ 1742177 w 1819552"/>
              <a:gd name="connsiteY1" fmla="*/ 991 h 434411"/>
              <a:gd name="connsiteX2" fmla="*/ 1747187 w 1819552"/>
              <a:gd name="connsiteY2" fmla="*/ 434411 h 434411"/>
              <a:gd name="connsiteX3" fmla="*/ 0 w 1819552"/>
              <a:gd name="connsiteY3" fmla="*/ 426993 h 434411"/>
              <a:gd name="connsiteX4" fmla="*/ 5549 w 1819552"/>
              <a:gd name="connsiteY4" fmla="*/ 0 h 434411"/>
              <a:gd name="connsiteX0" fmla="*/ 5549 w 1823596"/>
              <a:gd name="connsiteY0" fmla="*/ 0 h 434411"/>
              <a:gd name="connsiteX1" fmla="*/ 1742177 w 1823596"/>
              <a:gd name="connsiteY1" fmla="*/ 991 h 434411"/>
              <a:gd name="connsiteX2" fmla="*/ 1747187 w 1823596"/>
              <a:gd name="connsiteY2" fmla="*/ 434411 h 434411"/>
              <a:gd name="connsiteX3" fmla="*/ 0 w 1823596"/>
              <a:gd name="connsiteY3" fmla="*/ 426993 h 434411"/>
              <a:gd name="connsiteX4" fmla="*/ 5549 w 1823596"/>
              <a:gd name="connsiteY4" fmla="*/ 0 h 434411"/>
              <a:gd name="connsiteX0" fmla="*/ 5549 w 1823596"/>
              <a:gd name="connsiteY0" fmla="*/ 0 h 434411"/>
              <a:gd name="connsiteX1" fmla="*/ 1742177 w 1823596"/>
              <a:gd name="connsiteY1" fmla="*/ 991 h 434411"/>
              <a:gd name="connsiteX2" fmla="*/ 1747187 w 1823596"/>
              <a:gd name="connsiteY2" fmla="*/ 434411 h 434411"/>
              <a:gd name="connsiteX3" fmla="*/ 0 w 1823596"/>
              <a:gd name="connsiteY3" fmla="*/ 426993 h 434411"/>
              <a:gd name="connsiteX4" fmla="*/ 5549 w 1823596"/>
              <a:gd name="connsiteY4" fmla="*/ 0 h 434411"/>
              <a:gd name="connsiteX0" fmla="*/ 5549 w 1823596"/>
              <a:gd name="connsiteY0" fmla="*/ 0 h 434411"/>
              <a:gd name="connsiteX1" fmla="*/ 1742177 w 1823596"/>
              <a:gd name="connsiteY1" fmla="*/ 991 h 434411"/>
              <a:gd name="connsiteX2" fmla="*/ 1747187 w 1823596"/>
              <a:gd name="connsiteY2" fmla="*/ 434411 h 434411"/>
              <a:gd name="connsiteX3" fmla="*/ 0 w 1823596"/>
              <a:gd name="connsiteY3" fmla="*/ 426993 h 434411"/>
              <a:gd name="connsiteX4" fmla="*/ 5549 w 1823596"/>
              <a:gd name="connsiteY4" fmla="*/ 0 h 43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3596" h="434411">
                <a:moveTo>
                  <a:pt x="5549" y="0"/>
                </a:moveTo>
                <a:lnTo>
                  <a:pt x="1742177" y="991"/>
                </a:lnTo>
                <a:cubicBezTo>
                  <a:pt x="1847392" y="148087"/>
                  <a:pt x="1852295" y="283367"/>
                  <a:pt x="1747187" y="434411"/>
                </a:cubicBezTo>
                <a:lnTo>
                  <a:pt x="0" y="426993"/>
                </a:lnTo>
                <a:cubicBezTo>
                  <a:pt x="91446" y="270805"/>
                  <a:pt x="110873" y="155025"/>
                  <a:pt x="5549" y="0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60000"/>
                </a:schemeClr>
              </a:gs>
              <a:gs pos="56000">
                <a:schemeClr val="accent4">
                  <a:lumMod val="40000"/>
                  <a:lumOff val="60000"/>
                </a:schemeClr>
              </a:gs>
              <a:gs pos="41000">
                <a:schemeClr val="accent4">
                  <a:lumMod val="60000"/>
                  <a:lumOff val="40000"/>
                </a:schemeClr>
              </a:gs>
              <a:gs pos="100000">
                <a:schemeClr val="accent4"/>
              </a:gs>
            </a:gsLst>
            <a:lin ang="162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1" name="Oval 1">
            <a:extLst>
              <a:ext uri="{FF2B5EF4-FFF2-40B4-BE49-F238E27FC236}">
                <a16:creationId xmlns:a16="http://schemas.microsoft.com/office/drawing/2014/main" xmlns="" id="{D0DD94C8-F3E7-4215-97E3-699662FA58A2}"/>
              </a:ext>
            </a:extLst>
          </p:cNvPr>
          <p:cNvSpPr/>
          <p:nvPr/>
        </p:nvSpPr>
        <p:spPr>
          <a:xfrm>
            <a:off x="2996447" y="2081372"/>
            <a:ext cx="353103" cy="451270"/>
          </a:xfrm>
          <a:custGeom>
            <a:avLst/>
            <a:gdLst/>
            <a:ahLst/>
            <a:cxnLst/>
            <a:rect l="l" t="t" r="r" b="b"/>
            <a:pathLst>
              <a:path w="3089578" h="3948524">
                <a:moveTo>
                  <a:pt x="1577191" y="2534631"/>
                </a:moveTo>
                <a:cubicBezTo>
                  <a:pt x="1600260" y="2580258"/>
                  <a:pt x="1620550" y="2627771"/>
                  <a:pt x="1638571" y="2676770"/>
                </a:cubicBezTo>
                <a:cubicBezTo>
                  <a:pt x="1665604" y="2750272"/>
                  <a:pt x="1686580" y="2824535"/>
                  <a:pt x="1699962" y="2899355"/>
                </a:cubicBezTo>
                <a:cubicBezTo>
                  <a:pt x="1599246" y="2923383"/>
                  <a:pt x="1494142" y="2935731"/>
                  <a:pt x="1386154" y="2935731"/>
                </a:cubicBezTo>
                <a:cubicBezTo>
                  <a:pt x="1152606" y="2935731"/>
                  <a:pt x="932548" y="2877973"/>
                  <a:pt x="741468" y="2772376"/>
                </a:cubicBezTo>
                <a:cubicBezTo>
                  <a:pt x="1011030" y="2775448"/>
                  <a:pt x="1283962" y="2707404"/>
                  <a:pt x="1533669" y="2563236"/>
                </a:cubicBezTo>
                <a:close/>
                <a:moveTo>
                  <a:pt x="2052587" y="2076290"/>
                </a:moveTo>
                <a:lnTo>
                  <a:pt x="2486460" y="2390270"/>
                </a:lnTo>
                <a:cubicBezTo>
                  <a:pt x="2306935" y="2626648"/>
                  <a:pt x="2052846" y="2802967"/>
                  <a:pt x="1758751" y="2882997"/>
                </a:cubicBezTo>
                <a:cubicBezTo>
                  <a:pt x="1743929" y="2806841"/>
                  <a:pt x="1722412" y="2731080"/>
                  <a:pt x="1694828" y="2656080"/>
                </a:cubicBezTo>
                <a:cubicBezTo>
                  <a:pt x="1675201" y="2602712"/>
                  <a:pt x="1652984" y="2551041"/>
                  <a:pt x="1627394" y="2501634"/>
                </a:cubicBezTo>
                <a:cubicBezTo>
                  <a:pt x="1801061" y="2387414"/>
                  <a:pt x="1943549" y="2241665"/>
                  <a:pt x="2052587" y="2076290"/>
                </a:cubicBezTo>
                <a:close/>
                <a:moveTo>
                  <a:pt x="1139582" y="1999555"/>
                </a:moveTo>
                <a:cubicBezTo>
                  <a:pt x="1306309" y="2126071"/>
                  <a:pt x="1447225" y="2288761"/>
                  <a:pt x="1549205" y="2481403"/>
                </a:cubicBezTo>
                <a:cubicBezTo>
                  <a:pt x="1535041" y="2492857"/>
                  <a:pt x="1519482" y="2502212"/>
                  <a:pt x="1503698" y="2511325"/>
                </a:cubicBezTo>
                <a:cubicBezTo>
                  <a:pt x="1259400" y="2652371"/>
                  <a:pt x="991982" y="2717667"/>
                  <a:pt x="728342" y="2711842"/>
                </a:cubicBezTo>
                <a:close/>
                <a:moveTo>
                  <a:pt x="452452" y="1701750"/>
                </a:moveTo>
                <a:cubicBezTo>
                  <a:pt x="679412" y="1737820"/>
                  <a:pt x="894637" y="1825426"/>
                  <a:pt x="1081528" y="1956108"/>
                </a:cubicBezTo>
                <a:lnTo>
                  <a:pt x="659218" y="2687569"/>
                </a:lnTo>
                <a:cubicBezTo>
                  <a:pt x="518459" y="2459121"/>
                  <a:pt x="438479" y="2190549"/>
                  <a:pt x="438479" y="1903491"/>
                </a:cubicBezTo>
                <a:cubicBezTo>
                  <a:pt x="438479" y="1835071"/>
                  <a:pt x="443023" y="1767700"/>
                  <a:pt x="452452" y="1701750"/>
                </a:cubicBezTo>
                <a:close/>
                <a:moveTo>
                  <a:pt x="261512" y="1681084"/>
                </a:moveTo>
                <a:cubicBezTo>
                  <a:pt x="305712" y="1682782"/>
                  <a:pt x="349660" y="1686381"/>
                  <a:pt x="393224" y="1691972"/>
                </a:cubicBezTo>
                <a:cubicBezTo>
                  <a:pt x="383285" y="1761107"/>
                  <a:pt x="378479" y="1831743"/>
                  <a:pt x="378479" y="1903491"/>
                </a:cubicBezTo>
                <a:cubicBezTo>
                  <a:pt x="378479" y="2187947"/>
                  <a:pt x="454018" y="2454935"/>
                  <a:pt x="590367" y="2683463"/>
                </a:cubicBezTo>
                <a:cubicBezTo>
                  <a:pt x="269884" y="2459223"/>
                  <a:pt x="49324" y="2102418"/>
                  <a:pt x="8843" y="1692509"/>
                </a:cubicBezTo>
                <a:cubicBezTo>
                  <a:pt x="93426" y="1681463"/>
                  <a:pt x="177920" y="1677872"/>
                  <a:pt x="261512" y="1681084"/>
                </a:cubicBezTo>
                <a:close/>
                <a:moveTo>
                  <a:pt x="1377385" y="1587667"/>
                </a:moveTo>
                <a:lnTo>
                  <a:pt x="2004039" y="2041157"/>
                </a:lnTo>
                <a:cubicBezTo>
                  <a:pt x="1900325" y="2198920"/>
                  <a:pt x="1765025" y="2338183"/>
                  <a:pt x="1600256" y="2447836"/>
                </a:cubicBezTo>
                <a:cubicBezTo>
                  <a:pt x="1492338" y="2247701"/>
                  <a:pt x="1344592" y="2078527"/>
                  <a:pt x="1169099" y="1948429"/>
                </a:cubicBezTo>
                <a:close/>
                <a:moveTo>
                  <a:pt x="2732654" y="1228760"/>
                </a:moveTo>
                <a:cubicBezTo>
                  <a:pt x="2759348" y="1331346"/>
                  <a:pt x="2772308" y="1438948"/>
                  <a:pt x="2772308" y="1549577"/>
                </a:cubicBezTo>
                <a:cubicBezTo>
                  <a:pt x="2772308" y="1840243"/>
                  <a:pt x="2682844" y="2110013"/>
                  <a:pt x="2529583" y="2332602"/>
                </a:cubicBezTo>
                <a:lnTo>
                  <a:pt x="2092890" y="2016581"/>
                </a:lnTo>
                <a:cubicBezTo>
                  <a:pt x="2230825" y="1789240"/>
                  <a:pt x="2309592" y="1530003"/>
                  <a:pt x="2320039" y="1264175"/>
                </a:cubicBezTo>
                <a:lnTo>
                  <a:pt x="2389537" y="1266895"/>
                </a:lnTo>
                <a:cubicBezTo>
                  <a:pt x="2507402" y="1266895"/>
                  <a:pt x="2622268" y="1253926"/>
                  <a:pt x="2732654" y="1228760"/>
                </a:cubicBezTo>
                <a:close/>
                <a:moveTo>
                  <a:pt x="1664916" y="1089650"/>
                </a:moveTo>
                <a:cubicBezTo>
                  <a:pt x="1845595" y="1184363"/>
                  <a:pt x="2046890" y="1244270"/>
                  <a:pt x="2260099" y="1261471"/>
                </a:cubicBezTo>
                <a:cubicBezTo>
                  <a:pt x="2250158" y="1515636"/>
                  <a:pt x="2175203" y="1763501"/>
                  <a:pt x="2043969" y="1981178"/>
                </a:cubicBezTo>
                <a:lnTo>
                  <a:pt x="1413577" y="1524982"/>
                </a:lnTo>
                <a:close/>
                <a:moveTo>
                  <a:pt x="680960" y="1083685"/>
                </a:moveTo>
                <a:lnTo>
                  <a:pt x="1318747" y="1545232"/>
                </a:lnTo>
                <a:lnTo>
                  <a:pt x="1111155" y="1904792"/>
                </a:lnTo>
                <a:cubicBezTo>
                  <a:pt x="918428" y="1769631"/>
                  <a:pt x="696224" y="1679424"/>
                  <a:pt x="462059" y="1641518"/>
                </a:cubicBezTo>
                <a:cubicBezTo>
                  <a:pt x="496612" y="1438804"/>
                  <a:pt x="572568" y="1250029"/>
                  <a:pt x="680960" y="1083685"/>
                </a:cubicBezTo>
                <a:close/>
                <a:moveTo>
                  <a:pt x="242727" y="766549"/>
                </a:moveTo>
                <a:lnTo>
                  <a:pt x="632258" y="1048441"/>
                </a:lnTo>
                <a:cubicBezTo>
                  <a:pt x="518469" y="1222389"/>
                  <a:pt x="438796" y="1420030"/>
                  <a:pt x="402762" y="1632349"/>
                </a:cubicBezTo>
                <a:cubicBezTo>
                  <a:pt x="359225" y="1626292"/>
                  <a:pt x="315271" y="1622499"/>
                  <a:pt x="271067" y="1620532"/>
                </a:cubicBezTo>
                <a:cubicBezTo>
                  <a:pt x="225427" y="1618500"/>
                  <a:pt x="179520" y="1618416"/>
                  <a:pt x="133488" y="1620508"/>
                </a:cubicBezTo>
                <a:lnTo>
                  <a:pt x="5137" y="1632614"/>
                </a:lnTo>
                <a:cubicBezTo>
                  <a:pt x="826" y="1605249"/>
                  <a:pt x="0" y="1577510"/>
                  <a:pt x="0" y="1549577"/>
                </a:cubicBezTo>
                <a:cubicBezTo>
                  <a:pt x="0" y="1258910"/>
                  <a:pt x="89466" y="989139"/>
                  <a:pt x="242727" y="766549"/>
                </a:cubicBezTo>
                <a:close/>
                <a:moveTo>
                  <a:pt x="1127746" y="632595"/>
                </a:moveTo>
                <a:cubicBezTo>
                  <a:pt x="1254584" y="804561"/>
                  <a:pt x="1416250" y="948423"/>
                  <a:pt x="1601732" y="1055087"/>
                </a:cubicBezTo>
                <a:lnTo>
                  <a:pt x="1354938" y="1482547"/>
                </a:lnTo>
                <a:lnTo>
                  <a:pt x="721206" y="1023934"/>
                </a:lnTo>
                <a:cubicBezTo>
                  <a:pt x="830725" y="869583"/>
                  <a:pt x="968470" y="736352"/>
                  <a:pt x="1127746" y="632595"/>
                </a:cubicBezTo>
                <a:close/>
                <a:moveTo>
                  <a:pt x="2056151" y="412010"/>
                </a:moveTo>
                <a:cubicBezTo>
                  <a:pt x="2199973" y="661365"/>
                  <a:pt x="2266926" y="933808"/>
                  <a:pt x="2263622" y="1201511"/>
                </a:cubicBezTo>
                <a:cubicBezTo>
                  <a:pt x="2060023" y="1184945"/>
                  <a:pt x="1867741" y="1127838"/>
                  <a:pt x="1695314" y="1036999"/>
                </a:cubicBezTo>
                <a:close/>
                <a:moveTo>
                  <a:pt x="1982657" y="375337"/>
                </a:moveTo>
                <a:lnTo>
                  <a:pt x="1993863" y="375897"/>
                </a:lnTo>
                <a:lnTo>
                  <a:pt x="1633466" y="1000123"/>
                </a:lnTo>
                <a:cubicBezTo>
                  <a:pt x="1455017" y="901534"/>
                  <a:pt x="1300774" y="764825"/>
                  <a:pt x="1179049" y="601671"/>
                </a:cubicBezTo>
                <a:cubicBezTo>
                  <a:pt x="1411929" y="457216"/>
                  <a:pt x="1687631" y="375337"/>
                  <a:pt x="1982657" y="375337"/>
                </a:cubicBezTo>
                <a:close/>
                <a:moveTo>
                  <a:pt x="2095987" y="363057"/>
                </a:moveTo>
                <a:cubicBezTo>
                  <a:pt x="2395304" y="539294"/>
                  <a:pt x="2620948" y="826020"/>
                  <a:pt x="2717783" y="1167380"/>
                </a:cubicBezTo>
                <a:cubicBezTo>
                  <a:pt x="2612640" y="1194505"/>
                  <a:pt x="2502521" y="1206895"/>
                  <a:pt x="2389537" y="1206895"/>
                </a:cubicBezTo>
                <a:cubicBezTo>
                  <a:pt x="2367426" y="1206895"/>
                  <a:pt x="2345424" y="1206421"/>
                  <a:pt x="2323592" y="1204315"/>
                </a:cubicBezTo>
                <a:cubicBezTo>
                  <a:pt x="2327421" y="925237"/>
                  <a:pt x="2257794" y="641150"/>
                  <a:pt x="2107741" y="381251"/>
                </a:cubicBezTo>
                <a:close/>
                <a:moveTo>
                  <a:pt x="2029789" y="322492"/>
                </a:moveTo>
                <a:lnTo>
                  <a:pt x="2054623" y="337710"/>
                </a:lnTo>
                <a:lnTo>
                  <a:pt x="2029408" y="323152"/>
                </a:lnTo>
                <a:close/>
                <a:moveTo>
                  <a:pt x="912141" y="248224"/>
                </a:moveTo>
                <a:cubicBezTo>
                  <a:pt x="958447" y="368281"/>
                  <a:pt x="1018736" y="481253"/>
                  <a:pt x="1094337" y="582792"/>
                </a:cubicBezTo>
                <a:cubicBezTo>
                  <a:pt x="929178" y="690492"/>
                  <a:pt x="786304" y="828699"/>
                  <a:pt x="672648" y="988795"/>
                </a:cubicBezTo>
                <a:lnTo>
                  <a:pt x="285851" y="708881"/>
                </a:lnTo>
                <a:cubicBezTo>
                  <a:pt x="444368" y="500166"/>
                  <a:pt x="661017" y="338275"/>
                  <a:pt x="912141" y="248224"/>
                </a:cubicBezTo>
                <a:close/>
                <a:moveTo>
                  <a:pt x="921424" y="244149"/>
                </a:moveTo>
                <a:cubicBezTo>
                  <a:pt x="918244" y="245273"/>
                  <a:pt x="915069" y="246407"/>
                  <a:pt x="912141" y="248224"/>
                </a:cubicBezTo>
                <a:lnTo>
                  <a:pt x="911892" y="247682"/>
                </a:lnTo>
                <a:close/>
                <a:moveTo>
                  <a:pt x="1386154" y="163423"/>
                </a:moveTo>
                <a:cubicBezTo>
                  <a:pt x="1614231" y="163423"/>
                  <a:pt x="1829441" y="218507"/>
                  <a:pt x="2018673" y="317138"/>
                </a:cubicBezTo>
                <a:lnTo>
                  <a:pt x="1982657" y="315337"/>
                </a:lnTo>
                <a:cubicBezTo>
                  <a:pt x="1675242" y="315337"/>
                  <a:pt x="1388023" y="400945"/>
                  <a:pt x="1145621" y="551885"/>
                </a:cubicBezTo>
                <a:cubicBezTo>
                  <a:pt x="1072517" y="454117"/>
                  <a:pt x="1014123" y="345308"/>
                  <a:pt x="969283" y="229609"/>
                </a:cubicBezTo>
                <a:cubicBezTo>
                  <a:pt x="1100345" y="185848"/>
                  <a:pt x="1240631" y="163423"/>
                  <a:pt x="1386154" y="163423"/>
                </a:cubicBezTo>
                <a:close/>
                <a:moveTo>
                  <a:pt x="2202811" y="0"/>
                </a:moveTo>
                <a:cubicBezTo>
                  <a:pt x="2296878" y="0"/>
                  <a:pt x="2373135" y="76257"/>
                  <a:pt x="2373135" y="170324"/>
                </a:cubicBezTo>
                <a:lnTo>
                  <a:pt x="2371793" y="176970"/>
                </a:lnTo>
                <a:cubicBezTo>
                  <a:pt x="2815625" y="490103"/>
                  <a:pt x="3086467" y="1002141"/>
                  <a:pt x="3089552" y="1556712"/>
                </a:cubicBezTo>
                <a:cubicBezTo>
                  <a:pt x="3093041" y="2183714"/>
                  <a:pt x="2753654" y="2763878"/>
                  <a:pt x="2205423" y="3068085"/>
                </a:cubicBezTo>
                <a:cubicBezTo>
                  <a:pt x="1971426" y="3197927"/>
                  <a:pt x="1715508" y="3268558"/>
                  <a:pt x="1458156" y="3280032"/>
                </a:cubicBezTo>
                <a:lnTo>
                  <a:pt x="1458156" y="3717573"/>
                </a:lnTo>
                <a:cubicBezTo>
                  <a:pt x="1465957" y="3717019"/>
                  <a:pt x="1473725" y="3717281"/>
                  <a:pt x="1481481" y="3717568"/>
                </a:cubicBezTo>
                <a:cubicBezTo>
                  <a:pt x="1923607" y="3733970"/>
                  <a:pt x="2251415" y="3830277"/>
                  <a:pt x="2251415" y="3943768"/>
                </a:cubicBezTo>
                <a:cubicBezTo>
                  <a:pt x="1651480" y="3945353"/>
                  <a:pt x="1051545" y="3946939"/>
                  <a:pt x="451610" y="3948524"/>
                </a:cubicBezTo>
                <a:cubicBezTo>
                  <a:pt x="442274" y="3834573"/>
                  <a:pt x="764658" y="3736482"/>
                  <a:pt x="1206140" y="3718471"/>
                </a:cubicBezTo>
                <a:lnTo>
                  <a:pt x="1206140" y="3273841"/>
                </a:lnTo>
                <a:cubicBezTo>
                  <a:pt x="998502" y="3252747"/>
                  <a:pt x="794352" y="3193323"/>
                  <a:pt x="605303" y="3094648"/>
                </a:cubicBezTo>
                <a:cubicBezTo>
                  <a:pt x="588033" y="3102602"/>
                  <a:pt x="568822" y="3106055"/>
                  <a:pt x="548803" y="3106055"/>
                </a:cubicBezTo>
                <a:cubicBezTo>
                  <a:pt x="454736" y="3106055"/>
                  <a:pt x="378479" y="3029798"/>
                  <a:pt x="378479" y="2935731"/>
                </a:cubicBezTo>
                <a:cubicBezTo>
                  <a:pt x="378479" y="2841664"/>
                  <a:pt x="454736" y="2765407"/>
                  <a:pt x="548803" y="2765407"/>
                </a:cubicBezTo>
                <a:cubicBezTo>
                  <a:pt x="631450" y="2765407"/>
                  <a:pt x="700349" y="2824273"/>
                  <a:pt x="712524" y="2903026"/>
                </a:cubicBezTo>
                <a:cubicBezTo>
                  <a:pt x="1146122" y="3125175"/>
                  <a:pt x="1666433" y="3117589"/>
                  <a:pt x="2100302" y="2876433"/>
                </a:cubicBezTo>
                <a:cubicBezTo>
                  <a:pt x="2577849" y="2611000"/>
                  <a:pt x="2873628" y="2105370"/>
                  <a:pt x="2870976" y="1558985"/>
                </a:cubicBezTo>
                <a:cubicBezTo>
                  <a:pt x="2868571" y="1063676"/>
                  <a:pt x="2621309" y="607288"/>
                  <a:pt x="2216854" y="337813"/>
                </a:cubicBezTo>
                <a:cubicBezTo>
                  <a:pt x="2212348" y="340450"/>
                  <a:pt x="2207603" y="340648"/>
                  <a:pt x="2202811" y="340648"/>
                </a:cubicBezTo>
                <a:cubicBezTo>
                  <a:pt x="2108744" y="340648"/>
                  <a:pt x="2032487" y="264391"/>
                  <a:pt x="2032487" y="170324"/>
                </a:cubicBezTo>
                <a:cubicBezTo>
                  <a:pt x="2032487" y="76257"/>
                  <a:pt x="2108744" y="0"/>
                  <a:pt x="22028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2" name="Rounded Rectangle 2">
            <a:extLst>
              <a:ext uri="{FF2B5EF4-FFF2-40B4-BE49-F238E27FC236}">
                <a16:creationId xmlns:a16="http://schemas.microsoft.com/office/drawing/2014/main" xmlns="" id="{3F3B2B04-F289-418C-A949-7125B2EE3A3D}"/>
              </a:ext>
            </a:extLst>
          </p:cNvPr>
          <p:cNvSpPr/>
          <p:nvPr/>
        </p:nvSpPr>
        <p:spPr>
          <a:xfrm>
            <a:off x="8119846" y="2085980"/>
            <a:ext cx="346275" cy="442058"/>
          </a:xfrm>
          <a:custGeom>
            <a:avLst/>
            <a:gdLst/>
            <a:ahLst/>
            <a:cxnLst/>
            <a:rect l="l" t="t" r="r" b="b"/>
            <a:pathLst>
              <a:path w="3098702" h="3955818">
                <a:moveTo>
                  <a:pt x="584057" y="3782388"/>
                </a:moveTo>
                <a:lnTo>
                  <a:pt x="2472989" y="3782388"/>
                </a:lnTo>
                <a:cubicBezTo>
                  <a:pt x="2499530" y="3782388"/>
                  <a:pt x="2521045" y="3803903"/>
                  <a:pt x="2521045" y="3830444"/>
                </a:cubicBezTo>
                <a:lnTo>
                  <a:pt x="2521045" y="3907762"/>
                </a:lnTo>
                <a:cubicBezTo>
                  <a:pt x="2521045" y="3934303"/>
                  <a:pt x="2499530" y="3955818"/>
                  <a:pt x="2472989" y="3955818"/>
                </a:cubicBezTo>
                <a:lnTo>
                  <a:pt x="584057" y="3955818"/>
                </a:lnTo>
                <a:cubicBezTo>
                  <a:pt x="557516" y="3955818"/>
                  <a:pt x="536001" y="3934303"/>
                  <a:pt x="536001" y="3907762"/>
                </a:cubicBezTo>
                <a:lnTo>
                  <a:pt x="536001" y="3830444"/>
                </a:lnTo>
                <a:cubicBezTo>
                  <a:pt x="536001" y="3803903"/>
                  <a:pt x="557516" y="3782388"/>
                  <a:pt x="584057" y="3782388"/>
                </a:cubicBezTo>
                <a:close/>
                <a:moveTo>
                  <a:pt x="1084610" y="2997223"/>
                </a:moveTo>
                <a:cubicBezTo>
                  <a:pt x="1045477" y="2997223"/>
                  <a:pt x="1013754" y="3028946"/>
                  <a:pt x="1013754" y="3068079"/>
                </a:cubicBezTo>
                <a:lnTo>
                  <a:pt x="1013754" y="3351492"/>
                </a:lnTo>
                <a:cubicBezTo>
                  <a:pt x="1013754" y="3390625"/>
                  <a:pt x="1045477" y="3422348"/>
                  <a:pt x="1084610" y="3422348"/>
                </a:cubicBezTo>
                <a:lnTo>
                  <a:pt x="2014092" y="3422348"/>
                </a:lnTo>
                <a:cubicBezTo>
                  <a:pt x="2053225" y="3422348"/>
                  <a:pt x="2084948" y="3390625"/>
                  <a:pt x="2084948" y="3351492"/>
                </a:cubicBezTo>
                <a:lnTo>
                  <a:pt x="2084948" y="3068079"/>
                </a:lnTo>
                <a:cubicBezTo>
                  <a:pt x="2084948" y="3028946"/>
                  <a:pt x="2053225" y="2997223"/>
                  <a:pt x="2014092" y="2997223"/>
                </a:cubicBezTo>
                <a:close/>
                <a:moveTo>
                  <a:pt x="656690" y="2906112"/>
                </a:moveTo>
                <a:lnTo>
                  <a:pt x="2442013" y="2906112"/>
                </a:lnTo>
                <a:lnTo>
                  <a:pt x="2442013" y="3712250"/>
                </a:lnTo>
                <a:lnTo>
                  <a:pt x="656690" y="3712250"/>
                </a:lnTo>
                <a:close/>
                <a:moveTo>
                  <a:pt x="575330" y="2669437"/>
                </a:moveTo>
                <a:lnTo>
                  <a:pt x="2464262" y="2669437"/>
                </a:lnTo>
                <a:cubicBezTo>
                  <a:pt x="2490803" y="2669437"/>
                  <a:pt x="2512318" y="2690952"/>
                  <a:pt x="2512318" y="2717493"/>
                </a:cubicBezTo>
                <a:lnTo>
                  <a:pt x="2512318" y="2794811"/>
                </a:lnTo>
                <a:cubicBezTo>
                  <a:pt x="2512318" y="2821352"/>
                  <a:pt x="2490803" y="2842867"/>
                  <a:pt x="2464262" y="2842867"/>
                </a:cubicBezTo>
                <a:lnTo>
                  <a:pt x="575330" y="2842867"/>
                </a:lnTo>
                <a:cubicBezTo>
                  <a:pt x="548789" y="2842867"/>
                  <a:pt x="527274" y="2821352"/>
                  <a:pt x="527274" y="2794811"/>
                </a:cubicBezTo>
                <a:lnTo>
                  <a:pt x="527274" y="2717493"/>
                </a:lnTo>
                <a:cubicBezTo>
                  <a:pt x="527274" y="2690952"/>
                  <a:pt x="548789" y="2669437"/>
                  <a:pt x="575330" y="2669437"/>
                </a:cubicBezTo>
                <a:close/>
                <a:moveTo>
                  <a:pt x="1349992" y="2168510"/>
                </a:moveTo>
                <a:lnTo>
                  <a:pt x="1707057" y="2168510"/>
                </a:lnTo>
                <a:lnTo>
                  <a:pt x="1707057" y="2370734"/>
                </a:lnTo>
                <a:cubicBezTo>
                  <a:pt x="1874747" y="2404729"/>
                  <a:pt x="1985722" y="2490502"/>
                  <a:pt x="1985722" y="2586734"/>
                </a:cubicBezTo>
                <a:lnTo>
                  <a:pt x="1071576" y="2594663"/>
                </a:lnTo>
                <a:cubicBezTo>
                  <a:pt x="1065230" y="2495535"/>
                  <a:pt x="1177348" y="2405698"/>
                  <a:pt x="1349992" y="2368429"/>
                </a:cubicBezTo>
                <a:close/>
                <a:moveTo>
                  <a:pt x="2631656" y="450715"/>
                </a:moveTo>
                <a:cubicBezTo>
                  <a:pt x="2599636" y="450919"/>
                  <a:pt x="2565613" y="455880"/>
                  <a:pt x="2530064" y="466051"/>
                </a:cubicBezTo>
                <a:cubicBezTo>
                  <a:pt x="2503375" y="834241"/>
                  <a:pt x="2405544" y="1178921"/>
                  <a:pt x="2250893" y="1444917"/>
                </a:cubicBezTo>
                <a:cubicBezTo>
                  <a:pt x="2218111" y="1501300"/>
                  <a:pt x="2183585" y="1552913"/>
                  <a:pt x="2146402" y="1598826"/>
                </a:cubicBezTo>
                <a:cubicBezTo>
                  <a:pt x="2293461" y="1638047"/>
                  <a:pt x="2493561" y="1550708"/>
                  <a:pt x="2660017" y="1363140"/>
                </a:cubicBezTo>
                <a:cubicBezTo>
                  <a:pt x="2786489" y="1220627"/>
                  <a:pt x="2874424" y="1040657"/>
                  <a:pt x="2899480" y="873043"/>
                </a:cubicBezTo>
                <a:cubicBezTo>
                  <a:pt x="2938482" y="612144"/>
                  <a:pt x="2819565" y="449517"/>
                  <a:pt x="2631656" y="450715"/>
                </a:cubicBezTo>
                <a:close/>
                <a:moveTo>
                  <a:pt x="467048" y="450715"/>
                </a:moveTo>
                <a:cubicBezTo>
                  <a:pt x="279139" y="449517"/>
                  <a:pt x="160221" y="612144"/>
                  <a:pt x="199222" y="873043"/>
                </a:cubicBezTo>
                <a:cubicBezTo>
                  <a:pt x="224279" y="1040657"/>
                  <a:pt x="312213" y="1220627"/>
                  <a:pt x="438685" y="1363140"/>
                </a:cubicBezTo>
                <a:cubicBezTo>
                  <a:pt x="605037" y="1550589"/>
                  <a:pt x="804990" y="1637937"/>
                  <a:pt x="952028" y="1598911"/>
                </a:cubicBezTo>
                <a:cubicBezTo>
                  <a:pt x="918104" y="1556765"/>
                  <a:pt x="886364" y="1509855"/>
                  <a:pt x="856054" y="1458932"/>
                </a:cubicBezTo>
                <a:cubicBezTo>
                  <a:pt x="696751" y="1191291"/>
                  <a:pt x="595828" y="840985"/>
                  <a:pt x="568527" y="466013"/>
                </a:cubicBezTo>
                <a:cubicBezTo>
                  <a:pt x="533017" y="455869"/>
                  <a:pt x="499033" y="450918"/>
                  <a:pt x="467048" y="450715"/>
                </a:cubicBezTo>
                <a:close/>
                <a:moveTo>
                  <a:pt x="2354966" y="348975"/>
                </a:moveTo>
                <a:lnTo>
                  <a:pt x="2153798" y="352632"/>
                </a:lnTo>
                <a:cubicBezTo>
                  <a:pt x="2173305" y="498936"/>
                  <a:pt x="2179729" y="531287"/>
                  <a:pt x="2185171" y="681814"/>
                </a:cubicBezTo>
                <a:cubicBezTo>
                  <a:pt x="2182853" y="813191"/>
                  <a:pt x="2159358" y="914444"/>
                  <a:pt x="2125875" y="1049479"/>
                </a:cubicBezTo>
                <a:cubicBezTo>
                  <a:pt x="2071222" y="1223496"/>
                  <a:pt x="2061228" y="1228079"/>
                  <a:pt x="2011151" y="1332869"/>
                </a:cubicBezTo>
                <a:cubicBezTo>
                  <a:pt x="1951069" y="1449268"/>
                  <a:pt x="1836673" y="1629725"/>
                  <a:pt x="1768261" y="1753641"/>
                </a:cubicBezTo>
                <a:cubicBezTo>
                  <a:pt x="1892204" y="1655451"/>
                  <a:pt x="2022124" y="1512091"/>
                  <a:pt x="2102591" y="1384075"/>
                </a:cubicBezTo>
                <a:cubicBezTo>
                  <a:pt x="2250115" y="1140235"/>
                  <a:pt x="2301557" y="994020"/>
                  <a:pt x="2350534" y="737869"/>
                </a:cubicBezTo>
                <a:cubicBezTo>
                  <a:pt x="2361833" y="563166"/>
                  <a:pt x="2370816" y="497718"/>
                  <a:pt x="2354966" y="348975"/>
                </a:cubicBezTo>
                <a:close/>
                <a:moveTo>
                  <a:pt x="2539333" y="238558"/>
                </a:moveTo>
                <a:lnTo>
                  <a:pt x="2536537" y="347892"/>
                </a:lnTo>
                <a:cubicBezTo>
                  <a:pt x="2608900" y="315742"/>
                  <a:pt x="2677562" y="299616"/>
                  <a:pt x="2740368" y="297718"/>
                </a:cubicBezTo>
                <a:cubicBezTo>
                  <a:pt x="2983613" y="290369"/>
                  <a:pt x="3139018" y="496461"/>
                  <a:pt x="3089515" y="830455"/>
                </a:cubicBezTo>
                <a:cubicBezTo>
                  <a:pt x="3058092" y="1042474"/>
                  <a:pt x="2946966" y="1270289"/>
                  <a:pt x="2786963" y="1450704"/>
                </a:cubicBezTo>
                <a:cubicBezTo>
                  <a:pt x="2540351" y="1728779"/>
                  <a:pt x="2235198" y="1832763"/>
                  <a:pt x="2047591" y="1711869"/>
                </a:cubicBezTo>
                <a:cubicBezTo>
                  <a:pt x="1960010" y="1801924"/>
                  <a:pt x="1864893" y="1865189"/>
                  <a:pt x="1766566" y="1901471"/>
                </a:cubicBezTo>
                <a:lnTo>
                  <a:pt x="1766566" y="2055268"/>
                </a:lnTo>
                <a:cubicBezTo>
                  <a:pt x="1766566" y="2085119"/>
                  <a:pt x="1742367" y="2109318"/>
                  <a:pt x="1712516" y="2109318"/>
                </a:cubicBezTo>
                <a:lnTo>
                  <a:pt x="1344530" y="2109318"/>
                </a:lnTo>
                <a:cubicBezTo>
                  <a:pt x="1314679" y="2109318"/>
                  <a:pt x="1290480" y="2085119"/>
                  <a:pt x="1290480" y="2055268"/>
                </a:cubicBezTo>
                <a:lnTo>
                  <a:pt x="1290480" y="1884230"/>
                </a:lnTo>
                <a:cubicBezTo>
                  <a:pt x="1206899" y="1846694"/>
                  <a:pt x="1126105" y="1789314"/>
                  <a:pt x="1051155" y="1711837"/>
                </a:cubicBezTo>
                <a:cubicBezTo>
                  <a:pt x="863555" y="1832780"/>
                  <a:pt x="558372" y="1728802"/>
                  <a:pt x="311739" y="1450704"/>
                </a:cubicBezTo>
                <a:cubicBezTo>
                  <a:pt x="151737" y="1270289"/>
                  <a:pt x="40611" y="1042474"/>
                  <a:pt x="9187" y="830455"/>
                </a:cubicBezTo>
                <a:cubicBezTo>
                  <a:pt x="-40316" y="496461"/>
                  <a:pt x="115089" y="290369"/>
                  <a:pt x="358334" y="297718"/>
                </a:cubicBezTo>
                <a:cubicBezTo>
                  <a:pt x="421167" y="299617"/>
                  <a:pt x="489861" y="315756"/>
                  <a:pt x="562257" y="347936"/>
                </a:cubicBezTo>
                <a:cubicBezTo>
                  <a:pt x="559920" y="314992"/>
                  <a:pt x="559351" y="281866"/>
                  <a:pt x="559351" y="248638"/>
                </a:cubicBezTo>
                <a:close/>
                <a:moveTo>
                  <a:pt x="517407" y="0"/>
                </a:moveTo>
                <a:lnTo>
                  <a:pt x="2581295" y="0"/>
                </a:lnTo>
                <a:cubicBezTo>
                  <a:pt x="2607836" y="0"/>
                  <a:pt x="2629351" y="21515"/>
                  <a:pt x="2629351" y="48056"/>
                </a:cubicBezTo>
                <a:lnTo>
                  <a:pt x="2629351" y="125374"/>
                </a:lnTo>
                <a:cubicBezTo>
                  <a:pt x="2629351" y="151915"/>
                  <a:pt x="2607836" y="173430"/>
                  <a:pt x="2581295" y="173430"/>
                </a:cubicBezTo>
                <a:lnTo>
                  <a:pt x="517407" y="173430"/>
                </a:lnTo>
                <a:cubicBezTo>
                  <a:pt x="490866" y="173430"/>
                  <a:pt x="469351" y="151915"/>
                  <a:pt x="469351" y="125374"/>
                </a:cubicBezTo>
                <a:lnTo>
                  <a:pt x="469351" y="48056"/>
                </a:lnTo>
                <a:cubicBezTo>
                  <a:pt x="469351" y="21515"/>
                  <a:pt x="490866" y="0"/>
                  <a:pt x="5174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xmlns="" id="{A830D566-260F-4FFD-BD00-5B83E2EA3F74}"/>
              </a:ext>
            </a:extLst>
          </p:cNvPr>
          <p:cNvSpPr/>
          <p:nvPr/>
        </p:nvSpPr>
        <p:spPr>
          <a:xfrm>
            <a:off x="4603181" y="1850832"/>
            <a:ext cx="2268000" cy="974949"/>
          </a:xfrm>
          <a:custGeom>
            <a:avLst/>
            <a:gdLst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52382"/>
              <a:gd name="connsiteY0" fmla="*/ 0 h 432048"/>
              <a:gd name="connsiteX1" fmla="*/ 1728192 w 1752382"/>
              <a:gd name="connsiteY1" fmla="*/ 0 h 432048"/>
              <a:gd name="connsiteX2" fmla="*/ 1728192 w 1752382"/>
              <a:gd name="connsiteY2" fmla="*/ 432048 h 432048"/>
              <a:gd name="connsiteX3" fmla="*/ 0 w 1752382"/>
              <a:gd name="connsiteY3" fmla="*/ 432048 h 432048"/>
              <a:gd name="connsiteX4" fmla="*/ 0 w 1752382"/>
              <a:gd name="connsiteY4" fmla="*/ 0 h 432048"/>
              <a:gd name="connsiteX0" fmla="*/ 0 w 1777513"/>
              <a:gd name="connsiteY0" fmla="*/ 0 h 432048"/>
              <a:gd name="connsiteX1" fmla="*/ 1728192 w 1777513"/>
              <a:gd name="connsiteY1" fmla="*/ 0 h 432048"/>
              <a:gd name="connsiteX2" fmla="*/ 1728192 w 1777513"/>
              <a:gd name="connsiteY2" fmla="*/ 432048 h 432048"/>
              <a:gd name="connsiteX3" fmla="*/ 0 w 1777513"/>
              <a:gd name="connsiteY3" fmla="*/ 432048 h 432048"/>
              <a:gd name="connsiteX4" fmla="*/ 0 w 1777513"/>
              <a:gd name="connsiteY4" fmla="*/ 0 h 432048"/>
              <a:gd name="connsiteX0" fmla="*/ 0 w 1802556"/>
              <a:gd name="connsiteY0" fmla="*/ 0 h 432048"/>
              <a:gd name="connsiteX1" fmla="*/ 1728192 w 1802556"/>
              <a:gd name="connsiteY1" fmla="*/ 0 h 432048"/>
              <a:gd name="connsiteX2" fmla="*/ 1728192 w 1802556"/>
              <a:gd name="connsiteY2" fmla="*/ 432048 h 432048"/>
              <a:gd name="connsiteX3" fmla="*/ 0 w 1802556"/>
              <a:gd name="connsiteY3" fmla="*/ 432048 h 432048"/>
              <a:gd name="connsiteX4" fmla="*/ 0 w 1802556"/>
              <a:gd name="connsiteY4" fmla="*/ 0 h 432048"/>
              <a:gd name="connsiteX0" fmla="*/ 0 w 1802556"/>
              <a:gd name="connsiteY0" fmla="*/ 0 h 432048"/>
              <a:gd name="connsiteX1" fmla="*/ 1728192 w 1802556"/>
              <a:gd name="connsiteY1" fmla="*/ 0 h 432048"/>
              <a:gd name="connsiteX2" fmla="*/ 1728192 w 1802556"/>
              <a:gd name="connsiteY2" fmla="*/ 432048 h 432048"/>
              <a:gd name="connsiteX3" fmla="*/ 0 w 1802556"/>
              <a:gd name="connsiteY3" fmla="*/ 432048 h 432048"/>
              <a:gd name="connsiteX4" fmla="*/ 0 w 1802556"/>
              <a:gd name="connsiteY4" fmla="*/ 0 h 432048"/>
              <a:gd name="connsiteX0" fmla="*/ 0 w 1812478"/>
              <a:gd name="connsiteY0" fmla="*/ 0 h 432048"/>
              <a:gd name="connsiteX1" fmla="*/ 1744520 w 1812478"/>
              <a:gd name="connsiteY1" fmla="*/ 16328 h 432048"/>
              <a:gd name="connsiteX2" fmla="*/ 1728192 w 1812478"/>
              <a:gd name="connsiteY2" fmla="*/ 432048 h 432048"/>
              <a:gd name="connsiteX3" fmla="*/ 0 w 1812478"/>
              <a:gd name="connsiteY3" fmla="*/ 432048 h 432048"/>
              <a:gd name="connsiteX4" fmla="*/ 0 w 1812478"/>
              <a:gd name="connsiteY4" fmla="*/ 0 h 432048"/>
              <a:gd name="connsiteX0" fmla="*/ 0 w 1812478"/>
              <a:gd name="connsiteY0" fmla="*/ 0 h 415720"/>
              <a:gd name="connsiteX1" fmla="*/ 1744520 w 1812478"/>
              <a:gd name="connsiteY1" fmla="*/ 0 h 415720"/>
              <a:gd name="connsiteX2" fmla="*/ 1728192 w 1812478"/>
              <a:gd name="connsiteY2" fmla="*/ 415720 h 415720"/>
              <a:gd name="connsiteX3" fmla="*/ 0 w 1812478"/>
              <a:gd name="connsiteY3" fmla="*/ 415720 h 415720"/>
              <a:gd name="connsiteX4" fmla="*/ 0 w 1812478"/>
              <a:gd name="connsiteY4" fmla="*/ 0 h 415720"/>
              <a:gd name="connsiteX0" fmla="*/ 0 w 1815975"/>
              <a:gd name="connsiteY0" fmla="*/ 0 h 415720"/>
              <a:gd name="connsiteX1" fmla="*/ 1749963 w 1815975"/>
              <a:gd name="connsiteY1" fmla="*/ 10886 h 415720"/>
              <a:gd name="connsiteX2" fmla="*/ 1728192 w 1815975"/>
              <a:gd name="connsiteY2" fmla="*/ 415720 h 415720"/>
              <a:gd name="connsiteX3" fmla="*/ 0 w 1815975"/>
              <a:gd name="connsiteY3" fmla="*/ 415720 h 415720"/>
              <a:gd name="connsiteX4" fmla="*/ 0 w 1815975"/>
              <a:gd name="connsiteY4" fmla="*/ 0 h 415720"/>
              <a:gd name="connsiteX0" fmla="*/ 0 w 1799451"/>
              <a:gd name="connsiteY0" fmla="*/ 5443 h 421163"/>
              <a:gd name="connsiteX1" fmla="*/ 1722749 w 1799451"/>
              <a:gd name="connsiteY1" fmla="*/ 0 h 421163"/>
              <a:gd name="connsiteX2" fmla="*/ 1728192 w 1799451"/>
              <a:gd name="connsiteY2" fmla="*/ 421163 h 421163"/>
              <a:gd name="connsiteX3" fmla="*/ 0 w 1799451"/>
              <a:gd name="connsiteY3" fmla="*/ 421163 h 421163"/>
              <a:gd name="connsiteX4" fmla="*/ 0 w 1799451"/>
              <a:gd name="connsiteY4" fmla="*/ 5443 h 421163"/>
              <a:gd name="connsiteX0" fmla="*/ 0 w 1815975"/>
              <a:gd name="connsiteY0" fmla="*/ 0 h 415720"/>
              <a:gd name="connsiteX1" fmla="*/ 1749963 w 1815975"/>
              <a:gd name="connsiteY1" fmla="*/ 0 h 415720"/>
              <a:gd name="connsiteX2" fmla="*/ 1728192 w 1815975"/>
              <a:gd name="connsiteY2" fmla="*/ 415720 h 415720"/>
              <a:gd name="connsiteX3" fmla="*/ 0 w 1815975"/>
              <a:gd name="connsiteY3" fmla="*/ 415720 h 415720"/>
              <a:gd name="connsiteX4" fmla="*/ 0 w 1815975"/>
              <a:gd name="connsiteY4" fmla="*/ 0 h 415720"/>
              <a:gd name="connsiteX0" fmla="*/ 0 w 1826979"/>
              <a:gd name="connsiteY0" fmla="*/ 0 h 415720"/>
              <a:gd name="connsiteX1" fmla="*/ 1766292 w 1826979"/>
              <a:gd name="connsiteY1" fmla="*/ 0 h 415720"/>
              <a:gd name="connsiteX2" fmla="*/ 1728192 w 1826979"/>
              <a:gd name="connsiteY2" fmla="*/ 415720 h 415720"/>
              <a:gd name="connsiteX3" fmla="*/ 0 w 1826979"/>
              <a:gd name="connsiteY3" fmla="*/ 415720 h 415720"/>
              <a:gd name="connsiteX4" fmla="*/ 0 w 1826979"/>
              <a:gd name="connsiteY4" fmla="*/ 0 h 415720"/>
              <a:gd name="connsiteX0" fmla="*/ 0 w 1809074"/>
              <a:gd name="connsiteY0" fmla="*/ 0 h 415720"/>
              <a:gd name="connsiteX1" fmla="*/ 1739078 w 1809074"/>
              <a:gd name="connsiteY1" fmla="*/ 0 h 415720"/>
              <a:gd name="connsiteX2" fmla="*/ 1728192 w 1809074"/>
              <a:gd name="connsiteY2" fmla="*/ 415720 h 415720"/>
              <a:gd name="connsiteX3" fmla="*/ 0 w 1809074"/>
              <a:gd name="connsiteY3" fmla="*/ 415720 h 415720"/>
              <a:gd name="connsiteX4" fmla="*/ 0 w 1809074"/>
              <a:gd name="connsiteY4" fmla="*/ 0 h 415720"/>
              <a:gd name="connsiteX0" fmla="*/ 0 w 1815780"/>
              <a:gd name="connsiteY0" fmla="*/ 0 h 424424"/>
              <a:gd name="connsiteX1" fmla="*/ 1739078 w 1815780"/>
              <a:gd name="connsiteY1" fmla="*/ 0 h 424424"/>
              <a:gd name="connsiteX2" fmla="*/ 1744521 w 1815780"/>
              <a:gd name="connsiteY2" fmla="*/ 424424 h 424424"/>
              <a:gd name="connsiteX3" fmla="*/ 0 w 1815780"/>
              <a:gd name="connsiteY3" fmla="*/ 415720 h 424424"/>
              <a:gd name="connsiteX4" fmla="*/ 0 w 1815780"/>
              <a:gd name="connsiteY4" fmla="*/ 0 h 424424"/>
              <a:gd name="connsiteX0" fmla="*/ 0 w 1797077"/>
              <a:gd name="connsiteY0" fmla="*/ 0 h 424424"/>
              <a:gd name="connsiteX1" fmla="*/ 1739078 w 1797077"/>
              <a:gd name="connsiteY1" fmla="*/ 0 h 424424"/>
              <a:gd name="connsiteX2" fmla="*/ 1744521 w 1797077"/>
              <a:gd name="connsiteY2" fmla="*/ 424424 h 424424"/>
              <a:gd name="connsiteX3" fmla="*/ 0 w 1797077"/>
              <a:gd name="connsiteY3" fmla="*/ 415720 h 424424"/>
              <a:gd name="connsiteX4" fmla="*/ 0 w 1797077"/>
              <a:gd name="connsiteY4" fmla="*/ 0 h 424424"/>
              <a:gd name="connsiteX0" fmla="*/ 0 w 1793329"/>
              <a:gd name="connsiteY0" fmla="*/ 0 h 424424"/>
              <a:gd name="connsiteX1" fmla="*/ 1739078 w 1793329"/>
              <a:gd name="connsiteY1" fmla="*/ 0 h 424424"/>
              <a:gd name="connsiteX2" fmla="*/ 1744521 w 1793329"/>
              <a:gd name="connsiteY2" fmla="*/ 424424 h 424424"/>
              <a:gd name="connsiteX3" fmla="*/ 0 w 1793329"/>
              <a:gd name="connsiteY3" fmla="*/ 415720 h 424424"/>
              <a:gd name="connsiteX4" fmla="*/ 0 w 1793329"/>
              <a:gd name="connsiteY4" fmla="*/ 0 h 424424"/>
              <a:gd name="connsiteX0" fmla="*/ 0 w 1784686"/>
              <a:gd name="connsiteY0" fmla="*/ 0 h 424424"/>
              <a:gd name="connsiteX1" fmla="*/ 1739078 w 1784686"/>
              <a:gd name="connsiteY1" fmla="*/ 0 h 424424"/>
              <a:gd name="connsiteX2" fmla="*/ 1744521 w 1784686"/>
              <a:gd name="connsiteY2" fmla="*/ 424424 h 424424"/>
              <a:gd name="connsiteX3" fmla="*/ 0 w 1784686"/>
              <a:gd name="connsiteY3" fmla="*/ 415720 h 424424"/>
              <a:gd name="connsiteX4" fmla="*/ 0 w 1784686"/>
              <a:gd name="connsiteY4" fmla="*/ 0 h 424424"/>
              <a:gd name="connsiteX0" fmla="*/ 0 w 1774940"/>
              <a:gd name="connsiteY0" fmla="*/ 0 h 424424"/>
              <a:gd name="connsiteX1" fmla="*/ 1739078 w 1774940"/>
              <a:gd name="connsiteY1" fmla="*/ 0 h 424424"/>
              <a:gd name="connsiteX2" fmla="*/ 1722750 w 1774940"/>
              <a:gd name="connsiteY2" fmla="*/ 424424 h 424424"/>
              <a:gd name="connsiteX3" fmla="*/ 0 w 1774940"/>
              <a:gd name="connsiteY3" fmla="*/ 415720 h 424424"/>
              <a:gd name="connsiteX4" fmla="*/ 0 w 1774940"/>
              <a:gd name="connsiteY4" fmla="*/ 0 h 424424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27214 w 1802154"/>
              <a:gd name="connsiteY3" fmla="*/ 424422 h 433126"/>
              <a:gd name="connsiteX4" fmla="*/ 0 w 1802154"/>
              <a:gd name="connsiteY4" fmla="*/ 0 h 433126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5443 w 1802154"/>
              <a:gd name="connsiteY3" fmla="*/ 424422 h 433126"/>
              <a:gd name="connsiteX4" fmla="*/ 0 w 1802154"/>
              <a:gd name="connsiteY4" fmla="*/ 0 h 433126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5443 w 1802154"/>
              <a:gd name="connsiteY3" fmla="*/ 424422 h 433126"/>
              <a:gd name="connsiteX4" fmla="*/ 0 w 1802154"/>
              <a:gd name="connsiteY4" fmla="*/ 0 h 433126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5443 w 1802154"/>
              <a:gd name="connsiteY3" fmla="*/ 424422 h 433126"/>
              <a:gd name="connsiteX4" fmla="*/ 0 w 1802154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3489"/>
              <a:gd name="connsiteY0" fmla="*/ 2865 h 435991"/>
              <a:gd name="connsiteX1" fmla="*/ 1755514 w 1793489"/>
              <a:gd name="connsiteY1" fmla="*/ 0 h 435991"/>
              <a:gd name="connsiteX2" fmla="*/ 1744521 w 1793489"/>
              <a:gd name="connsiteY2" fmla="*/ 435991 h 435991"/>
              <a:gd name="connsiteX3" fmla="*/ 0 w 1793489"/>
              <a:gd name="connsiteY3" fmla="*/ 427287 h 435991"/>
              <a:gd name="connsiteX4" fmla="*/ 10885 w 1793489"/>
              <a:gd name="connsiteY4" fmla="*/ 2865 h 435991"/>
              <a:gd name="connsiteX0" fmla="*/ 10885 w 1793489"/>
              <a:gd name="connsiteY0" fmla="*/ 0 h 433126"/>
              <a:gd name="connsiteX1" fmla="*/ 1755514 w 1793489"/>
              <a:gd name="connsiteY1" fmla="*/ 2276 h 433126"/>
              <a:gd name="connsiteX2" fmla="*/ 1744521 w 1793489"/>
              <a:gd name="connsiteY2" fmla="*/ 433126 h 433126"/>
              <a:gd name="connsiteX3" fmla="*/ 0 w 1793489"/>
              <a:gd name="connsiteY3" fmla="*/ 424422 h 433126"/>
              <a:gd name="connsiteX4" fmla="*/ 10885 w 1793489"/>
              <a:gd name="connsiteY4" fmla="*/ 0 h 433126"/>
              <a:gd name="connsiteX0" fmla="*/ 0 w 1809278"/>
              <a:gd name="connsiteY0" fmla="*/ 0 h 434411"/>
              <a:gd name="connsiteX1" fmla="*/ 1771303 w 1809278"/>
              <a:gd name="connsiteY1" fmla="*/ 3561 h 434411"/>
              <a:gd name="connsiteX2" fmla="*/ 1760310 w 1809278"/>
              <a:gd name="connsiteY2" fmla="*/ 434411 h 434411"/>
              <a:gd name="connsiteX3" fmla="*/ 15789 w 1809278"/>
              <a:gd name="connsiteY3" fmla="*/ 425707 h 434411"/>
              <a:gd name="connsiteX4" fmla="*/ 0 w 1809278"/>
              <a:gd name="connsiteY4" fmla="*/ 0 h 434411"/>
              <a:gd name="connsiteX0" fmla="*/ 5549 w 1814827"/>
              <a:gd name="connsiteY0" fmla="*/ 0 h 434411"/>
              <a:gd name="connsiteX1" fmla="*/ 1776852 w 1814827"/>
              <a:gd name="connsiteY1" fmla="*/ 3561 h 434411"/>
              <a:gd name="connsiteX2" fmla="*/ 1765859 w 1814827"/>
              <a:gd name="connsiteY2" fmla="*/ 434411 h 434411"/>
              <a:gd name="connsiteX3" fmla="*/ 0 w 1814827"/>
              <a:gd name="connsiteY3" fmla="*/ 426993 h 434411"/>
              <a:gd name="connsiteX4" fmla="*/ 5549 w 1814827"/>
              <a:gd name="connsiteY4" fmla="*/ 0 h 434411"/>
              <a:gd name="connsiteX0" fmla="*/ 5549 w 1800342"/>
              <a:gd name="connsiteY0" fmla="*/ 0 h 434411"/>
              <a:gd name="connsiteX1" fmla="*/ 1747511 w 1800342"/>
              <a:gd name="connsiteY1" fmla="*/ 2276 h 434411"/>
              <a:gd name="connsiteX2" fmla="*/ 1765859 w 1800342"/>
              <a:gd name="connsiteY2" fmla="*/ 434411 h 434411"/>
              <a:gd name="connsiteX3" fmla="*/ 0 w 1800342"/>
              <a:gd name="connsiteY3" fmla="*/ 426993 h 434411"/>
              <a:gd name="connsiteX4" fmla="*/ 5549 w 1800342"/>
              <a:gd name="connsiteY4" fmla="*/ 0 h 434411"/>
              <a:gd name="connsiteX0" fmla="*/ 5549 w 1791682"/>
              <a:gd name="connsiteY0" fmla="*/ 0 h 434411"/>
              <a:gd name="connsiteX1" fmla="*/ 1720838 w 1791682"/>
              <a:gd name="connsiteY1" fmla="*/ 991 h 434411"/>
              <a:gd name="connsiteX2" fmla="*/ 1765859 w 1791682"/>
              <a:gd name="connsiteY2" fmla="*/ 434411 h 434411"/>
              <a:gd name="connsiteX3" fmla="*/ 0 w 1791682"/>
              <a:gd name="connsiteY3" fmla="*/ 426993 h 434411"/>
              <a:gd name="connsiteX4" fmla="*/ 5549 w 1791682"/>
              <a:gd name="connsiteY4" fmla="*/ 0 h 434411"/>
              <a:gd name="connsiteX0" fmla="*/ 5549 w 1798298"/>
              <a:gd name="connsiteY0" fmla="*/ 0 h 434411"/>
              <a:gd name="connsiteX1" fmla="*/ 1742177 w 1798298"/>
              <a:gd name="connsiteY1" fmla="*/ 991 h 434411"/>
              <a:gd name="connsiteX2" fmla="*/ 1765859 w 1798298"/>
              <a:gd name="connsiteY2" fmla="*/ 434411 h 434411"/>
              <a:gd name="connsiteX3" fmla="*/ 0 w 1798298"/>
              <a:gd name="connsiteY3" fmla="*/ 426993 h 434411"/>
              <a:gd name="connsiteX4" fmla="*/ 5549 w 1798298"/>
              <a:gd name="connsiteY4" fmla="*/ 0 h 434411"/>
              <a:gd name="connsiteX0" fmla="*/ 5549 w 1787561"/>
              <a:gd name="connsiteY0" fmla="*/ 0 h 434411"/>
              <a:gd name="connsiteX1" fmla="*/ 1742177 w 1787561"/>
              <a:gd name="connsiteY1" fmla="*/ 991 h 434411"/>
              <a:gd name="connsiteX2" fmla="*/ 1747187 w 1787561"/>
              <a:gd name="connsiteY2" fmla="*/ 434411 h 434411"/>
              <a:gd name="connsiteX3" fmla="*/ 0 w 1787561"/>
              <a:gd name="connsiteY3" fmla="*/ 426993 h 434411"/>
              <a:gd name="connsiteX4" fmla="*/ 5549 w 1787561"/>
              <a:gd name="connsiteY4" fmla="*/ 0 h 434411"/>
              <a:gd name="connsiteX0" fmla="*/ 5549 w 1803716"/>
              <a:gd name="connsiteY0" fmla="*/ 0 h 434411"/>
              <a:gd name="connsiteX1" fmla="*/ 1742177 w 1803716"/>
              <a:gd name="connsiteY1" fmla="*/ 991 h 434411"/>
              <a:gd name="connsiteX2" fmla="*/ 1747187 w 1803716"/>
              <a:gd name="connsiteY2" fmla="*/ 434411 h 434411"/>
              <a:gd name="connsiteX3" fmla="*/ 0 w 1803716"/>
              <a:gd name="connsiteY3" fmla="*/ 426993 h 434411"/>
              <a:gd name="connsiteX4" fmla="*/ 5549 w 1803716"/>
              <a:gd name="connsiteY4" fmla="*/ 0 h 434411"/>
              <a:gd name="connsiteX0" fmla="*/ 5549 w 1809910"/>
              <a:gd name="connsiteY0" fmla="*/ 0 h 434411"/>
              <a:gd name="connsiteX1" fmla="*/ 1742177 w 1809910"/>
              <a:gd name="connsiteY1" fmla="*/ 991 h 434411"/>
              <a:gd name="connsiteX2" fmla="*/ 1747187 w 1809910"/>
              <a:gd name="connsiteY2" fmla="*/ 434411 h 434411"/>
              <a:gd name="connsiteX3" fmla="*/ 0 w 1809910"/>
              <a:gd name="connsiteY3" fmla="*/ 426993 h 434411"/>
              <a:gd name="connsiteX4" fmla="*/ 5549 w 1809910"/>
              <a:gd name="connsiteY4" fmla="*/ 0 h 434411"/>
              <a:gd name="connsiteX0" fmla="*/ 5549 w 1819552"/>
              <a:gd name="connsiteY0" fmla="*/ 0 h 434411"/>
              <a:gd name="connsiteX1" fmla="*/ 1742177 w 1819552"/>
              <a:gd name="connsiteY1" fmla="*/ 991 h 434411"/>
              <a:gd name="connsiteX2" fmla="*/ 1747187 w 1819552"/>
              <a:gd name="connsiteY2" fmla="*/ 434411 h 434411"/>
              <a:gd name="connsiteX3" fmla="*/ 0 w 1819552"/>
              <a:gd name="connsiteY3" fmla="*/ 426993 h 434411"/>
              <a:gd name="connsiteX4" fmla="*/ 5549 w 1819552"/>
              <a:gd name="connsiteY4" fmla="*/ 0 h 434411"/>
              <a:gd name="connsiteX0" fmla="*/ 5549 w 1823596"/>
              <a:gd name="connsiteY0" fmla="*/ 0 h 434411"/>
              <a:gd name="connsiteX1" fmla="*/ 1742177 w 1823596"/>
              <a:gd name="connsiteY1" fmla="*/ 991 h 434411"/>
              <a:gd name="connsiteX2" fmla="*/ 1747187 w 1823596"/>
              <a:gd name="connsiteY2" fmla="*/ 434411 h 434411"/>
              <a:gd name="connsiteX3" fmla="*/ 0 w 1823596"/>
              <a:gd name="connsiteY3" fmla="*/ 426993 h 434411"/>
              <a:gd name="connsiteX4" fmla="*/ 5549 w 1823596"/>
              <a:gd name="connsiteY4" fmla="*/ 0 h 434411"/>
              <a:gd name="connsiteX0" fmla="*/ 5549 w 1823596"/>
              <a:gd name="connsiteY0" fmla="*/ 0 h 434411"/>
              <a:gd name="connsiteX1" fmla="*/ 1742177 w 1823596"/>
              <a:gd name="connsiteY1" fmla="*/ 991 h 434411"/>
              <a:gd name="connsiteX2" fmla="*/ 1747187 w 1823596"/>
              <a:gd name="connsiteY2" fmla="*/ 434411 h 434411"/>
              <a:gd name="connsiteX3" fmla="*/ 0 w 1823596"/>
              <a:gd name="connsiteY3" fmla="*/ 426993 h 434411"/>
              <a:gd name="connsiteX4" fmla="*/ 5549 w 1823596"/>
              <a:gd name="connsiteY4" fmla="*/ 0 h 434411"/>
              <a:gd name="connsiteX0" fmla="*/ 5549 w 1823596"/>
              <a:gd name="connsiteY0" fmla="*/ 0 h 434411"/>
              <a:gd name="connsiteX1" fmla="*/ 1742177 w 1823596"/>
              <a:gd name="connsiteY1" fmla="*/ 991 h 434411"/>
              <a:gd name="connsiteX2" fmla="*/ 1747187 w 1823596"/>
              <a:gd name="connsiteY2" fmla="*/ 434411 h 434411"/>
              <a:gd name="connsiteX3" fmla="*/ 0 w 1823596"/>
              <a:gd name="connsiteY3" fmla="*/ 426993 h 434411"/>
              <a:gd name="connsiteX4" fmla="*/ 5549 w 1823596"/>
              <a:gd name="connsiteY4" fmla="*/ 0 h 43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3596" h="434411">
                <a:moveTo>
                  <a:pt x="5549" y="0"/>
                </a:moveTo>
                <a:lnTo>
                  <a:pt x="1742177" y="991"/>
                </a:lnTo>
                <a:cubicBezTo>
                  <a:pt x="1847392" y="148087"/>
                  <a:pt x="1852295" y="283367"/>
                  <a:pt x="1747187" y="434411"/>
                </a:cubicBezTo>
                <a:lnTo>
                  <a:pt x="0" y="426993"/>
                </a:lnTo>
                <a:cubicBezTo>
                  <a:pt x="91446" y="270805"/>
                  <a:pt x="110873" y="155025"/>
                  <a:pt x="5549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60000"/>
                </a:schemeClr>
              </a:gs>
              <a:gs pos="56000">
                <a:schemeClr val="accent3">
                  <a:lumMod val="40000"/>
                  <a:lumOff val="60000"/>
                </a:schemeClr>
              </a:gs>
              <a:gs pos="41000">
                <a:schemeClr val="accent3">
                  <a:lumMod val="60000"/>
                  <a:lumOff val="40000"/>
                </a:schemeClr>
              </a:gs>
              <a:gs pos="100000">
                <a:schemeClr val="accent3"/>
              </a:gs>
            </a:gsLst>
            <a:lin ang="162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34" name="Group 76">
            <a:extLst>
              <a:ext uri="{FF2B5EF4-FFF2-40B4-BE49-F238E27FC236}">
                <a16:creationId xmlns:a16="http://schemas.microsoft.com/office/drawing/2014/main" xmlns="" id="{95394B49-CB05-4365-8E20-158AC3901892}"/>
              </a:ext>
            </a:extLst>
          </p:cNvPr>
          <p:cNvGrpSpPr/>
          <p:nvPr/>
        </p:nvGrpSpPr>
        <p:grpSpPr>
          <a:xfrm>
            <a:off x="5517140" y="2085492"/>
            <a:ext cx="440090" cy="443034"/>
            <a:chOff x="2612260" y="1422267"/>
            <a:chExt cx="3975964" cy="4002557"/>
          </a:xfrm>
          <a:solidFill>
            <a:schemeClr val="bg1"/>
          </a:solidFill>
        </p:grpSpPr>
        <p:sp>
          <p:nvSpPr>
            <p:cNvPr id="35" name="Rectangle 4">
              <a:extLst>
                <a:ext uri="{FF2B5EF4-FFF2-40B4-BE49-F238E27FC236}">
                  <a16:creationId xmlns:a16="http://schemas.microsoft.com/office/drawing/2014/main" xmlns="" id="{E460C6D8-BAE1-4D6F-8417-59F0B630C245}"/>
                </a:ext>
              </a:extLst>
            </p:cNvPr>
            <p:cNvSpPr/>
            <p:nvPr/>
          </p:nvSpPr>
          <p:spPr>
            <a:xfrm>
              <a:off x="2612348" y="2763590"/>
              <a:ext cx="864096" cy="2616753"/>
            </a:xfrm>
            <a:custGeom>
              <a:avLst/>
              <a:gdLst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75313"/>
                <a:gd name="connsiteX1" fmla="*/ 864096 w 864096"/>
                <a:gd name="connsiteY1" fmla="*/ 0 h 2575313"/>
                <a:gd name="connsiteX2" fmla="*/ 864096 w 864096"/>
                <a:gd name="connsiteY2" fmla="*/ 2520280 h 2575313"/>
                <a:gd name="connsiteX3" fmla="*/ 0 w 864096"/>
                <a:gd name="connsiteY3" fmla="*/ 2520280 h 2575313"/>
                <a:gd name="connsiteX4" fmla="*/ 0 w 864096"/>
                <a:gd name="connsiteY4" fmla="*/ 0 h 2575313"/>
                <a:gd name="connsiteX0" fmla="*/ 0 w 864096"/>
                <a:gd name="connsiteY0" fmla="*/ 0 h 2616753"/>
                <a:gd name="connsiteX1" fmla="*/ 864096 w 864096"/>
                <a:gd name="connsiteY1" fmla="*/ 0 h 2616753"/>
                <a:gd name="connsiteX2" fmla="*/ 864096 w 864096"/>
                <a:gd name="connsiteY2" fmla="*/ 2520280 h 2616753"/>
                <a:gd name="connsiteX3" fmla="*/ 0 w 864096"/>
                <a:gd name="connsiteY3" fmla="*/ 2520280 h 2616753"/>
                <a:gd name="connsiteX4" fmla="*/ 0 w 864096"/>
                <a:gd name="connsiteY4" fmla="*/ 0 h 261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096" h="2616753">
                  <a:moveTo>
                    <a:pt x="0" y="0"/>
                  </a:moveTo>
                  <a:cubicBezTo>
                    <a:pt x="249932" y="171450"/>
                    <a:pt x="642739" y="161925"/>
                    <a:pt x="864096" y="0"/>
                  </a:cubicBezTo>
                  <a:lnTo>
                    <a:pt x="864096" y="2520280"/>
                  </a:lnTo>
                  <a:cubicBezTo>
                    <a:pt x="537964" y="2653630"/>
                    <a:pt x="307082" y="2644105"/>
                    <a:pt x="0" y="252028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6" name="Parallelogram 6">
              <a:extLst>
                <a:ext uri="{FF2B5EF4-FFF2-40B4-BE49-F238E27FC236}">
                  <a16:creationId xmlns:a16="http://schemas.microsoft.com/office/drawing/2014/main" xmlns="" id="{A2668E55-2C3D-4C43-96B2-CAB7C37DB266}"/>
                </a:ext>
              </a:extLst>
            </p:cNvPr>
            <p:cNvSpPr/>
            <p:nvPr/>
          </p:nvSpPr>
          <p:spPr>
            <a:xfrm rot="626696">
              <a:off x="2769338" y="1422267"/>
              <a:ext cx="437147" cy="1310664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291340"/>
                <a:gd name="connsiteX1" fmla="*/ 292162 w 437147"/>
                <a:gd name="connsiteY1" fmla="*/ 0 h 1291340"/>
                <a:gd name="connsiteX2" fmla="*/ 437147 w 437147"/>
                <a:gd name="connsiteY2" fmla="*/ 31060 h 1291340"/>
                <a:gd name="connsiteX3" fmla="*/ 165538 w 437147"/>
                <a:gd name="connsiteY3" fmla="*/ 1291340 h 1291340"/>
                <a:gd name="connsiteX4" fmla="*/ 0 w 437147"/>
                <a:gd name="connsiteY4" fmla="*/ 1261295 h 1291340"/>
                <a:gd name="connsiteX0" fmla="*/ 0 w 437147"/>
                <a:gd name="connsiteY0" fmla="*/ 1261295 h 1293361"/>
                <a:gd name="connsiteX1" fmla="*/ 292162 w 437147"/>
                <a:gd name="connsiteY1" fmla="*/ 0 h 1293361"/>
                <a:gd name="connsiteX2" fmla="*/ 437147 w 437147"/>
                <a:gd name="connsiteY2" fmla="*/ 31060 h 1293361"/>
                <a:gd name="connsiteX3" fmla="*/ 165538 w 437147"/>
                <a:gd name="connsiteY3" fmla="*/ 1291340 h 1293361"/>
                <a:gd name="connsiteX4" fmla="*/ 0 w 437147"/>
                <a:gd name="connsiteY4" fmla="*/ 1261295 h 1293361"/>
                <a:gd name="connsiteX0" fmla="*/ 0 w 437147"/>
                <a:gd name="connsiteY0" fmla="*/ 1261295 h 1296060"/>
                <a:gd name="connsiteX1" fmla="*/ 292162 w 437147"/>
                <a:gd name="connsiteY1" fmla="*/ 0 h 1296060"/>
                <a:gd name="connsiteX2" fmla="*/ 437147 w 437147"/>
                <a:gd name="connsiteY2" fmla="*/ 31060 h 1296060"/>
                <a:gd name="connsiteX3" fmla="*/ 145480 w 437147"/>
                <a:gd name="connsiteY3" fmla="*/ 1295038 h 1296060"/>
                <a:gd name="connsiteX4" fmla="*/ 0 w 437147"/>
                <a:gd name="connsiteY4" fmla="*/ 1261295 h 1296060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147" h="1310664">
                  <a:moveTo>
                    <a:pt x="0" y="1275899"/>
                  </a:moveTo>
                  <a:lnTo>
                    <a:pt x="296383" y="0"/>
                  </a:lnTo>
                  <a:cubicBezTo>
                    <a:pt x="378291" y="23750"/>
                    <a:pt x="363777" y="30709"/>
                    <a:pt x="437147" y="45664"/>
                  </a:cubicBezTo>
                  <a:lnTo>
                    <a:pt x="145480" y="1309642"/>
                  </a:lnTo>
                  <a:cubicBezTo>
                    <a:pt x="54206" y="1310014"/>
                    <a:pt x="80638" y="1319000"/>
                    <a:pt x="0" y="127589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7" name="Parallelogram 6">
              <a:extLst>
                <a:ext uri="{FF2B5EF4-FFF2-40B4-BE49-F238E27FC236}">
                  <a16:creationId xmlns:a16="http://schemas.microsoft.com/office/drawing/2014/main" xmlns="" id="{F7BD8AFC-0713-4AB7-BAEC-A8FDCC075CD8}"/>
                </a:ext>
              </a:extLst>
            </p:cNvPr>
            <p:cNvSpPr/>
            <p:nvPr/>
          </p:nvSpPr>
          <p:spPr>
            <a:xfrm rot="556271">
              <a:off x="2952738" y="1506440"/>
              <a:ext cx="435273" cy="1294737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31371"/>
                <a:gd name="connsiteY0" fmla="*/ 1275173 h 1294737"/>
                <a:gd name="connsiteX1" fmla="*/ 286341 w 431371"/>
                <a:gd name="connsiteY1" fmla="*/ 0 h 1294737"/>
                <a:gd name="connsiteX2" fmla="*/ 431371 w 431371"/>
                <a:gd name="connsiteY2" fmla="*/ 10247 h 1294737"/>
                <a:gd name="connsiteX3" fmla="*/ 134338 w 431371"/>
                <a:gd name="connsiteY3" fmla="*/ 1294737 h 1294737"/>
                <a:gd name="connsiteX4" fmla="*/ 0 w 431371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5273"/>
                <a:gd name="connsiteY0" fmla="*/ 1268464 h 1294737"/>
                <a:gd name="connsiteX1" fmla="*/ 287436 w 435273"/>
                <a:gd name="connsiteY1" fmla="*/ 0 h 1294737"/>
                <a:gd name="connsiteX2" fmla="*/ 435273 w 435273"/>
                <a:gd name="connsiteY2" fmla="*/ 6347 h 1294737"/>
                <a:gd name="connsiteX3" fmla="*/ 135433 w 435273"/>
                <a:gd name="connsiteY3" fmla="*/ 1294737 h 1294737"/>
                <a:gd name="connsiteX4" fmla="*/ 0 w 435273"/>
                <a:gd name="connsiteY4" fmla="*/ 1268464 h 12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273" h="1294737">
                  <a:moveTo>
                    <a:pt x="0" y="1268464"/>
                  </a:moveTo>
                  <a:lnTo>
                    <a:pt x="287436" y="0"/>
                  </a:lnTo>
                  <a:cubicBezTo>
                    <a:pt x="365928" y="12272"/>
                    <a:pt x="384716" y="-3596"/>
                    <a:pt x="435273" y="6347"/>
                  </a:cubicBezTo>
                  <a:lnTo>
                    <a:pt x="135433" y="1294737"/>
                  </a:lnTo>
                  <a:cubicBezTo>
                    <a:pt x="75797" y="1292179"/>
                    <a:pt x="55237" y="1288593"/>
                    <a:pt x="0" y="1268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8" name="Parallelogram 6">
              <a:extLst>
                <a:ext uri="{FF2B5EF4-FFF2-40B4-BE49-F238E27FC236}">
                  <a16:creationId xmlns:a16="http://schemas.microsoft.com/office/drawing/2014/main" xmlns="" id="{C1C6F16D-92DD-4EBA-8E36-2702E76743B0}"/>
                </a:ext>
              </a:extLst>
            </p:cNvPr>
            <p:cNvSpPr/>
            <p:nvPr/>
          </p:nvSpPr>
          <p:spPr>
            <a:xfrm rot="556271">
              <a:off x="3148723" y="1500696"/>
              <a:ext cx="454515" cy="1334146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18535 h 1325588"/>
                <a:gd name="connsiteX1" fmla="*/ 302089 w 443286"/>
                <a:gd name="connsiteY1" fmla="*/ 13237 h 1325588"/>
                <a:gd name="connsiteX2" fmla="*/ 443286 w 443286"/>
                <a:gd name="connsiteY2" fmla="*/ 0 h 1325588"/>
                <a:gd name="connsiteX3" fmla="*/ 138380 w 443286"/>
                <a:gd name="connsiteY3" fmla="*/ 1299552 h 1325588"/>
                <a:gd name="connsiteX4" fmla="*/ 0 w 443286"/>
                <a:gd name="connsiteY4" fmla="*/ 1318535 h 1325588"/>
                <a:gd name="connsiteX0" fmla="*/ 0 w 454515"/>
                <a:gd name="connsiteY0" fmla="*/ 1334146 h 1341199"/>
                <a:gd name="connsiteX1" fmla="*/ 302089 w 454515"/>
                <a:gd name="connsiteY1" fmla="*/ 28848 h 1341199"/>
                <a:gd name="connsiteX2" fmla="*/ 454515 w 454515"/>
                <a:gd name="connsiteY2" fmla="*/ 0 h 1341199"/>
                <a:gd name="connsiteX3" fmla="*/ 138380 w 454515"/>
                <a:gd name="connsiteY3" fmla="*/ 1315163 h 1341199"/>
                <a:gd name="connsiteX4" fmla="*/ 0 w 454515"/>
                <a:gd name="connsiteY4" fmla="*/ 1334146 h 1341199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34328"/>
                <a:gd name="connsiteX1" fmla="*/ 302089 w 454515"/>
                <a:gd name="connsiteY1" fmla="*/ 28848 h 1334328"/>
                <a:gd name="connsiteX2" fmla="*/ 454515 w 454515"/>
                <a:gd name="connsiteY2" fmla="*/ 0 h 1334328"/>
                <a:gd name="connsiteX3" fmla="*/ 150704 w 454515"/>
                <a:gd name="connsiteY3" fmla="*/ 1306263 h 1334328"/>
                <a:gd name="connsiteX4" fmla="*/ 0 w 454515"/>
                <a:gd name="connsiteY4" fmla="*/ 1334146 h 1334328"/>
                <a:gd name="connsiteX0" fmla="*/ 0 w 454515"/>
                <a:gd name="connsiteY0" fmla="*/ 1334146 h 1334146"/>
                <a:gd name="connsiteX1" fmla="*/ 302089 w 454515"/>
                <a:gd name="connsiteY1" fmla="*/ 28848 h 1334146"/>
                <a:gd name="connsiteX2" fmla="*/ 454515 w 454515"/>
                <a:gd name="connsiteY2" fmla="*/ 0 h 1334146"/>
                <a:gd name="connsiteX3" fmla="*/ 150704 w 454515"/>
                <a:gd name="connsiteY3" fmla="*/ 1306263 h 1334146"/>
                <a:gd name="connsiteX4" fmla="*/ 0 w 454515"/>
                <a:gd name="connsiteY4" fmla="*/ 1334146 h 133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515" h="1334146">
                  <a:moveTo>
                    <a:pt x="0" y="1334146"/>
                  </a:moveTo>
                  <a:lnTo>
                    <a:pt x="302089" y="28848"/>
                  </a:lnTo>
                  <a:cubicBezTo>
                    <a:pt x="375038" y="28248"/>
                    <a:pt x="399987" y="7926"/>
                    <a:pt x="454515" y="0"/>
                  </a:cubicBezTo>
                  <a:lnTo>
                    <a:pt x="150704" y="1306263"/>
                  </a:lnTo>
                  <a:lnTo>
                    <a:pt x="0" y="133414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9" name="Parallelogram 6">
              <a:extLst>
                <a:ext uri="{FF2B5EF4-FFF2-40B4-BE49-F238E27FC236}">
                  <a16:creationId xmlns:a16="http://schemas.microsoft.com/office/drawing/2014/main" xmlns="" id="{A0ADD198-6C2A-42E0-AC65-F2770274A69D}"/>
                </a:ext>
              </a:extLst>
            </p:cNvPr>
            <p:cNvSpPr/>
            <p:nvPr/>
          </p:nvSpPr>
          <p:spPr>
            <a:xfrm rot="556271">
              <a:off x="3377117" y="1462398"/>
              <a:ext cx="445614" cy="1346469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28782 h 1331731"/>
                <a:gd name="connsiteX1" fmla="*/ 298256 w 443286"/>
                <a:gd name="connsiteY1" fmla="*/ 0 h 1331731"/>
                <a:gd name="connsiteX2" fmla="*/ 443286 w 443286"/>
                <a:gd name="connsiteY2" fmla="*/ 10247 h 1331731"/>
                <a:gd name="connsiteX3" fmla="*/ 152554 w 443286"/>
                <a:gd name="connsiteY3" fmla="*/ 1248933 h 1331731"/>
                <a:gd name="connsiteX4" fmla="*/ 0 w 443286"/>
                <a:gd name="connsiteY4" fmla="*/ 1328782 h 1331731"/>
                <a:gd name="connsiteX0" fmla="*/ 0 w 443286"/>
                <a:gd name="connsiteY0" fmla="*/ 1328782 h 1331456"/>
                <a:gd name="connsiteX1" fmla="*/ 298256 w 443286"/>
                <a:gd name="connsiteY1" fmla="*/ 0 h 1331456"/>
                <a:gd name="connsiteX2" fmla="*/ 443286 w 443286"/>
                <a:gd name="connsiteY2" fmla="*/ 10247 h 1331456"/>
                <a:gd name="connsiteX3" fmla="*/ 154266 w 443286"/>
                <a:gd name="connsiteY3" fmla="*/ 1238321 h 1331456"/>
                <a:gd name="connsiteX4" fmla="*/ 0 w 443286"/>
                <a:gd name="connsiteY4" fmla="*/ 1328782 h 1331456"/>
                <a:gd name="connsiteX0" fmla="*/ 0 w 447804"/>
                <a:gd name="connsiteY0" fmla="*/ 1343297 h 1345669"/>
                <a:gd name="connsiteX1" fmla="*/ 302774 w 447804"/>
                <a:gd name="connsiteY1" fmla="*/ 0 h 1345669"/>
                <a:gd name="connsiteX2" fmla="*/ 447804 w 447804"/>
                <a:gd name="connsiteY2" fmla="*/ 10247 h 1345669"/>
                <a:gd name="connsiteX3" fmla="*/ 158784 w 447804"/>
                <a:gd name="connsiteY3" fmla="*/ 1238321 h 1345669"/>
                <a:gd name="connsiteX4" fmla="*/ 0 w 447804"/>
                <a:gd name="connsiteY4" fmla="*/ 1343297 h 1345669"/>
                <a:gd name="connsiteX0" fmla="*/ 0 w 447804"/>
                <a:gd name="connsiteY0" fmla="*/ 1343297 h 1346222"/>
                <a:gd name="connsiteX1" fmla="*/ 302774 w 447804"/>
                <a:gd name="connsiteY1" fmla="*/ 0 h 1346222"/>
                <a:gd name="connsiteX2" fmla="*/ 447804 w 447804"/>
                <a:gd name="connsiteY2" fmla="*/ 10247 h 1346222"/>
                <a:gd name="connsiteX3" fmla="*/ 158784 w 447804"/>
                <a:gd name="connsiteY3" fmla="*/ 1238321 h 1346222"/>
                <a:gd name="connsiteX4" fmla="*/ 0 w 447804"/>
                <a:gd name="connsiteY4" fmla="*/ 1343297 h 1346222"/>
                <a:gd name="connsiteX0" fmla="*/ 0 w 447804"/>
                <a:gd name="connsiteY0" fmla="*/ 1333050 h 1335975"/>
                <a:gd name="connsiteX1" fmla="*/ 305444 w 447804"/>
                <a:gd name="connsiteY1" fmla="*/ 27203 h 1335975"/>
                <a:gd name="connsiteX2" fmla="*/ 447804 w 447804"/>
                <a:gd name="connsiteY2" fmla="*/ 0 h 1335975"/>
                <a:gd name="connsiteX3" fmla="*/ 158784 w 447804"/>
                <a:gd name="connsiteY3" fmla="*/ 1228074 h 1335975"/>
                <a:gd name="connsiteX4" fmla="*/ 0 w 447804"/>
                <a:gd name="connsiteY4" fmla="*/ 1333050 h 1335975"/>
                <a:gd name="connsiteX0" fmla="*/ 0 w 452940"/>
                <a:gd name="connsiteY0" fmla="*/ 1364886 h 1367811"/>
                <a:gd name="connsiteX1" fmla="*/ 305444 w 452940"/>
                <a:gd name="connsiteY1" fmla="*/ 5903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290929 w 452940"/>
                <a:gd name="connsiteY1" fmla="*/ 5451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4886"/>
                <a:gd name="connsiteX1" fmla="*/ 317768 w 452940"/>
                <a:gd name="connsiteY1" fmla="*/ 50138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58784 w 445614"/>
                <a:gd name="connsiteY3" fmla="*/ 1241493 h 1346469"/>
                <a:gd name="connsiteX4" fmla="*/ 0 w 445614"/>
                <a:gd name="connsiteY4" fmla="*/ 1346469 h 1346469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75011 w 445614"/>
                <a:gd name="connsiteY3" fmla="*/ 1235399 h 1346469"/>
                <a:gd name="connsiteX4" fmla="*/ 0 w 445614"/>
                <a:gd name="connsiteY4" fmla="*/ 1346469 h 134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14" h="1346469">
                  <a:moveTo>
                    <a:pt x="0" y="1346469"/>
                  </a:moveTo>
                  <a:lnTo>
                    <a:pt x="305444" y="40622"/>
                  </a:lnTo>
                  <a:cubicBezTo>
                    <a:pt x="369491" y="27698"/>
                    <a:pt x="391086" y="7926"/>
                    <a:pt x="445614" y="0"/>
                  </a:cubicBezTo>
                  <a:lnTo>
                    <a:pt x="175011" y="1235399"/>
                  </a:lnTo>
                  <a:cubicBezTo>
                    <a:pt x="132012" y="1271457"/>
                    <a:pt x="74956" y="1318604"/>
                    <a:pt x="0" y="13464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xmlns="" id="{EF944722-702C-48BD-9404-D7D8CC2ADECB}"/>
                </a:ext>
              </a:extLst>
            </p:cNvPr>
            <p:cNvSpPr/>
            <p:nvPr/>
          </p:nvSpPr>
          <p:spPr>
            <a:xfrm>
              <a:off x="3707740" y="2763590"/>
              <a:ext cx="864096" cy="2616753"/>
            </a:xfrm>
            <a:custGeom>
              <a:avLst/>
              <a:gdLst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75313"/>
                <a:gd name="connsiteX1" fmla="*/ 864096 w 864096"/>
                <a:gd name="connsiteY1" fmla="*/ 0 h 2575313"/>
                <a:gd name="connsiteX2" fmla="*/ 864096 w 864096"/>
                <a:gd name="connsiteY2" fmla="*/ 2520280 h 2575313"/>
                <a:gd name="connsiteX3" fmla="*/ 0 w 864096"/>
                <a:gd name="connsiteY3" fmla="*/ 2520280 h 2575313"/>
                <a:gd name="connsiteX4" fmla="*/ 0 w 864096"/>
                <a:gd name="connsiteY4" fmla="*/ 0 h 2575313"/>
                <a:gd name="connsiteX0" fmla="*/ 0 w 864096"/>
                <a:gd name="connsiteY0" fmla="*/ 0 h 2616753"/>
                <a:gd name="connsiteX1" fmla="*/ 864096 w 864096"/>
                <a:gd name="connsiteY1" fmla="*/ 0 h 2616753"/>
                <a:gd name="connsiteX2" fmla="*/ 864096 w 864096"/>
                <a:gd name="connsiteY2" fmla="*/ 2520280 h 2616753"/>
                <a:gd name="connsiteX3" fmla="*/ 0 w 864096"/>
                <a:gd name="connsiteY3" fmla="*/ 2520280 h 2616753"/>
                <a:gd name="connsiteX4" fmla="*/ 0 w 864096"/>
                <a:gd name="connsiteY4" fmla="*/ 0 h 261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096" h="2616753">
                  <a:moveTo>
                    <a:pt x="0" y="0"/>
                  </a:moveTo>
                  <a:cubicBezTo>
                    <a:pt x="249932" y="171450"/>
                    <a:pt x="642739" y="161925"/>
                    <a:pt x="864096" y="0"/>
                  </a:cubicBezTo>
                  <a:lnTo>
                    <a:pt x="864096" y="2520280"/>
                  </a:lnTo>
                  <a:cubicBezTo>
                    <a:pt x="537964" y="2653630"/>
                    <a:pt x="307082" y="2644105"/>
                    <a:pt x="0" y="252028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1" name="Parallelogram 6">
              <a:extLst>
                <a:ext uri="{FF2B5EF4-FFF2-40B4-BE49-F238E27FC236}">
                  <a16:creationId xmlns:a16="http://schemas.microsoft.com/office/drawing/2014/main" xmlns="" id="{3F044876-5A8F-4DD9-BDAC-BF0FBFDBB972}"/>
                </a:ext>
              </a:extLst>
            </p:cNvPr>
            <p:cNvSpPr/>
            <p:nvPr/>
          </p:nvSpPr>
          <p:spPr>
            <a:xfrm rot="626696">
              <a:off x="3864730" y="1422267"/>
              <a:ext cx="437147" cy="1310664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291340"/>
                <a:gd name="connsiteX1" fmla="*/ 292162 w 437147"/>
                <a:gd name="connsiteY1" fmla="*/ 0 h 1291340"/>
                <a:gd name="connsiteX2" fmla="*/ 437147 w 437147"/>
                <a:gd name="connsiteY2" fmla="*/ 31060 h 1291340"/>
                <a:gd name="connsiteX3" fmla="*/ 165538 w 437147"/>
                <a:gd name="connsiteY3" fmla="*/ 1291340 h 1291340"/>
                <a:gd name="connsiteX4" fmla="*/ 0 w 437147"/>
                <a:gd name="connsiteY4" fmla="*/ 1261295 h 1291340"/>
                <a:gd name="connsiteX0" fmla="*/ 0 w 437147"/>
                <a:gd name="connsiteY0" fmla="*/ 1261295 h 1293361"/>
                <a:gd name="connsiteX1" fmla="*/ 292162 w 437147"/>
                <a:gd name="connsiteY1" fmla="*/ 0 h 1293361"/>
                <a:gd name="connsiteX2" fmla="*/ 437147 w 437147"/>
                <a:gd name="connsiteY2" fmla="*/ 31060 h 1293361"/>
                <a:gd name="connsiteX3" fmla="*/ 165538 w 437147"/>
                <a:gd name="connsiteY3" fmla="*/ 1291340 h 1293361"/>
                <a:gd name="connsiteX4" fmla="*/ 0 w 437147"/>
                <a:gd name="connsiteY4" fmla="*/ 1261295 h 1293361"/>
                <a:gd name="connsiteX0" fmla="*/ 0 w 437147"/>
                <a:gd name="connsiteY0" fmla="*/ 1261295 h 1296060"/>
                <a:gd name="connsiteX1" fmla="*/ 292162 w 437147"/>
                <a:gd name="connsiteY1" fmla="*/ 0 h 1296060"/>
                <a:gd name="connsiteX2" fmla="*/ 437147 w 437147"/>
                <a:gd name="connsiteY2" fmla="*/ 31060 h 1296060"/>
                <a:gd name="connsiteX3" fmla="*/ 145480 w 437147"/>
                <a:gd name="connsiteY3" fmla="*/ 1295038 h 1296060"/>
                <a:gd name="connsiteX4" fmla="*/ 0 w 437147"/>
                <a:gd name="connsiteY4" fmla="*/ 1261295 h 1296060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147" h="1310664">
                  <a:moveTo>
                    <a:pt x="0" y="1275899"/>
                  </a:moveTo>
                  <a:lnTo>
                    <a:pt x="296383" y="0"/>
                  </a:lnTo>
                  <a:cubicBezTo>
                    <a:pt x="378291" y="23750"/>
                    <a:pt x="363777" y="30709"/>
                    <a:pt x="437147" y="45664"/>
                  </a:cubicBezTo>
                  <a:lnTo>
                    <a:pt x="145480" y="1309642"/>
                  </a:lnTo>
                  <a:cubicBezTo>
                    <a:pt x="54206" y="1310014"/>
                    <a:pt x="80638" y="1319000"/>
                    <a:pt x="0" y="127589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2" name="Parallelogram 6">
              <a:extLst>
                <a:ext uri="{FF2B5EF4-FFF2-40B4-BE49-F238E27FC236}">
                  <a16:creationId xmlns:a16="http://schemas.microsoft.com/office/drawing/2014/main" xmlns="" id="{AFDB0676-A05B-4757-8A25-F9161F92FF2E}"/>
                </a:ext>
              </a:extLst>
            </p:cNvPr>
            <p:cNvSpPr/>
            <p:nvPr/>
          </p:nvSpPr>
          <p:spPr>
            <a:xfrm rot="556271">
              <a:off x="4048130" y="1506440"/>
              <a:ext cx="435273" cy="1294737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31371"/>
                <a:gd name="connsiteY0" fmla="*/ 1275173 h 1294737"/>
                <a:gd name="connsiteX1" fmla="*/ 286341 w 431371"/>
                <a:gd name="connsiteY1" fmla="*/ 0 h 1294737"/>
                <a:gd name="connsiteX2" fmla="*/ 431371 w 431371"/>
                <a:gd name="connsiteY2" fmla="*/ 10247 h 1294737"/>
                <a:gd name="connsiteX3" fmla="*/ 134338 w 431371"/>
                <a:gd name="connsiteY3" fmla="*/ 1294737 h 1294737"/>
                <a:gd name="connsiteX4" fmla="*/ 0 w 431371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5273"/>
                <a:gd name="connsiteY0" fmla="*/ 1268464 h 1294737"/>
                <a:gd name="connsiteX1" fmla="*/ 287436 w 435273"/>
                <a:gd name="connsiteY1" fmla="*/ 0 h 1294737"/>
                <a:gd name="connsiteX2" fmla="*/ 435273 w 435273"/>
                <a:gd name="connsiteY2" fmla="*/ 6347 h 1294737"/>
                <a:gd name="connsiteX3" fmla="*/ 135433 w 435273"/>
                <a:gd name="connsiteY3" fmla="*/ 1294737 h 1294737"/>
                <a:gd name="connsiteX4" fmla="*/ 0 w 435273"/>
                <a:gd name="connsiteY4" fmla="*/ 1268464 h 12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273" h="1294737">
                  <a:moveTo>
                    <a:pt x="0" y="1268464"/>
                  </a:moveTo>
                  <a:lnTo>
                    <a:pt x="287436" y="0"/>
                  </a:lnTo>
                  <a:cubicBezTo>
                    <a:pt x="365928" y="12272"/>
                    <a:pt x="384716" y="-3596"/>
                    <a:pt x="435273" y="6347"/>
                  </a:cubicBezTo>
                  <a:lnTo>
                    <a:pt x="135433" y="1294737"/>
                  </a:lnTo>
                  <a:cubicBezTo>
                    <a:pt x="75797" y="1292179"/>
                    <a:pt x="55237" y="1288593"/>
                    <a:pt x="0" y="1268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3" name="Parallelogram 6">
              <a:extLst>
                <a:ext uri="{FF2B5EF4-FFF2-40B4-BE49-F238E27FC236}">
                  <a16:creationId xmlns:a16="http://schemas.microsoft.com/office/drawing/2014/main" xmlns="" id="{C334C3D8-1466-4628-B60C-0FC1F3D66B12}"/>
                </a:ext>
              </a:extLst>
            </p:cNvPr>
            <p:cNvSpPr/>
            <p:nvPr/>
          </p:nvSpPr>
          <p:spPr>
            <a:xfrm rot="556271">
              <a:off x="4244115" y="1500696"/>
              <a:ext cx="454515" cy="1334146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18535 h 1325588"/>
                <a:gd name="connsiteX1" fmla="*/ 302089 w 443286"/>
                <a:gd name="connsiteY1" fmla="*/ 13237 h 1325588"/>
                <a:gd name="connsiteX2" fmla="*/ 443286 w 443286"/>
                <a:gd name="connsiteY2" fmla="*/ 0 h 1325588"/>
                <a:gd name="connsiteX3" fmla="*/ 138380 w 443286"/>
                <a:gd name="connsiteY3" fmla="*/ 1299552 h 1325588"/>
                <a:gd name="connsiteX4" fmla="*/ 0 w 443286"/>
                <a:gd name="connsiteY4" fmla="*/ 1318535 h 1325588"/>
                <a:gd name="connsiteX0" fmla="*/ 0 w 454515"/>
                <a:gd name="connsiteY0" fmla="*/ 1334146 h 1341199"/>
                <a:gd name="connsiteX1" fmla="*/ 302089 w 454515"/>
                <a:gd name="connsiteY1" fmla="*/ 28848 h 1341199"/>
                <a:gd name="connsiteX2" fmla="*/ 454515 w 454515"/>
                <a:gd name="connsiteY2" fmla="*/ 0 h 1341199"/>
                <a:gd name="connsiteX3" fmla="*/ 138380 w 454515"/>
                <a:gd name="connsiteY3" fmla="*/ 1315163 h 1341199"/>
                <a:gd name="connsiteX4" fmla="*/ 0 w 454515"/>
                <a:gd name="connsiteY4" fmla="*/ 1334146 h 1341199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34328"/>
                <a:gd name="connsiteX1" fmla="*/ 302089 w 454515"/>
                <a:gd name="connsiteY1" fmla="*/ 28848 h 1334328"/>
                <a:gd name="connsiteX2" fmla="*/ 454515 w 454515"/>
                <a:gd name="connsiteY2" fmla="*/ 0 h 1334328"/>
                <a:gd name="connsiteX3" fmla="*/ 150704 w 454515"/>
                <a:gd name="connsiteY3" fmla="*/ 1306263 h 1334328"/>
                <a:gd name="connsiteX4" fmla="*/ 0 w 454515"/>
                <a:gd name="connsiteY4" fmla="*/ 1334146 h 1334328"/>
                <a:gd name="connsiteX0" fmla="*/ 0 w 454515"/>
                <a:gd name="connsiteY0" fmla="*/ 1334146 h 1334146"/>
                <a:gd name="connsiteX1" fmla="*/ 302089 w 454515"/>
                <a:gd name="connsiteY1" fmla="*/ 28848 h 1334146"/>
                <a:gd name="connsiteX2" fmla="*/ 454515 w 454515"/>
                <a:gd name="connsiteY2" fmla="*/ 0 h 1334146"/>
                <a:gd name="connsiteX3" fmla="*/ 150704 w 454515"/>
                <a:gd name="connsiteY3" fmla="*/ 1306263 h 1334146"/>
                <a:gd name="connsiteX4" fmla="*/ 0 w 454515"/>
                <a:gd name="connsiteY4" fmla="*/ 1334146 h 133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515" h="1334146">
                  <a:moveTo>
                    <a:pt x="0" y="1334146"/>
                  </a:moveTo>
                  <a:lnTo>
                    <a:pt x="302089" y="28848"/>
                  </a:lnTo>
                  <a:cubicBezTo>
                    <a:pt x="375038" y="28248"/>
                    <a:pt x="399987" y="7926"/>
                    <a:pt x="454515" y="0"/>
                  </a:cubicBezTo>
                  <a:lnTo>
                    <a:pt x="150704" y="1306263"/>
                  </a:lnTo>
                  <a:lnTo>
                    <a:pt x="0" y="133414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4" name="Parallelogram 6">
              <a:extLst>
                <a:ext uri="{FF2B5EF4-FFF2-40B4-BE49-F238E27FC236}">
                  <a16:creationId xmlns:a16="http://schemas.microsoft.com/office/drawing/2014/main" xmlns="" id="{824D9688-1AAF-4082-BB3C-828315E2C8B1}"/>
                </a:ext>
              </a:extLst>
            </p:cNvPr>
            <p:cNvSpPr/>
            <p:nvPr/>
          </p:nvSpPr>
          <p:spPr>
            <a:xfrm rot="556271">
              <a:off x="4472509" y="1462398"/>
              <a:ext cx="445614" cy="1346469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28782 h 1331731"/>
                <a:gd name="connsiteX1" fmla="*/ 298256 w 443286"/>
                <a:gd name="connsiteY1" fmla="*/ 0 h 1331731"/>
                <a:gd name="connsiteX2" fmla="*/ 443286 w 443286"/>
                <a:gd name="connsiteY2" fmla="*/ 10247 h 1331731"/>
                <a:gd name="connsiteX3" fmla="*/ 152554 w 443286"/>
                <a:gd name="connsiteY3" fmla="*/ 1248933 h 1331731"/>
                <a:gd name="connsiteX4" fmla="*/ 0 w 443286"/>
                <a:gd name="connsiteY4" fmla="*/ 1328782 h 1331731"/>
                <a:gd name="connsiteX0" fmla="*/ 0 w 443286"/>
                <a:gd name="connsiteY0" fmla="*/ 1328782 h 1331456"/>
                <a:gd name="connsiteX1" fmla="*/ 298256 w 443286"/>
                <a:gd name="connsiteY1" fmla="*/ 0 h 1331456"/>
                <a:gd name="connsiteX2" fmla="*/ 443286 w 443286"/>
                <a:gd name="connsiteY2" fmla="*/ 10247 h 1331456"/>
                <a:gd name="connsiteX3" fmla="*/ 154266 w 443286"/>
                <a:gd name="connsiteY3" fmla="*/ 1238321 h 1331456"/>
                <a:gd name="connsiteX4" fmla="*/ 0 w 443286"/>
                <a:gd name="connsiteY4" fmla="*/ 1328782 h 1331456"/>
                <a:gd name="connsiteX0" fmla="*/ 0 w 447804"/>
                <a:gd name="connsiteY0" fmla="*/ 1343297 h 1345669"/>
                <a:gd name="connsiteX1" fmla="*/ 302774 w 447804"/>
                <a:gd name="connsiteY1" fmla="*/ 0 h 1345669"/>
                <a:gd name="connsiteX2" fmla="*/ 447804 w 447804"/>
                <a:gd name="connsiteY2" fmla="*/ 10247 h 1345669"/>
                <a:gd name="connsiteX3" fmla="*/ 158784 w 447804"/>
                <a:gd name="connsiteY3" fmla="*/ 1238321 h 1345669"/>
                <a:gd name="connsiteX4" fmla="*/ 0 w 447804"/>
                <a:gd name="connsiteY4" fmla="*/ 1343297 h 1345669"/>
                <a:gd name="connsiteX0" fmla="*/ 0 w 447804"/>
                <a:gd name="connsiteY0" fmla="*/ 1343297 h 1346222"/>
                <a:gd name="connsiteX1" fmla="*/ 302774 w 447804"/>
                <a:gd name="connsiteY1" fmla="*/ 0 h 1346222"/>
                <a:gd name="connsiteX2" fmla="*/ 447804 w 447804"/>
                <a:gd name="connsiteY2" fmla="*/ 10247 h 1346222"/>
                <a:gd name="connsiteX3" fmla="*/ 158784 w 447804"/>
                <a:gd name="connsiteY3" fmla="*/ 1238321 h 1346222"/>
                <a:gd name="connsiteX4" fmla="*/ 0 w 447804"/>
                <a:gd name="connsiteY4" fmla="*/ 1343297 h 1346222"/>
                <a:gd name="connsiteX0" fmla="*/ 0 w 447804"/>
                <a:gd name="connsiteY0" fmla="*/ 1333050 h 1335975"/>
                <a:gd name="connsiteX1" fmla="*/ 305444 w 447804"/>
                <a:gd name="connsiteY1" fmla="*/ 27203 h 1335975"/>
                <a:gd name="connsiteX2" fmla="*/ 447804 w 447804"/>
                <a:gd name="connsiteY2" fmla="*/ 0 h 1335975"/>
                <a:gd name="connsiteX3" fmla="*/ 158784 w 447804"/>
                <a:gd name="connsiteY3" fmla="*/ 1228074 h 1335975"/>
                <a:gd name="connsiteX4" fmla="*/ 0 w 447804"/>
                <a:gd name="connsiteY4" fmla="*/ 1333050 h 1335975"/>
                <a:gd name="connsiteX0" fmla="*/ 0 w 452940"/>
                <a:gd name="connsiteY0" fmla="*/ 1364886 h 1367811"/>
                <a:gd name="connsiteX1" fmla="*/ 305444 w 452940"/>
                <a:gd name="connsiteY1" fmla="*/ 5903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290929 w 452940"/>
                <a:gd name="connsiteY1" fmla="*/ 5451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4886"/>
                <a:gd name="connsiteX1" fmla="*/ 317768 w 452940"/>
                <a:gd name="connsiteY1" fmla="*/ 50138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58784 w 445614"/>
                <a:gd name="connsiteY3" fmla="*/ 1241493 h 1346469"/>
                <a:gd name="connsiteX4" fmla="*/ 0 w 445614"/>
                <a:gd name="connsiteY4" fmla="*/ 1346469 h 1346469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75011 w 445614"/>
                <a:gd name="connsiteY3" fmla="*/ 1235399 h 1346469"/>
                <a:gd name="connsiteX4" fmla="*/ 0 w 445614"/>
                <a:gd name="connsiteY4" fmla="*/ 1346469 h 134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14" h="1346469">
                  <a:moveTo>
                    <a:pt x="0" y="1346469"/>
                  </a:moveTo>
                  <a:lnTo>
                    <a:pt x="305444" y="40622"/>
                  </a:lnTo>
                  <a:cubicBezTo>
                    <a:pt x="369491" y="27698"/>
                    <a:pt x="391086" y="7926"/>
                    <a:pt x="445614" y="0"/>
                  </a:cubicBezTo>
                  <a:lnTo>
                    <a:pt x="175011" y="1235399"/>
                  </a:lnTo>
                  <a:cubicBezTo>
                    <a:pt x="132012" y="1271457"/>
                    <a:pt x="74956" y="1318604"/>
                    <a:pt x="0" y="13464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5" name="Rectangle 4">
              <a:extLst>
                <a:ext uri="{FF2B5EF4-FFF2-40B4-BE49-F238E27FC236}">
                  <a16:creationId xmlns:a16="http://schemas.microsoft.com/office/drawing/2014/main" xmlns="" id="{F5C2BBB9-FC7D-4D6C-A83C-92CB3285F604}"/>
                </a:ext>
              </a:extLst>
            </p:cNvPr>
            <p:cNvSpPr/>
            <p:nvPr/>
          </p:nvSpPr>
          <p:spPr>
            <a:xfrm>
              <a:off x="4745338" y="2808071"/>
              <a:ext cx="864096" cy="2616753"/>
            </a:xfrm>
            <a:custGeom>
              <a:avLst/>
              <a:gdLst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20280"/>
                <a:gd name="connsiteX1" fmla="*/ 864096 w 864096"/>
                <a:gd name="connsiteY1" fmla="*/ 0 h 2520280"/>
                <a:gd name="connsiteX2" fmla="*/ 864096 w 864096"/>
                <a:gd name="connsiteY2" fmla="*/ 2520280 h 2520280"/>
                <a:gd name="connsiteX3" fmla="*/ 0 w 864096"/>
                <a:gd name="connsiteY3" fmla="*/ 2520280 h 2520280"/>
                <a:gd name="connsiteX4" fmla="*/ 0 w 864096"/>
                <a:gd name="connsiteY4" fmla="*/ 0 h 2520280"/>
                <a:gd name="connsiteX0" fmla="*/ 0 w 864096"/>
                <a:gd name="connsiteY0" fmla="*/ 0 h 2575313"/>
                <a:gd name="connsiteX1" fmla="*/ 864096 w 864096"/>
                <a:gd name="connsiteY1" fmla="*/ 0 h 2575313"/>
                <a:gd name="connsiteX2" fmla="*/ 864096 w 864096"/>
                <a:gd name="connsiteY2" fmla="*/ 2520280 h 2575313"/>
                <a:gd name="connsiteX3" fmla="*/ 0 w 864096"/>
                <a:gd name="connsiteY3" fmla="*/ 2520280 h 2575313"/>
                <a:gd name="connsiteX4" fmla="*/ 0 w 864096"/>
                <a:gd name="connsiteY4" fmla="*/ 0 h 2575313"/>
                <a:gd name="connsiteX0" fmla="*/ 0 w 864096"/>
                <a:gd name="connsiteY0" fmla="*/ 0 h 2616753"/>
                <a:gd name="connsiteX1" fmla="*/ 864096 w 864096"/>
                <a:gd name="connsiteY1" fmla="*/ 0 h 2616753"/>
                <a:gd name="connsiteX2" fmla="*/ 864096 w 864096"/>
                <a:gd name="connsiteY2" fmla="*/ 2520280 h 2616753"/>
                <a:gd name="connsiteX3" fmla="*/ 0 w 864096"/>
                <a:gd name="connsiteY3" fmla="*/ 2520280 h 2616753"/>
                <a:gd name="connsiteX4" fmla="*/ 0 w 864096"/>
                <a:gd name="connsiteY4" fmla="*/ 0 h 2616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096" h="2616753">
                  <a:moveTo>
                    <a:pt x="0" y="0"/>
                  </a:moveTo>
                  <a:cubicBezTo>
                    <a:pt x="249932" y="171450"/>
                    <a:pt x="642739" y="161925"/>
                    <a:pt x="864096" y="0"/>
                  </a:cubicBezTo>
                  <a:lnTo>
                    <a:pt x="864096" y="2520280"/>
                  </a:lnTo>
                  <a:cubicBezTo>
                    <a:pt x="537964" y="2653630"/>
                    <a:pt x="307082" y="2644105"/>
                    <a:pt x="0" y="252028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6" name="Parallelogram 6">
              <a:extLst>
                <a:ext uri="{FF2B5EF4-FFF2-40B4-BE49-F238E27FC236}">
                  <a16:creationId xmlns:a16="http://schemas.microsoft.com/office/drawing/2014/main" xmlns="" id="{2144B811-5C8F-4B99-9BFD-8F6E939EB62C}"/>
                </a:ext>
              </a:extLst>
            </p:cNvPr>
            <p:cNvSpPr/>
            <p:nvPr/>
          </p:nvSpPr>
          <p:spPr>
            <a:xfrm rot="626696">
              <a:off x="4902328" y="1466748"/>
              <a:ext cx="437147" cy="1310664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2048"/>
                <a:gd name="connsiteY0" fmla="*/ 1261295 h 1313089"/>
                <a:gd name="connsiteX1" fmla="*/ 292162 w 432048"/>
                <a:gd name="connsiteY1" fmla="*/ 0 h 1313089"/>
                <a:gd name="connsiteX2" fmla="*/ 432048 w 432048"/>
                <a:gd name="connsiteY2" fmla="*/ 59653 h 1313089"/>
                <a:gd name="connsiteX3" fmla="*/ 153399 w 432048"/>
                <a:gd name="connsiteY3" fmla="*/ 1300491 h 1313089"/>
                <a:gd name="connsiteX4" fmla="*/ 0 w 432048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13089"/>
                <a:gd name="connsiteX1" fmla="*/ 292162 w 437147"/>
                <a:gd name="connsiteY1" fmla="*/ 0 h 1313089"/>
                <a:gd name="connsiteX2" fmla="*/ 437147 w 437147"/>
                <a:gd name="connsiteY2" fmla="*/ 31060 h 1313089"/>
                <a:gd name="connsiteX3" fmla="*/ 153399 w 437147"/>
                <a:gd name="connsiteY3" fmla="*/ 1300491 h 1313089"/>
                <a:gd name="connsiteX4" fmla="*/ 0 w 437147"/>
                <a:gd name="connsiteY4" fmla="*/ 1261295 h 1313089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300491"/>
                <a:gd name="connsiteX1" fmla="*/ 292162 w 437147"/>
                <a:gd name="connsiteY1" fmla="*/ 0 h 1300491"/>
                <a:gd name="connsiteX2" fmla="*/ 437147 w 437147"/>
                <a:gd name="connsiteY2" fmla="*/ 31060 h 1300491"/>
                <a:gd name="connsiteX3" fmla="*/ 153399 w 437147"/>
                <a:gd name="connsiteY3" fmla="*/ 1300491 h 1300491"/>
                <a:gd name="connsiteX4" fmla="*/ 0 w 437147"/>
                <a:gd name="connsiteY4" fmla="*/ 1261295 h 1300491"/>
                <a:gd name="connsiteX0" fmla="*/ 0 w 437147"/>
                <a:gd name="connsiteY0" fmla="*/ 1261295 h 1291340"/>
                <a:gd name="connsiteX1" fmla="*/ 292162 w 437147"/>
                <a:gd name="connsiteY1" fmla="*/ 0 h 1291340"/>
                <a:gd name="connsiteX2" fmla="*/ 437147 w 437147"/>
                <a:gd name="connsiteY2" fmla="*/ 31060 h 1291340"/>
                <a:gd name="connsiteX3" fmla="*/ 165538 w 437147"/>
                <a:gd name="connsiteY3" fmla="*/ 1291340 h 1291340"/>
                <a:gd name="connsiteX4" fmla="*/ 0 w 437147"/>
                <a:gd name="connsiteY4" fmla="*/ 1261295 h 1291340"/>
                <a:gd name="connsiteX0" fmla="*/ 0 w 437147"/>
                <a:gd name="connsiteY0" fmla="*/ 1261295 h 1293361"/>
                <a:gd name="connsiteX1" fmla="*/ 292162 w 437147"/>
                <a:gd name="connsiteY1" fmla="*/ 0 h 1293361"/>
                <a:gd name="connsiteX2" fmla="*/ 437147 w 437147"/>
                <a:gd name="connsiteY2" fmla="*/ 31060 h 1293361"/>
                <a:gd name="connsiteX3" fmla="*/ 165538 w 437147"/>
                <a:gd name="connsiteY3" fmla="*/ 1291340 h 1293361"/>
                <a:gd name="connsiteX4" fmla="*/ 0 w 437147"/>
                <a:gd name="connsiteY4" fmla="*/ 1261295 h 1293361"/>
                <a:gd name="connsiteX0" fmla="*/ 0 w 437147"/>
                <a:gd name="connsiteY0" fmla="*/ 1261295 h 1296060"/>
                <a:gd name="connsiteX1" fmla="*/ 292162 w 437147"/>
                <a:gd name="connsiteY1" fmla="*/ 0 h 1296060"/>
                <a:gd name="connsiteX2" fmla="*/ 437147 w 437147"/>
                <a:gd name="connsiteY2" fmla="*/ 31060 h 1296060"/>
                <a:gd name="connsiteX3" fmla="*/ 145480 w 437147"/>
                <a:gd name="connsiteY3" fmla="*/ 1295038 h 1296060"/>
                <a:gd name="connsiteX4" fmla="*/ 0 w 437147"/>
                <a:gd name="connsiteY4" fmla="*/ 1261295 h 1296060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  <a:gd name="connsiteX0" fmla="*/ 0 w 437147"/>
                <a:gd name="connsiteY0" fmla="*/ 1275899 h 1310664"/>
                <a:gd name="connsiteX1" fmla="*/ 296383 w 437147"/>
                <a:gd name="connsiteY1" fmla="*/ 0 h 1310664"/>
                <a:gd name="connsiteX2" fmla="*/ 437147 w 437147"/>
                <a:gd name="connsiteY2" fmla="*/ 45664 h 1310664"/>
                <a:gd name="connsiteX3" fmla="*/ 145480 w 437147"/>
                <a:gd name="connsiteY3" fmla="*/ 1309642 h 1310664"/>
                <a:gd name="connsiteX4" fmla="*/ 0 w 437147"/>
                <a:gd name="connsiteY4" fmla="*/ 1275899 h 131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147" h="1310664">
                  <a:moveTo>
                    <a:pt x="0" y="1275899"/>
                  </a:moveTo>
                  <a:lnTo>
                    <a:pt x="296383" y="0"/>
                  </a:lnTo>
                  <a:cubicBezTo>
                    <a:pt x="378291" y="23750"/>
                    <a:pt x="363777" y="30709"/>
                    <a:pt x="437147" y="45664"/>
                  </a:cubicBezTo>
                  <a:lnTo>
                    <a:pt x="145480" y="1309642"/>
                  </a:lnTo>
                  <a:cubicBezTo>
                    <a:pt x="54206" y="1310014"/>
                    <a:pt x="80638" y="1319000"/>
                    <a:pt x="0" y="127589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7" name="Parallelogram 6">
              <a:extLst>
                <a:ext uri="{FF2B5EF4-FFF2-40B4-BE49-F238E27FC236}">
                  <a16:creationId xmlns:a16="http://schemas.microsoft.com/office/drawing/2014/main" xmlns="" id="{1F07FA30-4C53-4C58-8E5D-E67B09E603F9}"/>
                </a:ext>
              </a:extLst>
            </p:cNvPr>
            <p:cNvSpPr/>
            <p:nvPr/>
          </p:nvSpPr>
          <p:spPr>
            <a:xfrm rot="556271">
              <a:off x="5085728" y="1550921"/>
              <a:ext cx="435273" cy="1294737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31371"/>
                <a:gd name="connsiteY0" fmla="*/ 1275173 h 1294737"/>
                <a:gd name="connsiteX1" fmla="*/ 286341 w 431371"/>
                <a:gd name="connsiteY1" fmla="*/ 0 h 1294737"/>
                <a:gd name="connsiteX2" fmla="*/ 431371 w 431371"/>
                <a:gd name="connsiteY2" fmla="*/ 10247 h 1294737"/>
                <a:gd name="connsiteX3" fmla="*/ 134338 w 431371"/>
                <a:gd name="connsiteY3" fmla="*/ 1294737 h 1294737"/>
                <a:gd name="connsiteX4" fmla="*/ 0 w 431371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4178"/>
                <a:gd name="connsiteY0" fmla="*/ 1275173 h 1294737"/>
                <a:gd name="connsiteX1" fmla="*/ 286341 w 434178"/>
                <a:gd name="connsiteY1" fmla="*/ 0 h 1294737"/>
                <a:gd name="connsiteX2" fmla="*/ 434178 w 434178"/>
                <a:gd name="connsiteY2" fmla="*/ 6347 h 1294737"/>
                <a:gd name="connsiteX3" fmla="*/ 134338 w 434178"/>
                <a:gd name="connsiteY3" fmla="*/ 1294737 h 1294737"/>
                <a:gd name="connsiteX4" fmla="*/ 0 w 434178"/>
                <a:gd name="connsiteY4" fmla="*/ 1275173 h 1294737"/>
                <a:gd name="connsiteX0" fmla="*/ 0 w 435273"/>
                <a:gd name="connsiteY0" fmla="*/ 1268464 h 1294737"/>
                <a:gd name="connsiteX1" fmla="*/ 287436 w 435273"/>
                <a:gd name="connsiteY1" fmla="*/ 0 h 1294737"/>
                <a:gd name="connsiteX2" fmla="*/ 435273 w 435273"/>
                <a:gd name="connsiteY2" fmla="*/ 6347 h 1294737"/>
                <a:gd name="connsiteX3" fmla="*/ 135433 w 435273"/>
                <a:gd name="connsiteY3" fmla="*/ 1294737 h 1294737"/>
                <a:gd name="connsiteX4" fmla="*/ 0 w 435273"/>
                <a:gd name="connsiteY4" fmla="*/ 1268464 h 12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273" h="1294737">
                  <a:moveTo>
                    <a:pt x="0" y="1268464"/>
                  </a:moveTo>
                  <a:lnTo>
                    <a:pt x="287436" y="0"/>
                  </a:lnTo>
                  <a:cubicBezTo>
                    <a:pt x="365928" y="12272"/>
                    <a:pt x="384716" y="-3596"/>
                    <a:pt x="435273" y="6347"/>
                  </a:cubicBezTo>
                  <a:lnTo>
                    <a:pt x="135433" y="1294737"/>
                  </a:lnTo>
                  <a:cubicBezTo>
                    <a:pt x="75797" y="1292179"/>
                    <a:pt x="55237" y="1288593"/>
                    <a:pt x="0" y="1268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8" name="Parallelogram 6">
              <a:extLst>
                <a:ext uri="{FF2B5EF4-FFF2-40B4-BE49-F238E27FC236}">
                  <a16:creationId xmlns:a16="http://schemas.microsoft.com/office/drawing/2014/main" xmlns="" id="{F9A4F5E7-E73D-4DCD-A778-D42B0076ABD0}"/>
                </a:ext>
              </a:extLst>
            </p:cNvPr>
            <p:cNvSpPr/>
            <p:nvPr/>
          </p:nvSpPr>
          <p:spPr>
            <a:xfrm rot="556271">
              <a:off x="5281713" y="1545177"/>
              <a:ext cx="454515" cy="1334146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18535 h 1325588"/>
                <a:gd name="connsiteX1" fmla="*/ 302089 w 443286"/>
                <a:gd name="connsiteY1" fmla="*/ 13237 h 1325588"/>
                <a:gd name="connsiteX2" fmla="*/ 443286 w 443286"/>
                <a:gd name="connsiteY2" fmla="*/ 0 h 1325588"/>
                <a:gd name="connsiteX3" fmla="*/ 138380 w 443286"/>
                <a:gd name="connsiteY3" fmla="*/ 1299552 h 1325588"/>
                <a:gd name="connsiteX4" fmla="*/ 0 w 443286"/>
                <a:gd name="connsiteY4" fmla="*/ 1318535 h 1325588"/>
                <a:gd name="connsiteX0" fmla="*/ 0 w 454515"/>
                <a:gd name="connsiteY0" fmla="*/ 1334146 h 1341199"/>
                <a:gd name="connsiteX1" fmla="*/ 302089 w 454515"/>
                <a:gd name="connsiteY1" fmla="*/ 28848 h 1341199"/>
                <a:gd name="connsiteX2" fmla="*/ 454515 w 454515"/>
                <a:gd name="connsiteY2" fmla="*/ 0 h 1341199"/>
                <a:gd name="connsiteX3" fmla="*/ 138380 w 454515"/>
                <a:gd name="connsiteY3" fmla="*/ 1315163 h 1341199"/>
                <a:gd name="connsiteX4" fmla="*/ 0 w 454515"/>
                <a:gd name="connsiteY4" fmla="*/ 1334146 h 1341199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40024"/>
                <a:gd name="connsiteX1" fmla="*/ 302089 w 454515"/>
                <a:gd name="connsiteY1" fmla="*/ 28848 h 1340024"/>
                <a:gd name="connsiteX2" fmla="*/ 454515 w 454515"/>
                <a:gd name="connsiteY2" fmla="*/ 0 h 1340024"/>
                <a:gd name="connsiteX3" fmla="*/ 150704 w 454515"/>
                <a:gd name="connsiteY3" fmla="*/ 1306263 h 1340024"/>
                <a:gd name="connsiteX4" fmla="*/ 0 w 454515"/>
                <a:gd name="connsiteY4" fmla="*/ 1334146 h 1340024"/>
                <a:gd name="connsiteX0" fmla="*/ 0 w 454515"/>
                <a:gd name="connsiteY0" fmla="*/ 1334146 h 1334328"/>
                <a:gd name="connsiteX1" fmla="*/ 302089 w 454515"/>
                <a:gd name="connsiteY1" fmla="*/ 28848 h 1334328"/>
                <a:gd name="connsiteX2" fmla="*/ 454515 w 454515"/>
                <a:gd name="connsiteY2" fmla="*/ 0 h 1334328"/>
                <a:gd name="connsiteX3" fmla="*/ 150704 w 454515"/>
                <a:gd name="connsiteY3" fmla="*/ 1306263 h 1334328"/>
                <a:gd name="connsiteX4" fmla="*/ 0 w 454515"/>
                <a:gd name="connsiteY4" fmla="*/ 1334146 h 1334328"/>
                <a:gd name="connsiteX0" fmla="*/ 0 w 454515"/>
                <a:gd name="connsiteY0" fmla="*/ 1334146 h 1334146"/>
                <a:gd name="connsiteX1" fmla="*/ 302089 w 454515"/>
                <a:gd name="connsiteY1" fmla="*/ 28848 h 1334146"/>
                <a:gd name="connsiteX2" fmla="*/ 454515 w 454515"/>
                <a:gd name="connsiteY2" fmla="*/ 0 h 1334146"/>
                <a:gd name="connsiteX3" fmla="*/ 150704 w 454515"/>
                <a:gd name="connsiteY3" fmla="*/ 1306263 h 1334146"/>
                <a:gd name="connsiteX4" fmla="*/ 0 w 454515"/>
                <a:gd name="connsiteY4" fmla="*/ 1334146 h 133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515" h="1334146">
                  <a:moveTo>
                    <a:pt x="0" y="1334146"/>
                  </a:moveTo>
                  <a:lnTo>
                    <a:pt x="302089" y="28848"/>
                  </a:lnTo>
                  <a:cubicBezTo>
                    <a:pt x="375038" y="28248"/>
                    <a:pt x="399987" y="7926"/>
                    <a:pt x="454515" y="0"/>
                  </a:cubicBezTo>
                  <a:lnTo>
                    <a:pt x="150704" y="1306263"/>
                  </a:lnTo>
                  <a:lnTo>
                    <a:pt x="0" y="133414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9" name="Parallelogram 6">
              <a:extLst>
                <a:ext uri="{FF2B5EF4-FFF2-40B4-BE49-F238E27FC236}">
                  <a16:creationId xmlns:a16="http://schemas.microsoft.com/office/drawing/2014/main" xmlns="" id="{7B3ADD11-CB86-488E-BF27-34C3966B0E8A}"/>
                </a:ext>
              </a:extLst>
            </p:cNvPr>
            <p:cNvSpPr/>
            <p:nvPr/>
          </p:nvSpPr>
          <p:spPr>
            <a:xfrm rot="556271">
              <a:off x="5510107" y="1506879"/>
              <a:ext cx="445614" cy="1346469"/>
            </a:xfrm>
            <a:custGeom>
              <a:avLst/>
              <a:gdLst>
                <a:gd name="connsiteX0" fmla="*/ 0 w 432048"/>
                <a:gd name="connsiteY0" fmla="*/ 1201642 h 1201642"/>
                <a:gd name="connsiteX1" fmla="*/ 276191 w 432048"/>
                <a:gd name="connsiteY1" fmla="*/ 0 h 1201642"/>
                <a:gd name="connsiteX2" fmla="*/ 432048 w 432048"/>
                <a:gd name="connsiteY2" fmla="*/ 0 h 1201642"/>
                <a:gd name="connsiteX3" fmla="*/ 155857 w 432048"/>
                <a:gd name="connsiteY3" fmla="*/ 1201642 h 1201642"/>
                <a:gd name="connsiteX4" fmla="*/ 0 w 432048"/>
                <a:gd name="connsiteY4" fmla="*/ 1201642 h 1201642"/>
                <a:gd name="connsiteX0" fmla="*/ 0 w 432048"/>
                <a:gd name="connsiteY0" fmla="*/ 1201642 h 1220923"/>
                <a:gd name="connsiteX1" fmla="*/ 276191 w 432048"/>
                <a:gd name="connsiteY1" fmla="*/ 0 h 1220923"/>
                <a:gd name="connsiteX2" fmla="*/ 432048 w 432048"/>
                <a:gd name="connsiteY2" fmla="*/ 0 h 1220923"/>
                <a:gd name="connsiteX3" fmla="*/ 155857 w 432048"/>
                <a:gd name="connsiteY3" fmla="*/ 1201642 h 1220923"/>
                <a:gd name="connsiteX4" fmla="*/ 0 w 432048"/>
                <a:gd name="connsiteY4" fmla="*/ 1201642 h 1220923"/>
                <a:gd name="connsiteX0" fmla="*/ 0 w 432048"/>
                <a:gd name="connsiteY0" fmla="*/ 1201642 h 1253436"/>
                <a:gd name="connsiteX1" fmla="*/ 276191 w 432048"/>
                <a:gd name="connsiteY1" fmla="*/ 0 h 1253436"/>
                <a:gd name="connsiteX2" fmla="*/ 432048 w 432048"/>
                <a:gd name="connsiteY2" fmla="*/ 0 h 1253436"/>
                <a:gd name="connsiteX3" fmla="*/ 153399 w 432048"/>
                <a:gd name="connsiteY3" fmla="*/ 1240838 h 1253436"/>
                <a:gd name="connsiteX4" fmla="*/ 0 w 432048"/>
                <a:gd name="connsiteY4" fmla="*/ 1201642 h 1253436"/>
                <a:gd name="connsiteX0" fmla="*/ 0 w 432048"/>
                <a:gd name="connsiteY0" fmla="*/ 1231470 h 1283264"/>
                <a:gd name="connsiteX1" fmla="*/ 280378 w 432048"/>
                <a:gd name="connsiteY1" fmla="*/ 0 h 1283264"/>
                <a:gd name="connsiteX2" fmla="*/ 432048 w 432048"/>
                <a:gd name="connsiteY2" fmla="*/ 29828 h 1283264"/>
                <a:gd name="connsiteX3" fmla="*/ 153399 w 432048"/>
                <a:gd name="connsiteY3" fmla="*/ 1270666 h 1283264"/>
                <a:gd name="connsiteX4" fmla="*/ 0 w 432048"/>
                <a:gd name="connsiteY4" fmla="*/ 1231470 h 1283264"/>
                <a:gd name="connsiteX0" fmla="*/ 0 w 436845"/>
                <a:gd name="connsiteY0" fmla="*/ 1261206 h 1287767"/>
                <a:gd name="connsiteX1" fmla="*/ 285175 w 436845"/>
                <a:gd name="connsiteY1" fmla="*/ 0 h 1287767"/>
                <a:gd name="connsiteX2" fmla="*/ 436845 w 436845"/>
                <a:gd name="connsiteY2" fmla="*/ 29828 h 1287767"/>
                <a:gd name="connsiteX3" fmla="*/ 158196 w 436845"/>
                <a:gd name="connsiteY3" fmla="*/ 1270666 h 1287767"/>
                <a:gd name="connsiteX4" fmla="*/ 0 w 436845"/>
                <a:gd name="connsiteY4" fmla="*/ 1261206 h 1287767"/>
                <a:gd name="connsiteX0" fmla="*/ 0 w 436845"/>
                <a:gd name="connsiteY0" fmla="*/ 1261206 h 1262357"/>
                <a:gd name="connsiteX1" fmla="*/ 285175 w 436845"/>
                <a:gd name="connsiteY1" fmla="*/ 0 h 1262357"/>
                <a:gd name="connsiteX2" fmla="*/ 436845 w 436845"/>
                <a:gd name="connsiteY2" fmla="*/ 29828 h 1262357"/>
                <a:gd name="connsiteX3" fmla="*/ 180259 w 436845"/>
                <a:gd name="connsiteY3" fmla="*/ 1228460 h 1262357"/>
                <a:gd name="connsiteX4" fmla="*/ 0 w 436845"/>
                <a:gd name="connsiteY4" fmla="*/ 1261206 h 1262357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75655 w 436845"/>
                <a:gd name="connsiteY3" fmla="*/ 1200259 h 1261206"/>
                <a:gd name="connsiteX4" fmla="*/ 0 w 436845"/>
                <a:gd name="connsiteY4" fmla="*/ 1261206 h 1261206"/>
                <a:gd name="connsiteX0" fmla="*/ 0 w 436845"/>
                <a:gd name="connsiteY0" fmla="*/ 1261206 h 1261206"/>
                <a:gd name="connsiteX1" fmla="*/ 285175 w 436845"/>
                <a:gd name="connsiteY1" fmla="*/ 0 h 1261206"/>
                <a:gd name="connsiteX2" fmla="*/ 436845 w 436845"/>
                <a:gd name="connsiteY2" fmla="*/ 29828 h 1261206"/>
                <a:gd name="connsiteX3" fmla="*/ 130187 w 436845"/>
                <a:gd name="connsiteY3" fmla="*/ 1217332 h 1261206"/>
                <a:gd name="connsiteX4" fmla="*/ 0 w 436845"/>
                <a:gd name="connsiteY4" fmla="*/ 1261206 h 1261206"/>
                <a:gd name="connsiteX0" fmla="*/ 0 w 436845"/>
                <a:gd name="connsiteY0" fmla="*/ 1261206 h 1270847"/>
                <a:gd name="connsiteX1" fmla="*/ 285175 w 436845"/>
                <a:gd name="connsiteY1" fmla="*/ 0 h 1270847"/>
                <a:gd name="connsiteX2" fmla="*/ 436845 w 436845"/>
                <a:gd name="connsiteY2" fmla="*/ 29828 h 1270847"/>
                <a:gd name="connsiteX3" fmla="*/ 125391 w 436845"/>
                <a:gd name="connsiteY3" fmla="*/ 1247069 h 1270847"/>
                <a:gd name="connsiteX4" fmla="*/ 0 w 436845"/>
                <a:gd name="connsiteY4" fmla="*/ 1261206 h 1270847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6845"/>
                <a:gd name="connsiteY0" fmla="*/ 1261206 h 1299312"/>
                <a:gd name="connsiteX1" fmla="*/ 285175 w 436845"/>
                <a:gd name="connsiteY1" fmla="*/ 0 h 1299312"/>
                <a:gd name="connsiteX2" fmla="*/ 436845 w 436845"/>
                <a:gd name="connsiteY2" fmla="*/ 29828 h 1299312"/>
                <a:gd name="connsiteX3" fmla="*/ 131530 w 436845"/>
                <a:gd name="connsiteY3" fmla="*/ 1284672 h 1299312"/>
                <a:gd name="connsiteX4" fmla="*/ 0 w 436845"/>
                <a:gd name="connsiteY4" fmla="*/ 1261206 h 1299312"/>
                <a:gd name="connsiteX0" fmla="*/ 0 w 430205"/>
                <a:gd name="connsiteY0" fmla="*/ 1261206 h 1299312"/>
                <a:gd name="connsiteX1" fmla="*/ 285175 w 430205"/>
                <a:gd name="connsiteY1" fmla="*/ 0 h 1299312"/>
                <a:gd name="connsiteX2" fmla="*/ 430205 w 430205"/>
                <a:gd name="connsiteY2" fmla="*/ 10247 h 1299312"/>
                <a:gd name="connsiteX3" fmla="*/ 131530 w 430205"/>
                <a:gd name="connsiteY3" fmla="*/ 1284672 h 1299312"/>
                <a:gd name="connsiteX4" fmla="*/ 0 w 430205"/>
                <a:gd name="connsiteY4" fmla="*/ 1261206 h 129931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84672"/>
                <a:gd name="connsiteX1" fmla="*/ 285175 w 430205"/>
                <a:gd name="connsiteY1" fmla="*/ 0 h 1284672"/>
                <a:gd name="connsiteX2" fmla="*/ 430205 w 430205"/>
                <a:gd name="connsiteY2" fmla="*/ 10247 h 1284672"/>
                <a:gd name="connsiteX3" fmla="*/ 131530 w 430205"/>
                <a:gd name="connsiteY3" fmla="*/ 1284672 h 1284672"/>
                <a:gd name="connsiteX4" fmla="*/ 0 w 430205"/>
                <a:gd name="connsiteY4" fmla="*/ 1261206 h 1284672"/>
                <a:gd name="connsiteX0" fmla="*/ 0 w 430205"/>
                <a:gd name="connsiteY0" fmla="*/ 1261206 h 1296380"/>
                <a:gd name="connsiteX1" fmla="*/ 285175 w 430205"/>
                <a:gd name="connsiteY1" fmla="*/ 0 h 1296380"/>
                <a:gd name="connsiteX2" fmla="*/ 430205 w 430205"/>
                <a:gd name="connsiteY2" fmla="*/ 10247 h 1296380"/>
                <a:gd name="connsiteX3" fmla="*/ 123108 w 430205"/>
                <a:gd name="connsiteY3" fmla="*/ 1296380 h 1296380"/>
                <a:gd name="connsiteX4" fmla="*/ 0 w 430205"/>
                <a:gd name="connsiteY4" fmla="*/ 1261206 h 1296380"/>
                <a:gd name="connsiteX0" fmla="*/ 0 w 431371"/>
                <a:gd name="connsiteY0" fmla="*/ 1275173 h 1296380"/>
                <a:gd name="connsiteX1" fmla="*/ 286341 w 431371"/>
                <a:gd name="connsiteY1" fmla="*/ 0 h 1296380"/>
                <a:gd name="connsiteX2" fmla="*/ 431371 w 431371"/>
                <a:gd name="connsiteY2" fmla="*/ 10247 h 1296380"/>
                <a:gd name="connsiteX3" fmla="*/ 124274 w 431371"/>
                <a:gd name="connsiteY3" fmla="*/ 1296380 h 1296380"/>
                <a:gd name="connsiteX4" fmla="*/ 0 w 431371"/>
                <a:gd name="connsiteY4" fmla="*/ 1275173 h 1296380"/>
                <a:gd name="connsiteX0" fmla="*/ 0 w 443286"/>
                <a:gd name="connsiteY0" fmla="*/ 1328782 h 1333215"/>
                <a:gd name="connsiteX1" fmla="*/ 298256 w 443286"/>
                <a:gd name="connsiteY1" fmla="*/ 0 h 1333215"/>
                <a:gd name="connsiteX2" fmla="*/ 443286 w 443286"/>
                <a:gd name="connsiteY2" fmla="*/ 10247 h 1333215"/>
                <a:gd name="connsiteX3" fmla="*/ 136189 w 443286"/>
                <a:gd name="connsiteY3" fmla="*/ 1296380 h 1333215"/>
                <a:gd name="connsiteX4" fmla="*/ 0 w 443286"/>
                <a:gd name="connsiteY4" fmla="*/ 1328782 h 1333215"/>
                <a:gd name="connsiteX0" fmla="*/ 0 w 443286"/>
                <a:gd name="connsiteY0" fmla="*/ 1328782 h 1334293"/>
                <a:gd name="connsiteX1" fmla="*/ 298256 w 443286"/>
                <a:gd name="connsiteY1" fmla="*/ 0 h 1334293"/>
                <a:gd name="connsiteX2" fmla="*/ 443286 w 443286"/>
                <a:gd name="connsiteY2" fmla="*/ 10247 h 1334293"/>
                <a:gd name="connsiteX3" fmla="*/ 138380 w 443286"/>
                <a:gd name="connsiteY3" fmla="*/ 1309799 h 1334293"/>
                <a:gd name="connsiteX4" fmla="*/ 0 w 443286"/>
                <a:gd name="connsiteY4" fmla="*/ 1328782 h 1334293"/>
                <a:gd name="connsiteX0" fmla="*/ 0 w 443286"/>
                <a:gd name="connsiteY0" fmla="*/ 1328782 h 1335835"/>
                <a:gd name="connsiteX1" fmla="*/ 298256 w 443286"/>
                <a:gd name="connsiteY1" fmla="*/ 0 h 1335835"/>
                <a:gd name="connsiteX2" fmla="*/ 443286 w 443286"/>
                <a:gd name="connsiteY2" fmla="*/ 10247 h 1335835"/>
                <a:gd name="connsiteX3" fmla="*/ 138380 w 443286"/>
                <a:gd name="connsiteY3" fmla="*/ 1309799 h 1335835"/>
                <a:gd name="connsiteX4" fmla="*/ 0 w 443286"/>
                <a:gd name="connsiteY4" fmla="*/ 1328782 h 1335835"/>
                <a:gd name="connsiteX0" fmla="*/ 0 w 443286"/>
                <a:gd name="connsiteY0" fmla="*/ 1328782 h 1331731"/>
                <a:gd name="connsiteX1" fmla="*/ 298256 w 443286"/>
                <a:gd name="connsiteY1" fmla="*/ 0 h 1331731"/>
                <a:gd name="connsiteX2" fmla="*/ 443286 w 443286"/>
                <a:gd name="connsiteY2" fmla="*/ 10247 h 1331731"/>
                <a:gd name="connsiteX3" fmla="*/ 152554 w 443286"/>
                <a:gd name="connsiteY3" fmla="*/ 1248933 h 1331731"/>
                <a:gd name="connsiteX4" fmla="*/ 0 w 443286"/>
                <a:gd name="connsiteY4" fmla="*/ 1328782 h 1331731"/>
                <a:gd name="connsiteX0" fmla="*/ 0 w 443286"/>
                <a:gd name="connsiteY0" fmla="*/ 1328782 h 1331456"/>
                <a:gd name="connsiteX1" fmla="*/ 298256 w 443286"/>
                <a:gd name="connsiteY1" fmla="*/ 0 h 1331456"/>
                <a:gd name="connsiteX2" fmla="*/ 443286 w 443286"/>
                <a:gd name="connsiteY2" fmla="*/ 10247 h 1331456"/>
                <a:gd name="connsiteX3" fmla="*/ 154266 w 443286"/>
                <a:gd name="connsiteY3" fmla="*/ 1238321 h 1331456"/>
                <a:gd name="connsiteX4" fmla="*/ 0 w 443286"/>
                <a:gd name="connsiteY4" fmla="*/ 1328782 h 1331456"/>
                <a:gd name="connsiteX0" fmla="*/ 0 w 447804"/>
                <a:gd name="connsiteY0" fmla="*/ 1343297 h 1345669"/>
                <a:gd name="connsiteX1" fmla="*/ 302774 w 447804"/>
                <a:gd name="connsiteY1" fmla="*/ 0 h 1345669"/>
                <a:gd name="connsiteX2" fmla="*/ 447804 w 447804"/>
                <a:gd name="connsiteY2" fmla="*/ 10247 h 1345669"/>
                <a:gd name="connsiteX3" fmla="*/ 158784 w 447804"/>
                <a:gd name="connsiteY3" fmla="*/ 1238321 h 1345669"/>
                <a:gd name="connsiteX4" fmla="*/ 0 w 447804"/>
                <a:gd name="connsiteY4" fmla="*/ 1343297 h 1345669"/>
                <a:gd name="connsiteX0" fmla="*/ 0 w 447804"/>
                <a:gd name="connsiteY0" fmla="*/ 1343297 h 1346222"/>
                <a:gd name="connsiteX1" fmla="*/ 302774 w 447804"/>
                <a:gd name="connsiteY1" fmla="*/ 0 h 1346222"/>
                <a:gd name="connsiteX2" fmla="*/ 447804 w 447804"/>
                <a:gd name="connsiteY2" fmla="*/ 10247 h 1346222"/>
                <a:gd name="connsiteX3" fmla="*/ 158784 w 447804"/>
                <a:gd name="connsiteY3" fmla="*/ 1238321 h 1346222"/>
                <a:gd name="connsiteX4" fmla="*/ 0 w 447804"/>
                <a:gd name="connsiteY4" fmla="*/ 1343297 h 1346222"/>
                <a:gd name="connsiteX0" fmla="*/ 0 w 447804"/>
                <a:gd name="connsiteY0" fmla="*/ 1333050 h 1335975"/>
                <a:gd name="connsiteX1" fmla="*/ 305444 w 447804"/>
                <a:gd name="connsiteY1" fmla="*/ 27203 h 1335975"/>
                <a:gd name="connsiteX2" fmla="*/ 447804 w 447804"/>
                <a:gd name="connsiteY2" fmla="*/ 0 h 1335975"/>
                <a:gd name="connsiteX3" fmla="*/ 158784 w 447804"/>
                <a:gd name="connsiteY3" fmla="*/ 1228074 h 1335975"/>
                <a:gd name="connsiteX4" fmla="*/ 0 w 447804"/>
                <a:gd name="connsiteY4" fmla="*/ 1333050 h 1335975"/>
                <a:gd name="connsiteX0" fmla="*/ 0 w 452940"/>
                <a:gd name="connsiteY0" fmla="*/ 1364886 h 1367811"/>
                <a:gd name="connsiteX1" fmla="*/ 305444 w 452940"/>
                <a:gd name="connsiteY1" fmla="*/ 5903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290929 w 452940"/>
                <a:gd name="connsiteY1" fmla="*/ 54519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7811"/>
                <a:gd name="connsiteX1" fmla="*/ 317768 w 452940"/>
                <a:gd name="connsiteY1" fmla="*/ 50138 h 1367811"/>
                <a:gd name="connsiteX2" fmla="*/ 452940 w 452940"/>
                <a:gd name="connsiteY2" fmla="*/ 0 h 1367811"/>
                <a:gd name="connsiteX3" fmla="*/ 158784 w 452940"/>
                <a:gd name="connsiteY3" fmla="*/ 1259910 h 1367811"/>
                <a:gd name="connsiteX4" fmla="*/ 0 w 452940"/>
                <a:gd name="connsiteY4" fmla="*/ 1364886 h 1367811"/>
                <a:gd name="connsiteX0" fmla="*/ 0 w 452940"/>
                <a:gd name="connsiteY0" fmla="*/ 1364886 h 1364886"/>
                <a:gd name="connsiteX1" fmla="*/ 317768 w 452940"/>
                <a:gd name="connsiteY1" fmla="*/ 50138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52940"/>
                <a:gd name="connsiteY0" fmla="*/ 1364886 h 1364886"/>
                <a:gd name="connsiteX1" fmla="*/ 305444 w 452940"/>
                <a:gd name="connsiteY1" fmla="*/ 59039 h 1364886"/>
                <a:gd name="connsiteX2" fmla="*/ 452940 w 452940"/>
                <a:gd name="connsiteY2" fmla="*/ 0 h 1364886"/>
                <a:gd name="connsiteX3" fmla="*/ 158784 w 452940"/>
                <a:gd name="connsiteY3" fmla="*/ 1259910 h 1364886"/>
                <a:gd name="connsiteX4" fmla="*/ 0 w 452940"/>
                <a:gd name="connsiteY4" fmla="*/ 1364886 h 1364886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58784 w 445614"/>
                <a:gd name="connsiteY3" fmla="*/ 1241493 h 1346469"/>
                <a:gd name="connsiteX4" fmla="*/ 0 w 445614"/>
                <a:gd name="connsiteY4" fmla="*/ 1346469 h 1346469"/>
                <a:gd name="connsiteX0" fmla="*/ 0 w 445614"/>
                <a:gd name="connsiteY0" fmla="*/ 1346469 h 1346469"/>
                <a:gd name="connsiteX1" fmla="*/ 305444 w 445614"/>
                <a:gd name="connsiteY1" fmla="*/ 40622 h 1346469"/>
                <a:gd name="connsiteX2" fmla="*/ 445614 w 445614"/>
                <a:gd name="connsiteY2" fmla="*/ 0 h 1346469"/>
                <a:gd name="connsiteX3" fmla="*/ 175011 w 445614"/>
                <a:gd name="connsiteY3" fmla="*/ 1235399 h 1346469"/>
                <a:gd name="connsiteX4" fmla="*/ 0 w 445614"/>
                <a:gd name="connsiteY4" fmla="*/ 1346469 h 134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14" h="1346469">
                  <a:moveTo>
                    <a:pt x="0" y="1346469"/>
                  </a:moveTo>
                  <a:lnTo>
                    <a:pt x="305444" y="40622"/>
                  </a:lnTo>
                  <a:cubicBezTo>
                    <a:pt x="369491" y="27698"/>
                    <a:pt x="391086" y="7926"/>
                    <a:pt x="445614" y="0"/>
                  </a:cubicBezTo>
                  <a:lnTo>
                    <a:pt x="175011" y="1235399"/>
                  </a:lnTo>
                  <a:cubicBezTo>
                    <a:pt x="132012" y="1271457"/>
                    <a:pt x="74956" y="1318604"/>
                    <a:pt x="0" y="13464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0" name="Rectangle 7">
              <a:extLst>
                <a:ext uri="{FF2B5EF4-FFF2-40B4-BE49-F238E27FC236}">
                  <a16:creationId xmlns:a16="http://schemas.microsoft.com/office/drawing/2014/main" xmlns="" id="{DDCBAE26-22D0-447A-B367-52102242D4B4}"/>
                </a:ext>
              </a:extLst>
            </p:cNvPr>
            <p:cNvSpPr/>
            <p:nvPr/>
          </p:nvSpPr>
          <p:spPr>
            <a:xfrm>
              <a:off x="5546983" y="1701466"/>
              <a:ext cx="1041241" cy="3655127"/>
            </a:xfrm>
            <a:custGeom>
              <a:avLst/>
              <a:gdLst>
                <a:gd name="connsiteX0" fmla="*/ 0 w 1468152"/>
                <a:gd name="connsiteY0" fmla="*/ 0 h 2491345"/>
                <a:gd name="connsiteX1" fmla="*/ 1468152 w 1468152"/>
                <a:gd name="connsiteY1" fmla="*/ 0 h 2491345"/>
                <a:gd name="connsiteX2" fmla="*/ 1468152 w 1468152"/>
                <a:gd name="connsiteY2" fmla="*/ 2491345 h 2491345"/>
                <a:gd name="connsiteX3" fmla="*/ 0 w 1468152"/>
                <a:gd name="connsiteY3" fmla="*/ 2491345 h 2491345"/>
                <a:gd name="connsiteX4" fmla="*/ 0 w 1468152"/>
                <a:gd name="connsiteY4" fmla="*/ 0 h 2491345"/>
                <a:gd name="connsiteX0" fmla="*/ 0 w 1468152"/>
                <a:gd name="connsiteY0" fmla="*/ 1163782 h 3655127"/>
                <a:gd name="connsiteX1" fmla="*/ 1266272 w 1468152"/>
                <a:gd name="connsiteY1" fmla="*/ 0 h 3655127"/>
                <a:gd name="connsiteX2" fmla="*/ 1468152 w 1468152"/>
                <a:gd name="connsiteY2" fmla="*/ 3655127 h 3655127"/>
                <a:gd name="connsiteX3" fmla="*/ 0 w 1468152"/>
                <a:gd name="connsiteY3" fmla="*/ 3655127 h 3655127"/>
                <a:gd name="connsiteX4" fmla="*/ 0 w 1468152"/>
                <a:gd name="connsiteY4" fmla="*/ 1163782 h 3655127"/>
                <a:gd name="connsiteX0" fmla="*/ 0 w 1266272"/>
                <a:gd name="connsiteY0" fmla="*/ 1163782 h 3655127"/>
                <a:gd name="connsiteX1" fmla="*/ 1266272 w 1266272"/>
                <a:gd name="connsiteY1" fmla="*/ 0 h 3655127"/>
                <a:gd name="connsiteX2" fmla="*/ 1218770 w 1266272"/>
                <a:gd name="connsiteY2" fmla="*/ 3073236 h 3655127"/>
                <a:gd name="connsiteX3" fmla="*/ 0 w 1266272"/>
                <a:gd name="connsiteY3" fmla="*/ 3655127 h 3655127"/>
                <a:gd name="connsiteX4" fmla="*/ 0 w 1266272"/>
                <a:gd name="connsiteY4" fmla="*/ 1163782 h 3655127"/>
                <a:gd name="connsiteX0" fmla="*/ 0 w 1266272"/>
                <a:gd name="connsiteY0" fmla="*/ 1163782 h 3655127"/>
                <a:gd name="connsiteX1" fmla="*/ 1266272 w 1266272"/>
                <a:gd name="connsiteY1" fmla="*/ 0 h 3655127"/>
                <a:gd name="connsiteX2" fmla="*/ 1206895 w 1266272"/>
                <a:gd name="connsiteY2" fmla="*/ 2420093 h 3655127"/>
                <a:gd name="connsiteX3" fmla="*/ 0 w 1266272"/>
                <a:gd name="connsiteY3" fmla="*/ 3655127 h 3655127"/>
                <a:gd name="connsiteX4" fmla="*/ 0 w 1266272"/>
                <a:gd name="connsiteY4" fmla="*/ 1163782 h 3655127"/>
                <a:gd name="connsiteX0" fmla="*/ 19056 w 1285328"/>
                <a:gd name="connsiteY0" fmla="*/ 1163782 h 3655127"/>
                <a:gd name="connsiteX1" fmla="*/ 1285328 w 1285328"/>
                <a:gd name="connsiteY1" fmla="*/ 0 h 3655127"/>
                <a:gd name="connsiteX2" fmla="*/ 1225951 w 1285328"/>
                <a:gd name="connsiteY2" fmla="*/ 2420093 h 3655127"/>
                <a:gd name="connsiteX3" fmla="*/ 19056 w 1285328"/>
                <a:gd name="connsiteY3" fmla="*/ 3655127 h 3655127"/>
                <a:gd name="connsiteX4" fmla="*/ 81 w 1285328"/>
                <a:gd name="connsiteY4" fmla="*/ 1155781 h 3655127"/>
                <a:gd name="connsiteX5" fmla="*/ 19056 w 1285328"/>
                <a:gd name="connsiteY5" fmla="*/ 1163782 h 3655127"/>
                <a:gd name="connsiteX0" fmla="*/ 19056 w 1285328"/>
                <a:gd name="connsiteY0" fmla="*/ 1163782 h 3655127"/>
                <a:gd name="connsiteX1" fmla="*/ 1285328 w 1285328"/>
                <a:gd name="connsiteY1" fmla="*/ 0 h 3655127"/>
                <a:gd name="connsiteX2" fmla="*/ 1225951 w 1285328"/>
                <a:gd name="connsiteY2" fmla="*/ 2420093 h 3655127"/>
                <a:gd name="connsiteX3" fmla="*/ 19056 w 1285328"/>
                <a:gd name="connsiteY3" fmla="*/ 3655127 h 3655127"/>
                <a:gd name="connsiteX4" fmla="*/ 81 w 1285328"/>
                <a:gd name="connsiteY4" fmla="*/ 1155781 h 3655127"/>
                <a:gd name="connsiteX5" fmla="*/ 19056 w 1285328"/>
                <a:gd name="connsiteY5" fmla="*/ 1163782 h 3655127"/>
                <a:gd name="connsiteX0" fmla="*/ 19056 w 1285328"/>
                <a:gd name="connsiteY0" fmla="*/ 1163782 h 3655127"/>
                <a:gd name="connsiteX1" fmla="*/ 1285328 w 1285328"/>
                <a:gd name="connsiteY1" fmla="*/ 0 h 3655127"/>
                <a:gd name="connsiteX2" fmla="*/ 1225951 w 1285328"/>
                <a:gd name="connsiteY2" fmla="*/ 2420093 h 3655127"/>
                <a:gd name="connsiteX3" fmla="*/ 19056 w 1285328"/>
                <a:gd name="connsiteY3" fmla="*/ 3655127 h 3655127"/>
                <a:gd name="connsiteX4" fmla="*/ 81 w 1285328"/>
                <a:gd name="connsiteY4" fmla="*/ 1155781 h 3655127"/>
                <a:gd name="connsiteX5" fmla="*/ 19056 w 1285328"/>
                <a:gd name="connsiteY5" fmla="*/ 1163782 h 3655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328" h="3655127">
                  <a:moveTo>
                    <a:pt x="19056" y="1163782"/>
                  </a:moveTo>
                  <a:cubicBezTo>
                    <a:pt x="429272" y="740229"/>
                    <a:pt x="863237" y="387927"/>
                    <a:pt x="1285328" y="0"/>
                  </a:cubicBezTo>
                  <a:lnTo>
                    <a:pt x="1225951" y="2420093"/>
                  </a:lnTo>
                  <a:cubicBezTo>
                    <a:pt x="823653" y="2831771"/>
                    <a:pt x="445104" y="3279075"/>
                    <a:pt x="19056" y="3655127"/>
                  </a:cubicBezTo>
                  <a:cubicBezTo>
                    <a:pt x="20648" y="2837846"/>
                    <a:pt x="-1511" y="1973062"/>
                    <a:pt x="81" y="1155781"/>
                  </a:cubicBezTo>
                  <a:lnTo>
                    <a:pt x="19056" y="116378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xmlns="" id="{6FE72A0D-80E1-4D6B-96A8-A0641C0A7198}"/>
                </a:ext>
              </a:extLst>
            </p:cNvPr>
            <p:cNvSpPr/>
            <p:nvPr/>
          </p:nvSpPr>
          <p:spPr>
            <a:xfrm>
              <a:off x="2612260" y="4609589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0" y="0"/>
                  </a:moveTo>
                  <a:cubicBezTo>
                    <a:pt x="307082" y="123825"/>
                    <a:pt x="537964" y="133350"/>
                    <a:pt x="864096" y="0"/>
                  </a:cubicBez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2" name="Rectangle 4">
              <a:extLst>
                <a:ext uri="{FF2B5EF4-FFF2-40B4-BE49-F238E27FC236}">
                  <a16:creationId xmlns:a16="http://schemas.microsoft.com/office/drawing/2014/main" xmlns="" id="{31D86D80-D2DE-48DD-9D6A-EDDF1AFBDCFF}"/>
                </a:ext>
              </a:extLst>
            </p:cNvPr>
            <p:cNvSpPr/>
            <p:nvPr/>
          </p:nvSpPr>
          <p:spPr>
            <a:xfrm>
              <a:off x="3701334" y="4609589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0" y="0"/>
                  </a:moveTo>
                  <a:cubicBezTo>
                    <a:pt x="307082" y="123825"/>
                    <a:pt x="537964" y="133350"/>
                    <a:pt x="864096" y="0"/>
                  </a:cubicBez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3" name="Rectangle 4">
              <a:extLst>
                <a:ext uri="{FF2B5EF4-FFF2-40B4-BE49-F238E27FC236}">
                  <a16:creationId xmlns:a16="http://schemas.microsoft.com/office/drawing/2014/main" xmlns="" id="{9322D09B-B373-4D93-A9D2-0A498EFE4171}"/>
                </a:ext>
              </a:extLst>
            </p:cNvPr>
            <p:cNvSpPr/>
            <p:nvPr/>
          </p:nvSpPr>
          <p:spPr>
            <a:xfrm>
              <a:off x="4751848" y="4609589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0" y="0"/>
                  </a:moveTo>
                  <a:cubicBezTo>
                    <a:pt x="307082" y="123825"/>
                    <a:pt x="537964" y="133350"/>
                    <a:pt x="864096" y="0"/>
                  </a:cubicBez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4" name="Rectangle 4">
              <a:extLst>
                <a:ext uri="{FF2B5EF4-FFF2-40B4-BE49-F238E27FC236}">
                  <a16:creationId xmlns:a16="http://schemas.microsoft.com/office/drawing/2014/main" xmlns="" id="{18A32BE3-3818-43CD-876C-7E778C1C2B80}"/>
                </a:ext>
              </a:extLst>
            </p:cNvPr>
            <p:cNvSpPr/>
            <p:nvPr/>
          </p:nvSpPr>
          <p:spPr>
            <a:xfrm>
              <a:off x="2612260" y="4509120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864096" y="0"/>
                  </a:move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lnTo>
                    <a:pt x="0" y="231546"/>
                  </a:lnTo>
                  <a:cubicBezTo>
                    <a:pt x="304482" y="353580"/>
                    <a:pt x="534610" y="362265"/>
                    <a:pt x="858934" y="229654"/>
                  </a:cubicBezTo>
                  <a:lnTo>
                    <a:pt x="858934" y="1894"/>
                  </a:lnTo>
                  <a:cubicBezTo>
                    <a:pt x="860700" y="1386"/>
                    <a:pt x="862397" y="695"/>
                    <a:pt x="86409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5" name="Rectangle 4">
              <a:extLst>
                <a:ext uri="{FF2B5EF4-FFF2-40B4-BE49-F238E27FC236}">
                  <a16:creationId xmlns:a16="http://schemas.microsoft.com/office/drawing/2014/main" xmlns="" id="{50FD4A05-E5BD-43EE-8EF0-E2F951129D90}"/>
                </a:ext>
              </a:extLst>
            </p:cNvPr>
            <p:cNvSpPr/>
            <p:nvPr/>
          </p:nvSpPr>
          <p:spPr>
            <a:xfrm>
              <a:off x="3701334" y="4509120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864096" y="0"/>
                  </a:move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lnTo>
                    <a:pt x="0" y="231546"/>
                  </a:lnTo>
                  <a:cubicBezTo>
                    <a:pt x="304482" y="353580"/>
                    <a:pt x="534610" y="362265"/>
                    <a:pt x="858934" y="229654"/>
                  </a:cubicBezTo>
                  <a:lnTo>
                    <a:pt x="858934" y="1894"/>
                  </a:lnTo>
                  <a:cubicBezTo>
                    <a:pt x="860700" y="1386"/>
                    <a:pt x="862397" y="695"/>
                    <a:pt x="86409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6" name="Rectangle 4">
              <a:extLst>
                <a:ext uri="{FF2B5EF4-FFF2-40B4-BE49-F238E27FC236}">
                  <a16:creationId xmlns:a16="http://schemas.microsoft.com/office/drawing/2014/main" xmlns="" id="{C726006F-12A2-451C-91BB-C79A69E04309}"/>
                </a:ext>
              </a:extLst>
            </p:cNvPr>
            <p:cNvSpPr/>
            <p:nvPr/>
          </p:nvSpPr>
          <p:spPr>
            <a:xfrm>
              <a:off x="4751848" y="4509120"/>
              <a:ext cx="864096" cy="466294"/>
            </a:xfrm>
            <a:custGeom>
              <a:avLst/>
              <a:gdLst/>
              <a:ahLst/>
              <a:cxnLst/>
              <a:rect l="l" t="t" r="r" b="b"/>
              <a:pathLst>
                <a:path w="864096" h="466294">
                  <a:moveTo>
                    <a:pt x="864096" y="0"/>
                  </a:moveTo>
                  <a:lnTo>
                    <a:pt x="864096" y="369821"/>
                  </a:lnTo>
                  <a:cubicBezTo>
                    <a:pt x="537964" y="503171"/>
                    <a:pt x="307082" y="493646"/>
                    <a:pt x="0" y="369821"/>
                  </a:cubicBezTo>
                  <a:lnTo>
                    <a:pt x="0" y="231546"/>
                  </a:lnTo>
                  <a:cubicBezTo>
                    <a:pt x="304482" y="353580"/>
                    <a:pt x="534610" y="362265"/>
                    <a:pt x="858934" y="229654"/>
                  </a:cubicBezTo>
                  <a:lnTo>
                    <a:pt x="858934" y="1894"/>
                  </a:lnTo>
                  <a:cubicBezTo>
                    <a:pt x="860700" y="1386"/>
                    <a:pt x="862397" y="695"/>
                    <a:pt x="86409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57" name="Group 102">
            <a:extLst>
              <a:ext uri="{FF2B5EF4-FFF2-40B4-BE49-F238E27FC236}">
                <a16:creationId xmlns:a16="http://schemas.microsoft.com/office/drawing/2014/main" xmlns="" id="{E343405E-5007-488D-98F1-F642E5FD7BCB}"/>
              </a:ext>
            </a:extLst>
          </p:cNvPr>
          <p:cNvGrpSpPr/>
          <p:nvPr/>
        </p:nvGrpSpPr>
        <p:grpSpPr>
          <a:xfrm>
            <a:off x="4818017" y="3286182"/>
            <a:ext cx="1739595" cy="2366749"/>
            <a:chOff x="691774" y="3905989"/>
            <a:chExt cx="1871817" cy="2366749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633AF02D-DEA3-4282-A76C-05BBBB2909E4}"/>
                </a:ext>
              </a:extLst>
            </p:cNvPr>
            <p:cNvSpPr txBox="1"/>
            <p:nvPr/>
          </p:nvSpPr>
          <p:spPr>
            <a:xfrm>
              <a:off x="691774" y="4149080"/>
              <a:ext cx="187181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791D6B0A-6A87-43D2-B7D4-414495CAA025}"/>
                </a:ext>
              </a:extLst>
            </p:cNvPr>
            <p:cNvSpPr txBox="1"/>
            <p:nvPr/>
          </p:nvSpPr>
          <p:spPr>
            <a:xfrm>
              <a:off x="691774" y="3905989"/>
              <a:ext cx="18718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103">
            <a:extLst>
              <a:ext uri="{FF2B5EF4-FFF2-40B4-BE49-F238E27FC236}">
                <a16:creationId xmlns:a16="http://schemas.microsoft.com/office/drawing/2014/main" xmlns="" id="{7827A6DF-0169-4D4B-84B5-2F87DEE6DBBD}"/>
              </a:ext>
            </a:extLst>
          </p:cNvPr>
          <p:cNvGrpSpPr/>
          <p:nvPr/>
        </p:nvGrpSpPr>
        <p:grpSpPr>
          <a:xfrm>
            <a:off x="2243673" y="3286182"/>
            <a:ext cx="1739595" cy="2366749"/>
            <a:chOff x="691774" y="3905989"/>
            <a:chExt cx="1871817" cy="236674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D5CDA71E-B6ED-4862-9AED-A83757F4E3B7}"/>
                </a:ext>
              </a:extLst>
            </p:cNvPr>
            <p:cNvSpPr txBox="1"/>
            <p:nvPr/>
          </p:nvSpPr>
          <p:spPr>
            <a:xfrm>
              <a:off x="691774" y="4149080"/>
              <a:ext cx="187181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5AF8D2B4-2CA9-47D2-9859-E9A68CAD00CA}"/>
                </a:ext>
              </a:extLst>
            </p:cNvPr>
            <p:cNvSpPr txBox="1"/>
            <p:nvPr/>
          </p:nvSpPr>
          <p:spPr>
            <a:xfrm>
              <a:off x="691774" y="3905989"/>
              <a:ext cx="18718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106">
            <a:extLst>
              <a:ext uri="{FF2B5EF4-FFF2-40B4-BE49-F238E27FC236}">
                <a16:creationId xmlns:a16="http://schemas.microsoft.com/office/drawing/2014/main" xmlns="" id="{836880FD-019F-4BD1-8480-A98994D0D55E}"/>
              </a:ext>
            </a:extLst>
          </p:cNvPr>
          <p:cNvGrpSpPr/>
          <p:nvPr/>
        </p:nvGrpSpPr>
        <p:grpSpPr>
          <a:xfrm>
            <a:off x="7380457" y="3286182"/>
            <a:ext cx="1739595" cy="2366749"/>
            <a:chOff x="691774" y="3905989"/>
            <a:chExt cx="1871817" cy="236674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8BB790A3-1A0F-4AE3-B85B-5C847DE3DAA1}"/>
                </a:ext>
              </a:extLst>
            </p:cNvPr>
            <p:cNvSpPr txBox="1"/>
            <p:nvPr/>
          </p:nvSpPr>
          <p:spPr>
            <a:xfrm>
              <a:off x="691774" y="4149080"/>
              <a:ext cx="187181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43F1D870-DA11-40D4-A609-BA2065099708}"/>
                </a:ext>
              </a:extLst>
            </p:cNvPr>
            <p:cNvSpPr txBox="1"/>
            <p:nvPr/>
          </p:nvSpPr>
          <p:spPr>
            <a:xfrm>
              <a:off x="691774" y="3905989"/>
              <a:ext cx="18718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8">
            <a:extLst>
              <a:ext uri="{FF2B5EF4-FFF2-40B4-BE49-F238E27FC236}">
                <a16:creationId xmlns:a16="http://schemas.microsoft.com/office/drawing/2014/main" xmlns="" id="{2D8A7194-02DB-42F2-9579-80EFD8F4678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A3F0DF3-0A4D-41DF-9185-F6CA57656A89}"/>
              </a:ext>
            </a:extLst>
          </p:cNvPr>
          <p:cNvSpPr txBox="1"/>
          <p:nvPr/>
        </p:nvSpPr>
        <p:spPr>
          <a:xfrm>
            <a:off x="4423209" y="5220765"/>
            <a:ext cx="4413451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OREM </a:t>
            </a:r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IPSUM</a:t>
            </a:r>
          </a:p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DOLOR </a:t>
            </a:r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SIT AMET, 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자유형: 도형 13">
            <a:extLst>
              <a:ext uri="{FF2B5EF4-FFF2-40B4-BE49-F238E27FC236}">
                <a16:creationId xmlns:a16="http://schemas.microsoft.com/office/drawing/2014/main" xmlns="" id="{C2D34CCB-777E-43FD-9A74-2CF65FE8CF49}"/>
              </a:ext>
            </a:extLst>
          </p:cNvPr>
          <p:cNvSpPr/>
          <p:nvPr/>
        </p:nvSpPr>
        <p:spPr>
          <a:xfrm>
            <a:off x="4530384" y="4564699"/>
            <a:ext cx="588430" cy="544215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92E5513-9C0F-4BC2-9C3B-4C7EDE349CB7}"/>
              </a:ext>
            </a:extLst>
          </p:cNvPr>
          <p:cNvSpPr txBox="1"/>
          <p:nvPr/>
        </p:nvSpPr>
        <p:spPr>
          <a:xfrm>
            <a:off x="585002" y="476110"/>
            <a:ext cx="401032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SLIDE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811F867-3BE6-4159-906B-7BBAEC579A41}"/>
              </a:ext>
            </a:extLst>
          </p:cNvPr>
          <p:cNvSpPr txBox="1"/>
          <p:nvPr/>
        </p:nvSpPr>
        <p:spPr>
          <a:xfrm>
            <a:off x="585002" y="3435661"/>
            <a:ext cx="28945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Get a modern PowerPoint  Presentation that is beautifully designed. </a:t>
            </a:r>
          </a:p>
          <a:p>
            <a:endParaRPr lang="en-US" altLang="ko-KR" sz="1200" dirty="0">
              <a:cs typeface="Arial" pitchFamily="34" charset="0"/>
            </a:endParaRPr>
          </a:p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Easy to change colors, photos and Text.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185A8BB-A321-4053-8133-61428C92B1A3}"/>
              </a:ext>
            </a:extLst>
          </p:cNvPr>
          <p:cNvSpPr txBox="1"/>
          <p:nvPr/>
        </p:nvSpPr>
        <p:spPr>
          <a:xfrm>
            <a:off x="634697" y="2736149"/>
            <a:ext cx="3895687" cy="61555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We Create Quality Professional </a:t>
            </a:r>
          </a:p>
          <a:p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PPT Presentation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400"/>
            </a:pPr>
            <a:r>
              <a:rPr lang="en-US" b="1" dirty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Motivation</a:t>
            </a:r>
            <a:endParaRPr lang="en-US" dirty="0">
              <a:solidFill>
                <a:srgbClr val="3F3F3F"/>
              </a:solidFill>
              <a:latin typeface="DM Sans" pitchFamily="2" charset="0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016578" y="1570092"/>
            <a:ext cx="6883913" cy="424732"/>
            <a:chOff x="1071364" y="1345181"/>
            <a:chExt cx="6883913" cy="4247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EFAEA706-5EDB-4672-99EE-B54FBC973702}"/>
                </a:ext>
              </a:extLst>
            </p:cNvPr>
            <p:cNvSpPr txBox="1"/>
            <p:nvPr/>
          </p:nvSpPr>
          <p:spPr>
            <a:xfrm>
              <a:off x="1529540" y="1345181"/>
              <a:ext cx="6425737" cy="4247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lnSpc>
                  <a:spcPct val="90000"/>
                </a:lnSpc>
                <a:buClr>
                  <a:srgbClr val="000000"/>
                </a:buClr>
                <a:buSzPts val="2000"/>
              </a:pPr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Always existing demand for experienced tutor</a:t>
              </a:r>
            </a:p>
          </p:txBody>
        </p:sp>
        <p:sp>
          <p:nvSpPr>
            <p:cNvPr id="34" name="Arrow: Chevron 1">
              <a:extLst>
                <a:ext uri="{FF2B5EF4-FFF2-40B4-BE49-F238E27FC236}">
                  <a16:creationId xmlns:a16="http://schemas.microsoft.com/office/drawing/2014/main" xmlns="" id="{0B6E9D80-65A0-4F30-AA14-603431121CBC}"/>
                </a:ext>
              </a:extLst>
            </p:cNvPr>
            <p:cNvSpPr/>
            <p:nvPr/>
          </p:nvSpPr>
          <p:spPr>
            <a:xfrm>
              <a:off x="1071364" y="1435500"/>
              <a:ext cx="458176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FAEA706-5EDB-4672-99EE-B54FBC973702}"/>
              </a:ext>
            </a:extLst>
          </p:cNvPr>
          <p:cNvSpPr txBox="1"/>
          <p:nvPr/>
        </p:nvSpPr>
        <p:spPr>
          <a:xfrm>
            <a:off x="10582103" y="6271847"/>
            <a:ext cx="11388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b="1" dirty="0" smtClean="0">
                <a:latin typeface="DM Sans" pitchFamily="2" charset="0"/>
              </a:rPr>
              <a:t>Page: 02</a:t>
            </a:r>
            <a:endParaRPr lang="en-US" b="1" dirty="0">
              <a:latin typeface="DM Sans" pitchFamily="2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186547" y="6283572"/>
            <a:ext cx="4820132" cy="432158"/>
            <a:chOff x="186547" y="6283572"/>
            <a:chExt cx="4820132" cy="43215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EFAEA706-5EDB-4672-99EE-B54FBC973702}"/>
                </a:ext>
              </a:extLst>
            </p:cNvPr>
            <p:cNvSpPr txBox="1"/>
            <p:nvPr/>
          </p:nvSpPr>
          <p:spPr>
            <a:xfrm>
              <a:off x="186547" y="6302622"/>
              <a:ext cx="48201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buClr>
                  <a:schemeClr val="dk1"/>
                </a:buClr>
                <a:buSzPts val="2800"/>
              </a:pPr>
              <a:r>
                <a:rPr lang="en-US" b="1" dirty="0">
                  <a:latin typeface="DM Sans" pitchFamily="2" charset="0"/>
                </a:rPr>
                <a:t>United International University (UIU) 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28" y="6283572"/>
              <a:ext cx="475737" cy="432158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1016578" y="2062227"/>
            <a:ext cx="10365218" cy="830997"/>
            <a:chOff x="1071364" y="1299589"/>
            <a:chExt cx="6722911" cy="83099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EFAEA706-5EDB-4672-99EE-B54FBC973702}"/>
                </a:ext>
              </a:extLst>
            </p:cNvPr>
            <p:cNvSpPr txBox="1"/>
            <p:nvPr/>
          </p:nvSpPr>
          <p:spPr>
            <a:xfrm>
              <a:off x="1368538" y="1299589"/>
              <a:ext cx="642573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Parents and students are worried about fraud and sources to find to </a:t>
              </a:r>
              <a:r>
                <a:rPr lang="en-US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tutor</a:t>
              </a:r>
              <a:endPara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42" name="Arrow: Chevron 1">
              <a:extLst>
                <a:ext uri="{FF2B5EF4-FFF2-40B4-BE49-F238E27FC236}">
                  <a16:creationId xmlns:a16="http://schemas.microsoft.com/office/drawing/2014/main" xmlns="" id="{0B6E9D80-65A0-4F30-AA14-603431121CBC}"/>
                </a:ext>
              </a:extLst>
            </p:cNvPr>
            <p:cNvSpPr/>
            <p:nvPr/>
          </p:nvSpPr>
          <p:spPr>
            <a:xfrm>
              <a:off x="1071364" y="1616475"/>
              <a:ext cx="297174" cy="245317"/>
            </a:xfrm>
            <a:prstGeom prst="chevron">
              <a:avLst>
                <a:gd name="adj" fmla="val 52516"/>
              </a:avLst>
            </a:prstGeom>
            <a:solidFill>
              <a:srgbClr val="7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16578" y="3145293"/>
            <a:ext cx="10365218" cy="461665"/>
            <a:chOff x="1071364" y="1484255"/>
            <a:chExt cx="6722911" cy="46166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EFAEA706-5EDB-4672-99EE-B54FBC973702}"/>
                </a:ext>
              </a:extLst>
            </p:cNvPr>
            <p:cNvSpPr txBox="1"/>
            <p:nvPr/>
          </p:nvSpPr>
          <p:spPr>
            <a:xfrm>
              <a:off x="1368538" y="1484255"/>
              <a:ext cx="642573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Increasing internet accessibility and available online tools</a:t>
              </a:r>
            </a:p>
          </p:txBody>
        </p:sp>
        <p:sp>
          <p:nvSpPr>
            <p:cNvPr id="45" name="Arrow: Chevron 1">
              <a:extLst>
                <a:ext uri="{FF2B5EF4-FFF2-40B4-BE49-F238E27FC236}">
                  <a16:creationId xmlns:a16="http://schemas.microsoft.com/office/drawing/2014/main" xmlns="" id="{0B6E9D80-65A0-4F30-AA14-603431121CBC}"/>
                </a:ext>
              </a:extLst>
            </p:cNvPr>
            <p:cNvSpPr/>
            <p:nvPr/>
          </p:nvSpPr>
          <p:spPr>
            <a:xfrm>
              <a:off x="1071364" y="1616475"/>
              <a:ext cx="297174" cy="245317"/>
            </a:xfrm>
            <a:prstGeom prst="chevron">
              <a:avLst>
                <a:gd name="adj" fmla="val 5251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016578" y="3854490"/>
            <a:ext cx="10365218" cy="461665"/>
            <a:chOff x="1071364" y="1484255"/>
            <a:chExt cx="6722911" cy="46166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EFAEA706-5EDB-4672-99EE-B54FBC973702}"/>
                </a:ext>
              </a:extLst>
            </p:cNvPr>
            <p:cNvSpPr txBox="1"/>
            <p:nvPr/>
          </p:nvSpPr>
          <p:spPr>
            <a:xfrm>
              <a:off x="1368538" y="1484255"/>
              <a:ext cx="642573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Students and many varsity graduates are in quest of </a:t>
              </a:r>
              <a:r>
                <a:rPr lang="en-US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tuition</a:t>
              </a:r>
              <a:endPara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48" name="Arrow: Chevron 1">
              <a:extLst>
                <a:ext uri="{FF2B5EF4-FFF2-40B4-BE49-F238E27FC236}">
                  <a16:creationId xmlns:a16="http://schemas.microsoft.com/office/drawing/2014/main" xmlns="" id="{0B6E9D80-65A0-4F30-AA14-603431121CBC}"/>
                </a:ext>
              </a:extLst>
            </p:cNvPr>
            <p:cNvSpPr/>
            <p:nvPr/>
          </p:nvSpPr>
          <p:spPr>
            <a:xfrm>
              <a:off x="1071364" y="1616475"/>
              <a:ext cx="297174" cy="245317"/>
            </a:xfrm>
            <a:prstGeom prst="chevron">
              <a:avLst>
                <a:gd name="adj" fmla="val 52516"/>
              </a:avLst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016578" y="4665314"/>
            <a:ext cx="10365218" cy="461665"/>
            <a:chOff x="1071364" y="1484255"/>
            <a:chExt cx="6722911" cy="46166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EFAEA706-5EDB-4672-99EE-B54FBC973702}"/>
                </a:ext>
              </a:extLst>
            </p:cNvPr>
            <p:cNvSpPr txBox="1"/>
            <p:nvPr/>
          </p:nvSpPr>
          <p:spPr>
            <a:xfrm>
              <a:off x="1368538" y="1484255"/>
              <a:ext cx="642573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DM Sans" pitchFamily="2" charset="0"/>
                  <a:ea typeface="Century Schoolbook"/>
                  <a:cs typeface="Century Schoolbook"/>
                  <a:sym typeface="Century Schoolbook"/>
                </a:rPr>
                <a:t>Comfortable and convenient for all </a:t>
              </a:r>
            </a:p>
          </p:txBody>
        </p:sp>
        <p:sp>
          <p:nvSpPr>
            <p:cNvPr id="51" name="Arrow: Chevron 1">
              <a:extLst>
                <a:ext uri="{FF2B5EF4-FFF2-40B4-BE49-F238E27FC236}">
                  <a16:creationId xmlns:a16="http://schemas.microsoft.com/office/drawing/2014/main" xmlns="" id="{0B6E9D80-65A0-4F30-AA14-603431121CBC}"/>
                </a:ext>
              </a:extLst>
            </p:cNvPr>
            <p:cNvSpPr/>
            <p:nvPr/>
          </p:nvSpPr>
          <p:spPr>
            <a:xfrm>
              <a:off x="1071364" y="1616475"/>
              <a:ext cx="297174" cy="245317"/>
            </a:xfrm>
            <a:prstGeom prst="chevron">
              <a:avLst>
                <a:gd name="adj" fmla="val 52516"/>
              </a:avLst>
            </a:prstGeom>
            <a:solidFill>
              <a:srgbClr val="00206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67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31">
            <a:extLst>
              <a:ext uri="{FF2B5EF4-FFF2-40B4-BE49-F238E27FC236}">
                <a16:creationId xmlns:a16="http://schemas.microsoft.com/office/drawing/2014/main" xmlns="" id="{95C0C8D8-463A-42DB-B22C-E1F004D6C1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1260981"/>
              </p:ext>
            </p:extLst>
          </p:nvPr>
        </p:nvGraphicFramePr>
        <p:xfrm>
          <a:off x="3649902" y="1844374"/>
          <a:ext cx="4892198" cy="4001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그룹 2">
            <a:extLst>
              <a:ext uri="{FF2B5EF4-FFF2-40B4-BE49-F238E27FC236}">
                <a16:creationId xmlns:a16="http://schemas.microsoft.com/office/drawing/2014/main" xmlns="" id="{1BABFDCF-69F3-4BE7-BF50-346D8F91AFB3}"/>
              </a:ext>
            </a:extLst>
          </p:cNvPr>
          <p:cNvGrpSpPr/>
          <p:nvPr/>
        </p:nvGrpSpPr>
        <p:grpSpPr>
          <a:xfrm>
            <a:off x="8750740" y="1910362"/>
            <a:ext cx="1296144" cy="475334"/>
            <a:chOff x="8536055" y="1721597"/>
            <a:chExt cx="1296144" cy="475334"/>
          </a:xfrm>
        </p:grpSpPr>
        <p:grpSp>
          <p:nvGrpSpPr>
            <p:cNvPr id="5" name="Group 33">
              <a:extLst>
                <a:ext uri="{FF2B5EF4-FFF2-40B4-BE49-F238E27FC236}">
                  <a16:creationId xmlns:a16="http://schemas.microsoft.com/office/drawing/2014/main" xmlns="" id="{E2CAA577-2DEA-4120-AF9A-0FC3FDFAB46D}"/>
                </a:ext>
              </a:extLst>
            </p:cNvPr>
            <p:cNvGrpSpPr/>
            <p:nvPr/>
          </p:nvGrpSpPr>
          <p:grpSpPr>
            <a:xfrm>
              <a:off x="8536055" y="1721597"/>
              <a:ext cx="1296144" cy="192651"/>
              <a:chOff x="7452320" y="1292132"/>
              <a:chExt cx="1296144" cy="192651"/>
            </a:xfrm>
          </p:grpSpPr>
          <p:sp>
            <p:nvSpPr>
              <p:cNvPr id="9" name="Rectangle 37">
                <a:extLst>
                  <a:ext uri="{FF2B5EF4-FFF2-40B4-BE49-F238E27FC236}">
                    <a16:creationId xmlns:a16="http://schemas.microsoft.com/office/drawing/2014/main" xmlns="" id="{13A4A609-5DE6-40A9-AC19-57282F357468}"/>
                  </a:ext>
                </a:extLst>
              </p:cNvPr>
              <p:cNvSpPr/>
              <p:nvPr/>
            </p:nvSpPr>
            <p:spPr>
              <a:xfrm>
                <a:off x="7452320" y="1292132"/>
                <a:ext cx="192651" cy="19265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7265B45F-AB45-4DB1-B768-68A6EF83BFC3}"/>
                  </a:ext>
                </a:extLst>
              </p:cNvPr>
              <p:cNvSpPr txBox="1"/>
              <p:nvPr/>
            </p:nvSpPr>
            <p:spPr>
              <a:xfrm>
                <a:off x="7740352" y="1301658"/>
                <a:ext cx="1008112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Add Text</a:t>
                </a:r>
              </a:p>
            </p:txBody>
          </p:sp>
        </p:grpSp>
        <p:grpSp>
          <p:nvGrpSpPr>
            <p:cNvPr id="6" name="Group 34">
              <a:extLst>
                <a:ext uri="{FF2B5EF4-FFF2-40B4-BE49-F238E27FC236}">
                  <a16:creationId xmlns:a16="http://schemas.microsoft.com/office/drawing/2014/main" xmlns="" id="{1CFAADF2-5B38-43BE-BC81-1EC64878B9FC}"/>
                </a:ext>
              </a:extLst>
            </p:cNvPr>
            <p:cNvGrpSpPr/>
            <p:nvPr/>
          </p:nvGrpSpPr>
          <p:grpSpPr>
            <a:xfrm>
              <a:off x="8536055" y="2004280"/>
              <a:ext cx="1296144" cy="192651"/>
              <a:chOff x="7452320" y="1292132"/>
              <a:chExt cx="1296144" cy="192651"/>
            </a:xfrm>
          </p:grpSpPr>
          <p:sp>
            <p:nvSpPr>
              <p:cNvPr id="7" name="Rectangle 35">
                <a:extLst>
                  <a:ext uri="{FF2B5EF4-FFF2-40B4-BE49-F238E27FC236}">
                    <a16:creationId xmlns:a16="http://schemas.microsoft.com/office/drawing/2014/main" xmlns="" id="{BB06A8E6-2D7B-46D8-9968-87910F438B08}"/>
                  </a:ext>
                </a:extLst>
              </p:cNvPr>
              <p:cNvSpPr/>
              <p:nvPr/>
            </p:nvSpPr>
            <p:spPr>
              <a:xfrm>
                <a:off x="7452320" y="1292132"/>
                <a:ext cx="192651" cy="19265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C63D282C-9ED5-423D-8F15-7EC26EC23C17}"/>
                  </a:ext>
                </a:extLst>
              </p:cNvPr>
              <p:cNvSpPr txBox="1"/>
              <p:nvPr/>
            </p:nvSpPr>
            <p:spPr>
              <a:xfrm>
                <a:off x="7740352" y="1301658"/>
                <a:ext cx="1008112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Add Text</a:t>
                </a:r>
              </a:p>
            </p:txBody>
          </p:sp>
        </p:grpSp>
      </p:grpSp>
      <p:grpSp>
        <p:nvGrpSpPr>
          <p:cNvPr id="11" name="Group 39">
            <a:extLst>
              <a:ext uri="{FF2B5EF4-FFF2-40B4-BE49-F238E27FC236}">
                <a16:creationId xmlns:a16="http://schemas.microsoft.com/office/drawing/2014/main" xmlns="" id="{95D0057F-C101-4114-A328-5A75CAE1634E}"/>
              </a:ext>
            </a:extLst>
          </p:cNvPr>
          <p:cNvGrpSpPr/>
          <p:nvPr/>
        </p:nvGrpSpPr>
        <p:grpSpPr>
          <a:xfrm>
            <a:off x="938323" y="5614666"/>
            <a:ext cx="1445619" cy="558364"/>
            <a:chOff x="5210294" y="823566"/>
            <a:chExt cx="1477882" cy="40232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D1C95D14-0102-4FE4-BD84-D30831CA5B60}"/>
                </a:ext>
              </a:extLst>
            </p:cNvPr>
            <p:cNvSpPr txBox="1"/>
            <p:nvPr/>
          </p:nvSpPr>
          <p:spPr>
            <a:xfrm>
              <a:off x="5210294" y="981947"/>
              <a:ext cx="1476641" cy="2439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74E762E9-DE16-4F5E-9287-F63E0319827B}"/>
                </a:ext>
              </a:extLst>
            </p:cNvPr>
            <p:cNvSpPr txBox="1"/>
            <p:nvPr/>
          </p:nvSpPr>
          <p:spPr>
            <a:xfrm>
              <a:off x="5218243" y="823566"/>
              <a:ext cx="1469933" cy="1552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2018</a:t>
              </a:r>
            </a:p>
          </p:txBody>
        </p:sp>
      </p:grpSp>
      <p:grpSp>
        <p:nvGrpSpPr>
          <p:cNvPr id="14" name="Group 42">
            <a:extLst>
              <a:ext uri="{FF2B5EF4-FFF2-40B4-BE49-F238E27FC236}">
                <a16:creationId xmlns:a16="http://schemas.microsoft.com/office/drawing/2014/main" xmlns="" id="{A1574C49-C957-429D-AF38-5CB35CBB19F1}"/>
              </a:ext>
            </a:extLst>
          </p:cNvPr>
          <p:cNvGrpSpPr/>
          <p:nvPr/>
        </p:nvGrpSpPr>
        <p:grpSpPr>
          <a:xfrm>
            <a:off x="3157099" y="5614666"/>
            <a:ext cx="1445619" cy="558364"/>
            <a:chOff x="5210294" y="823566"/>
            <a:chExt cx="1477882" cy="4023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67C18156-DB5C-4197-AD8B-4D74CEFCAB35}"/>
                </a:ext>
              </a:extLst>
            </p:cNvPr>
            <p:cNvSpPr txBox="1"/>
            <p:nvPr/>
          </p:nvSpPr>
          <p:spPr>
            <a:xfrm>
              <a:off x="5210294" y="981947"/>
              <a:ext cx="1476641" cy="2439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5CA2AD3D-BF53-45ED-961F-F1939F35123B}"/>
                </a:ext>
              </a:extLst>
            </p:cNvPr>
            <p:cNvSpPr txBox="1"/>
            <p:nvPr/>
          </p:nvSpPr>
          <p:spPr>
            <a:xfrm>
              <a:off x="5218243" y="823566"/>
              <a:ext cx="1469933" cy="1552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2019</a:t>
              </a:r>
            </a:p>
          </p:txBody>
        </p:sp>
      </p:grpSp>
      <p:grpSp>
        <p:nvGrpSpPr>
          <p:cNvPr id="17" name="Group 65">
            <a:extLst>
              <a:ext uri="{FF2B5EF4-FFF2-40B4-BE49-F238E27FC236}">
                <a16:creationId xmlns:a16="http://schemas.microsoft.com/office/drawing/2014/main" xmlns="" id="{2C37569E-8B16-4F22-91EB-1D184C320246}"/>
              </a:ext>
            </a:extLst>
          </p:cNvPr>
          <p:cNvGrpSpPr/>
          <p:nvPr/>
        </p:nvGrpSpPr>
        <p:grpSpPr>
          <a:xfrm>
            <a:off x="5375875" y="5614666"/>
            <a:ext cx="1445619" cy="558364"/>
            <a:chOff x="5210294" y="823566"/>
            <a:chExt cx="1477882" cy="40232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3D195054-F2D2-4A9D-89A6-729C84AB220A}"/>
                </a:ext>
              </a:extLst>
            </p:cNvPr>
            <p:cNvSpPr txBox="1"/>
            <p:nvPr/>
          </p:nvSpPr>
          <p:spPr>
            <a:xfrm>
              <a:off x="5210294" y="981947"/>
              <a:ext cx="1476641" cy="2439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56F8D90A-1981-4FC0-9131-582CC71D0CEE}"/>
                </a:ext>
              </a:extLst>
            </p:cNvPr>
            <p:cNvSpPr txBox="1"/>
            <p:nvPr/>
          </p:nvSpPr>
          <p:spPr>
            <a:xfrm>
              <a:off x="5218243" y="823566"/>
              <a:ext cx="1469933" cy="1552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2020</a:t>
              </a:r>
            </a:p>
          </p:txBody>
        </p:sp>
      </p:grpSp>
      <p:grpSp>
        <p:nvGrpSpPr>
          <p:cNvPr id="20" name="Group 68">
            <a:extLst>
              <a:ext uri="{FF2B5EF4-FFF2-40B4-BE49-F238E27FC236}">
                <a16:creationId xmlns:a16="http://schemas.microsoft.com/office/drawing/2014/main" xmlns="" id="{0CD39BD4-C534-4AD7-912B-8DDAFFC04D69}"/>
              </a:ext>
            </a:extLst>
          </p:cNvPr>
          <p:cNvGrpSpPr/>
          <p:nvPr/>
        </p:nvGrpSpPr>
        <p:grpSpPr>
          <a:xfrm>
            <a:off x="7594651" y="5614666"/>
            <a:ext cx="1445619" cy="558364"/>
            <a:chOff x="5210294" y="823566"/>
            <a:chExt cx="1477882" cy="40232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F52FE81C-D732-401D-8506-87863C4FC1F4}"/>
                </a:ext>
              </a:extLst>
            </p:cNvPr>
            <p:cNvSpPr txBox="1"/>
            <p:nvPr/>
          </p:nvSpPr>
          <p:spPr>
            <a:xfrm>
              <a:off x="5210294" y="981947"/>
              <a:ext cx="1476641" cy="2439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C00F8938-F876-45E5-A8D7-BC585903429A}"/>
                </a:ext>
              </a:extLst>
            </p:cNvPr>
            <p:cNvSpPr txBox="1"/>
            <p:nvPr/>
          </p:nvSpPr>
          <p:spPr>
            <a:xfrm>
              <a:off x="5218243" y="823566"/>
              <a:ext cx="1469933" cy="1552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2021</a:t>
              </a:r>
            </a:p>
          </p:txBody>
        </p:sp>
      </p:grpSp>
      <p:grpSp>
        <p:nvGrpSpPr>
          <p:cNvPr id="23" name="Group 71">
            <a:extLst>
              <a:ext uri="{FF2B5EF4-FFF2-40B4-BE49-F238E27FC236}">
                <a16:creationId xmlns:a16="http://schemas.microsoft.com/office/drawing/2014/main" xmlns="" id="{CD7C983F-BBE9-4C05-846C-EC96B3610767}"/>
              </a:ext>
            </a:extLst>
          </p:cNvPr>
          <p:cNvGrpSpPr/>
          <p:nvPr/>
        </p:nvGrpSpPr>
        <p:grpSpPr>
          <a:xfrm>
            <a:off x="9813429" y="5614666"/>
            <a:ext cx="1445619" cy="558364"/>
            <a:chOff x="5210294" y="823566"/>
            <a:chExt cx="1477882" cy="40232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CF7CC229-22DE-459A-ADB4-5E2B3327D97A}"/>
                </a:ext>
              </a:extLst>
            </p:cNvPr>
            <p:cNvSpPr txBox="1"/>
            <p:nvPr/>
          </p:nvSpPr>
          <p:spPr>
            <a:xfrm>
              <a:off x="5210294" y="981947"/>
              <a:ext cx="1476641" cy="2439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8B3FC18F-CB9D-454D-9FCA-6D8CD7F791EA}"/>
                </a:ext>
              </a:extLst>
            </p:cNvPr>
            <p:cNvSpPr txBox="1"/>
            <p:nvPr/>
          </p:nvSpPr>
          <p:spPr>
            <a:xfrm>
              <a:off x="5218243" y="823566"/>
              <a:ext cx="1469933" cy="1552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2022</a:t>
              </a:r>
            </a:p>
          </p:txBody>
        </p:sp>
      </p:grpSp>
      <p:grpSp>
        <p:nvGrpSpPr>
          <p:cNvPr id="26" name="Group 74">
            <a:extLst>
              <a:ext uri="{FF2B5EF4-FFF2-40B4-BE49-F238E27FC236}">
                <a16:creationId xmlns:a16="http://schemas.microsoft.com/office/drawing/2014/main" xmlns="" id="{78225199-209F-42EB-AECA-70BB8F72B978}"/>
              </a:ext>
            </a:extLst>
          </p:cNvPr>
          <p:cNvGrpSpPr/>
          <p:nvPr/>
        </p:nvGrpSpPr>
        <p:grpSpPr>
          <a:xfrm>
            <a:off x="3687960" y="1854994"/>
            <a:ext cx="1397738" cy="1093211"/>
            <a:chOff x="4147752" y="550769"/>
            <a:chExt cx="1397738" cy="1093211"/>
          </a:xfrm>
        </p:grpSpPr>
        <p:sp>
          <p:nvSpPr>
            <p:cNvPr id="27" name="Flowchart: Extract 10">
              <a:extLst>
                <a:ext uri="{FF2B5EF4-FFF2-40B4-BE49-F238E27FC236}">
                  <a16:creationId xmlns:a16="http://schemas.microsoft.com/office/drawing/2014/main" xmlns="" id="{A5477D84-037C-4594-8E67-628AB3601EC3}"/>
                </a:ext>
              </a:extLst>
            </p:cNvPr>
            <p:cNvSpPr/>
            <p:nvPr/>
          </p:nvSpPr>
          <p:spPr>
            <a:xfrm rot="5400000">
              <a:off x="4300015" y="398506"/>
              <a:ext cx="1093211" cy="1397738"/>
            </a:xfrm>
            <a:custGeom>
              <a:avLst/>
              <a:gdLst/>
              <a:ahLst/>
              <a:cxnLst/>
              <a:rect l="l" t="t" r="r" b="b"/>
              <a:pathLst>
                <a:path w="864096" h="1104800">
                  <a:moveTo>
                    <a:pt x="432048" y="1104800"/>
                  </a:moveTo>
                  <a:cubicBezTo>
                    <a:pt x="193434" y="1104800"/>
                    <a:pt x="0" y="911366"/>
                    <a:pt x="0" y="672752"/>
                  </a:cubicBezTo>
                  <a:cubicBezTo>
                    <a:pt x="0" y="462875"/>
                    <a:pt x="149648" y="287951"/>
                    <a:pt x="348122" y="249164"/>
                  </a:cubicBezTo>
                  <a:lnTo>
                    <a:pt x="432048" y="0"/>
                  </a:lnTo>
                  <a:lnTo>
                    <a:pt x="515974" y="249164"/>
                  </a:lnTo>
                  <a:cubicBezTo>
                    <a:pt x="714448" y="287951"/>
                    <a:pt x="864096" y="462875"/>
                    <a:pt x="864096" y="672752"/>
                  </a:cubicBezTo>
                  <a:cubicBezTo>
                    <a:pt x="864096" y="911366"/>
                    <a:pt x="670662" y="1104800"/>
                    <a:pt x="432048" y="110480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B6919CEB-2E4A-42A0-935D-9DBA7B590176}"/>
                </a:ext>
              </a:extLst>
            </p:cNvPr>
            <p:cNvSpPr txBox="1"/>
            <p:nvPr/>
          </p:nvSpPr>
          <p:spPr>
            <a:xfrm>
              <a:off x="4176648" y="952500"/>
              <a:ext cx="1024002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Add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xmlns="" id="{474D1811-2EDF-46B5-9243-156C3E89C7A5}"/>
              </a:ext>
            </a:extLst>
          </p:cNvPr>
          <p:cNvGrpSpPr/>
          <p:nvPr/>
        </p:nvGrpSpPr>
        <p:grpSpPr>
          <a:xfrm>
            <a:off x="5272136" y="2916118"/>
            <a:ext cx="1627514" cy="2579391"/>
            <a:chOff x="2267743" y="2067694"/>
            <a:chExt cx="1296144" cy="2068083"/>
          </a:xfrm>
          <a:solidFill>
            <a:schemeClr val="accent4"/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xmlns="" id="{929C41DF-7784-478B-BB62-B6E309E461B1}"/>
                </a:ext>
              </a:extLst>
            </p:cNvPr>
            <p:cNvSpPr/>
            <p:nvPr/>
          </p:nvSpPr>
          <p:spPr>
            <a:xfrm>
              <a:off x="2267743" y="2067694"/>
              <a:ext cx="1296144" cy="1512168"/>
            </a:xfrm>
            <a:custGeom>
              <a:avLst/>
              <a:gdLst/>
              <a:ahLst/>
              <a:cxnLst/>
              <a:rect l="l" t="t" r="r" b="b"/>
              <a:pathLst>
                <a:path w="1296144" h="1512168">
                  <a:moveTo>
                    <a:pt x="648072" y="0"/>
                  </a:moveTo>
                  <a:cubicBezTo>
                    <a:pt x="1005992" y="0"/>
                    <a:pt x="1296144" y="290152"/>
                    <a:pt x="1296144" y="648072"/>
                  </a:cubicBezTo>
                  <a:cubicBezTo>
                    <a:pt x="1296144" y="789887"/>
                    <a:pt x="1250593" y="921063"/>
                    <a:pt x="1171961" y="1026780"/>
                  </a:cubicBezTo>
                  <a:lnTo>
                    <a:pt x="1173960" y="1026780"/>
                  </a:lnTo>
                  <a:cubicBezTo>
                    <a:pt x="1071256" y="1150055"/>
                    <a:pt x="991158" y="1317624"/>
                    <a:pt x="945903" y="1512168"/>
                  </a:cubicBezTo>
                  <a:lnTo>
                    <a:pt x="350240" y="1512168"/>
                  </a:lnTo>
                  <a:cubicBezTo>
                    <a:pt x="304986" y="1317624"/>
                    <a:pt x="224888" y="1150055"/>
                    <a:pt x="122183" y="1026780"/>
                  </a:cubicBezTo>
                  <a:lnTo>
                    <a:pt x="124183" y="1026780"/>
                  </a:lnTo>
                  <a:cubicBezTo>
                    <a:pt x="45551" y="921063"/>
                    <a:pt x="0" y="789887"/>
                    <a:pt x="0" y="648072"/>
                  </a:cubicBezTo>
                  <a:cubicBezTo>
                    <a:pt x="0" y="290152"/>
                    <a:pt x="290152" y="0"/>
                    <a:pt x="648072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glow rad="495300">
                <a:schemeClr val="accent4"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xmlns="" id="{8D4E17BB-BF8C-465F-89A3-2AA24A026569}"/>
                </a:ext>
              </a:extLst>
            </p:cNvPr>
            <p:cNvGrpSpPr/>
            <p:nvPr/>
          </p:nvGrpSpPr>
          <p:grpSpPr>
            <a:xfrm>
              <a:off x="2591815" y="3645376"/>
              <a:ext cx="648000" cy="490401"/>
              <a:chOff x="2591815" y="3645376"/>
              <a:chExt cx="648000" cy="490401"/>
            </a:xfrm>
            <a:grpFill/>
          </p:grpSpPr>
          <p:sp>
            <p:nvSpPr>
              <p:cNvPr id="6" name="Rounded Rectangle 10">
                <a:extLst>
                  <a:ext uri="{FF2B5EF4-FFF2-40B4-BE49-F238E27FC236}">
                    <a16:creationId xmlns:a16="http://schemas.microsoft.com/office/drawing/2014/main" xmlns="" id="{5ED2C188-1E94-487E-B611-CFCD7ECDD4F6}"/>
                  </a:ext>
                </a:extLst>
              </p:cNvPr>
              <p:cNvSpPr/>
              <p:nvPr/>
            </p:nvSpPr>
            <p:spPr>
              <a:xfrm>
                <a:off x="2591815" y="3645376"/>
                <a:ext cx="648000" cy="14401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Rounded Rectangle 34">
                <a:extLst>
                  <a:ext uri="{FF2B5EF4-FFF2-40B4-BE49-F238E27FC236}">
                    <a16:creationId xmlns:a16="http://schemas.microsoft.com/office/drawing/2014/main" xmlns="" id="{A7E0E27B-0D97-4728-B5CA-C1D16A2880B5}"/>
                  </a:ext>
                </a:extLst>
              </p:cNvPr>
              <p:cNvSpPr/>
              <p:nvPr/>
            </p:nvSpPr>
            <p:spPr>
              <a:xfrm>
                <a:off x="2591815" y="3841787"/>
                <a:ext cx="648000" cy="14401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Oval 11">
                <a:extLst>
                  <a:ext uri="{FF2B5EF4-FFF2-40B4-BE49-F238E27FC236}">
                    <a16:creationId xmlns:a16="http://schemas.microsoft.com/office/drawing/2014/main" xmlns="" id="{8E2022F7-AAAC-4EF6-918B-71852ADF05D3}"/>
                  </a:ext>
                </a:extLst>
              </p:cNvPr>
              <p:cNvSpPr/>
              <p:nvPr/>
            </p:nvSpPr>
            <p:spPr>
              <a:xfrm>
                <a:off x="2651523" y="4038198"/>
                <a:ext cx="528585" cy="97579"/>
              </a:xfrm>
              <a:custGeom>
                <a:avLst/>
                <a:gdLst/>
                <a:ahLst/>
                <a:cxnLst/>
                <a:rect l="l" t="t" r="r" b="b"/>
                <a:pathLst>
                  <a:path w="780137" h="144016">
                    <a:moveTo>
                      <a:pt x="0" y="0"/>
                    </a:moveTo>
                    <a:lnTo>
                      <a:pt x="780137" y="0"/>
                    </a:lnTo>
                    <a:cubicBezTo>
                      <a:pt x="675766" y="90723"/>
                      <a:pt x="539141" y="144016"/>
                      <a:pt x="390068" y="144016"/>
                    </a:cubicBezTo>
                    <a:cubicBezTo>
                      <a:pt x="240996" y="144016"/>
                      <a:pt x="104371" y="9072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9" name="Hexagon 15">
            <a:extLst>
              <a:ext uri="{FF2B5EF4-FFF2-40B4-BE49-F238E27FC236}">
                <a16:creationId xmlns:a16="http://schemas.microsoft.com/office/drawing/2014/main" xmlns="" id="{23E0B26B-9041-4FF6-BDBF-4C3E6730E7A3}"/>
              </a:ext>
            </a:extLst>
          </p:cNvPr>
          <p:cNvSpPr/>
          <p:nvPr/>
        </p:nvSpPr>
        <p:spPr>
          <a:xfrm>
            <a:off x="7017826" y="1948454"/>
            <a:ext cx="918502" cy="918502"/>
          </a:xfrm>
          <a:prstGeom prst="ellipse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Hexagon 61">
            <a:extLst>
              <a:ext uri="{FF2B5EF4-FFF2-40B4-BE49-F238E27FC236}">
                <a16:creationId xmlns:a16="http://schemas.microsoft.com/office/drawing/2014/main" xmlns="" id="{2F706734-8DA2-410E-9F15-779501AFBCAA}"/>
              </a:ext>
            </a:extLst>
          </p:cNvPr>
          <p:cNvSpPr/>
          <p:nvPr/>
        </p:nvSpPr>
        <p:spPr>
          <a:xfrm>
            <a:off x="7568372" y="3457964"/>
            <a:ext cx="918502" cy="918502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Hexagon 62">
            <a:extLst>
              <a:ext uri="{FF2B5EF4-FFF2-40B4-BE49-F238E27FC236}">
                <a16:creationId xmlns:a16="http://schemas.microsoft.com/office/drawing/2014/main" xmlns="" id="{F0401EB7-6B5F-47BE-9C9B-8334F3D86B19}"/>
              </a:ext>
            </a:extLst>
          </p:cNvPr>
          <p:cNvSpPr/>
          <p:nvPr/>
        </p:nvSpPr>
        <p:spPr>
          <a:xfrm>
            <a:off x="7017826" y="4966751"/>
            <a:ext cx="918502" cy="918502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Hexagon 64">
            <a:extLst>
              <a:ext uri="{FF2B5EF4-FFF2-40B4-BE49-F238E27FC236}">
                <a16:creationId xmlns:a16="http://schemas.microsoft.com/office/drawing/2014/main" xmlns="" id="{FDE4C641-7905-48AB-A3B7-59B2E88686D5}"/>
              </a:ext>
            </a:extLst>
          </p:cNvPr>
          <p:cNvSpPr/>
          <p:nvPr/>
        </p:nvSpPr>
        <p:spPr>
          <a:xfrm flipH="1">
            <a:off x="4366492" y="1947010"/>
            <a:ext cx="918502" cy="918502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Hexagon 65">
            <a:extLst>
              <a:ext uri="{FF2B5EF4-FFF2-40B4-BE49-F238E27FC236}">
                <a16:creationId xmlns:a16="http://schemas.microsoft.com/office/drawing/2014/main" xmlns="" id="{E3C87B40-8439-472E-8D76-545A7962FE19}"/>
              </a:ext>
            </a:extLst>
          </p:cNvPr>
          <p:cNvSpPr/>
          <p:nvPr/>
        </p:nvSpPr>
        <p:spPr>
          <a:xfrm flipH="1">
            <a:off x="3741856" y="3456520"/>
            <a:ext cx="918502" cy="918502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Hexagon 66">
            <a:extLst>
              <a:ext uri="{FF2B5EF4-FFF2-40B4-BE49-F238E27FC236}">
                <a16:creationId xmlns:a16="http://schemas.microsoft.com/office/drawing/2014/main" xmlns="" id="{43DC3687-2B52-40D1-ACEC-52478C682333}"/>
              </a:ext>
            </a:extLst>
          </p:cNvPr>
          <p:cNvSpPr/>
          <p:nvPr/>
        </p:nvSpPr>
        <p:spPr>
          <a:xfrm flipH="1">
            <a:off x="4366492" y="4966751"/>
            <a:ext cx="918502" cy="918502"/>
          </a:xfrm>
          <a:prstGeom prst="ellipse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1EB52AD-8DAE-404A-BCC5-68B95925D54A}"/>
              </a:ext>
            </a:extLst>
          </p:cNvPr>
          <p:cNvSpPr txBox="1"/>
          <p:nvPr/>
        </p:nvSpPr>
        <p:spPr>
          <a:xfrm>
            <a:off x="5431903" y="3523853"/>
            <a:ext cx="1296144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Title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2">
            <a:extLst>
              <a:ext uri="{FF2B5EF4-FFF2-40B4-BE49-F238E27FC236}">
                <a16:creationId xmlns:a16="http://schemas.microsoft.com/office/drawing/2014/main" xmlns="" id="{178E2E32-026C-42AE-8AB0-2240511A3805}"/>
              </a:ext>
            </a:extLst>
          </p:cNvPr>
          <p:cNvGrpSpPr/>
          <p:nvPr/>
        </p:nvGrpSpPr>
        <p:grpSpPr>
          <a:xfrm>
            <a:off x="8225004" y="1957979"/>
            <a:ext cx="2730210" cy="924286"/>
            <a:chOff x="6485792" y="1416761"/>
            <a:chExt cx="1923961" cy="9242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E94F5412-9C53-4729-97C9-E199A8AD889E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62BE6ADC-372F-4D8B-A17C-85E00C521BD3}"/>
                </a:ext>
              </a:extLst>
            </p:cNvPr>
            <p:cNvSpPr txBox="1"/>
            <p:nvPr/>
          </p:nvSpPr>
          <p:spPr>
            <a:xfrm>
              <a:off x="6485792" y="1416761"/>
              <a:ext cx="192396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42">
            <a:extLst>
              <a:ext uri="{FF2B5EF4-FFF2-40B4-BE49-F238E27FC236}">
                <a16:creationId xmlns:a16="http://schemas.microsoft.com/office/drawing/2014/main" xmlns="" id="{7D1B461F-100E-45A1-B9FD-E13F84FC2C94}"/>
              </a:ext>
            </a:extLst>
          </p:cNvPr>
          <p:cNvGrpSpPr/>
          <p:nvPr/>
        </p:nvGrpSpPr>
        <p:grpSpPr>
          <a:xfrm>
            <a:off x="8776736" y="3465329"/>
            <a:ext cx="2730210" cy="924286"/>
            <a:chOff x="6485792" y="1416761"/>
            <a:chExt cx="1923961" cy="9242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3FF08470-BCC0-40D9-8806-645FB59D7D12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2715B4CA-16DF-40A5-B06C-F3C5107AE672}"/>
                </a:ext>
              </a:extLst>
            </p:cNvPr>
            <p:cNvSpPr txBox="1"/>
            <p:nvPr/>
          </p:nvSpPr>
          <p:spPr>
            <a:xfrm>
              <a:off x="6485792" y="1416761"/>
              <a:ext cx="192396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45">
            <a:extLst>
              <a:ext uri="{FF2B5EF4-FFF2-40B4-BE49-F238E27FC236}">
                <a16:creationId xmlns:a16="http://schemas.microsoft.com/office/drawing/2014/main" xmlns="" id="{80528C5C-C638-4403-B3D2-2B7E997C416D}"/>
              </a:ext>
            </a:extLst>
          </p:cNvPr>
          <p:cNvGrpSpPr/>
          <p:nvPr/>
        </p:nvGrpSpPr>
        <p:grpSpPr>
          <a:xfrm>
            <a:off x="8225004" y="4982323"/>
            <a:ext cx="2730210" cy="924286"/>
            <a:chOff x="6485792" y="1416761"/>
            <a:chExt cx="1923961" cy="9242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E8F8C8E8-BE31-44C4-9CB1-54C1481B470A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8C4F8855-94E0-43AD-8475-9F23DA17FC17}"/>
                </a:ext>
              </a:extLst>
            </p:cNvPr>
            <p:cNvSpPr txBox="1"/>
            <p:nvPr/>
          </p:nvSpPr>
          <p:spPr>
            <a:xfrm>
              <a:off x="6485792" y="1416761"/>
              <a:ext cx="192396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48">
            <a:extLst>
              <a:ext uri="{FF2B5EF4-FFF2-40B4-BE49-F238E27FC236}">
                <a16:creationId xmlns:a16="http://schemas.microsoft.com/office/drawing/2014/main" xmlns="" id="{BA2F85EA-9C07-43C0-BAFE-C5848B99F8C4}"/>
              </a:ext>
            </a:extLst>
          </p:cNvPr>
          <p:cNvGrpSpPr/>
          <p:nvPr/>
        </p:nvGrpSpPr>
        <p:grpSpPr>
          <a:xfrm>
            <a:off x="1362810" y="1957979"/>
            <a:ext cx="2730210" cy="924286"/>
            <a:chOff x="6485792" y="1416761"/>
            <a:chExt cx="1923961" cy="92428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3763FD38-189E-464A-8AEF-78B7E1D3B9CC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5480EBF-6FAA-4615-9178-C0EB34ADC982}"/>
                </a:ext>
              </a:extLst>
            </p:cNvPr>
            <p:cNvSpPr txBox="1"/>
            <p:nvPr/>
          </p:nvSpPr>
          <p:spPr>
            <a:xfrm>
              <a:off x="6485792" y="1416761"/>
              <a:ext cx="192396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51">
            <a:extLst>
              <a:ext uri="{FF2B5EF4-FFF2-40B4-BE49-F238E27FC236}">
                <a16:creationId xmlns:a16="http://schemas.microsoft.com/office/drawing/2014/main" xmlns="" id="{4BB5E117-5C82-4C89-BF8D-7F179E83DE3A}"/>
              </a:ext>
            </a:extLst>
          </p:cNvPr>
          <p:cNvGrpSpPr/>
          <p:nvPr/>
        </p:nvGrpSpPr>
        <p:grpSpPr>
          <a:xfrm>
            <a:off x="737810" y="3465329"/>
            <a:ext cx="2730210" cy="924286"/>
            <a:chOff x="6485792" y="1416761"/>
            <a:chExt cx="1923961" cy="92428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7D38E364-3DF2-493F-88D3-0F5CCB77A119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94B33009-E594-416F-8ED5-FC498A3E07A9}"/>
                </a:ext>
              </a:extLst>
            </p:cNvPr>
            <p:cNvSpPr txBox="1"/>
            <p:nvPr/>
          </p:nvSpPr>
          <p:spPr>
            <a:xfrm>
              <a:off x="6485792" y="1416761"/>
              <a:ext cx="192396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54">
            <a:extLst>
              <a:ext uri="{FF2B5EF4-FFF2-40B4-BE49-F238E27FC236}">
                <a16:creationId xmlns:a16="http://schemas.microsoft.com/office/drawing/2014/main" xmlns="" id="{D3531B89-7112-495A-9901-53FCA645850E}"/>
              </a:ext>
            </a:extLst>
          </p:cNvPr>
          <p:cNvGrpSpPr/>
          <p:nvPr/>
        </p:nvGrpSpPr>
        <p:grpSpPr>
          <a:xfrm>
            <a:off x="1362810" y="4982323"/>
            <a:ext cx="2730210" cy="924286"/>
            <a:chOff x="6485792" y="1416761"/>
            <a:chExt cx="1923961" cy="92428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C650E468-E312-469A-9FFB-069407705EFA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72C1DCAD-B01D-454F-AA0A-16715461EAFA}"/>
                </a:ext>
              </a:extLst>
            </p:cNvPr>
            <p:cNvSpPr txBox="1"/>
            <p:nvPr/>
          </p:nvSpPr>
          <p:spPr>
            <a:xfrm>
              <a:off x="6485792" y="1416761"/>
              <a:ext cx="192396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34" name="Parallelogram 15">
            <a:extLst>
              <a:ext uri="{FF2B5EF4-FFF2-40B4-BE49-F238E27FC236}">
                <a16:creationId xmlns:a16="http://schemas.microsoft.com/office/drawing/2014/main" xmlns="" id="{75BD4391-CAD0-4FAB-9848-481C5FFA8297}"/>
              </a:ext>
            </a:extLst>
          </p:cNvPr>
          <p:cNvSpPr/>
          <p:nvPr/>
        </p:nvSpPr>
        <p:spPr>
          <a:xfrm flipH="1">
            <a:off x="4030914" y="3753310"/>
            <a:ext cx="361766" cy="36176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xmlns="" id="{B16C2041-94E3-4046-A454-52A2065C995C}"/>
              </a:ext>
            </a:extLst>
          </p:cNvPr>
          <p:cNvSpPr/>
          <p:nvPr/>
        </p:nvSpPr>
        <p:spPr>
          <a:xfrm>
            <a:off x="7879178" y="3753310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ounded Rectangle 32">
            <a:extLst>
              <a:ext uri="{FF2B5EF4-FFF2-40B4-BE49-F238E27FC236}">
                <a16:creationId xmlns:a16="http://schemas.microsoft.com/office/drawing/2014/main" xmlns="" id="{6133BE79-B574-4C0D-9A39-F05358AE57CE}"/>
              </a:ext>
            </a:extLst>
          </p:cNvPr>
          <p:cNvSpPr/>
          <p:nvPr/>
        </p:nvSpPr>
        <p:spPr>
          <a:xfrm>
            <a:off x="4662921" y="2248453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Frame 17">
            <a:extLst>
              <a:ext uri="{FF2B5EF4-FFF2-40B4-BE49-F238E27FC236}">
                <a16:creationId xmlns:a16="http://schemas.microsoft.com/office/drawing/2014/main" xmlns="" id="{4429B83F-5FB8-4A34-B9B4-242F997C3B28}"/>
              </a:ext>
            </a:extLst>
          </p:cNvPr>
          <p:cNvSpPr/>
          <p:nvPr/>
        </p:nvSpPr>
        <p:spPr>
          <a:xfrm>
            <a:off x="7314702" y="5254137"/>
            <a:ext cx="343730" cy="34373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Donut 39">
            <a:extLst>
              <a:ext uri="{FF2B5EF4-FFF2-40B4-BE49-F238E27FC236}">
                <a16:creationId xmlns:a16="http://schemas.microsoft.com/office/drawing/2014/main" xmlns="" id="{08436396-1D5A-4BA0-B655-550AFB60EB5F}"/>
              </a:ext>
            </a:extLst>
          </p:cNvPr>
          <p:cNvSpPr/>
          <p:nvPr/>
        </p:nvSpPr>
        <p:spPr>
          <a:xfrm>
            <a:off x="7268838" y="2214757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Chord 15">
            <a:extLst>
              <a:ext uri="{FF2B5EF4-FFF2-40B4-BE49-F238E27FC236}">
                <a16:creationId xmlns:a16="http://schemas.microsoft.com/office/drawing/2014/main" xmlns="" id="{F2C86F4B-C07E-47A8-9F79-7B3183241A30}"/>
              </a:ext>
            </a:extLst>
          </p:cNvPr>
          <p:cNvSpPr/>
          <p:nvPr/>
        </p:nvSpPr>
        <p:spPr>
          <a:xfrm>
            <a:off x="4724677" y="5208929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5B7417F-8DB1-4FBB-880D-7B12A525299D}"/>
              </a:ext>
            </a:extLst>
          </p:cNvPr>
          <p:cNvSpPr txBox="1"/>
          <p:nvPr/>
        </p:nvSpPr>
        <p:spPr>
          <a:xfrm>
            <a:off x="10134267" y="5690714"/>
            <a:ext cx="1795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bg1"/>
                </a:solidFill>
              </a:rPr>
              <a:t>Portfolio Designed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2D872A2-2F94-4F5A-9D93-B5959D563F15}"/>
              </a:ext>
            </a:extLst>
          </p:cNvPr>
          <p:cNvSpPr/>
          <p:nvPr/>
        </p:nvSpPr>
        <p:spPr>
          <a:xfrm>
            <a:off x="2852738" y="2828925"/>
            <a:ext cx="6486525" cy="175260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6473D37-E6C0-439E-A18E-354246D80E91}"/>
              </a:ext>
            </a:extLst>
          </p:cNvPr>
          <p:cNvSpPr txBox="1"/>
          <p:nvPr/>
        </p:nvSpPr>
        <p:spPr>
          <a:xfrm>
            <a:off x="3471800" y="3105060"/>
            <a:ext cx="524840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400" b="1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ctr"/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8C95F52C-EB72-432A-89FD-607D9A663E8F}"/>
              </a:ext>
            </a:extLst>
          </p:cNvPr>
          <p:cNvGrpSpPr/>
          <p:nvPr/>
        </p:nvGrpSpPr>
        <p:grpSpPr>
          <a:xfrm flipH="1">
            <a:off x="3560794" y="719543"/>
            <a:ext cx="5024770" cy="4430455"/>
            <a:chOff x="2027268" y="1259074"/>
            <a:chExt cx="5024770" cy="4430455"/>
          </a:xfrm>
        </p:grpSpPr>
        <p:sp>
          <p:nvSpPr>
            <p:cNvPr id="26" name="Block Arc 25">
              <a:extLst>
                <a:ext uri="{FF2B5EF4-FFF2-40B4-BE49-F238E27FC236}">
                  <a16:creationId xmlns:a16="http://schemas.microsoft.com/office/drawing/2014/main" xmlns="" id="{2ED59F26-DEBC-4532-9AF7-6AB1B6E91F47}"/>
                </a:ext>
              </a:extLst>
            </p:cNvPr>
            <p:cNvSpPr/>
            <p:nvPr/>
          </p:nvSpPr>
          <p:spPr>
            <a:xfrm rot="10800000">
              <a:off x="2339753" y="1259074"/>
              <a:ext cx="4427886" cy="4427886"/>
            </a:xfrm>
            <a:prstGeom prst="blockArc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7" name="Block Arc 26">
              <a:extLst>
                <a:ext uri="{FF2B5EF4-FFF2-40B4-BE49-F238E27FC236}">
                  <a16:creationId xmlns:a16="http://schemas.microsoft.com/office/drawing/2014/main" xmlns="" id="{AD182593-E55F-41C9-B087-AF0ABE1C6CEA}"/>
                </a:ext>
              </a:extLst>
            </p:cNvPr>
            <p:cNvSpPr/>
            <p:nvPr/>
          </p:nvSpPr>
          <p:spPr>
            <a:xfrm rot="10800000">
              <a:off x="2339753" y="1259074"/>
              <a:ext cx="4427886" cy="4427886"/>
            </a:xfrm>
            <a:prstGeom prst="blockArc">
              <a:avLst>
                <a:gd name="adj1" fmla="val 13310865"/>
                <a:gd name="adj2" fmla="val 0"/>
                <a:gd name="adj3" fmla="val 25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8" name="Block Arc 27">
              <a:extLst>
                <a:ext uri="{FF2B5EF4-FFF2-40B4-BE49-F238E27FC236}">
                  <a16:creationId xmlns:a16="http://schemas.microsoft.com/office/drawing/2014/main" xmlns="" id="{5B7E1F91-3DE6-4468-AF77-3E0D3169EF66}"/>
                </a:ext>
              </a:extLst>
            </p:cNvPr>
            <p:cNvSpPr/>
            <p:nvPr/>
          </p:nvSpPr>
          <p:spPr>
            <a:xfrm rot="10800000">
              <a:off x="2339753" y="1259074"/>
              <a:ext cx="4427886" cy="4427886"/>
            </a:xfrm>
            <a:prstGeom prst="blockArc">
              <a:avLst>
                <a:gd name="adj1" fmla="val 16261930"/>
                <a:gd name="adj2" fmla="val 0"/>
                <a:gd name="adj3" fmla="val 25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9" name="Block Arc 28">
              <a:extLst>
                <a:ext uri="{FF2B5EF4-FFF2-40B4-BE49-F238E27FC236}">
                  <a16:creationId xmlns:a16="http://schemas.microsoft.com/office/drawing/2014/main" xmlns="" id="{E04F2EE5-123B-4D71-8C31-F5F5AC490A79}"/>
                </a:ext>
              </a:extLst>
            </p:cNvPr>
            <p:cNvSpPr/>
            <p:nvPr/>
          </p:nvSpPr>
          <p:spPr>
            <a:xfrm rot="10800000">
              <a:off x="2339753" y="1261643"/>
              <a:ext cx="4427886" cy="4427886"/>
            </a:xfrm>
            <a:prstGeom prst="blockArc">
              <a:avLst>
                <a:gd name="adj1" fmla="val 19038967"/>
                <a:gd name="adj2" fmla="val 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pic>
          <p:nvPicPr>
            <p:cNvPr id="30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xmlns="" id="{F6C9C154-82FB-4C89-8728-A6B2179ECD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2027268" y="3359561"/>
              <a:ext cx="1687950" cy="333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xmlns="" id="{7886D98E-C65D-4256-A162-DABA1FCDE8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5364088" y="3359562"/>
              <a:ext cx="1687950" cy="333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65FBC380-BAFC-4159-A322-C8AD7BCCCA24}"/>
              </a:ext>
            </a:extLst>
          </p:cNvPr>
          <p:cNvGrpSpPr/>
          <p:nvPr/>
        </p:nvGrpSpPr>
        <p:grpSpPr>
          <a:xfrm>
            <a:off x="3225207" y="1655645"/>
            <a:ext cx="2258963" cy="1107996"/>
            <a:chOff x="6210996" y="1433695"/>
            <a:chExt cx="1493001" cy="78825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031BEDD6-CD3F-4893-86FA-8308AE3B34B5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AC79C4F5-A55B-4C8C-8857-B157E1D4F218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61A58A7-043C-4FD9-B404-0CA461AD87B2}"/>
              </a:ext>
            </a:extLst>
          </p:cNvPr>
          <p:cNvGrpSpPr/>
          <p:nvPr/>
        </p:nvGrpSpPr>
        <p:grpSpPr>
          <a:xfrm>
            <a:off x="6644486" y="1655645"/>
            <a:ext cx="2258963" cy="1107996"/>
            <a:chOff x="6210996" y="1433695"/>
            <a:chExt cx="1493001" cy="7882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E9B03D80-ACFA-4FA1-AD4E-0369895AC050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ED3E20A5-1D35-420E-927A-35E0B2D07116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B8767EC-2692-4D26-B7FD-41C2B5CE5F99}"/>
              </a:ext>
            </a:extLst>
          </p:cNvPr>
          <p:cNvGrpSpPr/>
          <p:nvPr/>
        </p:nvGrpSpPr>
        <p:grpSpPr>
          <a:xfrm>
            <a:off x="857811" y="3466511"/>
            <a:ext cx="2876315" cy="923331"/>
            <a:chOff x="6210996" y="1433695"/>
            <a:chExt cx="1493001" cy="65687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E296923-F16A-4C3A-961F-F006002F0408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D05FC531-E0F8-44DB-AEE9-674CC50CCAC7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235415AF-FA8D-490B-8EBF-ECA13F96917D}"/>
              </a:ext>
            </a:extLst>
          </p:cNvPr>
          <p:cNvGrpSpPr/>
          <p:nvPr/>
        </p:nvGrpSpPr>
        <p:grpSpPr>
          <a:xfrm>
            <a:off x="7032105" y="5051352"/>
            <a:ext cx="2876315" cy="923331"/>
            <a:chOff x="6210996" y="1433695"/>
            <a:chExt cx="1493001" cy="65687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B4E75B33-0EFA-4B19-85D7-866EE33BA8B5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DC3C0199-9060-4608-8C36-401BC24A29AE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CBB3E965-ABE5-4DB5-A36F-08ABD0AD350D}"/>
              </a:ext>
            </a:extLst>
          </p:cNvPr>
          <p:cNvGrpSpPr/>
          <p:nvPr/>
        </p:nvGrpSpPr>
        <p:grpSpPr>
          <a:xfrm>
            <a:off x="2062265" y="5051352"/>
            <a:ext cx="3097633" cy="923331"/>
            <a:chOff x="6210996" y="1433695"/>
            <a:chExt cx="1493001" cy="6568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12278E67-141D-4DDC-A1D0-B09F904453AF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87674E20-1B77-4092-A6CA-EF2FC7C659A5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D1DDFB0A-40D1-4BB8-A663-27E46F84849B}"/>
              </a:ext>
            </a:extLst>
          </p:cNvPr>
          <p:cNvGrpSpPr/>
          <p:nvPr/>
        </p:nvGrpSpPr>
        <p:grpSpPr>
          <a:xfrm>
            <a:off x="8398038" y="3466511"/>
            <a:ext cx="2876321" cy="923331"/>
            <a:chOff x="6210996" y="1433695"/>
            <a:chExt cx="1493001" cy="65687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019213DB-774E-4E36-81AD-3171A70EA5A5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88D757B9-DB16-48CA-BFCB-A40E5F22F88B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Parallelogram 30">
            <a:extLst>
              <a:ext uri="{FF2B5EF4-FFF2-40B4-BE49-F238E27FC236}">
                <a16:creationId xmlns:a16="http://schemas.microsoft.com/office/drawing/2014/main" xmlns="" id="{6631E696-5575-41AF-A0E0-1B3A00B0CA8F}"/>
              </a:ext>
            </a:extLst>
          </p:cNvPr>
          <p:cNvSpPr/>
          <p:nvPr/>
        </p:nvSpPr>
        <p:spPr>
          <a:xfrm flipH="1">
            <a:off x="7432175" y="3358154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xmlns="" id="{676917EF-1CCB-47B4-A8A9-68E01822BB7B}"/>
              </a:ext>
            </a:extLst>
          </p:cNvPr>
          <p:cNvSpPr/>
          <p:nvPr/>
        </p:nvSpPr>
        <p:spPr>
          <a:xfrm rot="2700000">
            <a:off x="5210794" y="4210847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xmlns="" id="{8857B0C3-A369-47BB-A761-34B1D71F85E6}"/>
              </a:ext>
            </a:extLst>
          </p:cNvPr>
          <p:cNvSpPr/>
          <p:nvPr/>
        </p:nvSpPr>
        <p:spPr>
          <a:xfrm>
            <a:off x="6581542" y="4294595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ound Same Side Corner Rectangle 11">
            <a:extLst>
              <a:ext uri="{FF2B5EF4-FFF2-40B4-BE49-F238E27FC236}">
                <a16:creationId xmlns:a16="http://schemas.microsoft.com/office/drawing/2014/main" xmlns="" id="{AFC2D95F-2FEB-436B-9BDE-923DB6CB72A8}"/>
              </a:ext>
            </a:extLst>
          </p:cNvPr>
          <p:cNvSpPr>
            <a:spLocks noChangeAspect="1"/>
          </p:cNvSpPr>
          <p:nvPr/>
        </p:nvSpPr>
        <p:spPr>
          <a:xfrm rot="9900000">
            <a:off x="4345097" y="3361669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B1E53AF4-18C3-4C26-BE2F-DA1DED533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</a:p>
        </p:txBody>
      </p:sp>
      <p:sp>
        <p:nvSpPr>
          <p:cNvPr id="6" name="타원 14">
            <a:extLst>
              <a:ext uri="{FF2B5EF4-FFF2-40B4-BE49-F238E27FC236}">
                <a16:creationId xmlns:a16="http://schemas.microsoft.com/office/drawing/2014/main" xmlns="" id="{35956700-5FFB-4650-9761-9A5F86A70BB6}"/>
              </a:ext>
            </a:extLst>
          </p:cNvPr>
          <p:cNvSpPr/>
          <p:nvPr/>
        </p:nvSpPr>
        <p:spPr>
          <a:xfrm>
            <a:off x="991898" y="4642374"/>
            <a:ext cx="388504" cy="388504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7" name="타원 18">
            <a:extLst>
              <a:ext uri="{FF2B5EF4-FFF2-40B4-BE49-F238E27FC236}">
                <a16:creationId xmlns:a16="http://schemas.microsoft.com/office/drawing/2014/main" xmlns="" id="{1B3A5398-9535-48AC-BE07-F64266329DA2}"/>
              </a:ext>
            </a:extLst>
          </p:cNvPr>
          <p:cNvSpPr/>
          <p:nvPr/>
        </p:nvSpPr>
        <p:spPr>
          <a:xfrm>
            <a:off x="5006151" y="4938126"/>
            <a:ext cx="388504" cy="388504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8" name="타원 21">
            <a:extLst>
              <a:ext uri="{FF2B5EF4-FFF2-40B4-BE49-F238E27FC236}">
                <a16:creationId xmlns:a16="http://schemas.microsoft.com/office/drawing/2014/main" xmlns="" id="{F96BFD1C-2D1D-409C-A037-876A61EF311C}"/>
              </a:ext>
            </a:extLst>
          </p:cNvPr>
          <p:cNvSpPr/>
          <p:nvPr/>
        </p:nvSpPr>
        <p:spPr>
          <a:xfrm>
            <a:off x="9037132" y="4642374"/>
            <a:ext cx="388504" cy="388504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9" name="텍스트 개체 틀 11">
            <a:extLst>
              <a:ext uri="{FF2B5EF4-FFF2-40B4-BE49-F238E27FC236}">
                <a16:creationId xmlns:a16="http://schemas.microsoft.com/office/drawing/2014/main" xmlns="" id="{7C8AB6DF-7877-494D-96AA-82CFB7BEFBB5}"/>
              </a:ext>
            </a:extLst>
          </p:cNvPr>
          <p:cNvSpPr txBox="1">
            <a:spLocks/>
          </p:cNvSpPr>
          <p:nvPr/>
        </p:nvSpPr>
        <p:spPr>
          <a:xfrm>
            <a:off x="1383124" y="4656606"/>
            <a:ext cx="1857262" cy="36004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텍스트 개체 틀 14">
            <a:extLst>
              <a:ext uri="{FF2B5EF4-FFF2-40B4-BE49-F238E27FC236}">
                <a16:creationId xmlns:a16="http://schemas.microsoft.com/office/drawing/2014/main" xmlns="" id="{4B086961-E61B-4551-AC36-7BFFCEA0EF18}"/>
              </a:ext>
            </a:extLst>
          </p:cNvPr>
          <p:cNvSpPr txBox="1">
            <a:spLocks/>
          </p:cNvSpPr>
          <p:nvPr/>
        </p:nvSpPr>
        <p:spPr>
          <a:xfrm>
            <a:off x="5416428" y="4952358"/>
            <a:ext cx="1841227" cy="36004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텍스트 개체 틀 18">
            <a:extLst>
              <a:ext uri="{FF2B5EF4-FFF2-40B4-BE49-F238E27FC236}">
                <a16:creationId xmlns:a16="http://schemas.microsoft.com/office/drawing/2014/main" xmlns="" id="{B22BA88F-8C59-47D6-B215-03D4C7844FC9}"/>
              </a:ext>
            </a:extLst>
          </p:cNvPr>
          <p:cNvSpPr txBox="1">
            <a:spLocks/>
          </p:cNvSpPr>
          <p:nvPr/>
        </p:nvSpPr>
        <p:spPr>
          <a:xfrm>
            <a:off x="9447408" y="4656606"/>
            <a:ext cx="1822396" cy="36004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CONTENTS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자유형 11">
            <a:extLst>
              <a:ext uri="{FF2B5EF4-FFF2-40B4-BE49-F238E27FC236}">
                <a16:creationId xmlns:a16="http://schemas.microsoft.com/office/drawing/2014/main" xmlns="" id="{E60ED172-994A-4AE3-AC8C-805EA6A88008}"/>
              </a:ext>
            </a:extLst>
          </p:cNvPr>
          <p:cNvSpPr/>
          <p:nvPr/>
        </p:nvSpPr>
        <p:spPr>
          <a:xfrm flipV="1">
            <a:off x="1312752" y="5599266"/>
            <a:ext cx="9360000" cy="46647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자유형 11">
            <a:extLst>
              <a:ext uri="{FF2B5EF4-FFF2-40B4-BE49-F238E27FC236}">
                <a16:creationId xmlns:a16="http://schemas.microsoft.com/office/drawing/2014/main" xmlns="" id="{A73A4C7E-077D-4AB6-AB17-092423199D56}"/>
              </a:ext>
            </a:extLst>
          </p:cNvPr>
          <p:cNvSpPr/>
          <p:nvPr/>
        </p:nvSpPr>
        <p:spPr>
          <a:xfrm flipV="1">
            <a:off x="1312752" y="6247338"/>
            <a:ext cx="9360000" cy="46647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텍스트 개체 틀 9">
            <a:extLst>
              <a:ext uri="{FF2B5EF4-FFF2-40B4-BE49-F238E27FC236}">
                <a16:creationId xmlns:a16="http://schemas.microsoft.com/office/drawing/2014/main" xmlns="" id="{EB480CB0-2487-4044-BAC7-737BB40A7678}"/>
              </a:ext>
            </a:extLst>
          </p:cNvPr>
          <p:cNvSpPr txBox="1">
            <a:spLocks/>
          </p:cNvSpPr>
          <p:nvPr/>
        </p:nvSpPr>
        <p:spPr>
          <a:xfrm>
            <a:off x="1312752" y="5726623"/>
            <a:ext cx="9630332" cy="49432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xmlns="" id="{121A8B66-495C-4023-8B79-DC7A86A8355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xmlns="" id="{815F1F19-02DA-4832-BBEE-1F981A95F10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9" name="그림 개체 틀 18">
            <a:extLst>
              <a:ext uri="{FF2B5EF4-FFF2-40B4-BE49-F238E27FC236}">
                <a16:creationId xmlns:a16="http://schemas.microsoft.com/office/drawing/2014/main" xmlns="" id="{BC86DD0C-7351-4187-AE7E-94626AAFC08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65">
            <a:extLst>
              <a:ext uri="{FF2B5EF4-FFF2-40B4-BE49-F238E27FC236}">
                <a16:creationId xmlns:a16="http://schemas.microsoft.com/office/drawing/2014/main" xmlns="" id="{12A21E15-0FE4-404B-8286-496C3413FD67}"/>
              </a:ext>
            </a:extLst>
          </p:cNvPr>
          <p:cNvGrpSpPr/>
          <p:nvPr/>
        </p:nvGrpSpPr>
        <p:grpSpPr>
          <a:xfrm>
            <a:off x="2646486" y="5346608"/>
            <a:ext cx="6894054" cy="892884"/>
            <a:chOff x="910640" y="3141175"/>
            <a:chExt cx="1527408" cy="141522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ABA81E19-D9C9-4267-B35A-F5EE6F492A1A}"/>
                </a:ext>
              </a:extLst>
            </p:cNvPr>
            <p:cNvSpPr txBox="1"/>
            <p:nvPr/>
          </p:nvSpPr>
          <p:spPr>
            <a:xfrm>
              <a:off x="910640" y="3141175"/>
              <a:ext cx="1527408" cy="4390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735BCB43-7AE7-4653-A38E-868E739AC789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024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cxnSp>
        <p:nvCxnSpPr>
          <p:cNvPr id="41" name="Straight Arrow Connector 88">
            <a:extLst>
              <a:ext uri="{FF2B5EF4-FFF2-40B4-BE49-F238E27FC236}">
                <a16:creationId xmlns:a16="http://schemas.microsoft.com/office/drawing/2014/main" xmlns="" id="{BA32CF9E-7C02-4DC1-9414-1030EA78CDB1}"/>
              </a:ext>
            </a:extLst>
          </p:cNvPr>
          <p:cNvCxnSpPr/>
          <p:nvPr/>
        </p:nvCxnSpPr>
        <p:spPr>
          <a:xfrm flipH="1">
            <a:off x="6090650" y="3232549"/>
            <a:ext cx="10700" cy="100042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62">
            <a:extLst>
              <a:ext uri="{FF2B5EF4-FFF2-40B4-BE49-F238E27FC236}">
                <a16:creationId xmlns:a16="http://schemas.microsoft.com/office/drawing/2014/main" xmlns="" id="{6358B95D-53F2-4706-9CEC-63C2B3AB6BD9}"/>
              </a:ext>
            </a:extLst>
          </p:cNvPr>
          <p:cNvGrpSpPr/>
          <p:nvPr/>
        </p:nvGrpSpPr>
        <p:grpSpPr>
          <a:xfrm>
            <a:off x="8256240" y="1935734"/>
            <a:ext cx="3200137" cy="892884"/>
            <a:chOff x="910640" y="3141175"/>
            <a:chExt cx="1527408" cy="141522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5EE31D00-55E8-40BB-9737-BA39BA6900DF}"/>
                </a:ext>
              </a:extLst>
            </p:cNvPr>
            <p:cNvSpPr txBox="1"/>
            <p:nvPr/>
          </p:nvSpPr>
          <p:spPr>
            <a:xfrm>
              <a:off x="910640" y="3141175"/>
              <a:ext cx="1527408" cy="4390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CC5E0AA6-5460-4F81-9D94-E1CD5FAEA603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024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65">
            <a:extLst>
              <a:ext uri="{FF2B5EF4-FFF2-40B4-BE49-F238E27FC236}">
                <a16:creationId xmlns:a16="http://schemas.microsoft.com/office/drawing/2014/main" xmlns="" id="{28B39307-6AA6-414C-A436-BBF010B27FA4}"/>
              </a:ext>
            </a:extLst>
          </p:cNvPr>
          <p:cNvGrpSpPr/>
          <p:nvPr/>
        </p:nvGrpSpPr>
        <p:grpSpPr>
          <a:xfrm>
            <a:off x="7968208" y="3495721"/>
            <a:ext cx="3200137" cy="892884"/>
            <a:chOff x="910640" y="3141175"/>
            <a:chExt cx="1527408" cy="141522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A9827D01-67E0-4DB3-A36B-4A975D514E27}"/>
                </a:ext>
              </a:extLst>
            </p:cNvPr>
            <p:cNvSpPr txBox="1"/>
            <p:nvPr/>
          </p:nvSpPr>
          <p:spPr>
            <a:xfrm>
              <a:off x="910640" y="3141175"/>
              <a:ext cx="1527408" cy="4390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5953354F-2363-44B4-BBB1-D5E4D7B24953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024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</a:p>
          </p:txBody>
        </p:sp>
      </p:grpSp>
      <p:grpSp>
        <p:nvGrpSpPr>
          <p:cNvPr id="48" name="Group 68">
            <a:extLst>
              <a:ext uri="{FF2B5EF4-FFF2-40B4-BE49-F238E27FC236}">
                <a16:creationId xmlns:a16="http://schemas.microsoft.com/office/drawing/2014/main" xmlns="" id="{48787A87-187C-4D68-B91C-B4229C26A51F}"/>
              </a:ext>
            </a:extLst>
          </p:cNvPr>
          <p:cNvGrpSpPr/>
          <p:nvPr/>
        </p:nvGrpSpPr>
        <p:grpSpPr>
          <a:xfrm>
            <a:off x="807632" y="1935732"/>
            <a:ext cx="3200136" cy="892885"/>
            <a:chOff x="910640" y="3141173"/>
            <a:chExt cx="1527408" cy="141522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0DE3A290-1778-4091-A337-2ACACEB97F05}"/>
                </a:ext>
              </a:extLst>
            </p:cNvPr>
            <p:cNvSpPr txBox="1"/>
            <p:nvPr/>
          </p:nvSpPr>
          <p:spPr>
            <a:xfrm>
              <a:off x="910640" y="3141173"/>
              <a:ext cx="1527408" cy="4390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DE26E2EF-F31B-43B9-AED1-7D148CE77746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024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71">
            <a:extLst>
              <a:ext uri="{FF2B5EF4-FFF2-40B4-BE49-F238E27FC236}">
                <a16:creationId xmlns:a16="http://schemas.microsoft.com/office/drawing/2014/main" xmlns="" id="{178ABA03-AF69-423B-BE7D-49809A6F115C}"/>
              </a:ext>
            </a:extLst>
          </p:cNvPr>
          <p:cNvGrpSpPr/>
          <p:nvPr/>
        </p:nvGrpSpPr>
        <p:grpSpPr>
          <a:xfrm>
            <a:off x="1023656" y="3495718"/>
            <a:ext cx="3200136" cy="892885"/>
            <a:chOff x="910640" y="3141173"/>
            <a:chExt cx="1527408" cy="141522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D0B17653-D1C8-4C41-A9C9-44FF9AE46AAB}"/>
                </a:ext>
              </a:extLst>
            </p:cNvPr>
            <p:cNvSpPr txBox="1"/>
            <p:nvPr/>
          </p:nvSpPr>
          <p:spPr>
            <a:xfrm>
              <a:off x="910640" y="3141173"/>
              <a:ext cx="1527408" cy="4390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A2AD6766-2CE3-414E-B9BC-FDA8857E3750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024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4" name="Oval 56">
            <a:extLst>
              <a:ext uri="{FF2B5EF4-FFF2-40B4-BE49-F238E27FC236}">
                <a16:creationId xmlns:a16="http://schemas.microsoft.com/office/drawing/2014/main" xmlns="" id="{AD8BCEE0-2299-4D95-AE3E-45E1C578896D}"/>
              </a:ext>
            </a:extLst>
          </p:cNvPr>
          <p:cNvSpPr/>
          <p:nvPr/>
        </p:nvSpPr>
        <p:spPr>
          <a:xfrm>
            <a:off x="5344711" y="2380519"/>
            <a:ext cx="1530516" cy="15305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Oval 57">
            <a:extLst>
              <a:ext uri="{FF2B5EF4-FFF2-40B4-BE49-F238E27FC236}">
                <a16:creationId xmlns:a16="http://schemas.microsoft.com/office/drawing/2014/main" xmlns="" id="{420A26A2-9F3D-4F75-AD65-67501D237C1F}"/>
              </a:ext>
            </a:extLst>
          </p:cNvPr>
          <p:cNvSpPr/>
          <p:nvPr/>
        </p:nvSpPr>
        <p:spPr>
          <a:xfrm>
            <a:off x="7076868" y="1846496"/>
            <a:ext cx="1071361" cy="107136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6" name="Oval 58">
            <a:extLst>
              <a:ext uri="{FF2B5EF4-FFF2-40B4-BE49-F238E27FC236}">
                <a16:creationId xmlns:a16="http://schemas.microsoft.com/office/drawing/2014/main" xmlns="" id="{8E9E8912-599E-4344-BCD5-400DA9898D64}"/>
              </a:ext>
            </a:extLst>
          </p:cNvPr>
          <p:cNvSpPr/>
          <p:nvPr/>
        </p:nvSpPr>
        <p:spPr>
          <a:xfrm>
            <a:off x="4043773" y="1846496"/>
            <a:ext cx="1071361" cy="107136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7" name="Oval 59">
            <a:extLst>
              <a:ext uri="{FF2B5EF4-FFF2-40B4-BE49-F238E27FC236}">
                <a16:creationId xmlns:a16="http://schemas.microsoft.com/office/drawing/2014/main" xmlns="" id="{E26C3B06-28E1-4EFD-B2DC-4AB12C68D663}"/>
              </a:ext>
            </a:extLst>
          </p:cNvPr>
          <p:cNvSpPr/>
          <p:nvPr/>
        </p:nvSpPr>
        <p:spPr>
          <a:xfrm>
            <a:off x="6976048" y="3495156"/>
            <a:ext cx="894015" cy="8940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8" name="Oval 60">
            <a:extLst>
              <a:ext uri="{FF2B5EF4-FFF2-40B4-BE49-F238E27FC236}">
                <a16:creationId xmlns:a16="http://schemas.microsoft.com/office/drawing/2014/main" xmlns="" id="{B9618BAD-9AEA-497F-9260-74833D7A048A}"/>
              </a:ext>
            </a:extLst>
          </p:cNvPr>
          <p:cNvSpPr/>
          <p:nvPr/>
        </p:nvSpPr>
        <p:spPr>
          <a:xfrm>
            <a:off x="4273350" y="3495156"/>
            <a:ext cx="894015" cy="8940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Oval 61">
            <a:extLst>
              <a:ext uri="{FF2B5EF4-FFF2-40B4-BE49-F238E27FC236}">
                <a16:creationId xmlns:a16="http://schemas.microsoft.com/office/drawing/2014/main" xmlns="" id="{B73F5DEF-3775-4CF2-BB9A-8C58C66C968E}"/>
              </a:ext>
            </a:extLst>
          </p:cNvPr>
          <p:cNvSpPr/>
          <p:nvPr/>
        </p:nvSpPr>
        <p:spPr>
          <a:xfrm>
            <a:off x="5689077" y="4295320"/>
            <a:ext cx="841784" cy="8417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60" name="Straight Arrow Connector 77">
            <a:extLst>
              <a:ext uri="{FF2B5EF4-FFF2-40B4-BE49-F238E27FC236}">
                <a16:creationId xmlns:a16="http://schemas.microsoft.com/office/drawing/2014/main" xmlns="" id="{7F7693C7-2958-4400-BF3C-A6AE64E36F79}"/>
              </a:ext>
            </a:extLst>
          </p:cNvPr>
          <p:cNvCxnSpPr/>
          <p:nvPr/>
        </p:nvCxnSpPr>
        <p:spPr>
          <a:xfrm flipH="1" flipV="1">
            <a:off x="5153396" y="2664801"/>
            <a:ext cx="953928" cy="48097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78">
            <a:extLst>
              <a:ext uri="{FF2B5EF4-FFF2-40B4-BE49-F238E27FC236}">
                <a16:creationId xmlns:a16="http://schemas.microsoft.com/office/drawing/2014/main" xmlns="" id="{F7C1AE97-7B1B-4085-B742-3BBFE9E7086B}"/>
              </a:ext>
            </a:extLst>
          </p:cNvPr>
          <p:cNvCxnSpPr/>
          <p:nvPr/>
        </p:nvCxnSpPr>
        <p:spPr>
          <a:xfrm flipV="1">
            <a:off x="6134263" y="2664801"/>
            <a:ext cx="942604" cy="48097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Isosceles Triangle 51">
            <a:extLst>
              <a:ext uri="{FF2B5EF4-FFF2-40B4-BE49-F238E27FC236}">
                <a16:creationId xmlns:a16="http://schemas.microsoft.com/office/drawing/2014/main" xmlns="" id="{8B3BE12A-B0AC-4AE6-9294-C0492E4DC46A}"/>
              </a:ext>
            </a:extLst>
          </p:cNvPr>
          <p:cNvSpPr/>
          <p:nvPr/>
        </p:nvSpPr>
        <p:spPr>
          <a:xfrm>
            <a:off x="4373285" y="2222548"/>
            <a:ext cx="383353" cy="28111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6" name="Rounded Rectangle 6">
            <a:extLst>
              <a:ext uri="{FF2B5EF4-FFF2-40B4-BE49-F238E27FC236}">
                <a16:creationId xmlns:a16="http://schemas.microsoft.com/office/drawing/2014/main" xmlns="" id="{779F0A07-61DB-4F23-8766-AD489E17B911}"/>
              </a:ext>
            </a:extLst>
          </p:cNvPr>
          <p:cNvSpPr/>
          <p:nvPr/>
        </p:nvSpPr>
        <p:spPr>
          <a:xfrm>
            <a:off x="4535888" y="3789462"/>
            <a:ext cx="368937" cy="375094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7" name="Teardrop 1">
            <a:extLst>
              <a:ext uri="{FF2B5EF4-FFF2-40B4-BE49-F238E27FC236}">
                <a16:creationId xmlns:a16="http://schemas.microsoft.com/office/drawing/2014/main" xmlns="" id="{9E4C01F6-6397-4BED-99DA-8C9DDD99878B}"/>
              </a:ext>
            </a:extLst>
          </p:cNvPr>
          <p:cNvSpPr/>
          <p:nvPr/>
        </p:nvSpPr>
        <p:spPr>
          <a:xfrm rot="18805991">
            <a:off x="5909046" y="4517383"/>
            <a:ext cx="401849" cy="39765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Rounded Rectangle 27">
            <a:extLst>
              <a:ext uri="{FF2B5EF4-FFF2-40B4-BE49-F238E27FC236}">
                <a16:creationId xmlns:a16="http://schemas.microsoft.com/office/drawing/2014/main" xmlns="" id="{A13476F6-67B7-48A3-9A94-B19DB577AEA5}"/>
              </a:ext>
            </a:extLst>
          </p:cNvPr>
          <p:cNvSpPr/>
          <p:nvPr/>
        </p:nvSpPr>
        <p:spPr>
          <a:xfrm>
            <a:off x="7404269" y="2199980"/>
            <a:ext cx="398724" cy="30627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9" name="Rounded Rectangle 7">
            <a:extLst>
              <a:ext uri="{FF2B5EF4-FFF2-40B4-BE49-F238E27FC236}">
                <a16:creationId xmlns:a16="http://schemas.microsoft.com/office/drawing/2014/main" xmlns="" id="{44745548-F5BD-439D-BF73-FF7D233C2589}"/>
              </a:ext>
            </a:extLst>
          </p:cNvPr>
          <p:cNvSpPr/>
          <p:nvPr/>
        </p:nvSpPr>
        <p:spPr>
          <a:xfrm>
            <a:off x="7262354" y="3773142"/>
            <a:ext cx="375525" cy="32407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5" name="Graphic 33">
            <a:extLst>
              <a:ext uri="{FF2B5EF4-FFF2-40B4-BE49-F238E27FC236}">
                <a16:creationId xmlns:a16="http://schemas.microsoft.com/office/drawing/2014/main" xmlns="" id="{D0FF8A8D-EACA-4130-97FA-A264EB1E745E}"/>
              </a:ext>
            </a:extLst>
          </p:cNvPr>
          <p:cNvGrpSpPr/>
          <p:nvPr/>
        </p:nvGrpSpPr>
        <p:grpSpPr>
          <a:xfrm>
            <a:off x="5543743" y="2619731"/>
            <a:ext cx="1148688" cy="1062228"/>
            <a:chOff x="7424910" y="2405641"/>
            <a:chExt cx="1771650" cy="1638300"/>
          </a:xfrm>
          <a:solidFill>
            <a:schemeClr val="bg1"/>
          </a:solidFill>
        </p:grpSpPr>
        <p:sp>
          <p:nvSpPr>
            <p:cNvPr id="36" name="Freeform: Shape 140">
              <a:extLst>
                <a:ext uri="{FF2B5EF4-FFF2-40B4-BE49-F238E27FC236}">
                  <a16:creationId xmlns:a16="http://schemas.microsoft.com/office/drawing/2014/main" xmlns="" id="{1B774B0D-6099-4969-BD96-7E9A9623798D}"/>
                </a:ext>
              </a:extLst>
            </p:cNvPr>
            <p:cNvSpPr/>
            <p:nvPr/>
          </p:nvSpPr>
          <p:spPr>
            <a:xfrm>
              <a:off x="7417766" y="2398092"/>
              <a:ext cx="885825" cy="1647825"/>
            </a:xfrm>
            <a:custGeom>
              <a:avLst/>
              <a:gdLst>
                <a:gd name="connsiteX0" fmla="*/ 749141 w 885825"/>
                <a:gd name="connsiteY0" fmla="*/ 1281042 h 1647825"/>
                <a:gd name="connsiteX1" fmla="*/ 858679 w 885825"/>
                <a:gd name="connsiteY1" fmla="*/ 1312474 h 1647825"/>
                <a:gd name="connsiteX2" fmla="*/ 858679 w 885825"/>
                <a:gd name="connsiteY2" fmla="*/ 1287709 h 1647825"/>
                <a:gd name="connsiteX3" fmla="*/ 861536 w 885825"/>
                <a:gd name="connsiteY3" fmla="*/ 1006722 h 1647825"/>
                <a:gd name="connsiteX4" fmla="*/ 855821 w 885825"/>
                <a:gd name="connsiteY4" fmla="*/ 975289 h 1647825"/>
                <a:gd name="connsiteX5" fmla="*/ 791051 w 885825"/>
                <a:gd name="connsiteY5" fmla="*/ 885754 h 1647825"/>
                <a:gd name="connsiteX6" fmla="*/ 770096 w 885825"/>
                <a:gd name="connsiteY6" fmla="*/ 880039 h 1647825"/>
                <a:gd name="connsiteX7" fmla="*/ 745331 w 885825"/>
                <a:gd name="connsiteY7" fmla="*/ 880039 h 1647825"/>
                <a:gd name="connsiteX8" fmla="*/ 718661 w 885825"/>
                <a:gd name="connsiteY8" fmla="*/ 884802 h 1647825"/>
                <a:gd name="connsiteX9" fmla="*/ 630079 w 885825"/>
                <a:gd name="connsiteY9" fmla="*/ 1042917 h 1647825"/>
                <a:gd name="connsiteX10" fmla="*/ 618649 w 885825"/>
                <a:gd name="connsiteY10" fmla="*/ 1060062 h 1647825"/>
                <a:gd name="connsiteX11" fmla="*/ 604361 w 885825"/>
                <a:gd name="connsiteY11" fmla="*/ 1049584 h 1647825"/>
                <a:gd name="connsiteX12" fmla="*/ 711041 w 885825"/>
                <a:gd name="connsiteY12" fmla="*/ 859084 h 1647825"/>
                <a:gd name="connsiteX13" fmla="*/ 737711 w 885825"/>
                <a:gd name="connsiteY13" fmla="*/ 854322 h 1647825"/>
                <a:gd name="connsiteX14" fmla="*/ 768191 w 885825"/>
                <a:gd name="connsiteY14" fmla="*/ 857179 h 1647825"/>
                <a:gd name="connsiteX15" fmla="*/ 846296 w 885825"/>
                <a:gd name="connsiteY15" fmla="*/ 891469 h 1647825"/>
                <a:gd name="connsiteX16" fmla="*/ 855821 w 885825"/>
                <a:gd name="connsiteY16" fmla="*/ 707637 h 1647825"/>
                <a:gd name="connsiteX17" fmla="*/ 856774 w 885825"/>
                <a:gd name="connsiteY17" fmla="*/ 681919 h 1647825"/>
                <a:gd name="connsiteX18" fmla="*/ 863441 w 885825"/>
                <a:gd name="connsiteY18" fmla="*/ 650487 h 1647825"/>
                <a:gd name="connsiteX19" fmla="*/ 868204 w 885825"/>
                <a:gd name="connsiteY19" fmla="*/ 619054 h 1647825"/>
                <a:gd name="connsiteX20" fmla="*/ 856774 w 885825"/>
                <a:gd name="connsiteY20" fmla="*/ 311397 h 1647825"/>
                <a:gd name="connsiteX21" fmla="*/ 856774 w 885825"/>
                <a:gd name="connsiteY21" fmla="*/ 280917 h 1647825"/>
                <a:gd name="connsiteX22" fmla="*/ 856774 w 885825"/>
                <a:gd name="connsiteY22" fmla="*/ 220909 h 1647825"/>
                <a:gd name="connsiteX23" fmla="*/ 854869 w 885825"/>
                <a:gd name="connsiteY23" fmla="*/ 221862 h 1647825"/>
                <a:gd name="connsiteX24" fmla="*/ 776764 w 885825"/>
                <a:gd name="connsiteY24" fmla="*/ 71367 h 1647825"/>
                <a:gd name="connsiteX25" fmla="*/ 750094 w 885825"/>
                <a:gd name="connsiteY25" fmla="*/ 50412 h 1647825"/>
                <a:gd name="connsiteX26" fmla="*/ 656749 w 885825"/>
                <a:gd name="connsiteY26" fmla="*/ 12312 h 1647825"/>
                <a:gd name="connsiteX27" fmla="*/ 623411 w 885825"/>
                <a:gd name="connsiteY27" fmla="*/ 8502 h 1647825"/>
                <a:gd name="connsiteX28" fmla="*/ 391954 w 885825"/>
                <a:gd name="connsiteY28" fmla="*/ 227577 h 1647825"/>
                <a:gd name="connsiteX29" fmla="*/ 405289 w 885825"/>
                <a:gd name="connsiteY29" fmla="*/ 253294 h 1647825"/>
                <a:gd name="connsiteX30" fmla="*/ 520541 w 885825"/>
                <a:gd name="connsiteY30" fmla="*/ 332352 h 1647825"/>
                <a:gd name="connsiteX31" fmla="*/ 551021 w 885825"/>
                <a:gd name="connsiteY31" fmla="*/ 335209 h 1647825"/>
                <a:gd name="connsiteX32" fmla="*/ 718661 w 885825"/>
                <a:gd name="connsiteY32" fmla="*/ 198049 h 1647825"/>
                <a:gd name="connsiteX33" fmla="*/ 722471 w 885825"/>
                <a:gd name="connsiteY33" fmla="*/ 163759 h 1647825"/>
                <a:gd name="connsiteX34" fmla="*/ 743426 w 885825"/>
                <a:gd name="connsiteY34" fmla="*/ 146614 h 1647825"/>
                <a:gd name="connsiteX35" fmla="*/ 758666 w 885825"/>
                <a:gd name="connsiteY35" fmla="*/ 164712 h 1647825"/>
                <a:gd name="connsiteX36" fmla="*/ 635794 w 885825"/>
                <a:gd name="connsiteY36" fmla="*/ 353307 h 1647825"/>
                <a:gd name="connsiteX37" fmla="*/ 708184 w 885825"/>
                <a:gd name="connsiteY37" fmla="*/ 407599 h 1647825"/>
                <a:gd name="connsiteX38" fmla="*/ 726281 w 885825"/>
                <a:gd name="connsiteY38" fmla="*/ 432364 h 1647825"/>
                <a:gd name="connsiteX39" fmla="*/ 757714 w 885825"/>
                <a:gd name="connsiteY39" fmla="*/ 584764 h 1647825"/>
                <a:gd name="connsiteX40" fmla="*/ 751046 w 885825"/>
                <a:gd name="connsiteY40" fmla="*/ 611434 h 1647825"/>
                <a:gd name="connsiteX41" fmla="*/ 741521 w 885825"/>
                <a:gd name="connsiteY41" fmla="*/ 637152 h 1647825"/>
                <a:gd name="connsiteX42" fmla="*/ 727234 w 885825"/>
                <a:gd name="connsiteY42" fmla="*/ 661917 h 1647825"/>
                <a:gd name="connsiteX43" fmla="*/ 687229 w 885825"/>
                <a:gd name="connsiteY43" fmla="*/ 706684 h 1647825"/>
                <a:gd name="connsiteX44" fmla="*/ 737711 w 885825"/>
                <a:gd name="connsiteY44" fmla="*/ 786694 h 1647825"/>
                <a:gd name="connsiteX45" fmla="*/ 760571 w 885825"/>
                <a:gd name="connsiteY45" fmla="*/ 796219 h 1647825"/>
                <a:gd name="connsiteX46" fmla="*/ 788194 w 885825"/>
                <a:gd name="connsiteY46" fmla="*/ 799077 h 1647825"/>
                <a:gd name="connsiteX47" fmla="*/ 783431 w 885825"/>
                <a:gd name="connsiteY47" fmla="*/ 835272 h 1647825"/>
                <a:gd name="connsiteX48" fmla="*/ 752951 w 885825"/>
                <a:gd name="connsiteY48" fmla="*/ 830509 h 1647825"/>
                <a:gd name="connsiteX49" fmla="*/ 724376 w 885825"/>
                <a:gd name="connsiteY49" fmla="*/ 820032 h 1647825"/>
                <a:gd name="connsiteX50" fmla="*/ 653891 w 885825"/>
                <a:gd name="connsiteY50" fmla="*/ 728592 h 1647825"/>
                <a:gd name="connsiteX51" fmla="*/ 381476 w 885825"/>
                <a:gd name="connsiteY51" fmla="*/ 658107 h 1647825"/>
                <a:gd name="connsiteX52" fmla="*/ 384334 w 885825"/>
                <a:gd name="connsiteY52" fmla="*/ 635247 h 1647825"/>
                <a:gd name="connsiteX53" fmla="*/ 411004 w 885825"/>
                <a:gd name="connsiteY53" fmla="*/ 639057 h 1647825"/>
                <a:gd name="connsiteX54" fmla="*/ 541496 w 885825"/>
                <a:gd name="connsiteY54" fmla="*/ 717162 h 1647825"/>
                <a:gd name="connsiteX55" fmla="*/ 552926 w 885825"/>
                <a:gd name="connsiteY55" fmla="*/ 716209 h 1647825"/>
                <a:gd name="connsiteX56" fmla="*/ 693896 w 885825"/>
                <a:gd name="connsiteY56" fmla="*/ 638104 h 1647825"/>
                <a:gd name="connsiteX57" fmla="*/ 710089 w 885825"/>
                <a:gd name="connsiteY57" fmla="*/ 608577 h 1647825"/>
                <a:gd name="connsiteX58" fmla="*/ 710089 w 885825"/>
                <a:gd name="connsiteY58" fmla="*/ 475227 h 1647825"/>
                <a:gd name="connsiteX59" fmla="*/ 693896 w 885825"/>
                <a:gd name="connsiteY59" fmla="*/ 445699 h 1647825"/>
                <a:gd name="connsiteX60" fmla="*/ 551974 w 885825"/>
                <a:gd name="connsiteY60" fmla="*/ 370452 h 1647825"/>
                <a:gd name="connsiteX61" fmla="*/ 532924 w 885825"/>
                <a:gd name="connsiteY61" fmla="*/ 368547 h 1647825"/>
                <a:gd name="connsiteX62" fmla="*/ 397669 w 885825"/>
                <a:gd name="connsiteY62" fmla="*/ 301872 h 1647825"/>
                <a:gd name="connsiteX63" fmla="*/ 371951 w 885825"/>
                <a:gd name="connsiteY63" fmla="*/ 293299 h 1647825"/>
                <a:gd name="connsiteX64" fmla="*/ 180499 w 885825"/>
                <a:gd name="connsiteY64" fmla="*/ 376167 h 1647825"/>
                <a:gd name="connsiteX65" fmla="*/ 175736 w 885825"/>
                <a:gd name="connsiteY65" fmla="*/ 505707 h 1647825"/>
                <a:gd name="connsiteX66" fmla="*/ 181451 w 885825"/>
                <a:gd name="connsiteY66" fmla="*/ 532377 h 1647825"/>
                <a:gd name="connsiteX67" fmla="*/ 202406 w 885825"/>
                <a:gd name="connsiteY67" fmla="*/ 580954 h 1647825"/>
                <a:gd name="connsiteX68" fmla="*/ 217646 w 885825"/>
                <a:gd name="connsiteY68" fmla="*/ 581907 h 1647825"/>
                <a:gd name="connsiteX69" fmla="*/ 239554 w 885825"/>
                <a:gd name="connsiteY69" fmla="*/ 580002 h 1647825"/>
                <a:gd name="connsiteX70" fmla="*/ 260509 w 885825"/>
                <a:gd name="connsiteY70" fmla="*/ 575239 h 1647825"/>
                <a:gd name="connsiteX71" fmla="*/ 344329 w 885825"/>
                <a:gd name="connsiteY71" fmla="*/ 490467 h 1647825"/>
                <a:gd name="connsiteX72" fmla="*/ 351949 w 885825"/>
                <a:gd name="connsiteY72" fmla="*/ 465702 h 1647825"/>
                <a:gd name="connsiteX73" fmla="*/ 361474 w 885825"/>
                <a:gd name="connsiteY73" fmla="*/ 415219 h 1647825"/>
                <a:gd name="connsiteX74" fmla="*/ 390049 w 885825"/>
                <a:gd name="connsiteY74" fmla="*/ 424744 h 1647825"/>
                <a:gd name="connsiteX75" fmla="*/ 325279 w 885825"/>
                <a:gd name="connsiteY75" fmla="*/ 580954 h 1647825"/>
                <a:gd name="connsiteX76" fmla="*/ 301466 w 885825"/>
                <a:gd name="connsiteY76" fmla="*/ 597147 h 1647825"/>
                <a:gd name="connsiteX77" fmla="*/ 218599 w 885825"/>
                <a:gd name="connsiteY77" fmla="*/ 618102 h 1647825"/>
                <a:gd name="connsiteX78" fmla="*/ 145256 w 885825"/>
                <a:gd name="connsiteY78" fmla="*/ 600957 h 1647825"/>
                <a:gd name="connsiteX79" fmla="*/ 7144 w 885825"/>
                <a:gd name="connsiteY79" fmla="*/ 817174 h 1647825"/>
                <a:gd name="connsiteX80" fmla="*/ 164306 w 885825"/>
                <a:gd name="connsiteY80" fmla="*/ 1041964 h 1647825"/>
                <a:gd name="connsiteX81" fmla="*/ 174784 w 885825"/>
                <a:gd name="connsiteY81" fmla="*/ 1041964 h 1647825"/>
                <a:gd name="connsiteX82" fmla="*/ 346234 w 885825"/>
                <a:gd name="connsiteY82" fmla="*/ 870514 h 1647825"/>
                <a:gd name="connsiteX83" fmla="*/ 367189 w 885825"/>
                <a:gd name="connsiteY83" fmla="*/ 853369 h 1647825"/>
                <a:gd name="connsiteX84" fmla="*/ 382429 w 885825"/>
                <a:gd name="connsiteY84" fmla="*/ 871467 h 1647825"/>
                <a:gd name="connsiteX85" fmla="*/ 346234 w 885825"/>
                <a:gd name="connsiteY85" fmla="*/ 987672 h 1647825"/>
                <a:gd name="connsiteX86" fmla="*/ 350044 w 885825"/>
                <a:gd name="connsiteY86" fmla="*/ 1021009 h 1647825"/>
                <a:gd name="connsiteX87" fmla="*/ 360521 w 885825"/>
                <a:gd name="connsiteY87" fmla="*/ 1052442 h 1647825"/>
                <a:gd name="connsiteX88" fmla="*/ 451009 w 885825"/>
                <a:gd name="connsiteY88" fmla="*/ 1141024 h 1647825"/>
                <a:gd name="connsiteX89" fmla="*/ 482441 w 885825"/>
                <a:gd name="connsiteY89" fmla="*/ 1150549 h 1647825"/>
                <a:gd name="connsiteX90" fmla="*/ 516731 w 885825"/>
                <a:gd name="connsiteY90" fmla="*/ 1154359 h 1647825"/>
                <a:gd name="connsiteX91" fmla="*/ 688181 w 885825"/>
                <a:gd name="connsiteY91" fmla="*/ 982909 h 1647825"/>
                <a:gd name="connsiteX92" fmla="*/ 709136 w 885825"/>
                <a:gd name="connsiteY92" fmla="*/ 965764 h 1647825"/>
                <a:gd name="connsiteX93" fmla="*/ 724376 w 885825"/>
                <a:gd name="connsiteY93" fmla="*/ 983862 h 1647825"/>
                <a:gd name="connsiteX94" fmla="*/ 721519 w 885825"/>
                <a:gd name="connsiteY94" fmla="*/ 1017199 h 1647825"/>
                <a:gd name="connsiteX95" fmla="*/ 684371 w 885825"/>
                <a:gd name="connsiteY95" fmla="*/ 1105782 h 1647825"/>
                <a:gd name="connsiteX96" fmla="*/ 663416 w 885825"/>
                <a:gd name="connsiteY96" fmla="*/ 1129595 h 1647825"/>
                <a:gd name="connsiteX97" fmla="*/ 517684 w 885825"/>
                <a:gd name="connsiteY97" fmla="*/ 1189602 h 1647825"/>
                <a:gd name="connsiteX98" fmla="*/ 488156 w 885825"/>
                <a:gd name="connsiteY98" fmla="*/ 1187697 h 1647825"/>
                <a:gd name="connsiteX99" fmla="*/ 459581 w 885825"/>
                <a:gd name="connsiteY99" fmla="*/ 1181982 h 1647825"/>
                <a:gd name="connsiteX100" fmla="*/ 315754 w 885825"/>
                <a:gd name="connsiteY100" fmla="*/ 1023867 h 1647825"/>
                <a:gd name="connsiteX101" fmla="*/ 172879 w 885825"/>
                <a:gd name="connsiteY101" fmla="*/ 1185792 h 1647825"/>
                <a:gd name="connsiteX102" fmla="*/ 341471 w 885825"/>
                <a:gd name="connsiteY102" fmla="*/ 1345812 h 1647825"/>
                <a:gd name="connsiteX103" fmla="*/ 373856 w 885825"/>
                <a:gd name="connsiteY103" fmla="*/ 1348670 h 1647825"/>
                <a:gd name="connsiteX104" fmla="*/ 386239 w 885825"/>
                <a:gd name="connsiteY104" fmla="*/ 1348670 h 1647825"/>
                <a:gd name="connsiteX105" fmla="*/ 383381 w 885825"/>
                <a:gd name="connsiteY105" fmla="*/ 1369624 h 1647825"/>
                <a:gd name="connsiteX106" fmla="*/ 382429 w 885825"/>
                <a:gd name="connsiteY106" fmla="*/ 1391532 h 1647825"/>
                <a:gd name="connsiteX107" fmla="*/ 527209 w 885825"/>
                <a:gd name="connsiteY107" fmla="*/ 1625847 h 1647825"/>
                <a:gd name="connsiteX108" fmla="*/ 558641 w 885825"/>
                <a:gd name="connsiteY108" fmla="*/ 1636324 h 1647825"/>
                <a:gd name="connsiteX109" fmla="*/ 756761 w 885825"/>
                <a:gd name="connsiteY109" fmla="*/ 1596320 h 1647825"/>
                <a:gd name="connsiteX110" fmla="*/ 777716 w 885825"/>
                <a:gd name="connsiteY110" fmla="*/ 1584890 h 1647825"/>
                <a:gd name="connsiteX111" fmla="*/ 858679 w 885825"/>
                <a:gd name="connsiteY111" fmla="*/ 1491545 h 1647825"/>
                <a:gd name="connsiteX112" fmla="*/ 791051 w 885825"/>
                <a:gd name="connsiteY112" fmla="*/ 1321999 h 1647825"/>
                <a:gd name="connsiteX113" fmla="*/ 771049 w 885825"/>
                <a:gd name="connsiteY113" fmla="*/ 1318190 h 1647825"/>
                <a:gd name="connsiteX114" fmla="*/ 750094 w 885825"/>
                <a:gd name="connsiteY114" fmla="*/ 1317237 h 1647825"/>
                <a:gd name="connsiteX115" fmla="*/ 608171 w 885825"/>
                <a:gd name="connsiteY115" fmla="*/ 1392484 h 1647825"/>
                <a:gd name="connsiteX116" fmla="*/ 591979 w 885825"/>
                <a:gd name="connsiteY116" fmla="*/ 1422012 h 1647825"/>
                <a:gd name="connsiteX117" fmla="*/ 576739 w 885825"/>
                <a:gd name="connsiteY117" fmla="*/ 1497259 h 1647825"/>
                <a:gd name="connsiteX118" fmla="*/ 552926 w 885825"/>
                <a:gd name="connsiteY118" fmla="*/ 1501070 h 1647825"/>
                <a:gd name="connsiteX119" fmla="*/ 546259 w 885825"/>
                <a:gd name="connsiteY119" fmla="*/ 1447729 h 1647825"/>
                <a:gd name="connsiteX120" fmla="*/ 552926 w 885825"/>
                <a:gd name="connsiteY120" fmla="*/ 1422965 h 1647825"/>
                <a:gd name="connsiteX121" fmla="*/ 565309 w 885825"/>
                <a:gd name="connsiteY121" fmla="*/ 1393437 h 1647825"/>
                <a:gd name="connsiteX122" fmla="*/ 749141 w 885825"/>
                <a:gd name="connsiteY122" fmla="*/ 1281042 h 1647825"/>
                <a:gd name="connsiteX123" fmla="*/ 164306 w 885825"/>
                <a:gd name="connsiteY123" fmla="*/ 969574 h 1647825"/>
                <a:gd name="connsiteX124" fmla="*/ 140494 w 885825"/>
                <a:gd name="connsiteY124" fmla="*/ 968622 h 1647825"/>
                <a:gd name="connsiteX125" fmla="*/ 118586 w 885825"/>
                <a:gd name="connsiteY125" fmla="*/ 678109 h 1647825"/>
                <a:gd name="connsiteX126" fmla="*/ 133826 w 885825"/>
                <a:gd name="connsiteY126" fmla="*/ 661917 h 1647825"/>
                <a:gd name="connsiteX127" fmla="*/ 134779 w 885825"/>
                <a:gd name="connsiteY127" fmla="*/ 661917 h 1647825"/>
                <a:gd name="connsiteX128" fmla="*/ 153829 w 885825"/>
                <a:gd name="connsiteY128" fmla="*/ 691444 h 1647825"/>
                <a:gd name="connsiteX129" fmla="*/ 153829 w 885825"/>
                <a:gd name="connsiteY129" fmla="*/ 692397 h 1647825"/>
                <a:gd name="connsiteX130" fmla="*/ 146209 w 885825"/>
                <a:gd name="connsiteY130" fmla="*/ 700969 h 1647825"/>
                <a:gd name="connsiteX131" fmla="*/ 165259 w 885825"/>
                <a:gd name="connsiteY131" fmla="*/ 942904 h 1647825"/>
                <a:gd name="connsiteX132" fmla="*/ 164306 w 885825"/>
                <a:gd name="connsiteY132" fmla="*/ 969574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749141" y="1281042"/>
                  </a:moveTo>
                  <a:cubicBezTo>
                    <a:pt x="789146" y="1281042"/>
                    <a:pt x="827246" y="1292472"/>
                    <a:pt x="858679" y="1312474"/>
                  </a:cubicBezTo>
                  <a:cubicBezTo>
                    <a:pt x="858679" y="1312474"/>
                    <a:pt x="858679" y="1302949"/>
                    <a:pt x="858679" y="1287709"/>
                  </a:cubicBezTo>
                  <a:cubicBezTo>
                    <a:pt x="874871" y="1196270"/>
                    <a:pt x="875824" y="1101972"/>
                    <a:pt x="861536" y="1006722"/>
                  </a:cubicBezTo>
                  <a:cubicBezTo>
                    <a:pt x="859631" y="996244"/>
                    <a:pt x="857726" y="985767"/>
                    <a:pt x="855821" y="975289"/>
                  </a:cubicBezTo>
                  <a:cubicBezTo>
                    <a:pt x="847249" y="938142"/>
                    <a:pt x="828199" y="900042"/>
                    <a:pt x="791051" y="885754"/>
                  </a:cubicBezTo>
                  <a:cubicBezTo>
                    <a:pt x="784384" y="882897"/>
                    <a:pt x="777716" y="880992"/>
                    <a:pt x="770096" y="880039"/>
                  </a:cubicBezTo>
                  <a:cubicBezTo>
                    <a:pt x="762476" y="879087"/>
                    <a:pt x="753904" y="879087"/>
                    <a:pt x="745331" y="880039"/>
                  </a:cubicBezTo>
                  <a:cubicBezTo>
                    <a:pt x="736759" y="880992"/>
                    <a:pt x="727234" y="881944"/>
                    <a:pt x="718661" y="884802"/>
                  </a:cubicBezTo>
                  <a:cubicBezTo>
                    <a:pt x="651034" y="903852"/>
                    <a:pt x="611029" y="975289"/>
                    <a:pt x="630079" y="1042917"/>
                  </a:cubicBezTo>
                  <a:cubicBezTo>
                    <a:pt x="631984" y="1050537"/>
                    <a:pt x="627221" y="1059109"/>
                    <a:pt x="618649" y="1060062"/>
                  </a:cubicBezTo>
                  <a:cubicBezTo>
                    <a:pt x="611981" y="1061014"/>
                    <a:pt x="606266" y="1056252"/>
                    <a:pt x="604361" y="1049584"/>
                  </a:cubicBezTo>
                  <a:cubicBezTo>
                    <a:pt x="581501" y="967669"/>
                    <a:pt x="629126" y="881944"/>
                    <a:pt x="711041" y="859084"/>
                  </a:cubicBezTo>
                  <a:cubicBezTo>
                    <a:pt x="719614" y="856227"/>
                    <a:pt x="729139" y="855274"/>
                    <a:pt x="737711" y="854322"/>
                  </a:cubicBezTo>
                  <a:cubicBezTo>
                    <a:pt x="748189" y="854322"/>
                    <a:pt x="758666" y="855274"/>
                    <a:pt x="768191" y="857179"/>
                  </a:cubicBezTo>
                  <a:cubicBezTo>
                    <a:pt x="798671" y="853369"/>
                    <a:pt x="817721" y="891469"/>
                    <a:pt x="846296" y="891469"/>
                  </a:cubicBezTo>
                  <a:cubicBezTo>
                    <a:pt x="827246" y="834319"/>
                    <a:pt x="855821" y="767644"/>
                    <a:pt x="855821" y="707637"/>
                  </a:cubicBezTo>
                  <a:cubicBezTo>
                    <a:pt x="856774" y="699064"/>
                    <a:pt x="856774" y="690492"/>
                    <a:pt x="856774" y="681919"/>
                  </a:cubicBezTo>
                  <a:cubicBezTo>
                    <a:pt x="859631" y="671442"/>
                    <a:pt x="861536" y="660964"/>
                    <a:pt x="863441" y="650487"/>
                  </a:cubicBezTo>
                  <a:cubicBezTo>
                    <a:pt x="865346" y="640009"/>
                    <a:pt x="866299" y="629532"/>
                    <a:pt x="868204" y="619054"/>
                  </a:cubicBezTo>
                  <a:cubicBezTo>
                    <a:pt x="893921" y="510469"/>
                    <a:pt x="865346" y="415219"/>
                    <a:pt x="856774" y="311397"/>
                  </a:cubicBezTo>
                  <a:cubicBezTo>
                    <a:pt x="856774" y="300919"/>
                    <a:pt x="856774" y="290442"/>
                    <a:pt x="856774" y="280917"/>
                  </a:cubicBezTo>
                  <a:cubicBezTo>
                    <a:pt x="856774" y="243769"/>
                    <a:pt x="856774" y="220909"/>
                    <a:pt x="856774" y="220909"/>
                  </a:cubicBezTo>
                  <a:lnTo>
                    <a:pt x="854869" y="221862"/>
                  </a:lnTo>
                  <a:cubicBezTo>
                    <a:pt x="848201" y="162807"/>
                    <a:pt x="819626" y="109467"/>
                    <a:pt x="776764" y="71367"/>
                  </a:cubicBezTo>
                  <a:cubicBezTo>
                    <a:pt x="768191" y="63747"/>
                    <a:pt x="759619" y="57079"/>
                    <a:pt x="750094" y="50412"/>
                  </a:cubicBezTo>
                  <a:cubicBezTo>
                    <a:pt x="721519" y="31362"/>
                    <a:pt x="690086" y="18027"/>
                    <a:pt x="656749" y="12312"/>
                  </a:cubicBezTo>
                  <a:cubicBezTo>
                    <a:pt x="645319" y="10407"/>
                    <a:pt x="634841" y="9454"/>
                    <a:pt x="623411" y="8502"/>
                  </a:cubicBezTo>
                  <a:cubicBezTo>
                    <a:pt x="502444" y="-4833"/>
                    <a:pt x="359569" y="80892"/>
                    <a:pt x="391954" y="227577"/>
                  </a:cubicBezTo>
                  <a:cubicBezTo>
                    <a:pt x="395764" y="236149"/>
                    <a:pt x="399574" y="244722"/>
                    <a:pt x="405289" y="253294"/>
                  </a:cubicBezTo>
                  <a:cubicBezTo>
                    <a:pt x="427196" y="290442"/>
                    <a:pt x="474821" y="328542"/>
                    <a:pt x="520541" y="332352"/>
                  </a:cubicBezTo>
                  <a:cubicBezTo>
                    <a:pt x="530066" y="334257"/>
                    <a:pt x="540544" y="335209"/>
                    <a:pt x="551021" y="335209"/>
                  </a:cubicBezTo>
                  <a:cubicBezTo>
                    <a:pt x="633889" y="335209"/>
                    <a:pt x="702469" y="276154"/>
                    <a:pt x="718661" y="198049"/>
                  </a:cubicBezTo>
                  <a:cubicBezTo>
                    <a:pt x="720566" y="186619"/>
                    <a:pt x="722471" y="175189"/>
                    <a:pt x="722471" y="163759"/>
                  </a:cubicBezTo>
                  <a:cubicBezTo>
                    <a:pt x="722471" y="153282"/>
                    <a:pt x="731996" y="144709"/>
                    <a:pt x="743426" y="146614"/>
                  </a:cubicBezTo>
                  <a:cubicBezTo>
                    <a:pt x="751999" y="147567"/>
                    <a:pt x="758666" y="156139"/>
                    <a:pt x="758666" y="164712"/>
                  </a:cubicBezTo>
                  <a:cubicBezTo>
                    <a:pt x="758666" y="248532"/>
                    <a:pt x="708184" y="320922"/>
                    <a:pt x="635794" y="353307"/>
                  </a:cubicBezTo>
                  <a:cubicBezTo>
                    <a:pt x="664369" y="365689"/>
                    <a:pt x="689134" y="384739"/>
                    <a:pt x="708184" y="407599"/>
                  </a:cubicBezTo>
                  <a:cubicBezTo>
                    <a:pt x="714851" y="415219"/>
                    <a:pt x="720566" y="423792"/>
                    <a:pt x="726281" y="432364"/>
                  </a:cubicBezTo>
                  <a:cubicBezTo>
                    <a:pt x="771049" y="473322"/>
                    <a:pt x="761524" y="530472"/>
                    <a:pt x="757714" y="584764"/>
                  </a:cubicBezTo>
                  <a:cubicBezTo>
                    <a:pt x="755809" y="593337"/>
                    <a:pt x="753904" y="602862"/>
                    <a:pt x="751046" y="611434"/>
                  </a:cubicBezTo>
                  <a:cubicBezTo>
                    <a:pt x="748189" y="620007"/>
                    <a:pt x="745331" y="628579"/>
                    <a:pt x="741521" y="637152"/>
                  </a:cubicBezTo>
                  <a:cubicBezTo>
                    <a:pt x="737711" y="645724"/>
                    <a:pt x="732949" y="654297"/>
                    <a:pt x="727234" y="661917"/>
                  </a:cubicBezTo>
                  <a:cubicBezTo>
                    <a:pt x="716756" y="678109"/>
                    <a:pt x="703421" y="693349"/>
                    <a:pt x="687229" y="706684"/>
                  </a:cubicBezTo>
                  <a:cubicBezTo>
                    <a:pt x="689134" y="740974"/>
                    <a:pt x="709136" y="771454"/>
                    <a:pt x="737711" y="786694"/>
                  </a:cubicBezTo>
                  <a:cubicBezTo>
                    <a:pt x="744379" y="790504"/>
                    <a:pt x="752951" y="794314"/>
                    <a:pt x="760571" y="796219"/>
                  </a:cubicBezTo>
                  <a:cubicBezTo>
                    <a:pt x="771049" y="791457"/>
                    <a:pt x="780574" y="794314"/>
                    <a:pt x="788194" y="799077"/>
                  </a:cubicBezTo>
                  <a:cubicBezTo>
                    <a:pt x="810101" y="816222"/>
                    <a:pt x="800576" y="825747"/>
                    <a:pt x="783431" y="835272"/>
                  </a:cubicBezTo>
                  <a:cubicBezTo>
                    <a:pt x="773906" y="838129"/>
                    <a:pt x="762476" y="837177"/>
                    <a:pt x="752951" y="830509"/>
                  </a:cubicBezTo>
                  <a:cubicBezTo>
                    <a:pt x="743426" y="827652"/>
                    <a:pt x="733901" y="824794"/>
                    <a:pt x="724376" y="820032"/>
                  </a:cubicBezTo>
                  <a:cubicBezTo>
                    <a:pt x="689134" y="801934"/>
                    <a:pt x="662464" y="768597"/>
                    <a:pt x="653891" y="728592"/>
                  </a:cubicBezTo>
                  <a:cubicBezTo>
                    <a:pt x="559594" y="780027"/>
                    <a:pt x="439579" y="750499"/>
                    <a:pt x="381476" y="658107"/>
                  </a:cubicBezTo>
                  <a:cubicBezTo>
                    <a:pt x="376714" y="650487"/>
                    <a:pt x="377666" y="640962"/>
                    <a:pt x="384334" y="635247"/>
                  </a:cubicBezTo>
                  <a:cubicBezTo>
                    <a:pt x="392906" y="627627"/>
                    <a:pt x="405289" y="629532"/>
                    <a:pt x="411004" y="639057"/>
                  </a:cubicBezTo>
                  <a:cubicBezTo>
                    <a:pt x="440531" y="685729"/>
                    <a:pt x="490061" y="713352"/>
                    <a:pt x="541496" y="717162"/>
                  </a:cubicBezTo>
                  <a:cubicBezTo>
                    <a:pt x="545306" y="715257"/>
                    <a:pt x="548164" y="716209"/>
                    <a:pt x="552926" y="716209"/>
                  </a:cubicBezTo>
                  <a:cubicBezTo>
                    <a:pt x="611981" y="716209"/>
                    <a:pt x="663416" y="684777"/>
                    <a:pt x="693896" y="638104"/>
                  </a:cubicBezTo>
                  <a:cubicBezTo>
                    <a:pt x="699611" y="628579"/>
                    <a:pt x="705326" y="619054"/>
                    <a:pt x="710089" y="608577"/>
                  </a:cubicBezTo>
                  <a:cubicBezTo>
                    <a:pt x="732949" y="557142"/>
                    <a:pt x="723424" y="519042"/>
                    <a:pt x="710089" y="475227"/>
                  </a:cubicBezTo>
                  <a:cubicBezTo>
                    <a:pt x="705326" y="464749"/>
                    <a:pt x="700564" y="455224"/>
                    <a:pt x="693896" y="445699"/>
                  </a:cubicBezTo>
                  <a:cubicBezTo>
                    <a:pt x="663416" y="399979"/>
                    <a:pt x="611029" y="370452"/>
                    <a:pt x="551974" y="370452"/>
                  </a:cubicBezTo>
                  <a:cubicBezTo>
                    <a:pt x="546259" y="370452"/>
                    <a:pt x="539591" y="369499"/>
                    <a:pt x="532924" y="368547"/>
                  </a:cubicBezTo>
                  <a:cubicBezTo>
                    <a:pt x="485299" y="347592"/>
                    <a:pt x="440531" y="319017"/>
                    <a:pt x="397669" y="301872"/>
                  </a:cubicBezTo>
                  <a:cubicBezTo>
                    <a:pt x="389096" y="298062"/>
                    <a:pt x="380524" y="295204"/>
                    <a:pt x="371951" y="293299"/>
                  </a:cubicBezTo>
                  <a:cubicBezTo>
                    <a:pt x="294799" y="280917"/>
                    <a:pt x="209074" y="299967"/>
                    <a:pt x="180499" y="376167"/>
                  </a:cubicBezTo>
                  <a:cubicBezTo>
                    <a:pt x="170974" y="423792"/>
                    <a:pt x="161449" y="461892"/>
                    <a:pt x="175736" y="505707"/>
                  </a:cubicBezTo>
                  <a:cubicBezTo>
                    <a:pt x="177641" y="515232"/>
                    <a:pt x="179546" y="523804"/>
                    <a:pt x="181451" y="532377"/>
                  </a:cubicBezTo>
                  <a:cubicBezTo>
                    <a:pt x="186214" y="549522"/>
                    <a:pt x="193834" y="565714"/>
                    <a:pt x="202406" y="580954"/>
                  </a:cubicBezTo>
                  <a:cubicBezTo>
                    <a:pt x="207169" y="581907"/>
                    <a:pt x="211931" y="581907"/>
                    <a:pt x="217646" y="581907"/>
                  </a:cubicBezTo>
                  <a:cubicBezTo>
                    <a:pt x="225266" y="581907"/>
                    <a:pt x="231934" y="580954"/>
                    <a:pt x="239554" y="580002"/>
                  </a:cubicBezTo>
                  <a:cubicBezTo>
                    <a:pt x="247174" y="579049"/>
                    <a:pt x="253841" y="577144"/>
                    <a:pt x="260509" y="575239"/>
                  </a:cubicBezTo>
                  <a:cubicBezTo>
                    <a:pt x="305276" y="563809"/>
                    <a:pt x="330041" y="530472"/>
                    <a:pt x="344329" y="490467"/>
                  </a:cubicBezTo>
                  <a:cubicBezTo>
                    <a:pt x="347186" y="482847"/>
                    <a:pt x="350044" y="474274"/>
                    <a:pt x="351949" y="465702"/>
                  </a:cubicBezTo>
                  <a:cubicBezTo>
                    <a:pt x="361474" y="443794"/>
                    <a:pt x="361474" y="434269"/>
                    <a:pt x="361474" y="415219"/>
                  </a:cubicBezTo>
                  <a:cubicBezTo>
                    <a:pt x="370999" y="415219"/>
                    <a:pt x="390049" y="415219"/>
                    <a:pt x="390049" y="424744"/>
                  </a:cubicBezTo>
                  <a:cubicBezTo>
                    <a:pt x="399574" y="481894"/>
                    <a:pt x="361474" y="539044"/>
                    <a:pt x="325279" y="580954"/>
                  </a:cubicBezTo>
                  <a:cubicBezTo>
                    <a:pt x="317659" y="587622"/>
                    <a:pt x="310039" y="592384"/>
                    <a:pt x="301466" y="597147"/>
                  </a:cubicBezTo>
                  <a:cubicBezTo>
                    <a:pt x="276701" y="610482"/>
                    <a:pt x="248126" y="618102"/>
                    <a:pt x="218599" y="618102"/>
                  </a:cubicBezTo>
                  <a:cubicBezTo>
                    <a:pt x="191929" y="618102"/>
                    <a:pt x="168116" y="611434"/>
                    <a:pt x="145256" y="600957"/>
                  </a:cubicBezTo>
                  <a:cubicBezTo>
                    <a:pt x="64294" y="638104"/>
                    <a:pt x="7144" y="720972"/>
                    <a:pt x="7144" y="817174"/>
                  </a:cubicBezTo>
                  <a:cubicBezTo>
                    <a:pt x="7144" y="920044"/>
                    <a:pt x="72866" y="1008627"/>
                    <a:pt x="164306" y="1041964"/>
                  </a:cubicBezTo>
                  <a:cubicBezTo>
                    <a:pt x="168116" y="1041964"/>
                    <a:pt x="170974" y="1041964"/>
                    <a:pt x="174784" y="1041964"/>
                  </a:cubicBezTo>
                  <a:cubicBezTo>
                    <a:pt x="269081" y="1041964"/>
                    <a:pt x="346234" y="964812"/>
                    <a:pt x="346234" y="870514"/>
                  </a:cubicBezTo>
                  <a:cubicBezTo>
                    <a:pt x="346234" y="860037"/>
                    <a:pt x="355759" y="851464"/>
                    <a:pt x="367189" y="853369"/>
                  </a:cubicBezTo>
                  <a:cubicBezTo>
                    <a:pt x="375761" y="854322"/>
                    <a:pt x="382429" y="862894"/>
                    <a:pt x="382429" y="871467"/>
                  </a:cubicBezTo>
                  <a:cubicBezTo>
                    <a:pt x="382429" y="914329"/>
                    <a:pt x="369094" y="954334"/>
                    <a:pt x="346234" y="987672"/>
                  </a:cubicBezTo>
                  <a:cubicBezTo>
                    <a:pt x="346234" y="999102"/>
                    <a:pt x="348139" y="1010532"/>
                    <a:pt x="350044" y="1021009"/>
                  </a:cubicBezTo>
                  <a:cubicBezTo>
                    <a:pt x="352901" y="1031487"/>
                    <a:pt x="355759" y="1041964"/>
                    <a:pt x="360521" y="1052442"/>
                  </a:cubicBezTo>
                  <a:cubicBezTo>
                    <a:pt x="372904" y="1100067"/>
                    <a:pt x="401479" y="1128642"/>
                    <a:pt x="451009" y="1141024"/>
                  </a:cubicBezTo>
                  <a:cubicBezTo>
                    <a:pt x="461486" y="1144834"/>
                    <a:pt x="471964" y="1148645"/>
                    <a:pt x="482441" y="1150549"/>
                  </a:cubicBezTo>
                  <a:cubicBezTo>
                    <a:pt x="493871" y="1152454"/>
                    <a:pt x="504349" y="1154359"/>
                    <a:pt x="516731" y="1154359"/>
                  </a:cubicBezTo>
                  <a:cubicBezTo>
                    <a:pt x="611029" y="1154359"/>
                    <a:pt x="688181" y="1077207"/>
                    <a:pt x="688181" y="982909"/>
                  </a:cubicBezTo>
                  <a:cubicBezTo>
                    <a:pt x="688181" y="972432"/>
                    <a:pt x="697706" y="963859"/>
                    <a:pt x="709136" y="965764"/>
                  </a:cubicBezTo>
                  <a:cubicBezTo>
                    <a:pt x="717709" y="966717"/>
                    <a:pt x="724376" y="975289"/>
                    <a:pt x="724376" y="983862"/>
                  </a:cubicBezTo>
                  <a:cubicBezTo>
                    <a:pt x="724376" y="995292"/>
                    <a:pt x="723424" y="1006722"/>
                    <a:pt x="721519" y="1017199"/>
                  </a:cubicBezTo>
                  <a:cubicBezTo>
                    <a:pt x="725329" y="1052442"/>
                    <a:pt x="696754" y="1071492"/>
                    <a:pt x="684371" y="1105782"/>
                  </a:cubicBezTo>
                  <a:cubicBezTo>
                    <a:pt x="677704" y="1114354"/>
                    <a:pt x="671036" y="1121974"/>
                    <a:pt x="663416" y="1129595"/>
                  </a:cubicBezTo>
                  <a:cubicBezTo>
                    <a:pt x="626269" y="1166742"/>
                    <a:pt x="574834" y="1189602"/>
                    <a:pt x="517684" y="1189602"/>
                  </a:cubicBezTo>
                  <a:cubicBezTo>
                    <a:pt x="507206" y="1189602"/>
                    <a:pt x="497681" y="1188649"/>
                    <a:pt x="488156" y="1187697"/>
                  </a:cubicBezTo>
                  <a:cubicBezTo>
                    <a:pt x="478631" y="1186745"/>
                    <a:pt x="469106" y="1183887"/>
                    <a:pt x="459581" y="1181982"/>
                  </a:cubicBezTo>
                  <a:cubicBezTo>
                    <a:pt x="382429" y="1166742"/>
                    <a:pt x="334804" y="1100067"/>
                    <a:pt x="315754" y="1023867"/>
                  </a:cubicBezTo>
                  <a:cubicBezTo>
                    <a:pt x="249079" y="1071492"/>
                    <a:pt x="153829" y="1071492"/>
                    <a:pt x="172879" y="1185792"/>
                  </a:cubicBezTo>
                  <a:cubicBezTo>
                    <a:pt x="191929" y="1271517"/>
                    <a:pt x="258604" y="1338192"/>
                    <a:pt x="341471" y="1345812"/>
                  </a:cubicBezTo>
                  <a:cubicBezTo>
                    <a:pt x="351949" y="1347717"/>
                    <a:pt x="362426" y="1348670"/>
                    <a:pt x="373856" y="1348670"/>
                  </a:cubicBezTo>
                  <a:cubicBezTo>
                    <a:pt x="377666" y="1348670"/>
                    <a:pt x="381476" y="1348670"/>
                    <a:pt x="386239" y="1348670"/>
                  </a:cubicBezTo>
                  <a:cubicBezTo>
                    <a:pt x="385286" y="1355337"/>
                    <a:pt x="384334" y="1362957"/>
                    <a:pt x="383381" y="1369624"/>
                  </a:cubicBezTo>
                  <a:cubicBezTo>
                    <a:pt x="382429" y="1376292"/>
                    <a:pt x="382429" y="1383912"/>
                    <a:pt x="382429" y="1391532"/>
                  </a:cubicBezTo>
                  <a:cubicBezTo>
                    <a:pt x="373856" y="1500117"/>
                    <a:pt x="421481" y="1595367"/>
                    <a:pt x="527209" y="1625847"/>
                  </a:cubicBezTo>
                  <a:cubicBezTo>
                    <a:pt x="537686" y="1629657"/>
                    <a:pt x="548164" y="1633467"/>
                    <a:pt x="558641" y="1636324"/>
                  </a:cubicBezTo>
                  <a:cubicBezTo>
                    <a:pt x="623411" y="1652517"/>
                    <a:pt x="698659" y="1636324"/>
                    <a:pt x="756761" y="1596320"/>
                  </a:cubicBezTo>
                  <a:cubicBezTo>
                    <a:pt x="764381" y="1592509"/>
                    <a:pt x="771049" y="1588699"/>
                    <a:pt x="777716" y="1584890"/>
                  </a:cubicBezTo>
                  <a:cubicBezTo>
                    <a:pt x="812006" y="1563934"/>
                    <a:pt x="841534" y="1533454"/>
                    <a:pt x="858679" y="1491545"/>
                  </a:cubicBezTo>
                  <a:cubicBezTo>
                    <a:pt x="887254" y="1424870"/>
                    <a:pt x="877729" y="1339145"/>
                    <a:pt x="791051" y="1321999"/>
                  </a:cubicBezTo>
                  <a:cubicBezTo>
                    <a:pt x="784384" y="1320095"/>
                    <a:pt x="777716" y="1319142"/>
                    <a:pt x="771049" y="1318190"/>
                  </a:cubicBezTo>
                  <a:cubicBezTo>
                    <a:pt x="764381" y="1317237"/>
                    <a:pt x="757714" y="1317237"/>
                    <a:pt x="750094" y="1317237"/>
                  </a:cubicBezTo>
                  <a:cubicBezTo>
                    <a:pt x="691039" y="1317237"/>
                    <a:pt x="638651" y="1347717"/>
                    <a:pt x="608171" y="1392484"/>
                  </a:cubicBezTo>
                  <a:cubicBezTo>
                    <a:pt x="602456" y="1402009"/>
                    <a:pt x="596741" y="1411534"/>
                    <a:pt x="591979" y="1422012"/>
                  </a:cubicBezTo>
                  <a:cubicBezTo>
                    <a:pt x="577691" y="1445824"/>
                    <a:pt x="590074" y="1483924"/>
                    <a:pt x="576739" y="1497259"/>
                  </a:cubicBezTo>
                  <a:cubicBezTo>
                    <a:pt x="571976" y="1502022"/>
                    <a:pt x="565309" y="1503927"/>
                    <a:pt x="552926" y="1501070"/>
                  </a:cubicBezTo>
                  <a:cubicBezTo>
                    <a:pt x="543401" y="1482020"/>
                    <a:pt x="543401" y="1462970"/>
                    <a:pt x="546259" y="1447729"/>
                  </a:cubicBezTo>
                  <a:cubicBezTo>
                    <a:pt x="548164" y="1439157"/>
                    <a:pt x="551021" y="1430584"/>
                    <a:pt x="552926" y="1422965"/>
                  </a:cubicBezTo>
                  <a:cubicBezTo>
                    <a:pt x="556736" y="1412487"/>
                    <a:pt x="560546" y="1402962"/>
                    <a:pt x="565309" y="1393437"/>
                  </a:cubicBezTo>
                  <a:cubicBezTo>
                    <a:pt x="600551" y="1326762"/>
                    <a:pt x="669131" y="1281042"/>
                    <a:pt x="749141" y="1281042"/>
                  </a:cubicBezTo>
                  <a:close/>
                  <a:moveTo>
                    <a:pt x="164306" y="969574"/>
                  </a:moveTo>
                  <a:cubicBezTo>
                    <a:pt x="157639" y="975289"/>
                    <a:pt x="147161" y="975289"/>
                    <a:pt x="140494" y="968622"/>
                  </a:cubicBezTo>
                  <a:cubicBezTo>
                    <a:pt x="54769" y="894327"/>
                    <a:pt x="45244" y="763834"/>
                    <a:pt x="118586" y="678109"/>
                  </a:cubicBezTo>
                  <a:cubicBezTo>
                    <a:pt x="123349" y="672394"/>
                    <a:pt x="129064" y="667632"/>
                    <a:pt x="133826" y="661917"/>
                  </a:cubicBezTo>
                  <a:cubicBezTo>
                    <a:pt x="133826" y="661917"/>
                    <a:pt x="134779" y="661917"/>
                    <a:pt x="134779" y="661917"/>
                  </a:cubicBezTo>
                  <a:lnTo>
                    <a:pt x="153829" y="691444"/>
                  </a:lnTo>
                  <a:cubicBezTo>
                    <a:pt x="153829" y="691444"/>
                    <a:pt x="153829" y="691444"/>
                    <a:pt x="153829" y="692397"/>
                  </a:cubicBezTo>
                  <a:cubicBezTo>
                    <a:pt x="150971" y="695254"/>
                    <a:pt x="148114" y="698112"/>
                    <a:pt x="146209" y="700969"/>
                  </a:cubicBezTo>
                  <a:cubicBezTo>
                    <a:pt x="84296" y="772407"/>
                    <a:pt x="92869" y="880992"/>
                    <a:pt x="165259" y="942904"/>
                  </a:cubicBezTo>
                  <a:cubicBezTo>
                    <a:pt x="172879" y="949572"/>
                    <a:pt x="172879" y="961954"/>
                    <a:pt x="164306" y="969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141">
              <a:extLst>
                <a:ext uri="{FF2B5EF4-FFF2-40B4-BE49-F238E27FC236}">
                  <a16:creationId xmlns:a16="http://schemas.microsoft.com/office/drawing/2014/main" xmlns="" id="{2E4E41FC-5BE4-4A57-AC73-6D390F0F793F}"/>
                </a:ext>
              </a:extLst>
            </p:cNvPr>
            <p:cNvSpPr/>
            <p:nvPr/>
          </p:nvSpPr>
          <p:spPr>
            <a:xfrm>
              <a:off x="8319409" y="2396187"/>
              <a:ext cx="885825" cy="1647825"/>
            </a:xfrm>
            <a:custGeom>
              <a:avLst/>
              <a:gdLst>
                <a:gd name="connsiteX0" fmla="*/ 320891 w 885825"/>
                <a:gd name="connsiteY0" fmla="*/ 1394389 h 1647825"/>
                <a:gd name="connsiteX1" fmla="*/ 333274 w 885825"/>
                <a:gd name="connsiteY1" fmla="*/ 1423917 h 1647825"/>
                <a:gd name="connsiteX2" fmla="*/ 339941 w 885825"/>
                <a:gd name="connsiteY2" fmla="*/ 1448682 h 1647825"/>
                <a:gd name="connsiteX3" fmla="*/ 333274 w 885825"/>
                <a:gd name="connsiteY3" fmla="*/ 1502022 h 1647825"/>
                <a:gd name="connsiteX4" fmla="*/ 309461 w 885825"/>
                <a:gd name="connsiteY4" fmla="*/ 1498212 h 1647825"/>
                <a:gd name="connsiteX5" fmla="*/ 294221 w 885825"/>
                <a:gd name="connsiteY5" fmla="*/ 1422964 h 1647825"/>
                <a:gd name="connsiteX6" fmla="*/ 278029 w 885825"/>
                <a:gd name="connsiteY6" fmla="*/ 1393437 h 1647825"/>
                <a:gd name="connsiteX7" fmla="*/ 136106 w 885825"/>
                <a:gd name="connsiteY7" fmla="*/ 1318189 h 1647825"/>
                <a:gd name="connsiteX8" fmla="*/ 115151 w 885825"/>
                <a:gd name="connsiteY8" fmla="*/ 1319142 h 1647825"/>
                <a:gd name="connsiteX9" fmla="*/ 95149 w 885825"/>
                <a:gd name="connsiteY9" fmla="*/ 1322952 h 1647825"/>
                <a:gd name="connsiteX10" fmla="*/ 27521 w 885825"/>
                <a:gd name="connsiteY10" fmla="*/ 1492497 h 1647825"/>
                <a:gd name="connsiteX11" fmla="*/ 108484 w 885825"/>
                <a:gd name="connsiteY11" fmla="*/ 1585842 h 1647825"/>
                <a:gd name="connsiteX12" fmla="*/ 129439 w 885825"/>
                <a:gd name="connsiteY12" fmla="*/ 1597272 h 1647825"/>
                <a:gd name="connsiteX13" fmla="*/ 327559 w 885825"/>
                <a:gd name="connsiteY13" fmla="*/ 1637277 h 1647825"/>
                <a:gd name="connsiteX14" fmla="*/ 358991 w 885825"/>
                <a:gd name="connsiteY14" fmla="*/ 1626800 h 1647825"/>
                <a:gd name="connsiteX15" fmla="*/ 503771 w 885825"/>
                <a:gd name="connsiteY15" fmla="*/ 1392484 h 1647825"/>
                <a:gd name="connsiteX16" fmla="*/ 502819 w 885825"/>
                <a:gd name="connsiteY16" fmla="*/ 1370577 h 1647825"/>
                <a:gd name="connsiteX17" fmla="*/ 499961 w 885825"/>
                <a:gd name="connsiteY17" fmla="*/ 1349622 h 1647825"/>
                <a:gd name="connsiteX18" fmla="*/ 512344 w 885825"/>
                <a:gd name="connsiteY18" fmla="*/ 1349622 h 1647825"/>
                <a:gd name="connsiteX19" fmla="*/ 544729 w 885825"/>
                <a:gd name="connsiteY19" fmla="*/ 1346764 h 1647825"/>
                <a:gd name="connsiteX20" fmla="*/ 713321 w 885825"/>
                <a:gd name="connsiteY20" fmla="*/ 1186744 h 1647825"/>
                <a:gd name="connsiteX21" fmla="*/ 570446 w 885825"/>
                <a:gd name="connsiteY21" fmla="*/ 1024819 h 1647825"/>
                <a:gd name="connsiteX22" fmla="*/ 426619 w 885825"/>
                <a:gd name="connsiteY22" fmla="*/ 1182934 h 1647825"/>
                <a:gd name="connsiteX23" fmla="*/ 398044 w 885825"/>
                <a:gd name="connsiteY23" fmla="*/ 1188650 h 1647825"/>
                <a:gd name="connsiteX24" fmla="*/ 368516 w 885825"/>
                <a:gd name="connsiteY24" fmla="*/ 1190554 h 1647825"/>
                <a:gd name="connsiteX25" fmla="*/ 222784 w 885825"/>
                <a:gd name="connsiteY25" fmla="*/ 1130547 h 1647825"/>
                <a:gd name="connsiteX26" fmla="*/ 201829 w 885825"/>
                <a:gd name="connsiteY26" fmla="*/ 1106734 h 1647825"/>
                <a:gd name="connsiteX27" fmla="*/ 164681 w 885825"/>
                <a:gd name="connsiteY27" fmla="*/ 1018152 h 1647825"/>
                <a:gd name="connsiteX28" fmla="*/ 161824 w 885825"/>
                <a:gd name="connsiteY28" fmla="*/ 984814 h 1647825"/>
                <a:gd name="connsiteX29" fmla="*/ 177064 w 885825"/>
                <a:gd name="connsiteY29" fmla="*/ 966717 h 1647825"/>
                <a:gd name="connsiteX30" fmla="*/ 198019 w 885825"/>
                <a:gd name="connsiteY30" fmla="*/ 983862 h 1647825"/>
                <a:gd name="connsiteX31" fmla="*/ 369469 w 885825"/>
                <a:gd name="connsiteY31" fmla="*/ 1155312 h 1647825"/>
                <a:gd name="connsiteX32" fmla="*/ 403759 w 885825"/>
                <a:gd name="connsiteY32" fmla="*/ 1151502 h 1647825"/>
                <a:gd name="connsiteX33" fmla="*/ 435191 w 885825"/>
                <a:gd name="connsiteY33" fmla="*/ 1141977 h 1647825"/>
                <a:gd name="connsiteX34" fmla="*/ 525679 w 885825"/>
                <a:gd name="connsiteY34" fmla="*/ 1053394 h 1647825"/>
                <a:gd name="connsiteX35" fmla="*/ 536156 w 885825"/>
                <a:gd name="connsiteY35" fmla="*/ 1021962 h 1647825"/>
                <a:gd name="connsiteX36" fmla="*/ 539966 w 885825"/>
                <a:gd name="connsiteY36" fmla="*/ 988624 h 1647825"/>
                <a:gd name="connsiteX37" fmla="*/ 503771 w 885825"/>
                <a:gd name="connsiteY37" fmla="*/ 872419 h 1647825"/>
                <a:gd name="connsiteX38" fmla="*/ 519011 w 885825"/>
                <a:gd name="connsiteY38" fmla="*/ 854322 h 1647825"/>
                <a:gd name="connsiteX39" fmla="*/ 539966 w 885825"/>
                <a:gd name="connsiteY39" fmla="*/ 871467 h 1647825"/>
                <a:gd name="connsiteX40" fmla="*/ 711416 w 885825"/>
                <a:gd name="connsiteY40" fmla="*/ 1042917 h 1647825"/>
                <a:gd name="connsiteX41" fmla="*/ 721894 w 885825"/>
                <a:gd name="connsiteY41" fmla="*/ 1042917 h 1647825"/>
                <a:gd name="connsiteX42" fmla="*/ 879056 w 885825"/>
                <a:gd name="connsiteY42" fmla="*/ 818127 h 1647825"/>
                <a:gd name="connsiteX43" fmla="*/ 739991 w 885825"/>
                <a:gd name="connsiteY43" fmla="*/ 600957 h 1647825"/>
                <a:gd name="connsiteX44" fmla="*/ 666649 w 885825"/>
                <a:gd name="connsiteY44" fmla="*/ 618102 h 1647825"/>
                <a:gd name="connsiteX45" fmla="*/ 583781 w 885825"/>
                <a:gd name="connsiteY45" fmla="*/ 597147 h 1647825"/>
                <a:gd name="connsiteX46" fmla="*/ 559969 w 885825"/>
                <a:gd name="connsiteY46" fmla="*/ 580954 h 1647825"/>
                <a:gd name="connsiteX47" fmla="*/ 495199 w 885825"/>
                <a:gd name="connsiteY47" fmla="*/ 424744 h 1647825"/>
                <a:gd name="connsiteX48" fmla="*/ 523774 w 885825"/>
                <a:gd name="connsiteY48" fmla="*/ 415219 h 1647825"/>
                <a:gd name="connsiteX49" fmla="*/ 533299 w 885825"/>
                <a:gd name="connsiteY49" fmla="*/ 465702 h 1647825"/>
                <a:gd name="connsiteX50" fmla="*/ 540919 w 885825"/>
                <a:gd name="connsiteY50" fmla="*/ 490467 h 1647825"/>
                <a:gd name="connsiteX51" fmla="*/ 624739 w 885825"/>
                <a:gd name="connsiteY51" fmla="*/ 575239 h 1647825"/>
                <a:gd name="connsiteX52" fmla="*/ 645694 w 885825"/>
                <a:gd name="connsiteY52" fmla="*/ 580002 h 1647825"/>
                <a:gd name="connsiteX53" fmla="*/ 667601 w 885825"/>
                <a:gd name="connsiteY53" fmla="*/ 581907 h 1647825"/>
                <a:gd name="connsiteX54" fmla="*/ 682841 w 885825"/>
                <a:gd name="connsiteY54" fmla="*/ 580954 h 1647825"/>
                <a:gd name="connsiteX55" fmla="*/ 703796 w 885825"/>
                <a:gd name="connsiteY55" fmla="*/ 532377 h 1647825"/>
                <a:gd name="connsiteX56" fmla="*/ 709511 w 885825"/>
                <a:gd name="connsiteY56" fmla="*/ 505707 h 1647825"/>
                <a:gd name="connsiteX57" fmla="*/ 704749 w 885825"/>
                <a:gd name="connsiteY57" fmla="*/ 376167 h 1647825"/>
                <a:gd name="connsiteX58" fmla="*/ 513296 w 885825"/>
                <a:gd name="connsiteY58" fmla="*/ 293299 h 1647825"/>
                <a:gd name="connsiteX59" fmla="*/ 487579 w 885825"/>
                <a:gd name="connsiteY59" fmla="*/ 301872 h 1647825"/>
                <a:gd name="connsiteX60" fmla="*/ 352324 w 885825"/>
                <a:gd name="connsiteY60" fmla="*/ 368547 h 1647825"/>
                <a:gd name="connsiteX61" fmla="*/ 333274 w 885825"/>
                <a:gd name="connsiteY61" fmla="*/ 370452 h 1647825"/>
                <a:gd name="connsiteX62" fmla="*/ 191351 w 885825"/>
                <a:gd name="connsiteY62" fmla="*/ 445699 h 1647825"/>
                <a:gd name="connsiteX63" fmla="*/ 175159 w 885825"/>
                <a:gd name="connsiteY63" fmla="*/ 475227 h 1647825"/>
                <a:gd name="connsiteX64" fmla="*/ 175159 w 885825"/>
                <a:gd name="connsiteY64" fmla="*/ 608577 h 1647825"/>
                <a:gd name="connsiteX65" fmla="*/ 191351 w 885825"/>
                <a:gd name="connsiteY65" fmla="*/ 638104 h 1647825"/>
                <a:gd name="connsiteX66" fmla="*/ 332321 w 885825"/>
                <a:gd name="connsiteY66" fmla="*/ 716209 h 1647825"/>
                <a:gd name="connsiteX67" fmla="*/ 343751 w 885825"/>
                <a:gd name="connsiteY67" fmla="*/ 717162 h 1647825"/>
                <a:gd name="connsiteX68" fmla="*/ 474244 w 885825"/>
                <a:gd name="connsiteY68" fmla="*/ 639057 h 1647825"/>
                <a:gd name="connsiteX69" fmla="*/ 500914 w 885825"/>
                <a:gd name="connsiteY69" fmla="*/ 635247 h 1647825"/>
                <a:gd name="connsiteX70" fmla="*/ 503771 w 885825"/>
                <a:gd name="connsiteY70" fmla="*/ 658107 h 1647825"/>
                <a:gd name="connsiteX71" fmla="*/ 231356 w 885825"/>
                <a:gd name="connsiteY71" fmla="*/ 728592 h 1647825"/>
                <a:gd name="connsiteX72" fmla="*/ 160871 w 885825"/>
                <a:gd name="connsiteY72" fmla="*/ 820032 h 1647825"/>
                <a:gd name="connsiteX73" fmla="*/ 132296 w 885825"/>
                <a:gd name="connsiteY73" fmla="*/ 830509 h 1647825"/>
                <a:gd name="connsiteX74" fmla="*/ 101816 w 885825"/>
                <a:gd name="connsiteY74" fmla="*/ 835272 h 1647825"/>
                <a:gd name="connsiteX75" fmla="*/ 97054 w 885825"/>
                <a:gd name="connsiteY75" fmla="*/ 799077 h 1647825"/>
                <a:gd name="connsiteX76" fmla="*/ 124676 w 885825"/>
                <a:gd name="connsiteY76" fmla="*/ 796219 h 1647825"/>
                <a:gd name="connsiteX77" fmla="*/ 147536 w 885825"/>
                <a:gd name="connsiteY77" fmla="*/ 786694 h 1647825"/>
                <a:gd name="connsiteX78" fmla="*/ 198019 w 885825"/>
                <a:gd name="connsiteY78" fmla="*/ 706684 h 1647825"/>
                <a:gd name="connsiteX79" fmla="*/ 158014 w 885825"/>
                <a:gd name="connsiteY79" fmla="*/ 661917 h 1647825"/>
                <a:gd name="connsiteX80" fmla="*/ 143726 w 885825"/>
                <a:gd name="connsiteY80" fmla="*/ 637152 h 1647825"/>
                <a:gd name="connsiteX81" fmla="*/ 134201 w 885825"/>
                <a:gd name="connsiteY81" fmla="*/ 611434 h 1647825"/>
                <a:gd name="connsiteX82" fmla="*/ 127534 w 885825"/>
                <a:gd name="connsiteY82" fmla="*/ 584764 h 1647825"/>
                <a:gd name="connsiteX83" fmla="*/ 158966 w 885825"/>
                <a:gd name="connsiteY83" fmla="*/ 432364 h 1647825"/>
                <a:gd name="connsiteX84" fmla="*/ 177064 w 885825"/>
                <a:gd name="connsiteY84" fmla="*/ 407599 h 1647825"/>
                <a:gd name="connsiteX85" fmla="*/ 249454 w 885825"/>
                <a:gd name="connsiteY85" fmla="*/ 353307 h 1647825"/>
                <a:gd name="connsiteX86" fmla="*/ 126581 w 885825"/>
                <a:gd name="connsiteY86" fmla="*/ 164712 h 1647825"/>
                <a:gd name="connsiteX87" fmla="*/ 141821 w 885825"/>
                <a:gd name="connsiteY87" fmla="*/ 146614 h 1647825"/>
                <a:gd name="connsiteX88" fmla="*/ 162776 w 885825"/>
                <a:gd name="connsiteY88" fmla="*/ 163759 h 1647825"/>
                <a:gd name="connsiteX89" fmla="*/ 166586 w 885825"/>
                <a:gd name="connsiteY89" fmla="*/ 198049 h 1647825"/>
                <a:gd name="connsiteX90" fmla="*/ 334226 w 885825"/>
                <a:gd name="connsiteY90" fmla="*/ 335209 h 1647825"/>
                <a:gd name="connsiteX91" fmla="*/ 364706 w 885825"/>
                <a:gd name="connsiteY91" fmla="*/ 332352 h 1647825"/>
                <a:gd name="connsiteX92" fmla="*/ 479959 w 885825"/>
                <a:gd name="connsiteY92" fmla="*/ 253294 h 1647825"/>
                <a:gd name="connsiteX93" fmla="*/ 493294 w 885825"/>
                <a:gd name="connsiteY93" fmla="*/ 227577 h 1647825"/>
                <a:gd name="connsiteX94" fmla="*/ 261836 w 885825"/>
                <a:gd name="connsiteY94" fmla="*/ 8502 h 1647825"/>
                <a:gd name="connsiteX95" fmla="*/ 228499 w 885825"/>
                <a:gd name="connsiteY95" fmla="*/ 12312 h 1647825"/>
                <a:gd name="connsiteX96" fmla="*/ 135154 w 885825"/>
                <a:gd name="connsiteY96" fmla="*/ 50412 h 1647825"/>
                <a:gd name="connsiteX97" fmla="*/ 108484 w 885825"/>
                <a:gd name="connsiteY97" fmla="*/ 71367 h 1647825"/>
                <a:gd name="connsiteX98" fmla="*/ 30379 w 885825"/>
                <a:gd name="connsiteY98" fmla="*/ 221862 h 1647825"/>
                <a:gd name="connsiteX99" fmla="*/ 28474 w 885825"/>
                <a:gd name="connsiteY99" fmla="*/ 220909 h 1647825"/>
                <a:gd name="connsiteX100" fmla="*/ 28474 w 885825"/>
                <a:gd name="connsiteY100" fmla="*/ 280917 h 1647825"/>
                <a:gd name="connsiteX101" fmla="*/ 28474 w 885825"/>
                <a:gd name="connsiteY101" fmla="*/ 311397 h 1647825"/>
                <a:gd name="connsiteX102" fmla="*/ 17044 w 885825"/>
                <a:gd name="connsiteY102" fmla="*/ 619054 h 1647825"/>
                <a:gd name="connsiteX103" fmla="*/ 21806 w 885825"/>
                <a:gd name="connsiteY103" fmla="*/ 650487 h 1647825"/>
                <a:gd name="connsiteX104" fmla="*/ 28474 w 885825"/>
                <a:gd name="connsiteY104" fmla="*/ 681919 h 1647825"/>
                <a:gd name="connsiteX105" fmla="*/ 29426 w 885825"/>
                <a:gd name="connsiteY105" fmla="*/ 707637 h 1647825"/>
                <a:gd name="connsiteX106" fmla="*/ 38951 w 885825"/>
                <a:gd name="connsiteY106" fmla="*/ 891469 h 1647825"/>
                <a:gd name="connsiteX107" fmla="*/ 117056 w 885825"/>
                <a:gd name="connsiteY107" fmla="*/ 857179 h 1647825"/>
                <a:gd name="connsiteX108" fmla="*/ 147536 w 885825"/>
                <a:gd name="connsiteY108" fmla="*/ 854322 h 1647825"/>
                <a:gd name="connsiteX109" fmla="*/ 174206 w 885825"/>
                <a:gd name="connsiteY109" fmla="*/ 859084 h 1647825"/>
                <a:gd name="connsiteX110" fmla="*/ 280886 w 885825"/>
                <a:gd name="connsiteY110" fmla="*/ 1049584 h 1647825"/>
                <a:gd name="connsiteX111" fmla="*/ 266599 w 885825"/>
                <a:gd name="connsiteY111" fmla="*/ 1060062 h 1647825"/>
                <a:gd name="connsiteX112" fmla="*/ 255169 w 885825"/>
                <a:gd name="connsiteY112" fmla="*/ 1042917 h 1647825"/>
                <a:gd name="connsiteX113" fmla="*/ 166586 w 885825"/>
                <a:gd name="connsiteY113" fmla="*/ 884802 h 1647825"/>
                <a:gd name="connsiteX114" fmla="*/ 139916 w 885825"/>
                <a:gd name="connsiteY114" fmla="*/ 880039 h 1647825"/>
                <a:gd name="connsiteX115" fmla="*/ 115151 w 885825"/>
                <a:gd name="connsiteY115" fmla="*/ 880039 h 1647825"/>
                <a:gd name="connsiteX116" fmla="*/ 94196 w 885825"/>
                <a:gd name="connsiteY116" fmla="*/ 885754 h 1647825"/>
                <a:gd name="connsiteX117" fmla="*/ 29426 w 885825"/>
                <a:gd name="connsiteY117" fmla="*/ 975289 h 1647825"/>
                <a:gd name="connsiteX118" fmla="*/ 23711 w 885825"/>
                <a:gd name="connsiteY118" fmla="*/ 1006722 h 1647825"/>
                <a:gd name="connsiteX119" fmla="*/ 26569 w 885825"/>
                <a:gd name="connsiteY119" fmla="*/ 1287709 h 1647825"/>
                <a:gd name="connsiteX120" fmla="*/ 26569 w 885825"/>
                <a:gd name="connsiteY120" fmla="*/ 1312475 h 1647825"/>
                <a:gd name="connsiteX121" fmla="*/ 136106 w 885825"/>
                <a:gd name="connsiteY121" fmla="*/ 1281042 h 1647825"/>
                <a:gd name="connsiteX122" fmla="*/ 320891 w 885825"/>
                <a:gd name="connsiteY122" fmla="*/ 1394389 h 1647825"/>
                <a:gd name="connsiteX123" fmla="*/ 721894 w 885825"/>
                <a:gd name="connsiteY123" fmla="*/ 944809 h 1647825"/>
                <a:gd name="connsiteX124" fmla="*/ 740944 w 885825"/>
                <a:gd name="connsiteY124" fmla="*/ 702874 h 1647825"/>
                <a:gd name="connsiteX125" fmla="*/ 733324 w 885825"/>
                <a:gd name="connsiteY125" fmla="*/ 694302 h 1647825"/>
                <a:gd name="connsiteX126" fmla="*/ 733324 w 885825"/>
                <a:gd name="connsiteY126" fmla="*/ 693349 h 1647825"/>
                <a:gd name="connsiteX127" fmla="*/ 752374 w 885825"/>
                <a:gd name="connsiteY127" fmla="*/ 663822 h 1647825"/>
                <a:gd name="connsiteX128" fmla="*/ 753326 w 885825"/>
                <a:gd name="connsiteY128" fmla="*/ 663822 h 1647825"/>
                <a:gd name="connsiteX129" fmla="*/ 768566 w 885825"/>
                <a:gd name="connsiteY129" fmla="*/ 680014 h 1647825"/>
                <a:gd name="connsiteX130" fmla="*/ 746659 w 885825"/>
                <a:gd name="connsiteY130" fmla="*/ 970527 h 1647825"/>
                <a:gd name="connsiteX131" fmla="*/ 722846 w 885825"/>
                <a:gd name="connsiteY131" fmla="*/ 971479 h 1647825"/>
                <a:gd name="connsiteX132" fmla="*/ 721894 w 885825"/>
                <a:gd name="connsiteY132" fmla="*/ 944809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320891" y="1394389"/>
                  </a:moveTo>
                  <a:cubicBezTo>
                    <a:pt x="325654" y="1403914"/>
                    <a:pt x="330416" y="1413439"/>
                    <a:pt x="333274" y="1423917"/>
                  </a:cubicBezTo>
                  <a:cubicBezTo>
                    <a:pt x="336131" y="1431537"/>
                    <a:pt x="338036" y="1440109"/>
                    <a:pt x="339941" y="1448682"/>
                  </a:cubicBezTo>
                  <a:cubicBezTo>
                    <a:pt x="342799" y="1463922"/>
                    <a:pt x="342799" y="1482972"/>
                    <a:pt x="333274" y="1502022"/>
                  </a:cubicBezTo>
                  <a:cubicBezTo>
                    <a:pt x="320891" y="1503927"/>
                    <a:pt x="314224" y="1502022"/>
                    <a:pt x="309461" y="1498212"/>
                  </a:cubicBezTo>
                  <a:cubicBezTo>
                    <a:pt x="296126" y="1484877"/>
                    <a:pt x="308509" y="1446777"/>
                    <a:pt x="294221" y="1422964"/>
                  </a:cubicBezTo>
                  <a:cubicBezTo>
                    <a:pt x="289459" y="1412487"/>
                    <a:pt x="284696" y="1402962"/>
                    <a:pt x="278029" y="1393437"/>
                  </a:cubicBezTo>
                  <a:cubicBezTo>
                    <a:pt x="247549" y="1347717"/>
                    <a:pt x="195161" y="1318189"/>
                    <a:pt x="136106" y="1318189"/>
                  </a:cubicBezTo>
                  <a:cubicBezTo>
                    <a:pt x="129439" y="1318189"/>
                    <a:pt x="121819" y="1318189"/>
                    <a:pt x="115151" y="1319142"/>
                  </a:cubicBezTo>
                  <a:cubicBezTo>
                    <a:pt x="108484" y="1320095"/>
                    <a:pt x="101816" y="1321047"/>
                    <a:pt x="95149" y="1322952"/>
                  </a:cubicBezTo>
                  <a:cubicBezTo>
                    <a:pt x="8471" y="1340097"/>
                    <a:pt x="-1054" y="1425822"/>
                    <a:pt x="27521" y="1492497"/>
                  </a:cubicBezTo>
                  <a:cubicBezTo>
                    <a:pt x="45619" y="1534407"/>
                    <a:pt x="74194" y="1564887"/>
                    <a:pt x="108484" y="1585842"/>
                  </a:cubicBezTo>
                  <a:cubicBezTo>
                    <a:pt x="115151" y="1589652"/>
                    <a:pt x="122771" y="1593462"/>
                    <a:pt x="129439" y="1597272"/>
                  </a:cubicBezTo>
                  <a:cubicBezTo>
                    <a:pt x="187541" y="1637277"/>
                    <a:pt x="262789" y="1653470"/>
                    <a:pt x="327559" y="1637277"/>
                  </a:cubicBezTo>
                  <a:cubicBezTo>
                    <a:pt x="338036" y="1634420"/>
                    <a:pt x="348514" y="1631562"/>
                    <a:pt x="358991" y="1626800"/>
                  </a:cubicBezTo>
                  <a:cubicBezTo>
                    <a:pt x="464719" y="1596320"/>
                    <a:pt x="512344" y="1501070"/>
                    <a:pt x="503771" y="1392484"/>
                  </a:cubicBezTo>
                  <a:cubicBezTo>
                    <a:pt x="503771" y="1384864"/>
                    <a:pt x="503771" y="1378197"/>
                    <a:pt x="502819" y="1370577"/>
                  </a:cubicBezTo>
                  <a:cubicBezTo>
                    <a:pt x="501866" y="1362957"/>
                    <a:pt x="500914" y="1356289"/>
                    <a:pt x="499961" y="1349622"/>
                  </a:cubicBezTo>
                  <a:cubicBezTo>
                    <a:pt x="503771" y="1349622"/>
                    <a:pt x="507581" y="1349622"/>
                    <a:pt x="512344" y="1349622"/>
                  </a:cubicBezTo>
                  <a:cubicBezTo>
                    <a:pt x="522821" y="1349622"/>
                    <a:pt x="534251" y="1348670"/>
                    <a:pt x="544729" y="1346764"/>
                  </a:cubicBezTo>
                  <a:cubicBezTo>
                    <a:pt x="627596" y="1339145"/>
                    <a:pt x="694271" y="1272470"/>
                    <a:pt x="713321" y="1186744"/>
                  </a:cubicBezTo>
                  <a:cubicBezTo>
                    <a:pt x="732371" y="1072444"/>
                    <a:pt x="637121" y="1072444"/>
                    <a:pt x="570446" y="1024819"/>
                  </a:cubicBezTo>
                  <a:cubicBezTo>
                    <a:pt x="551396" y="1101019"/>
                    <a:pt x="503771" y="1167694"/>
                    <a:pt x="426619" y="1182934"/>
                  </a:cubicBezTo>
                  <a:cubicBezTo>
                    <a:pt x="417094" y="1185792"/>
                    <a:pt x="407569" y="1187697"/>
                    <a:pt x="398044" y="1188650"/>
                  </a:cubicBezTo>
                  <a:cubicBezTo>
                    <a:pt x="388519" y="1189602"/>
                    <a:pt x="378994" y="1190554"/>
                    <a:pt x="368516" y="1190554"/>
                  </a:cubicBezTo>
                  <a:cubicBezTo>
                    <a:pt x="311366" y="1190554"/>
                    <a:pt x="259931" y="1167694"/>
                    <a:pt x="222784" y="1130547"/>
                  </a:cubicBezTo>
                  <a:cubicBezTo>
                    <a:pt x="215164" y="1122927"/>
                    <a:pt x="208496" y="1115307"/>
                    <a:pt x="201829" y="1106734"/>
                  </a:cubicBezTo>
                  <a:cubicBezTo>
                    <a:pt x="189446" y="1072444"/>
                    <a:pt x="160871" y="1053394"/>
                    <a:pt x="164681" y="1018152"/>
                  </a:cubicBezTo>
                  <a:cubicBezTo>
                    <a:pt x="162776" y="1007674"/>
                    <a:pt x="161824" y="996244"/>
                    <a:pt x="161824" y="984814"/>
                  </a:cubicBezTo>
                  <a:cubicBezTo>
                    <a:pt x="161824" y="976242"/>
                    <a:pt x="168491" y="967669"/>
                    <a:pt x="177064" y="966717"/>
                  </a:cubicBezTo>
                  <a:cubicBezTo>
                    <a:pt x="188494" y="964812"/>
                    <a:pt x="198019" y="973384"/>
                    <a:pt x="198019" y="983862"/>
                  </a:cubicBezTo>
                  <a:cubicBezTo>
                    <a:pt x="198019" y="1078159"/>
                    <a:pt x="275171" y="1155312"/>
                    <a:pt x="369469" y="1155312"/>
                  </a:cubicBezTo>
                  <a:cubicBezTo>
                    <a:pt x="380899" y="1155312"/>
                    <a:pt x="392329" y="1154359"/>
                    <a:pt x="403759" y="1151502"/>
                  </a:cubicBezTo>
                  <a:cubicBezTo>
                    <a:pt x="415189" y="1149597"/>
                    <a:pt x="425666" y="1145787"/>
                    <a:pt x="435191" y="1141977"/>
                  </a:cubicBezTo>
                  <a:cubicBezTo>
                    <a:pt x="485674" y="1129594"/>
                    <a:pt x="514249" y="1101019"/>
                    <a:pt x="525679" y="1053394"/>
                  </a:cubicBezTo>
                  <a:cubicBezTo>
                    <a:pt x="530441" y="1042917"/>
                    <a:pt x="533299" y="1032439"/>
                    <a:pt x="536156" y="1021962"/>
                  </a:cubicBezTo>
                  <a:cubicBezTo>
                    <a:pt x="539014" y="1011484"/>
                    <a:pt x="539966" y="1000054"/>
                    <a:pt x="539966" y="988624"/>
                  </a:cubicBezTo>
                  <a:cubicBezTo>
                    <a:pt x="517106" y="955287"/>
                    <a:pt x="503771" y="915282"/>
                    <a:pt x="503771" y="872419"/>
                  </a:cubicBezTo>
                  <a:cubicBezTo>
                    <a:pt x="503771" y="863847"/>
                    <a:pt x="510439" y="855274"/>
                    <a:pt x="519011" y="854322"/>
                  </a:cubicBezTo>
                  <a:cubicBezTo>
                    <a:pt x="530441" y="852417"/>
                    <a:pt x="539966" y="860989"/>
                    <a:pt x="539966" y="871467"/>
                  </a:cubicBezTo>
                  <a:cubicBezTo>
                    <a:pt x="539966" y="965764"/>
                    <a:pt x="617119" y="1042917"/>
                    <a:pt x="711416" y="1042917"/>
                  </a:cubicBezTo>
                  <a:cubicBezTo>
                    <a:pt x="715226" y="1042917"/>
                    <a:pt x="718084" y="1042917"/>
                    <a:pt x="721894" y="1042917"/>
                  </a:cubicBezTo>
                  <a:cubicBezTo>
                    <a:pt x="813334" y="1009579"/>
                    <a:pt x="879056" y="921949"/>
                    <a:pt x="879056" y="818127"/>
                  </a:cubicBezTo>
                  <a:cubicBezTo>
                    <a:pt x="879056" y="721924"/>
                    <a:pt x="821906" y="639057"/>
                    <a:pt x="739991" y="600957"/>
                  </a:cubicBezTo>
                  <a:cubicBezTo>
                    <a:pt x="718084" y="612387"/>
                    <a:pt x="693319" y="618102"/>
                    <a:pt x="666649" y="618102"/>
                  </a:cubicBezTo>
                  <a:cubicBezTo>
                    <a:pt x="637121" y="618102"/>
                    <a:pt x="608546" y="610482"/>
                    <a:pt x="583781" y="597147"/>
                  </a:cubicBezTo>
                  <a:cubicBezTo>
                    <a:pt x="575209" y="592384"/>
                    <a:pt x="567589" y="587622"/>
                    <a:pt x="559969" y="580954"/>
                  </a:cubicBezTo>
                  <a:cubicBezTo>
                    <a:pt x="523774" y="539044"/>
                    <a:pt x="485674" y="481894"/>
                    <a:pt x="495199" y="424744"/>
                  </a:cubicBezTo>
                  <a:cubicBezTo>
                    <a:pt x="495199" y="415219"/>
                    <a:pt x="514249" y="415219"/>
                    <a:pt x="523774" y="415219"/>
                  </a:cubicBezTo>
                  <a:cubicBezTo>
                    <a:pt x="523774" y="434269"/>
                    <a:pt x="523774" y="443794"/>
                    <a:pt x="533299" y="465702"/>
                  </a:cubicBezTo>
                  <a:cubicBezTo>
                    <a:pt x="535204" y="474274"/>
                    <a:pt x="538061" y="482847"/>
                    <a:pt x="540919" y="490467"/>
                  </a:cubicBezTo>
                  <a:cubicBezTo>
                    <a:pt x="555206" y="530472"/>
                    <a:pt x="579019" y="564762"/>
                    <a:pt x="624739" y="575239"/>
                  </a:cubicBezTo>
                  <a:cubicBezTo>
                    <a:pt x="631406" y="577144"/>
                    <a:pt x="639026" y="579049"/>
                    <a:pt x="645694" y="580002"/>
                  </a:cubicBezTo>
                  <a:cubicBezTo>
                    <a:pt x="653314" y="580954"/>
                    <a:pt x="659981" y="581907"/>
                    <a:pt x="667601" y="581907"/>
                  </a:cubicBezTo>
                  <a:cubicBezTo>
                    <a:pt x="672364" y="581907"/>
                    <a:pt x="677126" y="581907"/>
                    <a:pt x="682841" y="580954"/>
                  </a:cubicBezTo>
                  <a:cubicBezTo>
                    <a:pt x="692366" y="565714"/>
                    <a:pt x="699034" y="549522"/>
                    <a:pt x="703796" y="532377"/>
                  </a:cubicBezTo>
                  <a:cubicBezTo>
                    <a:pt x="706654" y="523804"/>
                    <a:pt x="708559" y="515232"/>
                    <a:pt x="709511" y="505707"/>
                  </a:cubicBezTo>
                  <a:cubicBezTo>
                    <a:pt x="723799" y="461892"/>
                    <a:pt x="714274" y="423792"/>
                    <a:pt x="704749" y="376167"/>
                  </a:cubicBezTo>
                  <a:cubicBezTo>
                    <a:pt x="676174" y="299967"/>
                    <a:pt x="590449" y="280917"/>
                    <a:pt x="513296" y="293299"/>
                  </a:cubicBezTo>
                  <a:cubicBezTo>
                    <a:pt x="504724" y="295204"/>
                    <a:pt x="496151" y="299014"/>
                    <a:pt x="487579" y="301872"/>
                  </a:cubicBezTo>
                  <a:cubicBezTo>
                    <a:pt x="444716" y="319017"/>
                    <a:pt x="399949" y="347592"/>
                    <a:pt x="352324" y="368547"/>
                  </a:cubicBezTo>
                  <a:cubicBezTo>
                    <a:pt x="345656" y="369499"/>
                    <a:pt x="338989" y="370452"/>
                    <a:pt x="333274" y="370452"/>
                  </a:cubicBezTo>
                  <a:cubicBezTo>
                    <a:pt x="274219" y="370452"/>
                    <a:pt x="221831" y="400932"/>
                    <a:pt x="191351" y="445699"/>
                  </a:cubicBezTo>
                  <a:cubicBezTo>
                    <a:pt x="185636" y="455224"/>
                    <a:pt x="179921" y="464749"/>
                    <a:pt x="175159" y="475227"/>
                  </a:cubicBezTo>
                  <a:cubicBezTo>
                    <a:pt x="161824" y="519042"/>
                    <a:pt x="152299" y="557142"/>
                    <a:pt x="175159" y="608577"/>
                  </a:cubicBezTo>
                  <a:cubicBezTo>
                    <a:pt x="179921" y="619054"/>
                    <a:pt x="184684" y="628579"/>
                    <a:pt x="191351" y="638104"/>
                  </a:cubicBezTo>
                  <a:cubicBezTo>
                    <a:pt x="221831" y="684777"/>
                    <a:pt x="274219" y="715257"/>
                    <a:pt x="332321" y="716209"/>
                  </a:cubicBezTo>
                  <a:cubicBezTo>
                    <a:pt x="336131" y="716209"/>
                    <a:pt x="339941" y="714304"/>
                    <a:pt x="343751" y="717162"/>
                  </a:cubicBezTo>
                  <a:cubicBezTo>
                    <a:pt x="395186" y="712399"/>
                    <a:pt x="444716" y="685729"/>
                    <a:pt x="474244" y="639057"/>
                  </a:cubicBezTo>
                  <a:cubicBezTo>
                    <a:pt x="479959" y="630484"/>
                    <a:pt x="492341" y="627627"/>
                    <a:pt x="500914" y="635247"/>
                  </a:cubicBezTo>
                  <a:cubicBezTo>
                    <a:pt x="507581" y="640962"/>
                    <a:pt x="508534" y="651439"/>
                    <a:pt x="503771" y="658107"/>
                  </a:cubicBezTo>
                  <a:cubicBezTo>
                    <a:pt x="444716" y="749547"/>
                    <a:pt x="325654" y="779074"/>
                    <a:pt x="231356" y="728592"/>
                  </a:cubicBezTo>
                  <a:cubicBezTo>
                    <a:pt x="222784" y="768597"/>
                    <a:pt x="196114" y="801934"/>
                    <a:pt x="160871" y="820032"/>
                  </a:cubicBezTo>
                  <a:cubicBezTo>
                    <a:pt x="152299" y="824794"/>
                    <a:pt x="142774" y="828604"/>
                    <a:pt x="132296" y="830509"/>
                  </a:cubicBezTo>
                  <a:cubicBezTo>
                    <a:pt x="123724" y="837177"/>
                    <a:pt x="111341" y="838129"/>
                    <a:pt x="101816" y="835272"/>
                  </a:cubicBezTo>
                  <a:cubicBezTo>
                    <a:pt x="85624" y="824794"/>
                    <a:pt x="76099" y="815269"/>
                    <a:pt x="97054" y="799077"/>
                  </a:cubicBezTo>
                  <a:cubicBezTo>
                    <a:pt x="104674" y="794314"/>
                    <a:pt x="114199" y="791457"/>
                    <a:pt x="124676" y="796219"/>
                  </a:cubicBezTo>
                  <a:cubicBezTo>
                    <a:pt x="132296" y="794314"/>
                    <a:pt x="140869" y="790504"/>
                    <a:pt x="147536" y="786694"/>
                  </a:cubicBezTo>
                  <a:cubicBezTo>
                    <a:pt x="176111" y="770502"/>
                    <a:pt x="196114" y="740974"/>
                    <a:pt x="198019" y="706684"/>
                  </a:cubicBezTo>
                  <a:cubicBezTo>
                    <a:pt x="181826" y="693349"/>
                    <a:pt x="168491" y="678109"/>
                    <a:pt x="158014" y="661917"/>
                  </a:cubicBezTo>
                  <a:cubicBezTo>
                    <a:pt x="152299" y="653344"/>
                    <a:pt x="147536" y="645724"/>
                    <a:pt x="143726" y="637152"/>
                  </a:cubicBezTo>
                  <a:cubicBezTo>
                    <a:pt x="139916" y="628579"/>
                    <a:pt x="137059" y="620007"/>
                    <a:pt x="134201" y="611434"/>
                  </a:cubicBezTo>
                  <a:cubicBezTo>
                    <a:pt x="131344" y="602862"/>
                    <a:pt x="129439" y="593337"/>
                    <a:pt x="127534" y="584764"/>
                  </a:cubicBezTo>
                  <a:cubicBezTo>
                    <a:pt x="123724" y="530472"/>
                    <a:pt x="114199" y="473322"/>
                    <a:pt x="158966" y="432364"/>
                  </a:cubicBezTo>
                  <a:cubicBezTo>
                    <a:pt x="164681" y="423792"/>
                    <a:pt x="170396" y="415219"/>
                    <a:pt x="177064" y="407599"/>
                  </a:cubicBezTo>
                  <a:cubicBezTo>
                    <a:pt x="197066" y="384739"/>
                    <a:pt x="221831" y="365689"/>
                    <a:pt x="249454" y="353307"/>
                  </a:cubicBezTo>
                  <a:cubicBezTo>
                    <a:pt x="177064" y="320922"/>
                    <a:pt x="126581" y="248532"/>
                    <a:pt x="126581" y="164712"/>
                  </a:cubicBezTo>
                  <a:cubicBezTo>
                    <a:pt x="126581" y="156139"/>
                    <a:pt x="133249" y="147567"/>
                    <a:pt x="141821" y="146614"/>
                  </a:cubicBezTo>
                  <a:cubicBezTo>
                    <a:pt x="153251" y="144709"/>
                    <a:pt x="162776" y="153282"/>
                    <a:pt x="162776" y="163759"/>
                  </a:cubicBezTo>
                  <a:cubicBezTo>
                    <a:pt x="162776" y="175189"/>
                    <a:pt x="163729" y="187572"/>
                    <a:pt x="166586" y="198049"/>
                  </a:cubicBezTo>
                  <a:cubicBezTo>
                    <a:pt x="182779" y="276154"/>
                    <a:pt x="251359" y="335209"/>
                    <a:pt x="334226" y="335209"/>
                  </a:cubicBezTo>
                  <a:cubicBezTo>
                    <a:pt x="344704" y="335209"/>
                    <a:pt x="354229" y="334257"/>
                    <a:pt x="364706" y="332352"/>
                  </a:cubicBezTo>
                  <a:cubicBezTo>
                    <a:pt x="410426" y="328542"/>
                    <a:pt x="458051" y="290442"/>
                    <a:pt x="479959" y="253294"/>
                  </a:cubicBezTo>
                  <a:cubicBezTo>
                    <a:pt x="484721" y="244722"/>
                    <a:pt x="489484" y="236149"/>
                    <a:pt x="493294" y="227577"/>
                  </a:cubicBezTo>
                  <a:cubicBezTo>
                    <a:pt x="524726" y="80892"/>
                    <a:pt x="381851" y="-4833"/>
                    <a:pt x="261836" y="8502"/>
                  </a:cubicBezTo>
                  <a:cubicBezTo>
                    <a:pt x="250406" y="8502"/>
                    <a:pt x="239929" y="10407"/>
                    <a:pt x="228499" y="12312"/>
                  </a:cubicBezTo>
                  <a:cubicBezTo>
                    <a:pt x="195161" y="18027"/>
                    <a:pt x="163729" y="30409"/>
                    <a:pt x="135154" y="50412"/>
                  </a:cubicBezTo>
                  <a:cubicBezTo>
                    <a:pt x="125629" y="57079"/>
                    <a:pt x="117056" y="63747"/>
                    <a:pt x="108484" y="71367"/>
                  </a:cubicBezTo>
                  <a:cubicBezTo>
                    <a:pt x="66574" y="109467"/>
                    <a:pt x="37046" y="161854"/>
                    <a:pt x="30379" y="221862"/>
                  </a:cubicBezTo>
                  <a:lnTo>
                    <a:pt x="28474" y="220909"/>
                  </a:lnTo>
                  <a:cubicBezTo>
                    <a:pt x="28474" y="220909"/>
                    <a:pt x="28474" y="243769"/>
                    <a:pt x="28474" y="280917"/>
                  </a:cubicBezTo>
                  <a:cubicBezTo>
                    <a:pt x="28474" y="290442"/>
                    <a:pt x="28474" y="299967"/>
                    <a:pt x="28474" y="311397"/>
                  </a:cubicBezTo>
                  <a:cubicBezTo>
                    <a:pt x="20854" y="415219"/>
                    <a:pt x="-7721" y="510469"/>
                    <a:pt x="17044" y="619054"/>
                  </a:cubicBezTo>
                  <a:cubicBezTo>
                    <a:pt x="17996" y="629532"/>
                    <a:pt x="19901" y="640009"/>
                    <a:pt x="21806" y="650487"/>
                  </a:cubicBezTo>
                  <a:cubicBezTo>
                    <a:pt x="23711" y="660964"/>
                    <a:pt x="25616" y="671442"/>
                    <a:pt x="28474" y="681919"/>
                  </a:cubicBezTo>
                  <a:cubicBezTo>
                    <a:pt x="28474" y="690492"/>
                    <a:pt x="29426" y="699064"/>
                    <a:pt x="29426" y="707637"/>
                  </a:cubicBezTo>
                  <a:cubicBezTo>
                    <a:pt x="29426" y="767644"/>
                    <a:pt x="58001" y="834319"/>
                    <a:pt x="38951" y="891469"/>
                  </a:cubicBezTo>
                  <a:cubicBezTo>
                    <a:pt x="67526" y="891469"/>
                    <a:pt x="86576" y="853369"/>
                    <a:pt x="117056" y="857179"/>
                  </a:cubicBezTo>
                  <a:cubicBezTo>
                    <a:pt x="126581" y="855274"/>
                    <a:pt x="137059" y="854322"/>
                    <a:pt x="147536" y="854322"/>
                  </a:cubicBezTo>
                  <a:cubicBezTo>
                    <a:pt x="156109" y="855274"/>
                    <a:pt x="165634" y="857179"/>
                    <a:pt x="174206" y="859084"/>
                  </a:cubicBezTo>
                  <a:cubicBezTo>
                    <a:pt x="256121" y="881944"/>
                    <a:pt x="303746" y="967669"/>
                    <a:pt x="280886" y="1049584"/>
                  </a:cubicBezTo>
                  <a:cubicBezTo>
                    <a:pt x="278981" y="1056252"/>
                    <a:pt x="273266" y="1060062"/>
                    <a:pt x="266599" y="1060062"/>
                  </a:cubicBezTo>
                  <a:cubicBezTo>
                    <a:pt x="258026" y="1059109"/>
                    <a:pt x="253264" y="1050537"/>
                    <a:pt x="255169" y="1042917"/>
                  </a:cubicBezTo>
                  <a:cubicBezTo>
                    <a:pt x="274219" y="974337"/>
                    <a:pt x="235166" y="903852"/>
                    <a:pt x="166586" y="884802"/>
                  </a:cubicBezTo>
                  <a:cubicBezTo>
                    <a:pt x="158014" y="881944"/>
                    <a:pt x="148489" y="880992"/>
                    <a:pt x="139916" y="880039"/>
                  </a:cubicBezTo>
                  <a:cubicBezTo>
                    <a:pt x="131344" y="879087"/>
                    <a:pt x="122771" y="879087"/>
                    <a:pt x="115151" y="880039"/>
                  </a:cubicBezTo>
                  <a:cubicBezTo>
                    <a:pt x="107531" y="880992"/>
                    <a:pt x="99911" y="882897"/>
                    <a:pt x="94196" y="885754"/>
                  </a:cubicBezTo>
                  <a:cubicBezTo>
                    <a:pt x="57049" y="900042"/>
                    <a:pt x="37999" y="938142"/>
                    <a:pt x="29426" y="975289"/>
                  </a:cubicBezTo>
                  <a:cubicBezTo>
                    <a:pt x="27521" y="985767"/>
                    <a:pt x="25616" y="996244"/>
                    <a:pt x="23711" y="1006722"/>
                  </a:cubicBezTo>
                  <a:cubicBezTo>
                    <a:pt x="9424" y="1101019"/>
                    <a:pt x="11329" y="1195317"/>
                    <a:pt x="26569" y="1287709"/>
                  </a:cubicBezTo>
                  <a:cubicBezTo>
                    <a:pt x="26569" y="1302950"/>
                    <a:pt x="26569" y="1312475"/>
                    <a:pt x="26569" y="1312475"/>
                  </a:cubicBezTo>
                  <a:cubicBezTo>
                    <a:pt x="58001" y="1292472"/>
                    <a:pt x="96101" y="1281042"/>
                    <a:pt x="136106" y="1281042"/>
                  </a:cubicBezTo>
                  <a:cubicBezTo>
                    <a:pt x="217069" y="1282947"/>
                    <a:pt x="285649" y="1328667"/>
                    <a:pt x="320891" y="1394389"/>
                  </a:cubicBezTo>
                  <a:close/>
                  <a:moveTo>
                    <a:pt x="721894" y="944809"/>
                  </a:moveTo>
                  <a:cubicBezTo>
                    <a:pt x="793331" y="882897"/>
                    <a:pt x="801904" y="775264"/>
                    <a:pt x="740944" y="702874"/>
                  </a:cubicBezTo>
                  <a:cubicBezTo>
                    <a:pt x="738086" y="700017"/>
                    <a:pt x="736181" y="697159"/>
                    <a:pt x="733324" y="694302"/>
                  </a:cubicBezTo>
                  <a:cubicBezTo>
                    <a:pt x="733324" y="694302"/>
                    <a:pt x="733324" y="694302"/>
                    <a:pt x="733324" y="693349"/>
                  </a:cubicBezTo>
                  <a:lnTo>
                    <a:pt x="752374" y="663822"/>
                  </a:lnTo>
                  <a:cubicBezTo>
                    <a:pt x="752374" y="663822"/>
                    <a:pt x="753326" y="663822"/>
                    <a:pt x="753326" y="663822"/>
                  </a:cubicBezTo>
                  <a:cubicBezTo>
                    <a:pt x="759041" y="668584"/>
                    <a:pt x="763804" y="674299"/>
                    <a:pt x="768566" y="680014"/>
                  </a:cubicBezTo>
                  <a:cubicBezTo>
                    <a:pt x="842861" y="766692"/>
                    <a:pt x="832384" y="896232"/>
                    <a:pt x="746659" y="970527"/>
                  </a:cubicBezTo>
                  <a:cubicBezTo>
                    <a:pt x="739991" y="976242"/>
                    <a:pt x="729514" y="977194"/>
                    <a:pt x="722846" y="971479"/>
                  </a:cubicBezTo>
                  <a:cubicBezTo>
                    <a:pt x="713321" y="963859"/>
                    <a:pt x="714274" y="951477"/>
                    <a:pt x="721894" y="9448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94">
            <a:extLst>
              <a:ext uri="{FF2B5EF4-FFF2-40B4-BE49-F238E27FC236}">
                <a16:creationId xmlns:a16="http://schemas.microsoft.com/office/drawing/2014/main" xmlns="" id="{877AE669-4CFA-4B52-A669-DDAA3EB43AF4}"/>
              </a:ext>
            </a:extLst>
          </p:cNvPr>
          <p:cNvGrpSpPr/>
          <p:nvPr/>
        </p:nvGrpSpPr>
        <p:grpSpPr>
          <a:xfrm>
            <a:off x="6308961" y="2613991"/>
            <a:ext cx="1606269" cy="2823737"/>
            <a:chOff x="7182034" y="5192864"/>
            <a:chExt cx="825553" cy="145127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EBDAABFF-12B0-4144-A842-A634A4EDF5CC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7" name="Rounded Rectangle 4">
                <a:extLst>
                  <a:ext uri="{FF2B5EF4-FFF2-40B4-BE49-F238E27FC236}">
                    <a16:creationId xmlns:a16="http://schemas.microsoft.com/office/drawing/2014/main" xmlns="" id="{C134DB53-F324-4B55-BD5D-137BD06E294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xmlns="" id="{B1F7CCE6-D1B8-486B-9BCB-41DF73AD5819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9" name="Group 6">
                <a:extLst>
                  <a:ext uri="{FF2B5EF4-FFF2-40B4-BE49-F238E27FC236}">
                    <a16:creationId xmlns:a16="http://schemas.microsoft.com/office/drawing/2014/main" xmlns="" id="{DCC2DBED-1B75-469E-BE8C-5E12B9E6F8FE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0" name="Oval 7">
                  <a:extLst>
                    <a:ext uri="{FF2B5EF4-FFF2-40B4-BE49-F238E27FC236}">
                      <a16:creationId xmlns:a16="http://schemas.microsoft.com/office/drawing/2014/main" xmlns="" id="{3DBE0361-9716-4DED-85F0-6D7DC1CFE08F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1" name="Rounded Rectangle 8">
                  <a:extLst>
                    <a:ext uri="{FF2B5EF4-FFF2-40B4-BE49-F238E27FC236}">
                      <a16:creationId xmlns:a16="http://schemas.microsoft.com/office/drawing/2014/main" xmlns="" id="{D87E3E93-3744-4AF2-99F6-7F2BEBE11944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5" name="Freeform: Shape 196">
              <a:extLst>
                <a:ext uri="{FF2B5EF4-FFF2-40B4-BE49-F238E27FC236}">
                  <a16:creationId xmlns:a16="http://schemas.microsoft.com/office/drawing/2014/main" xmlns="" id="{2C5B35F4-1900-47CA-BDD9-512544BE938B}"/>
                </a:ext>
              </a:extLst>
            </p:cNvPr>
            <p:cNvSpPr/>
            <p:nvPr/>
          </p:nvSpPr>
          <p:spPr>
            <a:xfrm>
              <a:off x="7230871" y="5344413"/>
              <a:ext cx="734603" cy="1149173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197">
              <a:extLst>
                <a:ext uri="{FF2B5EF4-FFF2-40B4-BE49-F238E27FC236}">
                  <a16:creationId xmlns:a16="http://schemas.microsoft.com/office/drawing/2014/main" xmlns="" id="{4959664A-A1AA-406A-8E7B-524C4FE08598}"/>
                </a:ext>
              </a:extLst>
            </p:cNvPr>
            <p:cNvSpPr/>
            <p:nvPr/>
          </p:nvSpPr>
          <p:spPr>
            <a:xfrm>
              <a:off x="7360030" y="5363794"/>
              <a:ext cx="604560" cy="1111721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94">
            <a:extLst>
              <a:ext uri="{FF2B5EF4-FFF2-40B4-BE49-F238E27FC236}">
                <a16:creationId xmlns:a16="http://schemas.microsoft.com/office/drawing/2014/main" xmlns="" id="{D12A8F27-85AC-42FF-A2DE-633672862901}"/>
              </a:ext>
            </a:extLst>
          </p:cNvPr>
          <p:cNvGrpSpPr/>
          <p:nvPr/>
        </p:nvGrpSpPr>
        <p:grpSpPr>
          <a:xfrm>
            <a:off x="4207827" y="2613991"/>
            <a:ext cx="1606269" cy="2823737"/>
            <a:chOff x="7182034" y="5192864"/>
            <a:chExt cx="825553" cy="1451279"/>
          </a:xfrm>
        </p:grpSpPr>
        <p:grpSp>
          <p:nvGrpSpPr>
            <p:cNvPr id="13" name="Group 3">
              <a:extLst>
                <a:ext uri="{FF2B5EF4-FFF2-40B4-BE49-F238E27FC236}">
                  <a16:creationId xmlns:a16="http://schemas.microsoft.com/office/drawing/2014/main" xmlns="" id="{C88638BC-45F0-42AD-BAD6-35065EC72161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16" name="Rounded Rectangle 4">
                <a:extLst>
                  <a:ext uri="{FF2B5EF4-FFF2-40B4-BE49-F238E27FC236}">
                    <a16:creationId xmlns:a16="http://schemas.microsoft.com/office/drawing/2014/main" xmlns="" id="{33BA7EAD-82F6-4EF5-B0F3-C0458079D9A7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7" name="Rectangle 5">
                <a:extLst>
                  <a:ext uri="{FF2B5EF4-FFF2-40B4-BE49-F238E27FC236}">
                    <a16:creationId xmlns:a16="http://schemas.microsoft.com/office/drawing/2014/main" xmlns="" id="{AF09ACAE-919C-4779-AAA7-CA2FC1FEF1DC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18" name="Group 6">
                <a:extLst>
                  <a:ext uri="{FF2B5EF4-FFF2-40B4-BE49-F238E27FC236}">
                    <a16:creationId xmlns:a16="http://schemas.microsoft.com/office/drawing/2014/main" xmlns="" id="{60FAFA01-6A08-4FAE-BA17-459B8FA591BD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9" name="Oval 7">
                  <a:extLst>
                    <a:ext uri="{FF2B5EF4-FFF2-40B4-BE49-F238E27FC236}">
                      <a16:creationId xmlns:a16="http://schemas.microsoft.com/office/drawing/2014/main" xmlns="" id="{F2162A5C-2FA7-4EC7-80E2-508EFA17FB07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0" name="Rounded Rectangle 8">
                  <a:extLst>
                    <a:ext uri="{FF2B5EF4-FFF2-40B4-BE49-F238E27FC236}">
                      <a16:creationId xmlns:a16="http://schemas.microsoft.com/office/drawing/2014/main" xmlns="" id="{2D1F919C-F966-46C5-808F-538D37778782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14" name="Freeform: Shape 196">
              <a:extLst>
                <a:ext uri="{FF2B5EF4-FFF2-40B4-BE49-F238E27FC236}">
                  <a16:creationId xmlns:a16="http://schemas.microsoft.com/office/drawing/2014/main" xmlns="" id="{C3A93669-2775-4787-8D25-A1E279E5E55A}"/>
                </a:ext>
              </a:extLst>
            </p:cNvPr>
            <p:cNvSpPr/>
            <p:nvPr/>
          </p:nvSpPr>
          <p:spPr>
            <a:xfrm>
              <a:off x="7230871" y="5344413"/>
              <a:ext cx="734603" cy="1149173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97">
              <a:extLst>
                <a:ext uri="{FF2B5EF4-FFF2-40B4-BE49-F238E27FC236}">
                  <a16:creationId xmlns:a16="http://schemas.microsoft.com/office/drawing/2014/main" xmlns="" id="{9B303C07-3050-4221-8106-62FF619DD097}"/>
                </a:ext>
              </a:extLst>
            </p:cNvPr>
            <p:cNvSpPr/>
            <p:nvPr/>
          </p:nvSpPr>
          <p:spPr>
            <a:xfrm>
              <a:off x="7360030" y="5363794"/>
              <a:ext cx="604560" cy="1111721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58">
            <a:extLst>
              <a:ext uri="{FF2B5EF4-FFF2-40B4-BE49-F238E27FC236}">
                <a16:creationId xmlns:a16="http://schemas.microsoft.com/office/drawing/2014/main" xmlns="" id="{B307BE49-3F0E-43BF-B074-FE55034799C7}"/>
              </a:ext>
            </a:extLst>
          </p:cNvPr>
          <p:cNvGrpSpPr/>
          <p:nvPr/>
        </p:nvGrpSpPr>
        <p:grpSpPr>
          <a:xfrm flipH="1">
            <a:off x="945310" y="1836962"/>
            <a:ext cx="2880000" cy="475870"/>
            <a:chOff x="2342648" y="2017026"/>
            <a:chExt cx="2097213" cy="376921"/>
          </a:xfrm>
          <a:solidFill>
            <a:srgbClr val="F5679D"/>
          </a:solidFill>
        </p:grpSpPr>
        <p:sp>
          <p:nvSpPr>
            <p:cNvPr id="22" name="Rectangle 9">
              <a:extLst>
                <a:ext uri="{FF2B5EF4-FFF2-40B4-BE49-F238E27FC236}">
                  <a16:creationId xmlns:a16="http://schemas.microsoft.com/office/drawing/2014/main" xmlns="" id="{7E912842-471D-465B-A230-886D51C77EC8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xmlns="" id="{271F6CA1-FB84-4AAB-9684-F25D9716A426}"/>
                </a:ext>
              </a:extLst>
            </p:cNvPr>
            <p:cNvSpPr/>
            <p:nvPr/>
          </p:nvSpPr>
          <p:spPr>
            <a:xfrm flipH="1">
              <a:off x="2342648" y="2017026"/>
              <a:ext cx="2097213" cy="285144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4" name="텍스트 개체 틀 4">
            <a:extLst>
              <a:ext uri="{FF2B5EF4-FFF2-40B4-BE49-F238E27FC236}">
                <a16:creationId xmlns:a16="http://schemas.microsoft.com/office/drawing/2014/main" xmlns="" id="{AA46C2EA-A92A-4AB7-B93D-6E38E41F6FEF}"/>
              </a:ext>
            </a:extLst>
          </p:cNvPr>
          <p:cNvSpPr txBox="1">
            <a:spLocks/>
          </p:cNvSpPr>
          <p:nvPr/>
        </p:nvSpPr>
        <p:spPr>
          <a:xfrm>
            <a:off x="1099012" y="1828552"/>
            <a:ext cx="1440000" cy="360000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Text  Here</a:t>
            </a:r>
            <a:endParaRPr lang="en-US" dirty="0"/>
          </a:p>
        </p:txBody>
      </p:sp>
      <p:grpSp>
        <p:nvGrpSpPr>
          <p:cNvPr id="25" name="Group 62">
            <a:extLst>
              <a:ext uri="{FF2B5EF4-FFF2-40B4-BE49-F238E27FC236}">
                <a16:creationId xmlns:a16="http://schemas.microsoft.com/office/drawing/2014/main" xmlns="" id="{00892FAF-24B1-46C6-93D7-361890D2F086}"/>
              </a:ext>
            </a:extLst>
          </p:cNvPr>
          <p:cNvGrpSpPr/>
          <p:nvPr/>
        </p:nvGrpSpPr>
        <p:grpSpPr>
          <a:xfrm>
            <a:off x="8375233" y="3649282"/>
            <a:ext cx="2880000" cy="475870"/>
            <a:chOff x="1554896" y="2017026"/>
            <a:chExt cx="2880000" cy="376921"/>
          </a:xfrm>
        </p:grpSpPr>
        <p:sp>
          <p:nvSpPr>
            <p:cNvPr id="26" name="Rectangle 9">
              <a:extLst>
                <a:ext uri="{FF2B5EF4-FFF2-40B4-BE49-F238E27FC236}">
                  <a16:creationId xmlns:a16="http://schemas.microsoft.com/office/drawing/2014/main" xmlns="" id="{7F640F16-531E-48B5-A2D3-7A62A76950AA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xmlns="" id="{8C731B4C-70DD-4802-9D58-CE0A5A698620}"/>
                </a:ext>
              </a:extLst>
            </p:cNvPr>
            <p:cNvSpPr/>
            <p:nvPr/>
          </p:nvSpPr>
          <p:spPr>
            <a:xfrm flipH="1">
              <a:off x="1554896" y="2017026"/>
              <a:ext cx="2880000" cy="285144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8" name="텍스트 개체 틀 4">
            <a:extLst>
              <a:ext uri="{FF2B5EF4-FFF2-40B4-BE49-F238E27FC236}">
                <a16:creationId xmlns:a16="http://schemas.microsoft.com/office/drawing/2014/main" xmlns="" id="{00F834D3-7BDC-498A-A6E1-E7F57687AB10}"/>
              </a:ext>
            </a:extLst>
          </p:cNvPr>
          <p:cNvSpPr txBox="1">
            <a:spLocks/>
          </p:cNvSpPr>
          <p:nvPr/>
        </p:nvSpPr>
        <p:spPr>
          <a:xfrm>
            <a:off x="9627255" y="3646750"/>
            <a:ext cx="1440000" cy="360000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/>
              <a:t>Text  Here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DD4AB37-090F-4FEA-92E8-A624896FC26D}"/>
              </a:ext>
            </a:extLst>
          </p:cNvPr>
          <p:cNvSpPr txBox="1"/>
          <p:nvPr/>
        </p:nvSpPr>
        <p:spPr>
          <a:xfrm>
            <a:off x="1137826" y="2304104"/>
            <a:ext cx="23947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change colors, photos.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DDD9515-F0C6-49BA-AA21-43254FB055CA}"/>
              </a:ext>
            </a:extLst>
          </p:cNvPr>
          <p:cNvSpPr txBox="1"/>
          <p:nvPr/>
        </p:nvSpPr>
        <p:spPr>
          <a:xfrm>
            <a:off x="8641142" y="4117912"/>
            <a:ext cx="24030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change colors, photos.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 hope and I believe that this Template will your Time, Money and Reputation.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1" name="Chart 74">
            <a:extLst>
              <a:ext uri="{FF2B5EF4-FFF2-40B4-BE49-F238E27FC236}">
                <a16:creationId xmlns:a16="http://schemas.microsoft.com/office/drawing/2014/main" xmlns="" id="{DD2E3C46-BD7A-4AFF-8B7B-562514CC3E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6421620"/>
              </p:ext>
            </p:extLst>
          </p:nvPr>
        </p:nvGraphicFramePr>
        <p:xfrm>
          <a:off x="3842700" y="2686378"/>
          <a:ext cx="4477755" cy="260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48C6FAA-7F3D-4ADC-A76F-058A9C93E6D9}"/>
              </a:ext>
            </a:extLst>
          </p:cNvPr>
          <p:cNvSpPr txBox="1"/>
          <p:nvPr/>
        </p:nvSpPr>
        <p:spPr>
          <a:xfrm>
            <a:off x="4623341" y="4537266"/>
            <a:ext cx="80496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85%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B31723C-0EDE-463C-AFF8-141E9836EC90}"/>
              </a:ext>
            </a:extLst>
          </p:cNvPr>
          <p:cNvSpPr txBox="1"/>
          <p:nvPr/>
        </p:nvSpPr>
        <p:spPr>
          <a:xfrm>
            <a:off x="6750218" y="4537266"/>
            <a:ext cx="80496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Rounded Rectangle 6">
            <a:extLst>
              <a:ext uri="{FF2B5EF4-FFF2-40B4-BE49-F238E27FC236}">
                <a16:creationId xmlns:a16="http://schemas.microsoft.com/office/drawing/2014/main" xmlns="" id="{17AF2DAF-83AF-4E2C-A235-17E9D102DAC2}"/>
              </a:ext>
            </a:extLst>
          </p:cNvPr>
          <p:cNvSpPr/>
          <p:nvPr/>
        </p:nvSpPr>
        <p:spPr>
          <a:xfrm>
            <a:off x="4873024" y="4115141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ounded Rectangle 5">
            <a:extLst>
              <a:ext uri="{FF2B5EF4-FFF2-40B4-BE49-F238E27FC236}">
                <a16:creationId xmlns:a16="http://schemas.microsoft.com/office/drawing/2014/main" xmlns="" id="{8504EB20-F085-4783-AE63-A985570F1D5D}"/>
              </a:ext>
            </a:extLst>
          </p:cNvPr>
          <p:cNvSpPr/>
          <p:nvPr/>
        </p:nvSpPr>
        <p:spPr>
          <a:xfrm flipH="1">
            <a:off x="6910368" y="414380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7B64929-1F8C-4DD6-8358-F963D41A2004}"/>
              </a:ext>
            </a:extLst>
          </p:cNvPr>
          <p:cNvSpPr txBox="1"/>
          <p:nvPr/>
        </p:nvSpPr>
        <p:spPr>
          <a:xfrm>
            <a:off x="779609" y="468738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84B9694-2993-4651-BB85-1A71C769FD1A}"/>
              </a:ext>
            </a:extLst>
          </p:cNvPr>
          <p:cNvSpPr txBox="1"/>
          <p:nvPr/>
        </p:nvSpPr>
        <p:spPr>
          <a:xfrm>
            <a:off x="790237" y="2916542"/>
            <a:ext cx="356843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194FAA9-3798-4B37-A441-4B7C72A2E371}"/>
              </a:ext>
            </a:extLst>
          </p:cNvPr>
          <p:cNvSpPr txBox="1"/>
          <p:nvPr/>
        </p:nvSpPr>
        <p:spPr>
          <a:xfrm>
            <a:off x="779607" y="2155720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85FC0DA-10BB-4D8B-B489-235CB923440D}"/>
              </a:ext>
            </a:extLst>
          </p:cNvPr>
          <p:cNvSpPr txBox="1"/>
          <p:nvPr/>
        </p:nvSpPr>
        <p:spPr>
          <a:xfrm>
            <a:off x="1312224" y="3747539"/>
            <a:ext cx="304645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B3E9F6E-6CA8-4CF4-85C0-7B9274BD43C3}"/>
              </a:ext>
            </a:extLst>
          </p:cNvPr>
          <p:cNvSpPr txBox="1"/>
          <p:nvPr/>
        </p:nvSpPr>
        <p:spPr>
          <a:xfrm>
            <a:off x="1312224" y="4741925"/>
            <a:ext cx="304645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124EBB1-1927-4CBD-B6A4-C537F9A2AA5F}"/>
              </a:ext>
            </a:extLst>
          </p:cNvPr>
          <p:cNvSpPr txBox="1"/>
          <p:nvPr/>
        </p:nvSpPr>
        <p:spPr>
          <a:xfrm>
            <a:off x="1312224" y="5736311"/>
            <a:ext cx="304645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41FDCF84-7BF0-4DC5-904A-76751261AC73}"/>
              </a:ext>
            </a:extLst>
          </p:cNvPr>
          <p:cNvGrpSpPr/>
          <p:nvPr/>
        </p:nvGrpSpPr>
        <p:grpSpPr>
          <a:xfrm>
            <a:off x="926140" y="1827986"/>
            <a:ext cx="10339723" cy="4210027"/>
            <a:chOff x="913321" y="1819193"/>
            <a:chExt cx="10339723" cy="4210027"/>
          </a:xfrm>
        </p:grpSpPr>
        <p:sp>
          <p:nvSpPr>
            <p:cNvPr id="4" name="Rounded Rectangle 28">
              <a:extLst>
                <a:ext uri="{FF2B5EF4-FFF2-40B4-BE49-F238E27FC236}">
                  <a16:creationId xmlns:a16="http://schemas.microsoft.com/office/drawing/2014/main" xmlns="" id="{38EDF1CF-58C8-4259-9876-BBB4DE635E6D}"/>
                </a:ext>
              </a:extLst>
            </p:cNvPr>
            <p:cNvSpPr/>
            <p:nvPr/>
          </p:nvSpPr>
          <p:spPr>
            <a:xfrm>
              <a:off x="913321" y="4121220"/>
              <a:ext cx="4932000" cy="19080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ounded Rectangle 32">
              <a:extLst>
                <a:ext uri="{FF2B5EF4-FFF2-40B4-BE49-F238E27FC236}">
                  <a16:creationId xmlns:a16="http://schemas.microsoft.com/office/drawing/2014/main" xmlns="" id="{7FFE6A18-E787-4C00-9B22-9E20FCD7F7F2}"/>
                </a:ext>
              </a:extLst>
            </p:cNvPr>
            <p:cNvSpPr/>
            <p:nvPr/>
          </p:nvSpPr>
          <p:spPr>
            <a:xfrm>
              <a:off x="913321" y="1826227"/>
              <a:ext cx="4932000" cy="1908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ounded Rectangle 36">
              <a:extLst>
                <a:ext uri="{FF2B5EF4-FFF2-40B4-BE49-F238E27FC236}">
                  <a16:creationId xmlns:a16="http://schemas.microsoft.com/office/drawing/2014/main" xmlns="" id="{BD521797-95F4-49C6-B0B1-A7E3C710E890}"/>
                </a:ext>
              </a:extLst>
            </p:cNvPr>
            <p:cNvSpPr/>
            <p:nvPr/>
          </p:nvSpPr>
          <p:spPr>
            <a:xfrm>
              <a:off x="6321044" y="4114186"/>
              <a:ext cx="4932000" cy="19080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43">
              <a:extLst>
                <a:ext uri="{FF2B5EF4-FFF2-40B4-BE49-F238E27FC236}">
                  <a16:creationId xmlns:a16="http://schemas.microsoft.com/office/drawing/2014/main" xmlns="" id="{55B30B2B-8126-4D72-B230-5A68369FF26C}"/>
                </a:ext>
              </a:extLst>
            </p:cNvPr>
            <p:cNvSpPr/>
            <p:nvPr/>
          </p:nvSpPr>
          <p:spPr>
            <a:xfrm>
              <a:off x="6321044" y="1819193"/>
              <a:ext cx="4932000" cy="19080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8" name="Group 44">
            <a:extLst>
              <a:ext uri="{FF2B5EF4-FFF2-40B4-BE49-F238E27FC236}">
                <a16:creationId xmlns:a16="http://schemas.microsoft.com/office/drawing/2014/main" xmlns="" id="{70847B77-824B-4651-9F96-8FD3B1B74550}"/>
              </a:ext>
            </a:extLst>
          </p:cNvPr>
          <p:cNvGrpSpPr/>
          <p:nvPr/>
        </p:nvGrpSpPr>
        <p:grpSpPr>
          <a:xfrm>
            <a:off x="4903166" y="2740164"/>
            <a:ext cx="2385670" cy="2385670"/>
            <a:chOff x="3851920" y="1851670"/>
            <a:chExt cx="1944216" cy="1944216"/>
          </a:xfrm>
        </p:grpSpPr>
        <p:sp>
          <p:nvSpPr>
            <p:cNvPr id="9" name="Pie 45">
              <a:extLst>
                <a:ext uri="{FF2B5EF4-FFF2-40B4-BE49-F238E27FC236}">
                  <a16:creationId xmlns:a16="http://schemas.microsoft.com/office/drawing/2014/main" xmlns="" id="{8891E1CC-1477-4E6A-9680-BD80D769F383}"/>
                </a:ext>
              </a:extLst>
            </p:cNvPr>
            <p:cNvSpPr/>
            <p:nvPr/>
          </p:nvSpPr>
          <p:spPr>
            <a:xfrm>
              <a:off x="3851920" y="1923678"/>
              <a:ext cx="1872208" cy="1872208"/>
            </a:xfrm>
            <a:prstGeom prst="pie">
              <a:avLst>
                <a:gd name="adj1" fmla="val 5387763"/>
                <a:gd name="adj2" fmla="val 10731666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0" name="Pie 51">
              <a:extLst>
                <a:ext uri="{FF2B5EF4-FFF2-40B4-BE49-F238E27FC236}">
                  <a16:creationId xmlns:a16="http://schemas.microsoft.com/office/drawing/2014/main" xmlns="" id="{8E3DE67F-9DEC-4696-BD10-0A66052D1A67}"/>
                </a:ext>
              </a:extLst>
            </p:cNvPr>
            <p:cNvSpPr/>
            <p:nvPr/>
          </p:nvSpPr>
          <p:spPr>
            <a:xfrm>
              <a:off x="3851920" y="1851670"/>
              <a:ext cx="1872208" cy="1872208"/>
            </a:xfrm>
            <a:prstGeom prst="pie">
              <a:avLst>
                <a:gd name="adj1" fmla="val 10767083"/>
                <a:gd name="adj2" fmla="val 1620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1" name="Pie 52">
              <a:extLst>
                <a:ext uri="{FF2B5EF4-FFF2-40B4-BE49-F238E27FC236}">
                  <a16:creationId xmlns:a16="http://schemas.microsoft.com/office/drawing/2014/main" xmlns="" id="{54B06B55-C02D-43A8-8D36-990B6BE81315}"/>
                </a:ext>
              </a:extLst>
            </p:cNvPr>
            <p:cNvSpPr/>
            <p:nvPr/>
          </p:nvSpPr>
          <p:spPr>
            <a:xfrm>
              <a:off x="3923928" y="1923678"/>
              <a:ext cx="1872208" cy="1872208"/>
            </a:xfrm>
            <a:prstGeom prst="pie">
              <a:avLst>
                <a:gd name="adj1" fmla="val 32027"/>
                <a:gd name="adj2" fmla="val 5397733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2" name="Pie 53">
              <a:extLst>
                <a:ext uri="{FF2B5EF4-FFF2-40B4-BE49-F238E27FC236}">
                  <a16:creationId xmlns:a16="http://schemas.microsoft.com/office/drawing/2014/main" xmlns="" id="{99709C45-E663-4CE2-B1DC-D394DD9C8FDB}"/>
                </a:ext>
              </a:extLst>
            </p:cNvPr>
            <p:cNvSpPr/>
            <p:nvPr/>
          </p:nvSpPr>
          <p:spPr>
            <a:xfrm>
              <a:off x="3923928" y="1851670"/>
              <a:ext cx="1872208" cy="1872208"/>
            </a:xfrm>
            <a:prstGeom prst="pie">
              <a:avLst>
                <a:gd name="adj1" fmla="val 16158462"/>
                <a:gd name="adj2" fmla="val 14858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3888D6F-F4A7-4F75-806A-910F023E15EC}"/>
              </a:ext>
            </a:extLst>
          </p:cNvPr>
          <p:cNvSpPr txBox="1"/>
          <p:nvPr/>
        </p:nvSpPr>
        <p:spPr>
          <a:xfrm>
            <a:off x="5460654" y="3195831"/>
            <a:ext cx="600412" cy="677108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S 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F634362-2CC5-4609-80F6-83AFE8F3615E}"/>
              </a:ext>
            </a:extLst>
          </p:cNvPr>
          <p:cNvSpPr txBox="1"/>
          <p:nvPr/>
        </p:nvSpPr>
        <p:spPr>
          <a:xfrm>
            <a:off x="6153791" y="3257384"/>
            <a:ext cx="600412" cy="61555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10A82F7-EF4E-429E-A708-A751D4021E80}"/>
              </a:ext>
            </a:extLst>
          </p:cNvPr>
          <p:cNvSpPr txBox="1"/>
          <p:nvPr/>
        </p:nvSpPr>
        <p:spPr>
          <a:xfrm>
            <a:off x="5445080" y="4002139"/>
            <a:ext cx="600412" cy="677108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206D5F5-F186-4DFB-B89B-7871B55EE9BF}"/>
              </a:ext>
            </a:extLst>
          </p:cNvPr>
          <p:cNvSpPr txBox="1"/>
          <p:nvPr/>
        </p:nvSpPr>
        <p:spPr>
          <a:xfrm>
            <a:off x="6153791" y="4002139"/>
            <a:ext cx="600412" cy="677108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Group 2">
            <a:extLst>
              <a:ext uri="{FF2B5EF4-FFF2-40B4-BE49-F238E27FC236}">
                <a16:creationId xmlns:a16="http://schemas.microsoft.com/office/drawing/2014/main" xmlns="" id="{77600666-55AC-4B00-833F-C9C29989169C}"/>
              </a:ext>
            </a:extLst>
          </p:cNvPr>
          <p:cNvGrpSpPr/>
          <p:nvPr/>
        </p:nvGrpSpPr>
        <p:grpSpPr>
          <a:xfrm>
            <a:off x="1217823" y="4476854"/>
            <a:ext cx="3441696" cy="1232162"/>
            <a:chOff x="967328" y="4177911"/>
            <a:chExt cx="2505320" cy="123216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5FF953FE-6805-410E-813A-BB5852DDCC3D}"/>
                </a:ext>
              </a:extLst>
            </p:cNvPr>
            <p:cNvSpPr txBox="1"/>
            <p:nvPr/>
          </p:nvSpPr>
          <p:spPr>
            <a:xfrm>
              <a:off x="967328" y="4177911"/>
              <a:ext cx="250532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37F78146-E54D-48E1-9371-5BE7E5AF7E87}"/>
                </a:ext>
              </a:extLst>
            </p:cNvPr>
            <p:cNvSpPr txBox="1"/>
            <p:nvPr/>
          </p:nvSpPr>
          <p:spPr>
            <a:xfrm>
              <a:off x="967328" y="4394410"/>
              <a:ext cx="25053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 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3">
            <a:extLst>
              <a:ext uri="{FF2B5EF4-FFF2-40B4-BE49-F238E27FC236}">
                <a16:creationId xmlns:a16="http://schemas.microsoft.com/office/drawing/2014/main" xmlns="" id="{83231902-04AB-4B67-B15F-E04E5DFFC292}"/>
              </a:ext>
            </a:extLst>
          </p:cNvPr>
          <p:cNvGrpSpPr/>
          <p:nvPr/>
        </p:nvGrpSpPr>
        <p:grpSpPr>
          <a:xfrm>
            <a:off x="1217823" y="2173965"/>
            <a:ext cx="3441696" cy="1232162"/>
            <a:chOff x="967328" y="2197278"/>
            <a:chExt cx="2505320" cy="123216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EED44D6-688A-462C-9E3B-A31F105591AD}"/>
                </a:ext>
              </a:extLst>
            </p:cNvPr>
            <p:cNvSpPr txBox="1"/>
            <p:nvPr/>
          </p:nvSpPr>
          <p:spPr>
            <a:xfrm>
              <a:off x="967328" y="2197278"/>
              <a:ext cx="250532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E299668-4F9B-4723-A1D5-001466B081B4}"/>
                </a:ext>
              </a:extLst>
            </p:cNvPr>
            <p:cNvSpPr txBox="1"/>
            <p:nvPr/>
          </p:nvSpPr>
          <p:spPr>
            <a:xfrm>
              <a:off x="967328" y="2413777"/>
              <a:ext cx="25053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 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5">
            <a:extLst>
              <a:ext uri="{FF2B5EF4-FFF2-40B4-BE49-F238E27FC236}">
                <a16:creationId xmlns:a16="http://schemas.microsoft.com/office/drawing/2014/main" xmlns="" id="{316058F5-6FA3-48FD-95A3-7AD6B0AA24BD}"/>
              </a:ext>
            </a:extLst>
          </p:cNvPr>
          <p:cNvGrpSpPr/>
          <p:nvPr/>
        </p:nvGrpSpPr>
        <p:grpSpPr>
          <a:xfrm>
            <a:off x="7532481" y="4476854"/>
            <a:ext cx="3441696" cy="1232162"/>
            <a:chOff x="5681793" y="4172179"/>
            <a:chExt cx="2505320" cy="123216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A4FF2CC7-4040-4681-8232-4681D0A7CCFE}"/>
                </a:ext>
              </a:extLst>
            </p:cNvPr>
            <p:cNvSpPr txBox="1"/>
            <p:nvPr/>
          </p:nvSpPr>
          <p:spPr>
            <a:xfrm>
              <a:off x="5681793" y="4172179"/>
              <a:ext cx="250532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AC78687-C01E-4208-BD13-C6AB41A138E2}"/>
                </a:ext>
              </a:extLst>
            </p:cNvPr>
            <p:cNvSpPr txBox="1"/>
            <p:nvPr/>
          </p:nvSpPr>
          <p:spPr>
            <a:xfrm>
              <a:off x="5681793" y="4388678"/>
              <a:ext cx="25053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 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4">
            <a:extLst>
              <a:ext uri="{FF2B5EF4-FFF2-40B4-BE49-F238E27FC236}">
                <a16:creationId xmlns:a16="http://schemas.microsoft.com/office/drawing/2014/main" xmlns="" id="{FF4CBF5E-53EB-4A8E-AE6F-D6A99EBB1122}"/>
              </a:ext>
            </a:extLst>
          </p:cNvPr>
          <p:cNvGrpSpPr/>
          <p:nvPr/>
        </p:nvGrpSpPr>
        <p:grpSpPr>
          <a:xfrm>
            <a:off x="7532481" y="2173965"/>
            <a:ext cx="3441696" cy="1232162"/>
            <a:chOff x="5681793" y="2191546"/>
            <a:chExt cx="2505320" cy="123216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23F8ADBD-7496-440D-9FB9-77A77EAAFF6E}"/>
                </a:ext>
              </a:extLst>
            </p:cNvPr>
            <p:cNvSpPr txBox="1"/>
            <p:nvPr/>
          </p:nvSpPr>
          <p:spPr>
            <a:xfrm>
              <a:off x="5681793" y="2191546"/>
              <a:ext cx="250532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0E3CDCA5-80AB-4534-AE4C-59BFE9C792AC}"/>
                </a:ext>
              </a:extLst>
            </p:cNvPr>
            <p:cNvSpPr txBox="1"/>
            <p:nvPr/>
          </p:nvSpPr>
          <p:spPr>
            <a:xfrm>
              <a:off x="5681793" y="2408045"/>
              <a:ext cx="25053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 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F29DFD3-9F98-45BD-810C-0EAC7824ED80}"/>
              </a:ext>
            </a:extLst>
          </p:cNvPr>
          <p:cNvSpPr txBox="1"/>
          <p:nvPr/>
        </p:nvSpPr>
        <p:spPr>
          <a:xfrm>
            <a:off x="5009448" y="4690038"/>
            <a:ext cx="2242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Block Arc 14">
            <a:extLst>
              <a:ext uri="{FF2B5EF4-FFF2-40B4-BE49-F238E27FC236}">
                <a16:creationId xmlns:a16="http://schemas.microsoft.com/office/drawing/2014/main" xmlns="" id="{A8E1742D-B066-4C7C-B61D-B568545E6706}"/>
              </a:ext>
            </a:extLst>
          </p:cNvPr>
          <p:cNvSpPr/>
          <p:nvPr/>
        </p:nvSpPr>
        <p:spPr>
          <a:xfrm>
            <a:off x="4259459" y="2196337"/>
            <a:ext cx="3667855" cy="3667855"/>
          </a:xfrm>
          <a:prstGeom prst="blockArc">
            <a:avLst>
              <a:gd name="adj1" fmla="val 5393158"/>
              <a:gd name="adj2" fmla="val 1720847"/>
              <a:gd name="adj3" fmla="val 214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xmlns="" id="{753A628C-738A-4653-BA87-FF84550E6C67}"/>
              </a:ext>
            </a:extLst>
          </p:cNvPr>
          <p:cNvSpPr/>
          <p:nvPr/>
        </p:nvSpPr>
        <p:spPr>
          <a:xfrm>
            <a:off x="6045317" y="5182328"/>
            <a:ext cx="88927" cy="6818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6" name="Oval 16">
            <a:extLst>
              <a:ext uri="{FF2B5EF4-FFF2-40B4-BE49-F238E27FC236}">
                <a16:creationId xmlns:a16="http://schemas.microsoft.com/office/drawing/2014/main" xmlns="" id="{13A5CE52-DA6D-45FA-8D80-D9220AE62955}"/>
              </a:ext>
            </a:extLst>
          </p:cNvPr>
          <p:cNvSpPr/>
          <p:nvPr/>
        </p:nvSpPr>
        <p:spPr>
          <a:xfrm>
            <a:off x="7318560" y="4657877"/>
            <a:ext cx="699516" cy="699516"/>
          </a:xfrm>
          <a:prstGeom prst="ellipse">
            <a:avLst/>
          </a:prstGeom>
          <a:solidFill>
            <a:schemeClr val="accent5"/>
          </a:solidFill>
          <a:ln w="539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Oval 50">
            <a:extLst>
              <a:ext uri="{FF2B5EF4-FFF2-40B4-BE49-F238E27FC236}">
                <a16:creationId xmlns:a16="http://schemas.microsoft.com/office/drawing/2014/main" xmlns="" id="{A3CF196E-7101-4F4D-9A65-9B793C4043E7}"/>
              </a:ext>
            </a:extLst>
          </p:cNvPr>
          <p:cNvSpPr/>
          <p:nvPr/>
        </p:nvSpPr>
        <p:spPr>
          <a:xfrm>
            <a:off x="5780714" y="1931081"/>
            <a:ext cx="699516" cy="699516"/>
          </a:xfrm>
          <a:prstGeom prst="ellipse">
            <a:avLst/>
          </a:prstGeom>
          <a:solidFill>
            <a:schemeClr val="accent3"/>
          </a:solidFill>
          <a:ln w="539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Oval 51">
            <a:extLst>
              <a:ext uri="{FF2B5EF4-FFF2-40B4-BE49-F238E27FC236}">
                <a16:creationId xmlns:a16="http://schemas.microsoft.com/office/drawing/2014/main" xmlns="" id="{69894580-FCD9-4683-A7AE-DEF58D0C3419}"/>
              </a:ext>
            </a:extLst>
          </p:cNvPr>
          <p:cNvSpPr/>
          <p:nvPr/>
        </p:nvSpPr>
        <p:spPr>
          <a:xfrm>
            <a:off x="4173926" y="2901859"/>
            <a:ext cx="699516" cy="699516"/>
          </a:xfrm>
          <a:prstGeom prst="ellipse">
            <a:avLst/>
          </a:prstGeom>
          <a:solidFill>
            <a:schemeClr val="accent2"/>
          </a:solidFill>
          <a:ln w="539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Oval 52">
            <a:extLst>
              <a:ext uri="{FF2B5EF4-FFF2-40B4-BE49-F238E27FC236}">
                <a16:creationId xmlns:a16="http://schemas.microsoft.com/office/drawing/2014/main" xmlns="" id="{17468DB2-2E39-477E-B534-A248B319CB5A}"/>
              </a:ext>
            </a:extLst>
          </p:cNvPr>
          <p:cNvSpPr/>
          <p:nvPr/>
        </p:nvSpPr>
        <p:spPr>
          <a:xfrm>
            <a:off x="4263649" y="4657877"/>
            <a:ext cx="699516" cy="699516"/>
          </a:xfrm>
          <a:prstGeom prst="ellipse">
            <a:avLst/>
          </a:prstGeom>
          <a:solidFill>
            <a:schemeClr val="accent1"/>
          </a:solidFill>
          <a:ln w="539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Oval 53">
            <a:extLst>
              <a:ext uri="{FF2B5EF4-FFF2-40B4-BE49-F238E27FC236}">
                <a16:creationId xmlns:a16="http://schemas.microsoft.com/office/drawing/2014/main" xmlns="" id="{43E92DBA-34A1-4EA6-8445-53625F3176EF}"/>
              </a:ext>
            </a:extLst>
          </p:cNvPr>
          <p:cNvSpPr/>
          <p:nvPr/>
        </p:nvSpPr>
        <p:spPr>
          <a:xfrm>
            <a:off x="7304822" y="2801736"/>
            <a:ext cx="699516" cy="699516"/>
          </a:xfrm>
          <a:prstGeom prst="ellipse">
            <a:avLst/>
          </a:prstGeom>
          <a:solidFill>
            <a:schemeClr val="accent4"/>
          </a:solidFill>
          <a:ln w="539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1" name="Group 64">
            <a:extLst>
              <a:ext uri="{FF2B5EF4-FFF2-40B4-BE49-F238E27FC236}">
                <a16:creationId xmlns:a16="http://schemas.microsoft.com/office/drawing/2014/main" xmlns="" id="{FC728F7A-8B1E-40C6-B58C-755DE6974195}"/>
              </a:ext>
            </a:extLst>
          </p:cNvPr>
          <p:cNvGrpSpPr/>
          <p:nvPr/>
        </p:nvGrpSpPr>
        <p:grpSpPr>
          <a:xfrm>
            <a:off x="7581472" y="1731047"/>
            <a:ext cx="2969298" cy="899548"/>
            <a:chOff x="1130190" y="4149080"/>
            <a:chExt cx="1523461" cy="899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EE5F6E20-FD27-4DEC-B7DD-897B8B685821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A66443BE-46ED-46E3-9F44-2FEFBDE63CDA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67">
            <a:extLst>
              <a:ext uri="{FF2B5EF4-FFF2-40B4-BE49-F238E27FC236}">
                <a16:creationId xmlns:a16="http://schemas.microsoft.com/office/drawing/2014/main" xmlns="" id="{7C4A79C1-3EFF-45BB-9280-EF971DF850A1}"/>
              </a:ext>
            </a:extLst>
          </p:cNvPr>
          <p:cNvGrpSpPr/>
          <p:nvPr/>
        </p:nvGrpSpPr>
        <p:grpSpPr>
          <a:xfrm>
            <a:off x="8342818" y="3143677"/>
            <a:ext cx="2969298" cy="899548"/>
            <a:chOff x="1130190" y="4149080"/>
            <a:chExt cx="1523461" cy="89954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0C60D5CD-12FC-4DED-9AB5-D2EE0206DABD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021A7BC9-6D53-4BED-812B-5422AC48E441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70">
            <a:extLst>
              <a:ext uri="{FF2B5EF4-FFF2-40B4-BE49-F238E27FC236}">
                <a16:creationId xmlns:a16="http://schemas.microsoft.com/office/drawing/2014/main" xmlns="" id="{57EB78F7-FEB4-4E40-B618-7D001D7ABAD3}"/>
              </a:ext>
            </a:extLst>
          </p:cNvPr>
          <p:cNvGrpSpPr/>
          <p:nvPr/>
        </p:nvGrpSpPr>
        <p:grpSpPr>
          <a:xfrm>
            <a:off x="8342818" y="4556307"/>
            <a:ext cx="2969298" cy="899548"/>
            <a:chOff x="1130190" y="4149080"/>
            <a:chExt cx="1523461" cy="89954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36D9AD91-55ED-4643-90C1-C0B2CD127B4F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BBBF2E4F-5B16-472C-A766-D5F1FD8AAC93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73">
            <a:extLst>
              <a:ext uri="{FF2B5EF4-FFF2-40B4-BE49-F238E27FC236}">
                <a16:creationId xmlns:a16="http://schemas.microsoft.com/office/drawing/2014/main" xmlns="" id="{31457E19-7C66-491E-A80E-701BB2A7DB66}"/>
              </a:ext>
            </a:extLst>
          </p:cNvPr>
          <p:cNvGrpSpPr/>
          <p:nvPr/>
        </p:nvGrpSpPr>
        <p:grpSpPr>
          <a:xfrm>
            <a:off x="832338" y="3143677"/>
            <a:ext cx="2977822" cy="899548"/>
            <a:chOff x="1130190" y="4149080"/>
            <a:chExt cx="1523461" cy="89954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60D2498C-CDCF-4558-96E8-9958E4549A0F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2CE95CB9-DCD0-43EE-9D06-A6BAE3FCF94D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76">
            <a:extLst>
              <a:ext uri="{FF2B5EF4-FFF2-40B4-BE49-F238E27FC236}">
                <a16:creationId xmlns:a16="http://schemas.microsoft.com/office/drawing/2014/main" xmlns="" id="{88ADEB8B-5EC3-4AE7-B837-76E56EBE49AA}"/>
              </a:ext>
            </a:extLst>
          </p:cNvPr>
          <p:cNvGrpSpPr/>
          <p:nvPr/>
        </p:nvGrpSpPr>
        <p:grpSpPr>
          <a:xfrm>
            <a:off x="832338" y="4388463"/>
            <a:ext cx="2977822" cy="899548"/>
            <a:chOff x="1130190" y="4149080"/>
            <a:chExt cx="1523461" cy="89954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F75FB66F-BC64-4AC1-B6C1-C4E826AF10BF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F4197714-E82D-4D3E-A65F-5E681404AA0F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Parallelogram 15">
            <a:extLst>
              <a:ext uri="{FF2B5EF4-FFF2-40B4-BE49-F238E27FC236}">
                <a16:creationId xmlns:a16="http://schemas.microsoft.com/office/drawing/2014/main" xmlns="" id="{AD4763EB-D61C-4C8C-BE01-C384856F1A6A}"/>
              </a:ext>
            </a:extLst>
          </p:cNvPr>
          <p:cNvSpPr/>
          <p:nvPr/>
        </p:nvSpPr>
        <p:spPr>
          <a:xfrm flipH="1">
            <a:off x="4433070" y="4833738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32">
            <a:extLst>
              <a:ext uri="{FF2B5EF4-FFF2-40B4-BE49-F238E27FC236}">
                <a16:creationId xmlns:a16="http://schemas.microsoft.com/office/drawing/2014/main" xmlns="" id="{2288F774-4B76-42D1-B7AD-6EDB5DBA1939}"/>
              </a:ext>
            </a:extLst>
          </p:cNvPr>
          <p:cNvSpPr/>
          <p:nvPr/>
        </p:nvSpPr>
        <p:spPr>
          <a:xfrm>
            <a:off x="4358728" y="3101829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xmlns="" id="{9998BA46-D759-4DFE-B770-5EC67C23E1AF}"/>
              </a:ext>
            </a:extLst>
          </p:cNvPr>
          <p:cNvSpPr/>
          <p:nvPr/>
        </p:nvSpPr>
        <p:spPr>
          <a:xfrm>
            <a:off x="7500684" y="4809510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Chord 15">
            <a:extLst>
              <a:ext uri="{FF2B5EF4-FFF2-40B4-BE49-F238E27FC236}">
                <a16:creationId xmlns:a16="http://schemas.microsoft.com/office/drawing/2014/main" xmlns="" id="{40F3091E-45A1-4774-B41C-8E0357B936C2}"/>
              </a:ext>
            </a:extLst>
          </p:cNvPr>
          <p:cNvSpPr/>
          <p:nvPr/>
        </p:nvSpPr>
        <p:spPr>
          <a:xfrm>
            <a:off x="6031619" y="2058838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xmlns="" id="{476D9248-F258-4838-931A-F7E31127C98B}"/>
              </a:ext>
            </a:extLst>
          </p:cNvPr>
          <p:cNvSpPr/>
          <p:nvPr/>
        </p:nvSpPr>
        <p:spPr>
          <a:xfrm>
            <a:off x="7450402" y="3025466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C2AE5BE8-48CF-4F9A-BB08-4BAB7BC6E2E4}"/>
              </a:ext>
            </a:extLst>
          </p:cNvPr>
          <p:cNvGrpSpPr/>
          <p:nvPr/>
        </p:nvGrpSpPr>
        <p:grpSpPr>
          <a:xfrm>
            <a:off x="5349909" y="3101428"/>
            <a:ext cx="1539409" cy="1540252"/>
            <a:chOff x="2667000" y="0"/>
            <a:chExt cx="6858000" cy="6861753"/>
          </a:xfrm>
        </p:grpSpPr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xmlns="" id="{3CCE44A4-4E66-4BE6-B402-EF9D9F6CF6A6}"/>
                </a:ext>
              </a:extLst>
            </p:cNvPr>
            <p:cNvSpPr/>
            <p:nvPr/>
          </p:nvSpPr>
          <p:spPr>
            <a:xfrm>
              <a:off x="2667000" y="0"/>
              <a:ext cx="6858000" cy="6858000"/>
            </a:xfrm>
            <a:custGeom>
              <a:avLst/>
              <a:gdLst>
                <a:gd name="connsiteX0" fmla="*/ 6858000 w 6858000"/>
                <a:gd name="connsiteY0" fmla="*/ 3429000 h 6858000"/>
                <a:gd name="connsiteX1" fmla="*/ 3429000 w 6858000"/>
                <a:gd name="connsiteY1" fmla="*/ 6858000 h 6858000"/>
                <a:gd name="connsiteX2" fmla="*/ 0 w 6858000"/>
                <a:gd name="connsiteY2" fmla="*/ 3429000 h 6858000"/>
                <a:gd name="connsiteX3" fmla="*/ 3429000 w 6858000"/>
                <a:gd name="connsiteY3" fmla="*/ 0 h 6858000"/>
                <a:gd name="connsiteX4" fmla="*/ 6858000 w 6858000"/>
                <a:gd name="connsiteY4" fmla="*/ 3429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0" h="6858000">
                  <a:moveTo>
                    <a:pt x="6858000" y="3429000"/>
                  </a:moveTo>
                  <a:cubicBezTo>
                    <a:pt x="6858000" y="5322785"/>
                    <a:pt x="5322785" y="6858000"/>
                    <a:pt x="3429000" y="6858000"/>
                  </a:cubicBezTo>
                  <a:cubicBezTo>
                    <a:pt x="1535216" y="6858000"/>
                    <a:pt x="0" y="5322785"/>
                    <a:pt x="0" y="3429000"/>
                  </a:cubicBezTo>
                  <a:cubicBezTo>
                    <a:pt x="0" y="1535216"/>
                    <a:pt x="1535216" y="0"/>
                    <a:pt x="3429000" y="0"/>
                  </a:cubicBezTo>
                  <a:cubicBezTo>
                    <a:pt x="5322785" y="0"/>
                    <a:pt x="6858000" y="1535216"/>
                    <a:pt x="6858000" y="342900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xmlns="" id="{E82AEF67-25C2-4DB4-91B1-BBE47A579C2A}"/>
                </a:ext>
              </a:extLst>
            </p:cNvPr>
            <p:cNvSpPr/>
            <p:nvPr/>
          </p:nvSpPr>
          <p:spPr>
            <a:xfrm>
              <a:off x="4735285" y="1052606"/>
              <a:ext cx="4670270" cy="5809147"/>
            </a:xfrm>
            <a:custGeom>
              <a:avLst/>
              <a:gdLst>
                <a:gd name="connsiteX0" fmla="*/ 4586337 w 4670270"/>
                <a:gd name="connsiteY0" fmla="*/ 3256280 h 5809147"/>
                <a:gd name="connsiteX1" fmla="*/ 4336032 w 4670270"/>
                <a:gd name="connsiteY1" fmla="*/ 3376748 h 5809147"/>
                <a:gd name="connsiteX2" fmla="*/ 4296033 w 4670270"/>
                <a:gd name="connsiteY2" fmla="*/ 3374622 h 5809147"/>
                <a:gd name="connsiteX3" fmla="*/ 4258318 w 4670270"/>
                <a:gd name="connsiteY3" fmla="*/ 3349820 h 5809147"/>
                <a:gd name="connsiteX4" fmla="*/ 4209344 w 4670270"/>
                <a:gd name="connsiteY4" fmla="*/ 3289507 h 5809147"/>
                <a:gd name="connsiteX5" fmla="*/ 3988250 w 4670270"/>
                <a:gd name="connsiteY5" fmla="*/ 2671028 h 5809147"/>
                <a:gd name="connsiteX6" fmla="*/ 3751645 w 4670270"/>
                <a:gd name="connsiteY6" fmla="*/ 2350646 h 5809147"/>
                <a:gd name="connsiteX7" fmla="*/ 3628500 w 4670270"/>
                <a:gd name="connsiteY7" fmla="*/ 2215455 h 5809147"/>
                <a:gd name="connsiteX8" fmla="*/ 3502757 w 4670270"/>
                <a:gd name="connsiteY8" fmla="*/ 2023021 h 5809147"/>
                <a:gd name="connsiteX9" fmla="*/ 3432603 w 4670270"/>
                <a:gd name="connsiteY9" fmla="*/ 1884287 h 5809147"/>
                <a:gd name="connsiteX10" fmla="*/ 3477719 w 4670270"/>
                <a:gd name="connsiteY10" fmla="*/ 1863342 h 5809147"/>
                <a:gd name="connsiteX11" fmla="*/ 3465357 w 4670270"/>
                <a:gd name="connsiteY11" fmla="*/ 1767598 h 5809147"/>
                <a:gd name="connsiteX12" fmla="*/ 3474569 w 4670270"/>
                <a:gd name="connsiteY12" fmla="*/ 1609258 h 5809147"/>
                <a:gd name="connsiteX13" fmla="*/ 3553306 w 4670270"/>
                <a:gd name="connsiteY13" fmla="*/ 1488318 h 5809147"/>
                <a:gd name="connsiteX14" fmla="*/ 3632358 w 4670270"/>
                <a:gd name="connsiteY14" fmla="*/ 1219903 h 5809147"/>
                <a:gd name="connsiteX15" fmla="*/ 3630626 w 4670270"/>
                <a:gd name="connsiteY15" fmla="*/ 1051484 h 5809147"/>
                <a:gd name="connsiteX16" fmla="*/ 3651019 w 4670270"/>
                <a:gd name="connsiteY16" fmla="*/ 961724 h 5809147"/>
                <a:gd name="connsiteX17" fmla="*/ 3652751 w 4670270"/>
                <a:gd name="connsiteY17" fmla="*/ 946607 h 5809147"/>
                <a:gd name="connsiteX18" fmla="*/ 3670939 w 4670270"/>
                <a:gd name="connsiteY18" fmla="*/ 875507 h 5809147"/>
                <a:gd name="connsiteX19" fmla="*/ 3709993 w 4670270"/>
                <a:gd name="connsiteY19" fmla="*/ 805510 h 5809147"/>
                <a:gd name="connsiteX20" fmla="*/ 3728811 w 4670270"/>
                <a:gd name="connsiteY20" fmla="*/ 572920 h 5809147"/>
                <a:gd name="connsiteX21" fmla="*/ 3716213 w 4670270"/>
                <a:gd name="connsiteY21" fmla="*/ 518356 h 5809147"/>
                <a:gd name="connsiteX22" fmla="*/ 3569290 w 4670270"/>
                <a:gd name="connsiteY22" fmla="*/ 273877 h 5809147"/>
                <a:gd name="connsiteX23" fmla="*/ 3495907 w 4670270"/>
                <a:gd name="connsiteY23" fmla="*/ 181440 h 5809147"/>
                <a:gd name="connsiteX24" fmla="*/ 3439846 w 4670270"/>
                <a:gd name="connsiteY24" fmla="*/ 117269 h 5809147"/>
                <a:gd name="connsiteX25" fmla="*/ 3360716 w 4670270"/>
                <a:gd name="connsiteY25" fmla="*/ 107033 h 5809147"/>
                <a:gd name="connsiteX26" fmla="*/ 3295442 w 4670270"/>
                <a:gd name="connsiteY26" fmla="*/ 63491 h 5809147"/>
                <a:gd name="connsiteX27" fmla="*/ 3248751 w 4670270"/>
                <a:gd name="connsiteY27" fmla="*/ 10029 h 5809147"/>
                <a:gd name="connsiteX28" fmla="*/ 3203163 w 4670270"/>
                <a:gd name="connsiteY28" fmla="*/ 7903 h 5809147"/>
                <a:gd name="connsiteX29" fmla="*/ 3145763 w 4670270"/>
                <a:gd name="connsiteY29" fmla="*/ 11367 h 5809147"/>
                <a:gd name="connsiteX30" fmla="*/ 3072695 w 4670270"/>
                <a:gd name="connsiteY30" fmla="*/ 43335 h 5809147"/>
                <a:gd name="connsiteX31" fmla="*/ 3011201 w 4670270"/>
                <a:gd name="connsiteY31" fmla="*/ 85223 h 5809147"/>
                <a:gd name="connsiteX32" fmla="*/ 2949787 w 4670270"/>
                <a:gd name="connsiteY32" fmla="*/ 89632 h 5809147"/>
                <a:gd name="connsiteX33" fmla="*/ 2878766 w 4670270"/>
                <a:gd name="connsiteY33" fmla="*/ 144591 h 5809147"/>
                <a:gd name="connsiteX34" fmla="*/ 2870420 w 4670270"/>
                <a:gd name="connsiteY34" fmla="*/ 202226 h 5809147"/>
                <a:gd name="connsiteX35" fmla="*/ 2843728 w 4670270"/>
                <a:gd name="connsiteY35" fmla="*/ 264743 h 5809147"/>
                <a:gd name="connsiteX36" fmla="*/ 2759636 w 4670270"/>
                <a:gd name="connsiteY36" fmla="*/ 415052 h 5809147"/>
                <a:gd name="connsiteX37" fmla="*/ 2758219 w 4670270"/>
                <a:gd name="connsiteY37" fmla="*/ 489853 h 5809147"/>
                <a:gd name="connsiteX38" fmla="*/ 2715386 w 4670270"/>
                <a:gd name="connsiteY38" fmla="*/ 549614 h 5809147"/>
                <a:gd name="connsiteX39" fmla="*/ 2706725 w 4670270"/>
                <a:gd name="connsiteY39" fmla="*/ 555283 h 5809147"/>
                <a:gd name="connsiteX40" fmla="*/ 2689009 w 4670270"/>
                <a:gd name="connsiteY40" fmla="*/ 551661 h 5809147"/>
                <a:gd name="connsiteX41" fmla="*/ 2537677 w 4670270"/>
                <a:gd name="connsiteY41" fmla="*/ 561661 h 5809147"/>
                <a:gd name="connsiteX42" fmla="*/ 2537677 w 4670270"/>
                <a:gd name="connsiteY42" fmla="*/ 561661 h 5809147"/>
                <a:gd name="connsiteX43" fmla="*/ 2537677 w 4670270"/>
                <a:gd name="connsiteY43" fmla="*/ 561661 h 5809147"/>
                <a:gd name="connsiteX44" fmla="*/ 2457443 w 4670270"/>
                <a:gd name="connsiteY44" fmla="*/ 617328 h 5809147"/>
                <a:gd name="connsiteX45" fmla="*/ 2396737 w 4670270"/>
                <a:gd name="connsiteY45" fmla="*/ 725119 h 5809147"/>
                <a:gd name="connsiteX46" fmla="*/ 2376896 w 4670270"/>
                <a:gd name="connsiteY46" fmla="*/ 851807 h 5809147"/>
                <a:gd name="connsiteX47" fmla="*/ 2332567 w 4670270"/>
                <a:gd name="connsiteY47" fmla="*/ 903695 h 5809147"/>
                <a:gd name="connsiteX48" fmla="*/ 2307449 w 4670270"/>
                <a:gd name="connsiteY48" fmla="*/ 921883 h 5809147"/>
                <a:gd name="connsiteX49" fmla="*/ 2246192 w 4670270"/>
                <a:gd name="connsiteY49" fmla="*/ 1155181 h 5809147"/>
                <a:gd name="connsiteX50" fmla="*/ 2259420 w 4670270"/>
                <a:gd name="connsiteY50" fmla="*/ 1325962 h 5809147"/>
                <a:gd name="connsiteX51" fmla="*/ 2303670 w 4670270"/>
                <a:gd name="connsiteY51" fmla="*/ 1497845 h 5809147"/>
                <a:gd name="connsiteX52" fmla="*/ 2343039 w 4670270"/>
                <a:gd name="connsiteY52" fmla="*/ 1558157 h 5809147"/>
                <a:gd name="connsiteX53" fmla="*/ 2375400 w 4670270"/>
                <a:gd name="connsiteY53" fmla="*/ 1624454 h 5809147"/>
                <a:gd name="connsiteX54" fmla="*/ 2362251 w 4670270"/>
                <a:gd name="connsiteY54" fmla="*/ 1803266 h 5809147"/>
                <a:gd name="connsiteX55" fmla="*/ 2410516 w 4670270"/>
                <a:gd name="connsiteY55" fmla="*/ 1872397 h 5809147"/>
                <a:gd name="connsiteX56" fmla="*/ 2439806 w 4670270"/>
                <a:gd name="connsiteY56" fmla="*/ 1874681 h 5809147"/>
                <a:gd name="connsiteX57" fmla="*/ 2461538 w 4670270"/>
                <a:gd name="connsiteY57" fmla="*/ 1897672 h 5809147"/>
                <a:gd name="connsiteX58" fmla="*/ 2458388 w 4670270"/>
                <a:gd name="connsiteY58" fmla="*/ 1921450 h 5809147"/>
                <a:gd name="connsiteX59" fmla="*/ 2483584 w 4670270"/>
                <a:gd name="connsiteY59" fmla="*/ 1972472 h 5809147"/>
                <a:gd name="connsiteX60" fmla="*/ 2516733 w 4670270"/>
                <a:gd name="connsiteY60" fmla="*/ 2007825 h 5809147"/>
                <a:gd name="connsiteX61" fmla="*/ 2555078 w 4670270"/>
                <a:gd name="connsiteY61" fmla="*/ 2061130 h 5809147"/>
                <a:gd name="connsiteX62" fmla="*/ 2600115 w 4670270"/>
                <a:gd name="connsiteY62" fmla="*/ 2129395 h 5809147"/>
                <a:gd name="connsiteX63" fmla="*/ 2553582 w 4670270"/>
                <a:gd name="connsiteY63" fmla="*/ 2161756 h 5809147"/>
                <a:gd name="connsiteX64" fmla="*/ 2527992 w 4670270"/>
                <a:gd name="connsiteY64" fmla="*/ 2168921 h 5809147"/>
                <a:gd name="connsiteX65" fmla="*/ 2462798 w 4670270"/>
                <a:gd name="connsiteY65" fmla="*/ 2191440 h 5809147"/>
                <a:gd name="connsiteX66" fmla="*/ 2379573 w 4670270"/>
                <a:gd name="connsiteY66" fmla="*/ 2234194 h 5809147"/>
                <a:gd name="connsiteX67" fmla="*/ 2311307 w 4670270"/>
                <a:gd name="connsiteY67" fmla="*/ 2324978 h 5809147"/>
                <a:gd name="connsiteX68" fmla="*/ 2270758 w 4670270"/>
                <a:gd name="connsiteY68" fmla="*/ 2701499 h 5809147"/>
                <a:gd name="connsiteX69" fmla="*/ 2262333 w 4670270"/>
                <a:gd name="connsiteY69" fmla="*/ 2777165 h 5809147"/>
                <a:gd name="connsiteX70" fmla="*/ 2286820 w 4670270"/>
                <a:gd name="connsiteY70" fmla="*/ 2891728 h 5809147"/>
                <a:gd name="connsiteX71" fmla="*/ 2322173 w 4670270"/>
                <a:gd name="connsiteY71" fmla="*/ 3085421 h 5809147"/>
                <a:gd name="connsiteX72" fmla="*/ 2317056 w 4670270"/>
                <a:gd name="connsiteY72" fmla="*/ 3110380 h 5809147"/>
                <a:gd name="connsiteX73" fmla="*/ 2283198 w 4670270"/>
                <a:gd name="connsiteY73" fmla="*/ 3267776 h 5809147"/>
                <a:gd name="connsiteX74" fmla="*/ 2364613 w 4670270"/>
                <a:gd name="connsiteY74" fmla="*/ 3496350 h 5809147"/>
                <a:gd name="connsiteX75" fmla="*/ 2544054 w 4670270"/>
                <a:gd name="connsiteY75" fmla="*/ 3834211 h 5809147"/>
                <a:gd name="connsiteX76" fmla="*/ 2544291 w 4670270"/>
                <a:gd name="connsiteY76" fmla="*/ 3892948 h 5809147"/>
                <a:gd name="connsiteX77" fmla="*/ 2450042 w 4670270"/>
                <a:gd name="connsiteY77" fmla="*/ 3946647 h 5809147"/>
                <a:gd name="connsiteX78" fmla="*/ 2413981 w 4670270"/>
                <a:gd name="connsiteY78" fmla="*/ 3973497 h 5809147"/>
                <a:gd name="connsiteX79" fmla="*/ 2398548 w 4670270"/>
                <a:gd name="connsiteY79" fmla="*/ 3978457 h 5809147"/>
                <a:gd name="connsiteX80" fmla="*/ 2259341 w 4670270"/>
                <a:gd name="connsiteY80" fmla="*/ 3973181 h 5809147"/>
                <a:gd name="connsiteX81" fmla="*/ 2153519 w 4670270"/>
                <a:gd name="connsiteY81" fmla="*/ 3983417 h 5809147"/>
                <a:gd name="connsiteX82" fmla="*/ 2066199 w 4670270"/>
                <a:gd name="connsiteY82" fmla="*/ 4006645 h 5809147"/>
                <a:gd name="connsiteX83" fmla="*/ 1895812 w 4670270"/>
                <a:gd name="connsiteY83" fmla="*/ 3979559 h 5809147"/>
                <a:gd name="connsiteX84" fmla="*/ 1600784 w 4670270"/>
                <a:gd name="connsiteY84" fmla="*/ 3814762 h 5809147"/>
                <a:gd name="connsiteX85" fmla="*/ 1523228 w 4670270"/>
                <a:gd name="connsiteY85" fmla="*/ 3802165 h 5809147"/>
                <a:gd name="connsiteX86" fmla="*/ 1384887 w 4670270"/>
                <a:gd name="connsiteY86" fmla="*/ 3816416 h 5809147"/>
                <a:gd name="connsiteX87" fmla="*/ 1240641 w 4670270"/>
                <a:gd name="connsiteY87" fmla="*/ 3842006 h 5809147"/>
                <a:gd name="connsiteX88" fmla="*/ 1201981 w 4670270"/>
                <a:gd name="connsiteY88" fmla="*/ 3872634 h 5809147"/>
                <a:gd name="connsiteX89" fmla="*/ 1145841 w 4670270"/>
                <a:gd name="connsiteY89" fmla="*/ 3959324 h 5809147"/>
                <a:gd name="connsiteX90" fmla="*/ 1110095 w 4670270"/>
                <a:gd name="connsiteY90" fmla="*/ 4035384 h 5809147"/>
                <a:gd name="connsiteX91" fmla="*/ 1069939 w 4670270"/>
                <a:gd name="connsiteY91" fmla="*/ 4072705 h 5809147"/>
                <a:gd name="connsiteX92" fmla="*/ 989942 w 4670270"/>
                <a:gd name="connsiteY92" fmla="*/ 4076878 h 5809147"/>
                <a:gd name="connsiteX93" fmla="*/ 723023 w 4670270"/>
                <a:gd name="connsiteY93" fmla="*/ 4056092 h 5809147"/>
                <a:gd name="connsiteX94" fmla="*/ 601925 w 4670270"/>
                <a:gd name="connsiteY94" fmla="*/ 4037116 h 5809147"/>
                <a:gd name="connsiteX95" fmla="*/ 547991 w 4670270"/>
                <a:gd name="connsiteY95" fmla="*/ 4049950 h 5809147"/>
                <a:gd name="connsiteX96" fmla="*/ 465002 w 4670270"/>
                <a:gd name="connsiteY96" fmla="*/ 4069634 h 5809147"/>
                <a:gd name="connsiteX97" fmla="*/ 364139 w 4670270"/>
                <a:gd name="connsiteY97" fmla="*/ 4020739 h 5809147"/>
                <a:gd name="connsiteX98" fmla="*/ 270285 w 4670270"/>
                <a:gd name="connsiteY98" fmla="*/ 4026959 h 5809147"/>
                <a:gd name="connsiteX99" fmla="*/ 189658 w 4670270"/>
                <a:gd name="connsiteY99" fmla="*/ 4032864 h 5809147"/>
                <a:gd name="connsiteX100" fmla="*/ 127534 w 4670270"/>
                <a:gd name="connsiteY100" fmla="*/ 4035699 h 5809147"/>
                <a:gd name="connsiteX101" fmla="*/ 35884 w 4670270"/>
                <a:gd name="connsiteY101" fmla="*/ 4113806 h 5809147"/>
                <a:gd name="connsiteX102" fmla="*/ 35806 w 4670270"/>
                <a:gd name="connsiteY102" fmla="*/ 4288996 h 5809147"/>
                <a:gd name="connsiteX103" fmla="*/ 73757 w 4670270"/>
                <a:gd name="connsiteY103" fmla="*/ 4326790 h 5809147"/>
                <a:gd name="connsiteX104" fmla="*/ 120369 w 4670270"/>
                <a:gd name="connsiteY104" fmla="*/ 4346553 h 5809147"/>
                <a:gd name="connsiteX105" fmla="*/ 1026239 w 4670270"/>
                <a:gd name="connsiteY105" fmla="*/ 4351198 h 5809147"/>
                <a:gd name="connsiteX106" fmla="*/ 1521890 w 4670270"/>
                <a:gd name="connsiteY106" fmla="*/ 4346317 h 5809147"/>
                <a:gd name="connsiteX107" fmla="*/ 1604327 w 4670270"/>
                <a:gd name="connsiteY107" fmla="*/ 4320491 h 5809147"/>
                <a:gd name="connsiteX108" fmla="*/ 1609839 w 4670270"/>
                <a:gd name="connsiteY108" fmla="*/ 4264115 h 5809147"/>
                <a:gd name="connsiteX109" fmla="*/ 1581100 w 4670270"/>
                <a:gd name="connsiteY109" fmla="*/ 4232463 h 5809147"/>
                <a:gd name="connsiteX110" fmla="*/ 1570785 w 4670270"/>
                <a:gd name="connsiteY110" fmla="*/ 4200653 h 5809147"/>
                <a:gd name="connsiteX111" fmla="*/ 1605036 w 4670270"/>
                <a:gd name="connsiteY111" fmla="*/ 4204826 h 5809147"/>
                <a:gd name="connsiteX112" fmla="*/ 1676450 w 4670270"/>
                <a:gd name="connsiteY112" fmla="*/ 4260808 h 5809147"/>
                <a:gd name="connsiteX113" fmla="*/ 1833295 w 4670270"/>
                <a:gd name="connsiteY113" fmla="*/ 4342380 h 5809147"/>
                <a:gd name="connsiteX114" fmla="*/ 1900221 w 4670270"/>
                <a:gd name="connsiteY114" fmla="*/ 4358836 h 5809147"/>
                <a:gd name="connsiteX115" fmla="*/ 1971242 w 4670270"/>
                <a:gd name="connsiteY115" fmla="*/ 4371749 h 5809147"/>
                <a:gd name="connsiteX116" fmla="*/ 2150605 w 4670270"/>
                <a:gd name="connsiteY116" fmla="*/ 4369072 h 5809147"/>
                <a:gd name="connsiteX117" fmla="*/ 2255168 w 4670270"/>
                <a:gd name="connsiteY117" fmla="*/ 4389150 h 5809147"/>
                <a:gd name="connsiteX118" fmla="*/ 2289812 w 4670270"/>
                <a:gd name="connsiteY118" fmla="*/ 4466469 h 5809147"/>
                <a:gd name="connsiteX119" fmla="*/ 2247924 w 4670270"/>
                <a:gd name="connsiteY119" fmla="*/ 4531191 h 5809147"/>
                <a:gd name="connsiteX120" fmla="*/ 2185565 w 4670270"/>
                <a:gd name="connsiteY120" fmla="*/ 4585520 h 5809147"/>
                <a:gd name="connsiteX121" fmla="*/ 2086592 w 4670270"/>
                <a:gd name="connsiteY121" fmla="*/ 4650163 h 5809147"/>
                <a:gd name="connsiteX122" fmla="*/ 1972187 w 4670270"/>
                <a:gd name="connsiteY122" fmla="*/ 4716460 h 5809147"/>
                <a:gd name="connsiteX123" fmla="*/ 1884316 w 4670270"/>
                <a:gd name="connsiteY123" fmla="*/ 4790945 h 5809147"/>
                <a:gd name="connsiteX124" fmla="*/ 1709756 w 4670270"/>
                <a:gd name="connsiteY124" fmla="*/ 4918499 h 5809147"/>
                <a:gd name="connsiteX125" fmla="*/ 1654562 w 4670270"/>
                <a:gd name="connsiteY125" fmla="*/ 4935821 h 5809147"/>
                <a:gd name="connsiteX126" fmla="*/ 1566140 w 4670270"/>
                <a:gd name="connsiteY126" fmla="*/ 4937081 h 5809147"/>
                <a:gd name="connsiteX127" fmla="*/ 1307961 w 4670270"/>
                <a:gd name="connsiteY127" fmla="*/ 4957474 h 5809147"/>
                <a:gd name="connsiteX128" fmla="*/ 800264 w 4670270"/>
                <a:gd name="connsiteY128" fmla="*/ 5049045 h 5809147"/>
                <a:gd name="connsiteX129" fmla="*/ 532952 w 4670270"/>
                <a:gd name="connsiteY129" fmla="*/ 5113688 h 5809147"/>
                <a:gd name="connsiteX130" fmla="*/ 376501 w 4670270"/>
                <a:gd name="connsiteY130" fmla="*/ 5247856 h 5809147"/>
                <a:gd name="connsiteX131" fmla="*/ 341384 w 4670270"/>
                <a:gd name="connsiteY131" fmla="*/ 5481784 h 5809147"/>
                <a:gd name="connsiteX132" fmla="*/ 413901 w 4670270"/>
                <a:gd name="connsiteY132" fmla="*/ 5675320 h 5809147"/>
                <a:gd name="connsiteX133" fmla="*/ 421303 w 4670270"/>
                <a:gd name="connsiteY133" fmla="*/ 5678391 h 5809147"/>
                <a:gd name="connsiteX134" fmla="*/ 1099780 w 4670270"/>
                <a:gd name="connsiteY134" fmla="*/ 5799016 h 5809147"/>
                <a:gd name="connsiteX135" fmla="*/ 1650861 w 4670270"/>
                <a:gd name="connsiteY135" fmla="*/ 5795551 h 5809147"/>
                <a:gd name="connsiteX136" fmla="*/ 2428232 w 4670270"/>
                <a:gd name="connsiteY136" fmla="*/ 5640203 h 5809147"/>
                <a:gd name="connsiteX137" fmla="*/ 3867625 w 4670270"/>
                <a:gd name="connsiteY137" fmla="*/ 4721184 h 5809147"/>
                <a:gd name="connsiteX138" fmla="*/ 4641217 w 4670270"/>
                <a:gd name="connsiteY138" fmla="*/ 3391787 h 5809147"/>
                <a:gd name="connsiteX139" fmla="*/ 4670271 w 4670270"/>
                <a:gd name="connsiteY139" fmla="*/ 3281161 h 5809147"/>
                <a:gd name="connsiteX140" fmla="*/ 4586337 w 4670270"/>
                <a:gd name="connsiteY140" fmla="*/ 3256280 h 5809147"/>
                <a:gd name="connsiteX141" fmla="*/ 1282371 w 4670270"/>
                <a:gd name="connsiteY141" fmla="*/ 4050108 h 5809147"/>
                <a:gd name="connsiteX142" fmla="*/ 1226468 w 4670270"/>
                <a:gd name="connsiteY142" fmla="*/ 4107034 h 5809147"/>
                <a:gd name="connsiteX143" fmla="*/ 1212925 w 4670270"/>
                <a:gd name="connsiteY143" fmla="*/ 4076091 h 5809147"/>
                <a:gd name="connsiteX144" fmla="*/ 1247018 w 4670270"/>
                <a:gd name="connsiteY144" fmla="*/ 4025148 h 5809147"/>
                <a:gd name="connsiteX145" fmla="*/ 1269852 w 4670270"/>
                <a:gd name="connsiteY145" fmla="*/ 4009637 h 5809147"/>
                <a:gd name="connsiteX146" fmla="*/ 1282293 w 4670270"/>
                <a:gd name="connsiteY146" fmla="*/ 4036722 h 5809147"/>
                <a:gd name="connsiteX147" fmla="*/ 1282371 w 4670270"/>
                <a:gd name="connsiteY147" fmla="*/ 4050108 h 5809147"/>
                <a:gd name="connsiteX148" fmla="*/ 1438586 w 4670270"/>
                <a:gd name="connsiteY148" fmla="*/ 4165615 h 5809147"/>
                <a:gd name="connsiteX149" fmla="*/ 1411185 w 4670270"/>
                <a:gd name="connsiteY149" fmla="*/ 4155143 h 5809147"/>
                <a:gd name="connsiteX150" fmla="*/ 1379533 w 4670270"/>
                <a:gd name="connsiteY150" fmla="*/ 4106483 h 5809147"/>
                <a:gd name="connsiteX151" fmla="*/ 1393391 w 4670270"/>
                <a:gd name="connsiteY151" fmla="*/ 4082941 h 5809147"/>
                <a:gd name="connsiteX152" fmla="*/ 1452286 w 4670270"/>
                <a:gd name="connsiteY152" fmla="*/ 4133884 h 5809147"/>
                <a:gd name="connsiteX153" fmla="*/ 1438586 w 4670270"/>
                <a:gd name="connsiteY153" fmla="*/ 4165615 h 5809147"/>
                <a:gd name="connsiteX154" fmla="*/ 2501221 w 4670270"/>
                <a:gd name="connsiteY154" fmla="*/ 2848422 h 5809147"/>
                <a:gd name="connsiteX155" fmla="*/ 2521378 w 4670270"/>
                <a:gd name="connsiteY155" fmla="*/ 2869603 h 5809147"/>
                <a:gd name="connsiteX156" fmla="*/ 2508544 w 4670270"/>
                <a:gd name="connsiteY156" fmla="*/ 2882830 h 5809147"/>
                <a:gd name="connsiteX157" fmla="*/ 2494450 w 4670270"/>
                <a:gd name="connsiteY157" fmla="*/ 2862595 h 5809147"/>
                <a:gd name="connsiteX158" fmla="*/ 2501221 w 4670270"/>
                <a:gd name="connsiteY158" fmla="*/ 2848422 h 5809147"/>
                <a:gd name="connsiteX159" fmla="*/ 3019390 w 4670270"/>
                <a:gd name="connsiteY159" fmla="*/ 2254587 h 5809147"/>
                <a:gd name="connsiteX160" fmla="*/ 2920339 w 4670270"/>
                <a:gd name="connsiteY160" fmla="*/ 2411668 h 5809147"/>
                <a:gd name="connsiteX161" fmla="*/ 2843413 w 4670270"/>
                <a:gd name="connsiteY161" fmla="*/ 2542292 h 5809147"/>
                <a:gd name="connsiteX162" fmla="*/ 2679876 w 4670270"/>
                <a:gd name="connsiteY162" fmla="*/ 2776614 h 5809147"/>
                <a:gd name="connsiteX163" fmla="*/ 2544921 w 4670270"/>
                <a:gd name="connsiteY163" fmla="*/ 3040383 h 5809147"/>
                <a:gd name="connsiteX164" fmla="*/ 2534685 w 4670270"/>
                <a:gd name="connsiteY164" fmla="*/ 3053453 h 5809147"/>
                <a:gd name="connsiteX165" fmla="*/ 2525866 w 4670270"/>
                <a:gd name="connsiteY165" fmla="*/ 3041249 h 5809147"/>
                <a:gd name="connsiteX166" fmla="*/ 2494765 w 4670270"/>
                <a:gd name="connsiteY166" fmla="*/ 2928340 h 5809147"/>
                <a:gd name="connsiteX167" fmla="*/ 2514371 w 4670270"/>
                <a:gd name="connsiteY167" fmla="*/ 2895979 h 5809147"/>
                <a:gd name="connsiteX168" fmla="*/ 2525787 w 4670270"/>
                <a:gd name="connsiteY168" fmla="*/ 2838265 h 5809147"/>
                <a:gd name="connsiteX169" fmla="*/ 2508465 w 4670270"/>
                <a:gd name="connsiteY169" fmla="*/ 2752757 h 5809147"/>
                <a:gd name="connsiteX170" fmla="*/ 2598147 w 4670270"/>
                <a:gd name="connsiteY170" fmla="*/ 2567724 h 5809147"/>
                <a:gd name="connsiteX171" fmla="*/ 2662160 w 4670270"/>
                <a:gd name="connsiteY171" fmla="*/ 2459697 h 5809147"/>
                <a:gd name="connsiteX172" fmla="*/ 2718929 w 4670270"/>
                <a:gd name="connsiteY172" fmla="*/ 2453634 h 5809147"/>
                <a:gd name="connsiteX173" fmla="*/ 2795305 w 4670270"/>
                <a:gd name="connsiteY173" fmla="*/ 2450249 h 5809147"/>
                <a:gd name="connsiteX174" fmla="*/ 2825933 w 4670270"/>
                <a:gd name="connsiteY174" fmla="*/ 2437257 h 5809147"/>
                <a:gd name="connsiteX175" fmla="*/ 2851051 w 4670270"/>
                <a:gd name="connsiteY175" fmla="*/ 2389385 h 5809147"/>
                <a:gd name="connsiteX176" fmla="*/ 2799635 w 4670270"/>
                <a:gd name="connsiteY176" fmla="*/ 2310018 h 5809147"/>
                <a:gd name="connsiteX177" fmla="*/ 2853255 w 4670270"/>
                <a:gd name="connsiteY177" fmla="*/ 2296239 h 5809147"/>
                <a:gd name="connsiteX178" fmla="*/ 2859003 w 4670270"/>
                <a:gd name="connsiteY178" fmla="*/ 2251831 h 5809147"/>
                <a:gd name="connsiteX179" fmla="*/ 2783336 w 4670270"/>
                <a:gd name="connsiteY179" fmla="*/ 2201361 h 5809147"/>
                <a:gd name="connsiteX180" fmla="*/ 2787273 w 4670270"/>
                <a:gd name="connsiteY180" fmla="*/ 2136560 h 5809147"/>
                <a:gd name="connsiteX181" fmla="*/ 2884277 w 4670270"/>
                <a:gd name="connsiteY181" fmla="*/ 2080106 h 5809147"/>
                <a:gd name="connsiteX182" fmla="*/ 2916481 w 4670270"/>
                <a:gd name="connsiteY182" fmla="*/ 2078767 h 5809147"/>
                <a:gd name="connsiteX183" fmla="*/ 3028839 w 4670270"/>
                <a:gd name="connsiteY183" fmla="*/ 2212620 h 5809147"/>
                <a:gd name="connsiteX184" fmla="*/ 3019390 w 4670270"/>
                <a:gd name="connsiteY184" fmla="*/ 2254587 h 580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4670270" h="5809147">
                  <a:moveTo>
                    <a:pt x="4586337" y="3256280"/>
                  </a:moveTo>
                  <a:cubicBezTo>
                    <a:pt x="4502167" y="3294862"/>
                    <a:pt x="4415084" y="3327537"/>
                    <a:pt x="4336032" y="3376748"/>
                  </a:cubicBezTo>
                  <a:cubicBezTo>
                    <a:pt x="4321938" y="3385488"/>
                    <a:pt x="4309970" y="3388323"/>
                    <a:pt x="4296033" y="3374622"/>
                  </a:cubicBezTo>
                  <a:cubicBezTo>
                    <a:pt x="4285404" y="3364229"/>
                    <a:pt x="4272176" y="3354938"/>
                    <a:pt x="4258318" y="3349820"/>
                  </a:cubicBezTo>
                  <a:cubicBezTo>
                    <a:pt x="4229186" y="3339033"/>
                    <a:pt x="4217296" y="3318798"/>
                    <a:pt x="4209344" y="3289507"/>
                  </a:cubicBezTo>
                  <a:cubicBezTo>
                    <a:pt x="4151630" y="3077705"/>
                    <a:pt x="4085018" y="2868894"/>
                    <a:pt x="3988250" y="2671028"/>
                  </a:cubicBezTo>
                  <a:cubicBezTo>
                    <a:pt x="3928961" y="2549851"/>
                    <a:pt x="3859751" y="2434659"/>
                    <a:pt x="3751645" y="2350646"/>
                  </a:cubicBezTo>
                  <a:cubicBezTo>
                    <a:pt x="3701883" y="2311986"/>
                    <a:pt x="3664798" y="2265138"/>
                    <a:pt x="3628500" y="2215455"/>
                  </a:cubicBezTo>
                  <a:cubicBezTo>
                    <a:pt x="3583148" y="2153331"/>
                    <a:pt x="3554409" y="2080184"/>
                    <a:pt x="3502757" y="2023021"/>
                  </a:cubicBezTo>
                  <a:cubicBezTo>
                    <a:pt x="3465751" y="1981999"/>
                    <a:pt x="3456224" y="1930348"/>
                    <a:pt x="3432603" y="1884287"/>
                  </a:cubicBezTo>
                  <a:cubicBezTo>
                    <a:pt x="3450003" y="1876964"/>
                    <a:pt x="3475829" y="1891924"/>
                    <a:pt x="3477719" y="1863342"/>
                  </a:cubicBezTo>
                  <a:cubicBezTo>
                    <a:pt x="3479845" y="1831060"/>
                    <a:pt x="3483152" y="1799802"/>
                    <a:pt x="3465357" y="1767598"/>
                  </a:cubicBezTo>
                  <a:cubicBezTo>
                    <a:pt x="3436382" y="1715081"/>
                    <a:pt x="3440712" y="1659807"/>
                    <a:pt x="3474569" y="1609258"/>
                  </a:cubicBezTo>
                  <a:cubicBezTo>
                    <a:pt x="3501340" y="1569259"/>
                    <a:pt x="3528032" y="1529340"/>
                    <a:pt x="3553306" y="1488318"/>
                  </a:cubicBezTo>
                  <a:cubicBezTo>
                    <a:pt x="3604328" y="1405408"/>
                    <a:pt x="3626374" y="1315805"/>
                    <a:pt x="3632358" y="1219903"/>
                  </a:cubicBezTo>
                  <a:cubicBezTo>
                    <a:pt x="3635902" y="1163449"/>
                    <a:pt x="3627792" y="1107388"/>
                    <a:pt x="3630626" y="1051484"/>
                  </a:cubicBezTo>
                  <a:cubicBezTo>
                    <a:pt x="3632122" y="1021564"/>
                    <a:pt x="3615351" y="985109"/>
                    <a:pt x="3651019" y="961724"/>
                  </a:cubicBezTo>
                  <a:cubicBezTo>
                    <a:pt x="3653854" y="959913"/>
                    <a:pt x="3654484" y="950858"/>
                    <a:pt x="3652751" y="946607"/>
                  </a:cubicBezTo>
                  <a:cubicBezTo>
                    <a:pt x="3640705" y="918025"/>
                    <a:pt x="3657318" y="896924"/>
                    <a:pt x="3670939" y="875507"/>
                  </a:cubicBezTo>
                  <a:cubicBezTo>
                    <a:pt x="3685348" y="852909"/>
                    <a:pt x="3699993" y="830391"/>
                    <a:pt x="3709993" y="805510"/>
                  </a:cubicBezTo>
                  <a:cubicBezTo>
                    <a:pt x="3740464" y="730001"/>
                    <a:pt x="3764401" y="654177"/>
                    <a:pt x="3728811" y="572920"/>
                  </a:cubicBezTo>
                  <a:cubicBezTo>
                    <a:pt x="3721489" y="556071"/>
                    <a:pt x="3719835" y="536701"/>
                    <a:pt x="3716213" y="518356"/>
                  </a:cubicBezTo>
                  <a:cubicBezTo>
                    <a:pt x="3696608" y="419147"/>
                    <a:pt x="3650153" y="334741"/>
                    <a:pt x="3569290" y="273877"/>
                  </a:cubicBezTo>
                  <a:cubicBezTo>
                    <a:pt x="3535354" y="248366"/>
                    <a:pt x="3508741" y="223879"/>
                    <a:pt x="3495907" y="181440"/>
                  </a:cubicBezTo>
                  <a:cubicBezTo>
                    <a:pt x="3487876" y="154826"/>
                    <a:pt x="3469845" y="126402"/>
                    <a:pt x="3439846" y="117269"/>
                  </a:cubicBezTo>
                  <a:cubicBezTo>
                    <a:pt x="3414729" y="109631"/>
                    <a:pt x="3387250" y="108214"/>
                    <a:pt x="3360716" y="107033"/>
                  </a:cubicBezTo>
                  <a:cubicBezTo>
                    <a:pt x="3329300" y="105616"/>
                    <a:pt x="3309064" y="89711"/>
                    <a:pt x="3295442" y="63491"/>
                  </a:cubicBezTo>
                  <a:cubicBezTo>
                    <a:pt x="3284105" y="41760"/>
                    <a:pt x="3270483" y="22391"/>
                    <a:pt x="3248751" y="10029"/>
                  </a:cubicBezTo>
                  <a:cubicBezTo>
                    <a:pt x="3234027" y="1683"/>
                    <a:pt x="3217020" y="-2648"/>
                    <a:pt x="3203163" y="7903"/>
                  </a:cubicBezTo>
                  <a:cubicBezTo>
                    <a:pt x="3183715" y="22706"/>
                    <a:pt x="3165999" y="19477"/>
                    <a:pt x="3145763" y="11367"/>
                  </a:cubicBezTo>
                  <a:cubicBezTo>
                    <a:pt x="3097733" y="-7844"/>
                    <a:pt x="3091592" y="-6112"/>
                    <a:pt x="3072695" y="43335"/>
                  </a:cubicBezTo>
                  <a:cubicBezTo>
                    <a:pt x="3061199" y="73570"/>
                    <a:pt x="3039468" y="82861"/>
                    <a:pt x="3011201" y="85223"/>
                  </a:cubicBezTo>
                  <a:cubicBezTo>
                    <a:pt x="2990730" y="86955"/>
                    <a:pt x="2970258" y="88136"/>
                    <a:pt x="2949787" y="89632"/>
                  </a:cubicBezTo>
                  <a:cubicBezTo>
                    <a:pt x="2913961" y="92230"/>
                    <a:pt x="2890340" y="109789"/>
                    <a:pt x="2878766" y="144591"/>
                  </a:cubicBezTo>
                  <a:cubicBezTo>
                    <a:pt x="2872467" y="163566"/>
                    <a:pt x="2867034" y="182621"/>
                    <a:pt x="2870420" y="202226"/>
                  </a:cubicBezTo>
                  <a:cubicBezTo>
                    <a:pt x="2875065" y="229627"/>
                    <a:pt x="2861680" y="247185"/>
                    <a:pt x="2843728" y="264743"/>
                  </a:cubicBezTo>
                  <a:cubicBezTo>
                    <a:pt x="2801052" y="306395"/>
                    <a:pt x="2769321" y="354267"/>
                    <a:pt x="2759636" y="415052"/>
                  </a:cubicBezTo>
                  <a:cubicBezTo>
                    <a:pt x="2755621" y="440248"/>
                    <a:pt x="2758692" y="464893"/>
                    <a:pt x="2758219" y="489853"/>
                  </a:cubicBezTo>
                  <a:cubicBezTo>
                    <a:pt x="2757353" y="533158"/>
                    <a:pt x="2755227" y="535993"/>
                    <a:pt x="2715386" y="549614"/>
                  </a:cubicBezTo>
                  <a:cubicBezTo>
                    <a:pt x="2712237" y="550717"/>
                    <a:pt x="2709560" y="553394"/>
                    <a:pt x="2706725" y="555283"/>
                  </a:cubicBezTo>
                  <a:cubicBezTo>
                    <a:pt x="2701292" y="551583"/>
                    <a:pt x="2695308" y="551740"/>
                    <a:pt x="2689009" y="551661"/>
                  </a:cubicBezTo>
                  <a:cubicBezTo>
                    <a:pt x="2638303" y="550953"/>
                    <a:pt x="2587754" y="552764"/>
                    <a:pt x="2537677" y="561661"/>
                  </a:cubicBezTo>
                  <a:cubicBezTo>
                    <a:pt x="2537677" y="561661"/>
                    <a:pt x="2537677" y="561661"/>
                    <a:pt x="2537677" y="561661"/>
                  </a:cubicBezTo>
                  <a:lnTo>
                    <a:pt x="2537677" y="561661"/>
                  </a:lnTo>
                  <a:cubicBezTo>
                    <a:pt x="2497836" y="561031"/>
                    <a:pt x="2480513" y="594731"/>
                    <a:pt x="2457443" y="617328"/>
                  </a:cubicBezTo>
                  <a:cubicBezTo>
                    <a:pt x="2427445" y="646697"/>
                    <a:pt x="2404926" y="681971"/>
                    <a:pt x="2396737" y="725119"/>
                  </a:cubicBezTo>
                  <a:cubicBezTo>
                    <a:pt x="2388785" y="767165"/>
                    <a:pt x="2386029" y="809840"/>
                    <a:pt x="2376896" y="851807"/>
                  </a:cubicBezTo>
                  <a:cubicBezTo>
                    <a:pt x="2370990" y="878735"/>
                    <a:pt x="2362802" y="899443"/>
                    <a:pt x="2332567" y="903695"/>
                  </a:cubicBezTo>
                  <a:cubicBezTo>
                    <a:pt x="2321071" y="905348"/>
                    <a:pt x="2313906" y="912592"/>
                    <a:pt x="2307449" y="921883"/>
                  </a:cubicBezTo>
                  <a:cubicBezTo>
                    <a:pt x="2258948" y="992353"/>
                    <a:pt x="2241074" y="1070933"/>
                    <a:pt x="2246192" y="1155181"/>
                  </a:cubicBezTo>
                  <a:cubicBezTo>
                    <a:pt x="2249657" y="1212187"/>
                    <a:pt x="2254932" y="1269035"/>
                    <a:pt x="2259420" y="1325962"/>
                  </a:cubicBezTo>
                  <a:cubicBezTo>
                    <a:pt x="2264144" y="1385802"/>
                    <a:pt x="2277687" y="1442729"/>
                    <a:pt x="2303670" y="1497845"/>
                  </a:cubicBezTo>
                  <a:cubicBezTo>
                    <a:pt x="2314457" y="1520679"/>
                    <a:pt x="2321780" y="1543749"/>
                    <a:pt x="2343039" y="1558157"/>
                  </a:cubicBezTo>
                  <a:cubicBezTo>
                    <a:pt x="2366896" y="1574456"/>
                    <a:pt x="2377053" y="1596975"/>
                    <a:pt x="2375400" y="1624454"/>
                  </a:cubicBezTo>
                  <a:cubicBezTo>
                    <a:pt x="2371856" y="1684137"/>
                    <a:pt x="2367762" y="1743820"/>
                    <a:pt x="2362251" y="1803266"/>
                  </a:cubicBezTo>
                  <a:cubicBezTo>
                    <a:pt x="2358629" y="1842084"/>
                    <a:pt x="2372014" y="1863657"/>
                    <a:pt x="2410516" y="1872397"/>
                  </a:cubicBezTo>
                  <a:cubicBezTo>
                    <a:pt x="2419965" y="1874523"/>
                    <a:pt x="2430043" y="1874838"/>
                    <a:pt x="2439806" y="1874681"/>
                  </a:cubicBezTo>
                  <a:cubicBezTo>
                    <a:pt x="2456026" y="1874366"/>
                    <a:pt x="2462876" y="1882082"/>
                    <a:pt x="2461538" y="1897672"/>
                  </a:cubicBezTo>
                  <a:cubicBezTo>
                    <a:pt x="2460829" y="1905624"/>
                    <a:pt x="2460200" y="1913734"/>
                    <a:pt x="2458388" y="1921450"/>
                  </a:cubicBezTo>
                  <a:cubicBezTo>
                    <a:pt x="2452719" y="1945544"/>
                    <a:pt x="2458704" y="1962551"/>
                    <a:pt x="2483584" y="1972472"/>
                  </a:cubicBezTo>
                  <a:cubicBezTo>
                    <a:pt x="2499332" y="1978692"/>
                    <a:pt x="2516812" y="1989164"/>
                    <a:pt x="2516733" y="2007825"/>
                  </a:cubicBezTo>
                  <a:cubicBezTo>
                    <a:pt x="2516654" y="2036643"/>
                    <a:pt x="2529646" y="2050894"/>
                    <a:pt x="2555078" y="2061130"/>
                  </a:cubicBezTo>
                  <a:cubicBezTo>
                    <a:pt x="2584368" y="2072941"/>
                    <a:pt x="2597832" y="2102231"/>
                    <a:pt x="2600115" y="2129395"/>
                  </a:cubicBezTo>
                  <a:cubicBezTo>
                    <a:pt x="2602162" y="2153174"/>
                    <a:pt x="2570353" y="2151993"/>
                    <a:pt x="2553582" y="2161756"/>
                  </a:cubicBezTo>
                  <a:cubicBezTo>
                    <a:pt x="2546180" y="2166087"/>
                    <a:pt x="2536732" y="2168212"/>
                    <a:pt x="2527992" y="2168921"/>
                  </a:cubicBezTo>
                  <a:cubicBezTo>
                    <a:pt x="2504134" y="2170732"/>
                    <a:pt x="2483427" y="2180417"/>
                    <a:pt x="2462798" y="2191440"/>
                  </a:cubicBezTo>
                  <a:cubicBezTo>
                    <a:pt x="2435318" y="2206164"/>
                    <a:pt x="2408154" y="2221911"/>
                    <a:pt x="2379573" y="2234194"/>
                  </a:cubicBezTo>
                  <a:cubicBezTo>
                    <a:pt x="2338629" y="2251674"/>
                    <a:pt x="2318394" y="2281200"/>
                    <a:pt x="2311307" y="2324978"/>
                  </a:cubicBezTo>
                  <a:cubicBezTo>
                    <a:pt x="2291072" y="2449855"/>
                    <a:pt x="2277215" y="2575204"/>
                    <a:pt x="2270758" y="2701499"/>
                  </a:cubicBezTo>
                  <a:cubicBezTo>
                    <a:pt x="2269498" y="2726931"/>
                    <a:pt x="2256507" y="2754174"/>
                    <a:pt x="2262333" y="2777165"/>
                  </a:cubicBezTo>
                  <a:cubicBezTo>
                    <a:pt x="2271939" y="2815274"/>
                    <a:pt x="2274616" y="2855036"/>
                    <a:pt x="2286820" y="2891728"/>
                  </a:cubicBezTo>
                  <a:cubicBezTo>
                    <a:pt x="2308001" y="2955032"/>
                    <a:pt x="2317213" y="3019597"/>
                    <a:pt x="2322173" y="3085421"/>
                  </a:cubicBezTo>
                  <a:cubicBezTo>
                    <a:pt x="2322803" y="3094160"/>
                    <a:pt x="2325086" y="3102979"/>
                    <a:pt x="2317056" y="3110380"/>
                  </a:cubicBezTo>
                  <a:cubicBezTo>
                    <a:pt x="2269104" y="3154788"/>
                    <a:pt x="2273435" y="3211715"/>
                    <a:pt x="2283198" y="3267776"/>
                  </a:cubicBezTo>
                  <a:cubicBezTo>
                    <a:pt x="2297214" y="3348324"/>
                    <a:pt x="2330440" y="3422652"/>
                    <a:pt x="2364613" y="3496350"/>
                  </a:cubicBezTo>
                  <a:cubicBezTo>
                    <a:pt x="2418311" y="3612172"/>
                    <a:pt x="2481537" y="3723034"/>
                    <a:pt x="2544054" y="3834211"/>
                  </a:cubicBezTo>
                  <a:cubicBezTo>
                    <a:pt x="2555078" y="3853895"/>
                    <a:pt x="2562715" y="3874839"/>
                    <a:pt x="2544291" y="3892948"/>
                  </a:cubicBezTo>
                  <a:cubicBezTo>
                    <a:pt x="2517913" y="3918853"/>
                    <a:pt x="2486813" y="3938537"/>
                    <a:pt x="2450042" y="3946647"/>
                  </a:cubicBezTo>
                  <a:cubicBezTo>
                    <a:pt x="2433350" y="3950348"/>
                    <a:pt x="2413272" y="3945860"/>
                    <a:pt x="2413981" y="3973497"/>
                  </a:cubicBezTo>
                  <a:cubicBezTo>
                    <a:pt x="2414217" y="3981843"/>
                    <a:pt x="2404532" y="3978693"/>
                    <a:pt x="2398548" y="3978457"/>
                  </a:cubicBezTo>
                  <a:cubicBezTo>
                    <a:pt x="2352172" y="3976646"/>
                    <a:pt x="2305717" y="3974363"/>
                    <a:pt x="2259341" y="3973181"/>
                  </a:cubicBezTo>
                  <a:cubicBezTo>
                    <a:pt x="2223673" y="3972315"/>
                    <a:pt x="2186588" y="3969717"/>
                    <a:pt x="2153519" y="3983417"/>
                  </a:cubicBezTo>
                  <a:cubicBezTo>
                    <a:pt x="2125016" y="3995306"/>
                    <a:pt x="2096198" y="4003417"/>
                    <a:pt x="2066199" y="4006645"/>
                  </a:cubicBezTo>
                  <a:cubicBezTo>
                    <a:pt x="2007304" y="4012943"/>
                    <a:pt x="1947778" y="4017196"/>
                    <a:pt x="1895812" y="3979559"/>
                  </a:cubicBezTo>
                  <a:cubicBezTo>
                    <a:pt x="1803926" y="3913026"/>
                    <a:pt x="1711410" y="3848540"/>
                    <a:pt x="1600784" y="3814762"/>
                  </a:cubicBezTo>
                  <a:cubicBezTo>
                    <a:pt x="1574643" y="3806810"/>
                    <a:pt x="1550392" y="3799251"/>
                    <a:pt x="1523228" y="3802165"/>
                  </a:cubicBezTo>
                  <a:cubicBezTo>
                    <a:pt x="1477088" y="3807125"/>
                    <a:pt x="1430948" y="3811219"/>
                    <a:pt x="1384887" y="3816416"/>
                  </a:cubicBezTo>
                  <a:cubicBezTo>
                    <a:pt x="1336306" y="3821928"/>
                    <a:pt x="1286780" y="3822478"/>
                    <a:pt x="1240641" y="3842006"/>
                  </a:cubicBezTo>
                  <a:cubicBezTo>
                    <a:pt x="1224893" y="3848698"/>
                    <a:pt x="1206784" y="3855233"/>
                    <a:pt x="1201981" y="3872634"/>
                  </a:cubicBezTo>
                  <a:cubicBezTo>
                    <a:pt x="1192139" y="3907830"/>
                    <a:pt x="1166864" y="3932002"/>
                    <a:pt x="1145841" y="3959324"/>
                  </a:cubicBezTo>
                  <a:cubicBezTo>
                    <a:pt x="1128440" y="3982000"/>
                    <a:pt x="1112221" y="4004597"/>
                    <a:pt x="1110095" y="4035384"/>
                  </a:cubicBezTo>
                  <a:cubicBezTo>
                    <a:pt x="1108520" y="4057588"/>
                    <a:pt x="1090804" y="4068689"/>
                    <a:pt x="1069939" y="4072705"/>
                  </a:cubicBezTo>
                  <a:cubicBezTo>
                    <a:pt x="1043562" y="4077823"/>
                    <a:pt x="1016791" y="4079004"/>
                    <a:pt x="989942" y="4076878"/>
                  </a:cubicBezTo>
                  <a:cubicBezTo>
                    <a:pt x="900969" y="4069950"/>
                    <a:pt x="811917" y="4063808"/>
                    <a:pt x="723023" y="4056092"/>
                  </a:cubicBezTo>
                  <a:cubicBezTo>
                    <a:pt x="682237" y="4052548"/>
                    <a:pt x="640270" y="4051604"/>
                    <a:pt x="601925" y="4037116"/>
                  </a:cubicBezTo>
                  <a:cubicBezTo>
                    <a:pt x="577989" y="4028061"/>
                    <a:pt x="562872" y="4032864"/>
                    <a:pt x="547991" y="4049950"/>
                  </a:cubicBezTo>
                  <a:cubicBezTo>
                    <a:pt x="524999" y="4076327"/>
                    <a:pt x="496496" y="4078925"/>
                    <a:pt x="465002" y="4069634"/>
                  </a:cubicBezTo>
                  <a:cubicBezTo>
                    <a:pt x="428704" y="4058847"/>
                    <a:pt x="395634" y="4040738"/>
                    <a:pt x="364139" y="4020739"/>
                  </a:cubicBezTo>
                  <a:cubicBezTo>
                    <a:pt x="329967" y="3999086"/>
                    <a:pt x="300677" y="3998141"/>
                    <a:pt x="270285" y="4026959"/>
                  </a:cubicBezTo>
                  <a:cubicBezTo>
                    <a:pt x="246034" y="4049950"/>
                    <a:pt x="218082" y="4052234"/>
                    <a:pt x="189658" y="4032864"/>
                  </a:cubicBezTo>
                  <a:cubicBezTo>
                    <a:pt x="168241" y="4018298"/>
                    <a:pt x="147691" y="4021526"/>
                    <a:pt x="127534" y="4035699"/>
                  </a:cubicBezTo>
                  <a:cubicBezTo>
                    <a:pt x="94544" y="4058926"/>
                    <a:pt x="66592" y="4088059"/>
                    <a:pt x="35884" y="4113806"/>
                  </a:cubicBezTo>
                  <a:cubicBezTo>
                    <a:pt x="-12066" y="4154119"/>
                    <a:pt x="-11830" y="4249549"/>
                    <a:pt x="35806" y="4288996"/>
                  </a:cubicBezTo>
                  <a:cubicBezTo>
                    <a:pt x="49506" y="4300334"/>
                    <a:pt x="62183" y="4313247"/>
                    <a:pt x="73757" y="4326790"/>
                  </a:cubicBezTo>
                  <a:cubicBezTo>
                    <a:pt x="86434" y="4341514"/>
                    <a:pt x="100685" y="4346474"/>
                    <a:pt x="120369" y="4346553"/>
                  </a:cubicBezTo>
                  <a:cubicBezTo>
                    <a:pt x="422326" y="4347655"/>
                    <a:pt x="724283" y="4350411"/>
                    <a:pt x="1026239" y="4351198"/>
                  </a:cubicBezTo>
                  <a:cubicBezTo>
                    <a:pt x="1191430" y="4351592"/>
                    <a:pt x="1356778" y="4356159"/>
                    <a:pt x="1521890" y="4346317"/>
                  </a:cubicBezTo>
                  <a:cubicBezTo>
                    <a:pt x="1551495" y="4344584"/>
                    <a:pt x="1580785" y="4341907"/>
                    <a:pt x="1604327" y="4320491"/>
                  </a:cubicBezTo>
                  <a:cubicBezTo>
                    <a:pt x="1623854" y="4302696"/>
                    <a:pt x="1626137" y="4284981"/>
                    <a:pt x="1609839" y="4264115"/>
                  </a:cubicBezTo>
                  <a:cubicBezTo>
                    <a:pt x="1601099" y="4252935"/>
                    <a:pt x="1589525" y="4243801"/>
                    <a:pt x="1581100" y="4232463"/>
                  </a:cubicBezTo>
                  <a:cubicBezTo>
                    <a:pt x="1574250" y="4223329"/>
                    <a:pt x="1559211" y="4213408"/>
                    <a:pt x="1570785" y="4200653"/>
                  </a:cubicBezTo>
                  <a:cubicBezTo>
                    <a:pt x="1581100" y="4189315"/>
                    <a:pt x="1594328" y="4199315"/>
                    <a:pt x="1605036" y="4204826"/>
                  </a:cubicBezTo>
                  <a:cubicBezTo>
                    <a:pt x="1632436" y="4218762"/>
                    <a:pt x="1654168" y="4240100"/>
                    <a:pt x="1676450" y="4260808"/>
                  </a:cubicBezTo>
                  <a:cubicBezTo>
                    <a:pt x="1721173" y="4302460"/>
                    <a:pt x="1772510" y="4331120"/>
                    <a:pt x="1833295" y="4342380"/>
                  </a:cubicBezTo>
                  <a:cubicBezTo>
                    <a:pt x="1855971" y="4346553"/>
                    <a:pt x="1881797" y="4345135"/>
                    <a:pt x="1900221" y="4358836"/>
                  </a:cubicBezTo>
                  <a:cubicBezTo>
                    <a:pt x="1923134" y="4375843"/>
                    <a:pt x="1946755" y="4374111"/>
                    <a:pt x="1971242" y="4371749"/>
                  </a:cubicBezTo>
                  <a:cubicBezTo>
                    <a:pt x="2031004" y="4365922"/>
                    <a:pt x="2090844" y="4366788"/>
                    <a:pt x="2150605" y="4369072"/>
                  </a:cubicBezTo>
                  <a:cubicBezTo>
                    <a:pt x="2186116" y="4370489"/>
                    <a:pt x="2221783" y="4374977"/>
                    <a:pt x="2255168" y="4389150"/>
                  </a:cubicBezTo>
                  <a:cubicBezTo>
                    <a:pt x="2292017" y="4404818"/>
                    <a:pt x="2303040" y="4429384"/>
                    <a:pt x="2289812" y="4466469"/>
                  </a:cubicBezTo>
                  <a:cubicBezTo>
                    <a:pt x="2280915" y="4491193"/>
                    <a:pt x="2265798" y="4512058"/>
                    <a:pt x="2247924" y="4531191"/>
                  </a:cubicBezTo>
                  <a:cubicBezTo>
                    <a:pt x="2228949" y="4551584"/>
                    <a:pt x="2202414" y="4564576"/>
                    <a:pt x="2185565" y="4585520"/>
                  </a:cubicBezTo>
                  <a:cubicBezTo>
                    <a:pt x="2158873" y="4618747"/>
                    <a:pt x="2124937" y="4640321"/>
                    <a:pt x="2086592" y="4650163"/>
                  </a:cubicBezTo>
                  <a:cubicBezTo>
                    <a:pt x="2041003" y="4661895"/>
                    <a:pt x="2006674" y="4688193"/>
                    <a:pt x="1972187" y="4716460"/>
                  </a:cubicBezTo>
                  <a:cubicBezTo>
                    <a:pt x="1942503" y="4740789"/>
                    <a:pt x="1912662" y="4765040"/>
                    <a:pt x="1884316" y="4790945"/>
                  </a:cubicBezTo>
                  <a:cubicBezTo>
                    <a:pt x="1830854" y="4839998"/>
                    <a:pt x="1761801" y="4867399"/>
                    <a:pt x="1709756" y="4918499"/>
                  </a:cubicBezTo>
                  <a:cubicBezTo>
                    <a:pt x="1695741" y="4932278"/>
                    <a:pt x="1674482" y="4935270"/>
                    <a:pt x="1654562" y="4935821"/>
                  </a:cubicBezTo>
                  <a:cubicBezTo>
                    <a:pt x="1625114" y="4936608"/>
                    <a:pt x="1595587" y="4936766"/>
                    <a:pt x="1566140" y="4937081"/>
                  </a:cubicBezTo>
                  <a:cubicBezTo>
                    <a:pt x="1479608" y="4937947"/>
                    <a:pt x="1393706" y="4940624"/>
                    <a:pt x="1307961" y="4957474"/>
                  </a:cubicBezTo>
                  <a:cubicBezTo>
                    <a:pt x="1139306" y="4990701"/>
                    <a:pt x="969470" y="5018259"/>
                    <a:pt x="800264" y="5049045"/>
                  </a:cubicBezTo>
                  <a:cubicBezTo>
                    <a:pt x="709953" y="5065501"/>
                    <a:pt x="619641" y="5081957"/>
                    <a:pt x="532952" y="5113688"/>
                  </a:cubicBezTo>
                  <a:cubicBezTo>
                    <a:pt x="463978" y="5138884"/>
                    <a:pt x="413193" y="5182268"/>
                    <a:pt x="376501" y="5247856"/>
                  </a:cubicBezTo>
                  <a:cubicBezTo>
                    <a:pt x="334456" y="5322971"/>
                    <a:pt x="335322" y="5401000"/>
                    <a:pt x="341384" y="5481784"/>
                  </a:cubicBezTo>
                  <a:cubicBezTo>
                    <a:pt x="346817" y="5553592"/>
                    <a:pt x="362250" y="5621070"/>
                    <a:pt x="413901" y="5675320"/>
                  </a:cubicBezTo>
                  <a:cubicBezTo>
                    <a:pt x="416342" y="5676343"/>
                    <a:pt x="418783" y="5677682"/>
                    <a:pt x="421303" y="5678391"/>
                  </a:cubicBezTo>
                  <a:cubicBezTo>
                    <a:pt x="643262" y="5741931"/>
                    <a:pt x="869868" y="5779883"/>
                    <a:pt x="1099780" y="5799016"/>
                  </a:cubicBezTo>
                  <a:cubicBezTo>
                    <a:pt x="1283552" y="5814291"/>
                    <a:pt x="1467089" y="5811614"/>
                    <a:pt x="1650861" y="5795551"/>
                  </a:cubicBezTo>
                  <a:cubicBezTo>
                    <a:pt x="1915811" y="5772324"/>
                    <a:pt x="2175407" y="5722720"/>
                    <a:pt x="2428232" y="5640203"/>
                  </a:cubicBezTo>
                  <a:cubicBezTo>
                    <a:pt x="2986872" y="5457769"/>
                    <a:pt x="3466774" y="5149671"/>
                    <a:pt x="3867625" y="4721184"/>
                  </a:cubicBezTo>
                  <a:cubicBezTo>
                    <a:pt x="4226351" y="4337656"/>
                    <a:pt x="4487601" y="3895547"/>
                    <a:pt x="4641217" y="3391787"/>
                  </a:cubicBezTo>
                  <a:cubicBezTo>
                    <a:pt x="4652319" y="3355332"/>
                    <a:pt x="4666413" y="3319506"/>
                    <a:pt x="4670271" y="3281161"/>
                  </a:cubicBezTo>
                  <a:cubicBezTo>
                    <a:pt x="4647437" y="3255965"/>
                    <a:pt x="4617045" y="3242265"/>
                    <a:pt x="4586337" y="3256280"/>
                  </a:cubicBezTo>
                  <a:close/>
                  <a:moveTo>
                    <a:pt x="1282371" y="4050108"/>
                  </a:moveTo>
                  <a:cubicBezTo>
                    <a:pt x="1282450" y="4093728"/>
                    <a:pt x="1259380" y="4116719"/>
                    <a:pt x="1226468" y="4107034"/>
                  </a:cubicBezTo>
                  <a:cubicBezTo>
                    <a:pt x="1208595" y="4101759"/>
                    <a:pt x="1202138" y="4092862"/>
                    <a:pt x="1212925" y="4076091"/>
                  </a:cubicBezTo>
                  <a:cubicBezTo>
                    <a:pt x="1223948" y="4058926"/>
                    <a:pt x="1234972" y="4041683"/>
                    <a:pt x="1247018" y="4025148"/>
                  </a:cubicBezTo>
                  <a:cubicBezTo>
                    <a:pt x="1252530" y="4017589"/>
                    <a:pt x="1258986" y="4006487"/>
                    <a:pt x="1269852" y="4009637"/>
                  </a:cubicBezTo>
                  <a:cubicBezTo>
                    <a:pt x="1281820" y="4013101"/>
                    <a:pt x="1280797" y="4026486"/>
                    <a:pt x="1282293" y="4036722"/>
                  </a:cubicBezTo>
                  <a:cubicBezTo>
                    <a:pt x="1282922" y="4041131"/>
                    <a:pt x="1282371" y="4045698"/>
                    <a:pt x="1282371" y="4050108"/>
                  </a:cubicBezTo>
                  <a:close/>
                  <a:moveTo>
                    <a:pt x="1438586" y="4165615"/>
                  </a:moveTo>
                  <a:cubicBezTo>
                    <a:pt x="1426618" y="4171599"/>
                    <a:pt x="1418587" y="4162466"/>
                    <a:pt x="1411185" y="4155143"/>
                  </a:cubicBezTo>
                  <a:cubicBezTo>
                    <a:pt x="1397170" y="4141285"/>
                    <a:pt x="1388509" y="4123805"/>
                    <a:pt x="1379533" y="4106483"/>
                  </a:cubicBezTo>
                  <a:cubicBezTo>
                    <a:pt x="1369140" y="4086484"/>
                    <a:pt x="1376856" y="4080736"/>
                    <a:pt x="1393391" y="4082941"/>
                  </a:cubicBezTo>
                  <a:cubicBezTo>
                    <a:pt x="1426381" y="4084752"/>
                    <a:pt x="1448585" y="4104830"/>
                    <a:pt x="1452286" y="4133884"/>
                  </a:cubicBezTo>
                  <a:cubicBezTo>
                    <a:pt x="1453861" y="4147033"/>
                    <a:pt x="1451341" y="4159237"/>
                    <a:pt x="1438586" y="4165615"/>
                  </a:cubicBezTo>
                  <a:close/>
                  <a:moveTo>
                    <a:pt x="2501221" y="2848422"/>
                  </a:moveTo>
                  <a:cubicBezTo>
                    <a:pt x="2511300" y="2850233"/>
                    <a:pt x="2520276" y="2857949"/>
                    <a:pt x="2521378" y="2869603"/>
                  </a:cubicBezTo>
                  <a:cubicBezTo>
                    <a:pt x="2522166" y="2877712"/>
                    <a:pt x="2516575" y="2882830"/>
                    <a:pt x="2508544" y="2882830"/>
                  </a:cubicBezTo>
                  <a:cubicBezTo>
                    <a:pt x="2494686" y="2882830"/>
                    <a:pt x="2495159" y="2872043"/>
                    <a:pt x="2494450" y="2862595"/>
                  </a:cubicBezTo>
                  <a:cubicBezTo>
                    <a:pt x="2495238" y="2856768"/>
                    <a:pt x="2493112" y="2846926"/>
                    <a:pt x="2501221" y="2848422"/>
                  </a:cubicBezTo>
                  <a:close/>
                  <a:moveTo>
                    <a:pt x="3019390" y="2254587"/>
                  </a:moveTo>
                  <a:cubicBezTo>
                    <a:pt x="2970022" y="2296633"/>
                    <a:pt x="2950653" y="2357969"/>
                    <a:pt x="2920339" y="2411668"/>
                  </a:cubicBezTo>
                  <a:cubicBezTo>
                    <a:pt x="2895458" y="2455760"/>
                    <a:pt x="2872782" y="2500404"/>
                    <a:pt x="2843413" y="2542292"/>
                  </a:cubicBezTo>
                  <a:cubicBezTo>
                    <a:pt x="2788769" y="2620242"/>
                    <a:pt x="2732472" y="2697090"/>
                    <a:pt x="2679876" y="2776614"/>
                  </a:cubicBezTo>
                  <a:cubicBezTo>
                    <a:pt x="2624760" y="2859918"/>
                    <a:pt x="2572951" y="2943694"/>
                    <a:pt x="2544921" y="3040383"/>
                  </a:cubicBezTo>
                  <a:cubicBezTo>
                    <a:pt x="2543425" y="3045580"/>
                    <a:pt x="2543661" y="3054477"/>
                    <a:pt x="2534685" y="3053453"/>
                  </a:cubicBezTo>
                  <a:cubicBezTo>
                    <a:pt x="2528543" y="3052745"/>
                    <a:pt x="2527756" y="3046131"/>
                    <a:pt x="2525866" y="3041249"/>
                  </a:cubicBezTo>
                  <a:cubicBezTo>
                    <a:pt x="2511457" y="3004715"/>
                    <a:pt x="2498938" y="2967709"/>
                    <a:pt x="2494765" y="2928340"/>
                  </a:cubicBezTo>
                  <a:cubicBezTo>
                    <a:pt x="2493033" y="2912278"/>
                    <a:pt x="2497600" y="2902908"/>
                    <a:pt x="2514371" y="2895979"/>
                  </a:cubicBezTo>
                  <a:cubicBezTo>
                    <a:pt x="2548542" y="2881886"/>
                    <a:pt x="2553660" y="2860154"/>
                    <a:pt x="2525787" y="2838265"/>
                  </a:cubicBezTo>
                  <a:cubicBezTo>
                    <a:pt x="2493426" y="2812912"/>
                    <a:pt x="2496261" y="2784881"/>
                    <a:pt x="2508465" y="2752757"/>
                  </a:cubicBezTo>
                  <a:cubicBezTo>
                    <a:pt x="2532874" y="2688428"/>
                    <a:pt x="2569171" y="2629848"/>
                    <a:pt x="2598147" y="2567724"/>
                  </a:cubicBezTo>
                  <a:cubicBezTo>
                    <a:pt x="2615941" y="2529537"/>
                    <a:pt x="2640035" y="2495208"/>
                    <a:pt x="2662160" y="2459697"/>
                  </a:cubicBezTo>
                  <a:cubicBezTo>
                    <a:pt x="2682789" y="2426628"/>
                    <a:pt x="2692474" y="2425998"/>
                    <a:pt x="2718929" y="2453634"/>
                  </a:cubicBezTo>
                  <a:cubicBezTo>
                    <a:pt x="2747747" y="2483712"/>
                    <a:pt x="2769951" y="2483082"/>
                    <a:pt x="2795305" y="2450249"/>
                  </a:cubicBezTo>
                  <a:cubicBezTo>
                    <a:pt x="2803572" y="2439540"/>
                    <a:pt x="2814280" y="2438753"/>
                    <a:pt x="2825933" y="2437257"/>
                  </a:cubicBezTo>
                  <a:cubicBezTo>
                    <a:pt x="2860893" y="2432927"/>
                    <a:pt x="2867743" y="2420644"/>
                    <a:pt x="2851051" y="2389385"/>
                  </a:cubicBezTo>
                  <a:cubicBezTo>
                    <a:pt x="2836799" y="2362851"/>
                    <a:pt x="2825067" y="2334663"/>
                    <a:pt x="2799635" y="2310018"/>
                  </a:cubicBezTo>
                  <a:cubicBezTo>
                    <a:pt x="2820815" y="2304743"/>
                    <a:pt x="2837744" y="2302381"/>
                    <a:pt x="2853255" y="2296239"/>
                  </a:cubicBezTo>
                  <a:cubicBezTo>
                    <a:pt x="2879238" y="2286003"/>
                    <a:pt x="2881443" y="2267579"/>
                    <a:pt x="2859003" y="2251831"/>
                  </a:cubicBezTo>
                  <a:cubicBezTo>
                    <a:pt x="2834201" y="2234430"/>
                    <a:pt x="2807981" y="2218998"/>
                    <a:pt x="2783336" y="2201361"/>
                  </a:cubicBezTo>
                  <a:cubicBezTo>
                    <a:pt x="2750503" y="2177818"/>
                    <a:pt x="2752078" y="2155851"/>
                    <a:pt x="2787273" y="2136560"/>
                  </a:cubicBezTo>
                  <a:cubicBezTo>
                    <a:pt x="2820106" y="2118608"/>
                    <a:pt x="2853964" y="2102310"/>
                    <a:pt x="2884277" y="2080106"/>
                  </a:cubicBezTo>
                  <a:cubicBezTo>
                    <a:pt x="2894907" y="2072311"/>
                    <a:pt x="2904906" y="2072626"/>
                    <a:pt x="2916481" y="2078767"/>
                  </a:cubicBezTo>
                  <a:cubicBezTo>
                    <a:pt x="2972069" y="2108294"/>
                    <a:pt x="3008997" y="2153331"/>
                    <a:pt x="3028839" y="2212620"/>
                  </a:cubicBezTo>
                  <a:cubicBezTo>
                    <a:pt x="3034193" y="2228053"/>
                    <a:pt x="3032224" y="2243643"/>
                    <a:pt x="3019390" y="2254587"/>
                  </a:cubicBezTo>
                  <a:close/>
                </a:path>
              </a:pathLst>
            </a:custGeom>
            <a:solidFill>
              <a:schemeClr val="accent3"/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xmlns="" id="{4E5F30A4-92DA-4793-A859-2431317B0BA8}"/>
                </a:ext>
              </a:extLst>
            </p:cNvPr>
            <p:cNvSpPr/>
            <p:nvPr/>
          </p:nvSpPr>
          <p:spPr>
            <a:xfrm>
              <a:off x="3316502" y="2633155"/>
              <a:ext cx="3269871" cy="3914305"/>
            </a:xfrm>
            <a:custGeom>
              <a:avLst/>
              <a:gdLst>
                <a:gd name="connsiteX0" fmla="*/ 273611 w 3269871"/>
                <a:gd name="connsiteY0" fmla="*/ 3136462 h 3914305"/>
                <a:gd name="connsiteX1" fmla="*/ 1024 w 3269871"/>
                <a:gd name="connsiteY1" fmla="*/ 2804271 h 3914305"/>
                <a:gd name="connsiteX2" fmla="*/ 0 w 3269871"/>
                <a:gd name="connsiteY2" fmla="*/ 2799152 h 3914305"/>
                <a:gd name="connsiteX3" fmla="*/ 74958 w 3269871"/>
                <a:gd name="connsiteY3" fmla="*/ 2800334 h 3914305"/>
                <a:gd name="connsiteX4" fmla="*/ 103697 w 3269871"/>
                <a:gd name="connsiteY4" fmla="*/ 2772618 h 3914305"/>
                <a:gd name="connsiteX5" fmla="*/ 106374 w 3269871"/>
                <a:gd name="connsiteY5" fmla="*/ 2437671 h 3914305"/>
                <a:gd name="connsiteX6" fmla="*/ 133538 w 3269871"/>
                <a:gd name="connsiteY6" fmla="*/ 2411451 h 3914305"/>
                <a:gd name="connsiteX7" fmla="*/ 431007 w 3269871"/>
                <a:gd name="connsiteY7" fmla="*/ 2414601 h 3914305"/>
                <a:gd name="connsiteX8" fmla="*/ 456911 w 3269871"/>
                <a:gd name="connsiteY8" fmla="*/ 2388066 h 3914305"/>
                <a:gd name="connsiteX9" fmla="*/ 460297 w 3269871"/>
                <a:gd name="connsiteY9" fmla="*/ 2216656 h 3914305"/>
                <a:gd name="connsiteX10" fmla="*/ 431716 w 3269871"/>
                <a:gd name="connsiteY10" fmla="*/ 2186499 h 3914305"/>
                <a:gd name="connsiteX11" fmla="*/ 346050 w 3269871"/>
                <a:gd name="connsiteY11" fmla="*/ 2187602 h 3914305"/>
                <a:gd name="connsiteX12" fmla="*/ 321247 w 3269871"/>
                <a:gd name="connsiteY12" fmla="*/ 2161854 h 3914305"/>
                <a:gd name="connsiteX13" fmla="*/ 325027 w 3269871"/>
                <a:gd name="connsiteY13" fmla="*/ 1416765 h 3914305"/>
                <a:gd name="connsiteX14" fmla="*/ 327389 w 3269871"/>
                <a:gd name="connsiteY14" fmla="*/ 33670 h 3914305"/>
                <a:gd name="connsiteX15" fmla="*/ 361561 w 3269871"/>
                <a:gd name="connsiteY15" fmla="*/ 49 h 3914305"/>
                <a:gd name="connsiteX16" fmla="*/ 691154 w 3269871"/>
                <a:gd name="connsiteY16" fmla="*/ 3750 h 3914305"/>
                <a:gd name="connsiteX17" fmla="*/ 718555 w 3269871"/>
                <a:gd name="connsiteY17" fmla="*/ 32489 h 3914305"/>
                <a:gd name="connsiteX18" fmla="*/ 715799 w 3269871"/>
                <a:gd name="connsiteY18" fmla="*/ 860724 h 3914305"/>
                <a:gd name="connsiteX19" fmla="*/ 712413 w 3269871"/>
                <a:gd name="connsiteY19" fmla="*/ 2155319 h 3914305"/>
                <a:gd name="connsiteX20" fmla="*/ 680052 w 3269871"/>
                <a:gd name="connsiteY20" fmla="*/ 2187444 h 3914305"/>
                <a:gd name="connsiteX21" fmla="*/ 594386 w 3269871"/>
                <a:gd name="connsiteY21" fmla="*/ 2186499 h 3914305"/>
                <a:gd name="connsiteX22" fmla="*/ 568167 w 3269871"/>
                <a:gd name="connsiteY22" fmla="*/ 2211223 h 3914305"/>
                <a:gd name="connsiteX23" fmla="*/ 567301 w 3269871"/>
                <a:gd name="connsiteY23" fmla="*/ 2393499 h 3914305"/>
                <a:gd name="connsiteX24" fmla="*/ 591316 w 3269871"/>
                <a:gd name="connsiteY24" fmla="*/ 2417514 h 3914305"/>
                <a:gd name="connsiteX25" fmla="*/ 891540 w 3269871"/>
                <a:gd name="connsiteY25" fmla="*/ 2418774 h 3914305"/>
                <a:gd name="connsiteX26" fmla="*/ 920988 w 3269871"/>
                <a:gd name="connsiteY26" fmla="*/ 2448851 h 3914305"/>
                <a:gd name="connsiteX27" fmla="*/ 915949 w 3269871"/>
                <a:gd name="connsiteY27" fmla="*/ 2778445 h 3914305"/>
                <a:gd name="connsiteX28" fmla="*/ 942877 w 3269871"/>
                <a:gd name="connsiteY28" fmla="*/ 2804664 h 3914305"/>
                <a:gd name="connsiteX29" fmla="*/ 2215977 w 3269871"/>
                <a:gd name="connsiteY29" fmla="*/ 2810805 h 3914305"/>
                <a:gd name="connsiteX30" fmla="*/ 3100430 w 3269871"/>
                <a:gd name="connsiteY30" fmla="*/ 2814192 h 3914305"/>
                <a:gd name="connsiteX31" fmla="*/ 3244362 w 3269871"/>
                <a:gd name="connsiteY31" fmla="*/ 2903086 h 3914305"/>
                <a:gd name="connsiteX32" fmla="*/ 3262314 w 3269871"/>
                <a:gd name="connsiteY32" fmla="*/ 3035836 h 3914305"/>
                <a:gd name="connsiteX33" fmla="*/ 3218457 w 3269871"/>
                <a:gd name="connsiteY33" fmla="*/ 3087015 h 3914305"/>
                <a:gd name="connsiteX34" fmla="*/ 3121138 w 3269871"/>
                <a:gd name="connsiteY34" fmla="*/ 3137486 h 3914305"/>
                <a:gd name="connsiteX35" fmla="*/ 3055550 w 3269871"/>
                <a:gd name="connsiteY35" fmla="*/ 3145044 h 3914305"/>
                <a:gd name="connsiteX36" fmla="*/ 2085273 w 3269871"/>
                <a:gd name="connsiteY36" fmla="*/ 3146383 h 3914305"/>
                <a:gd name="connsiteX37" fmla="*/ 1409788 w 3269871"/>
                <a:gd name="connsiteY37" fmla="*/ 3146619 h 3914305"/>
                <a:gd name="connsiteX38" fmla="*/ 1367112 w 3269871"/>
                <a:gd name="connsiteY38" fmla="*/ 3187563 h 3914305"/>
                <a:gd name="connsiteX39" fmla="*/ 1355380 w 3269871"/>
                <a:gd name="connsiteY39" fmla="*/ 3712581 h 3914305"/>
                <a:gd name="connsiteX40" fmla="*/ 1351601 w 3269871"/>
                <a:gd name="connsiteY40" fmla="*/ 3894779 h 3914305"/>
                <a:gd name="connsiteX41" fmla="*/ 1346089 w 3269871"/>
                <a:gd name="connsiteY41" fmla="*/ 3914306 h 3914305"/>
                <a:gd name="connsiteX42" fmla="*/ 1098934 w 3269871"/>
                <a:gd name="connsiteY42" fmla="*/ 3785098 h 3914305"/>
                <a:gd name="connsiteX43" fmla="*/ 1090351 w 3269871"/>
                <a:gd name="connsiteY43" fmla="*/ 3741399 h 3914305"/>
                <a:gd name="connsiteX44" fmla="*/ 1090745 w 3269871"/>
                <a:gd name="connsiteY44" fmla="*/ 3363461 h 3914305"/>
                <a:gd name="connsiteX45" fmla="*/ 1084918 w 3269871"/>
                <a:gd name="connsiteY45" fmla="*/ 3181500 h 3914305"/>
                <a:gd name="connsiteX46" fmla="*/ 1057203 w 3269871"/>
                <a:gd name="connsiteY46" fmla="*/ 3154729 h 3914305"/>
                <a:gd name="connsiteX47" fmla="*/ 893902 w 3269871"/>
                <a:gd name="connsiteY47" fmla="*/ 3149690 h 3914305"/>
                <a:gd name="connsiteX48" fmla="*/ 545491 w 3269871"/>
                <a:gd name="connsiteY48" fmla="*/ 3149060 h 3914305"/>
                <a:gd name="connsiteX49" fmla="*/ 304555 w 3269871"/>
                <a:gd name="connsiteY49" fmla="*/ 3144257 h 3914305"/>
                <a:gd name="connsiteX50" fmla="*/ 273611 w 3269871"/>
                <a:gd name="connsiteY50" fmla="*/ 3136462 h 391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269871" h="3914305">
                  <a:moveTo>
                    <a:pt x="273611" y="3136462"/>
                  </a:moveTo>
                  <a:cubicBezTo>
                    <a:pt x="174718" y="3032372"/>
                    <a:pt x="85351" y="2920329"/>
                    <a:pt x="1024" y="2804271"/>
                  </a:cubicBezTo>
                  <a:cubicBezTo>
                    <a:pt x="79" y="2803011"/>
                    <a:pt x="315" y="2800885"/>
                    <a:pt x="0" y="2799152"/>
                  </a:cubicBezTo>
                  <a:cubicBezTo>
                    <a:pt x="25038" y="2799389"/>
                    <a:pt x="50156" y="2798365"/>
                    <a:pt x="74958" y="2800334"/>
                  </a:cubicBezTo>
                  <a:cubicBezTo>
                    <a:pt x="96847" y="2802066"/>
                    <a:pt x="103697" y="2795452"/>
                    <a:pt x="103697" y="2772618"/>
                  </a:cubicBezTo>
                  <a:cubicBezTo>
                    <a:pt x="103697" y="2660969"/>
                    <a:pt x="106374" y="2549320"/>
                    <a:pt x="106374" y="2437671"/>
                  </a:cubicBezTo>
                  <a:cubicBezTo>
                    <a:pt x="106374" y="2415939"/>
                    <a:pt x="113066" y="2411136"/>
                    <a:pt x="133538" y="2411451"/>
                  </a:cubicBezTo>
                  <a:cubicBezTo>
                    <a:pt x="232668" y="2413105"/>
                    <a:pt x="331877" y="2412396"/>
                    <a:pt x="431007" y="2414601"/>
                  </a:cubicBezTo>
                  <a:cubicBezTo>
                    <a:pt x="453447" y="2415073"/>
                    <a:pt x="456990" y="2407987"/>
                    <a:pt x="456911" y="2388066"/>
                  </a:cubicBezTo>
                  <a:cubicBezTo>
                    <a:pt x="456754" y="2330903"/>
                    <a:pt x="457856" y="2273740"/>
                    <a:pt x="460297" y="2216656"/>
                  </a:cubicBezTo>
                  <a:cubicBezTo>
                    <a:pt x="461242" y="2194373"/>
                    <a:pt x="457305" y="2184137"/>
                    <a:pt x="431716" y="2186499"/>
                  </a:cubicBezTo>
                  <a:cubicBezTo>
                    <a:pt x="403370" y="2189177"/>
                    <a:pt x="374474" y="2185712"/>
                    <a:pt x="346050" y="2187602"/>
                  </a:cubicBezTo>
                  <a:cubicBezTo>
                    <a:pt x="325184" y="2188940"/>
                    <a:pt x="321090" y="2181303"/>
                    <a:pt x="321247" y="2161854"/>
                  </a:cubicBezTo>
                  <a:cubicBezTo>
                    <a:pt x="323058" y="1913518"/>
                    <a:pt x="324318" y="1665181"/>
                    <a:pt x="325027" y="1416765"/>
                  </a:cubicBezTo>
                  <a:cubicBezTo>
                    <a:pt x="326287" y="955760"/>
                    <a:pt x="327310" y="494754"/>
                    <a:pt x="327389" y="33670"/>
                  </a:cubicBezTo>
                  <a:cubicBezTo>
                    <a:pt x="327389" y="6112"/>
                    <a:pt x="334475" y="-660"/>
                    <a:pt x="361561" y="49"/>
                  </a:cubicBezTo>
                  <a:cubicBezTo>
                    <a:pt x="471399" y="2805"/>
                    <a:pt x="581316" y="3907"/>
                    <a:pt x="691154" y="3750"/>
                  </a:cubicBezTo>
                  <a:cubicBezTo>
                    <a:pt x="714224" y="3750"/>
                    <a:pt x="718633" y="10915"/>
                    <a:pt x="718555" y="32489"/>
                  </a:cubicBezTo>
                  <a:cubicBezTo>
                    <a:pt x="717216" y="308541"/>
                    <a:pt x="718476" y="584672"/>
                    <a:pt x="715799" y="860724"/>
                  </a:cubicBezTo>
                  <a:cubicBezTo>
                    <a:pt x="711705" y="1292203"/>
                    <a:pt x="713673" y="1723761"/>
                    <a:pt x="712413" y="2155319"/>
                  </a:cubicBezTo>
                  <a:cubicBezTo>
                    <a:pt x="712334" y="2181224"/>
                    <a:pt x="706114" y="2189649"/>
                    <a:pt x="680052" y="2187444"/>
                  </a:cubicBezTo>
                  <a:cubicBezTo>
                    <a:pt x="651628" y="2185003"/>
                    <a:pt x="622889" y="2187995"/>
                    <a:pt x="594386" y="2186499"/>
                  </a:cubicBezTo>
                  <a:cubicBezTo>
                    <a:pt x="575174" y="2185476"/>
                    <a:pt x="567773" y="2190121"/>
                    <a:pt x="568167" y="2211223"/>
                  </a:cubicBezTo>
                  <a:cubicBezTo>
                    <a:pt x="569348" y="2271929"/>
                    <a:pt x="568797" y="2332714"/>
                    <a:pt x="567301" y="2393499"/>
                  </a:cubicBezTo>
                  <a:cubicBezTo>
                    <a:pt x="566828" y="2412554"/>
                    <a:pt x="572734" y="2417514"/>
                    <a:pt x="591316" y="2417514"/>
                  </a:cubicBezTo>
                  <a:cubicBezTo>
                    <a:pt x="691390" y="2417435"/>
                    <a:pt x="791465" y="2419325"/>
                    <a:pt x="891540" y="2418774"/>
                  </a:cubicBezTo>
                  <a:cubicBezTo>
                    <a:pt x="915240" y="2418616"/>
                    <a:pt x="921539" y="2425151"/>
                    <a:pt x="920988" y="2448851"/>
                  </a:cubicBezTo>
                  <a:cubicBezTo>
                    <a:pt x="918389" y="2558690"/>
                    <a:pt x="918389" y="2668606"/>
                    <a:pt x="915949" y="2778445"/>
                  </a:cubicBezTo>
                  <a:cubicBezTo>
                    <a:pt x="915476" y="2800334"/>
                    <a:pt x="922562" y="2804585"/>
                    <a:pt x="942877" y="2804664"/>
                  </a:cubicBezTo>
                  <a:cubicBezTo>
                    <a:pt x="1367270" y="2806318"/>
                    <a:pt x="1791584" y="2808522"/>
                    <a:pt x="2215977" y="2810805"/>
                  </a:cubicBezTo>
                  <a:cubicBezTo>
                    <a:pt x="2510768" y="2812380"/>
                    <a:pt x="2805639" y="2816711"/>
                    <a:pt x="3100430" y="2814192"/>
                  </a:cubicBezTo>
                  <a:cubicBezTo>
                    <a:pt x="3173498" y="2813561"/>
                    <a:pt x="3205859" y="2859622"/>
                    <a:pt x="3244362" y="2903086"/>
                  </a:cubicBezTo>
                  <a:cubicBezTo>
                    <a:pt x="3278927" y="2942139"/>
                    <a:pt x="3271211" y="2989854"/>
                    <a:pt x="3262314" y="3035836"/>
                  </a:cubicBezTo>
                  <a:cubicBezTo>
                    <a:pt x="3257590" y="3060245"/>
                    <a:pt x="3239952" y="3075914"/>
                    <a:pt x="3218457" y="3087015"/>
                  </a:cubicBezTo>
                  <a:cubicBezTo>
                    <a:pt x="3186018" y="3103786"/>
                    <a:pt x="3152869" y="3119140"/>
                    <a:pt x="3121138" y="3137486"/>
                  </a:cubicBezTo>
                  <a:cubicBezTo>
                    <a:pt x="3102163" y="3148430"/>
                    <a:pt x="3077675" y="3145044"/>
                    <a:pt x="3055550" y="3145044"/>
                  </a:cubicBezTo>
                  <a:cubicBezTo>
                    <a:pt x="2732098" y="3145674"/>
                    <a:pt x="2408725" y="3146068"/>
                    <a:pt x="2085273" y="3146383"/>
                  </a:cubicBezTo>
                  <a:cubicBezTo>
                    <a:pt x="1860085" y="3146619"/>
                    <a:pt x="1634976" y="3146462"/>
                    <a:pt x="1409788" y="3146619"/>
                  </a:cubicBezTo>
                  <a:cubicBezTo>
                    <a:pt x="1368608" y="3146619"/>
                    <a:pt x="1368608" y="3147013"/>
                    <a:pt x="1367112" y="3187563"/>
                  </a:cubicBezTo>
                  <a:cubicBezTo>
                    <a:pt x="1360656" y="3362516"/>
                    <a:pt x="1356246" y="3537549"/>
                    <a:pt x="1355380" y="3712581"/>
                  </a:cubicBezTo>
                  <a:cubicBezTo>
                    <a:pt x="1355065" y="3773288"/>
                    <a:pt x="1353018" y="3833994"/>
                    <a:pt x="1351601" y="3894779"/>
                  </a:cubicBezTo>
                  <a:cubicBezTo>
                    <a:pt x="1351443" y="3901629"/>
                    <a:pt x="1353333" y="3909345"/>
                    <a:pt x="1346089" y="3914306"/>
                  </a:cubicBezTo>
                  <a:cubicBezTo>
                    <a:pt x="1261762" y="3875016"/>
                    <a:pt x="1177986" y="3834624"/>
                    <a:pt x="1098934" y="3785098"/>
                  </a:cubicBezTo>
                  <a:cubicBezTo>
                    <a:pt x="1088225" y="3772107"/>
                    <a:pt x="1090351" y="3756438"/>
                    <a:pt x="1090351" y="3741399"/>
                  </a:cubicBezTo>
                  <a:cubicBezTo>
                    <a:pt x="1090194" y="3615420"/>
                    <a:pt x="1089170" y="3489440"/>
                    <a:pt x="1090745" y="3363461"/>
                  </a:cubicBezTo>
                  <a:cubicBezTo>
                    <a:pt x="1091454" y="3302597"/>
                    <a:pt x="1083816" y="3242206"/>
                    <a:pt x="1084918" y="3181500"/>
                  </a:cubicBezTo>
                  <a:cubicBezTo>
                    <a:pt x="1085312" y="3161501"/>
                    <a:pt x="1075627" y="3156383"/>
                    <a:pt x="1057203" y="3154729"/>
                  </a:cubicBezTo>
                  <a:cubicBezTo>
                    <a:pt x="1002796" y="3149847"/>
                    <a:pt x="948388" y="3149611"/>
                    <a:pt x="893902" y="3149690"/>
                  </a:cubicBezTo>
                  <a:cubicBezTo>
                    <a:pt x="777765" y="3149847"/>
                    <a:pt x="661549" y="3151737"/>
                    <a:pt x="545491" y="3149060"/>
                  </a:cubicBezTo>
                  <a:cubicBezTo>
                    <a:pt x="465179" y="3147170"/>
                    <a:pt x="384867" y="3143706"/>
                    <a:pt x="304555" y="3144257"/>
                  </a:cubicBezTo>
                  <a:cubicBezTo>
                    <a:pt x="293374" y="3144493"/>
                    <a:pt x="283139" y="3141895"/>
                    <a:pt x="273611" y="3136462"/>
                  </a:cubicBezTo>
                  <a:close/>
                </a:path>
              </a:pathLst>
            </a:custGeom>
            <a:solidFill>
              <a:schemeClr val="accent3"/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Existing </a:t>
            </a:r>
            <a:r>
              <a:rPr lang="en-US" b="1" dirty="0" smtClean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Websites</a:t>
            </a:r>
            <a:endParaRPr lang="en-US" dirty="0">
              <a:solidFill>
                <a:srgbClr val="3F3F3F"/>
              </a:solidFill>
              <a:latin typeface="DM Sans" pitchFamily="2" charset="0"/>
              <a:ea typeface="Arial Black"/>
              <a:cs typeface="Arial Black"/>
              <a:sym typeface="Arial Black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FAEA706-5EDB-4672-99EE-B54FBC973702}"/>
              </a:ext>
            </a:extLst>
          </p:cNvPr>
          <p:cNvSpPr txBox="1"/>
          <p:nvPr/>
        </p:nvSpPr>
        <p:spPr>
          <a:xfrm>
            <a:off x="10582103" y="6271847"/>
            <a:ext cx="11388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b="1" dirty="0" smtClean="0">
                <a:latin typeface="DM Sans" pitchFamily="2" charset="0"/>
              </a:rPr>
              <a:t>Page: 03</a:t>
            </a:r>
            <a:endParaRPr lang="en-US" b="1" dirty="0">
              <a:latin typeface="DM Sans" pitchFamily="2" charset="0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186547" y="6283572"/>
            <a:ext cx="4820132" cy="432158"/>
            <a:chOff x="186547" y="6283572"/>
            <a:chExt cx="4820132" cy="43215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EFAEA706-5EDB-4672-99EE-B54FBC973702}"/>
                </a:ext>
              </a:extLst>
            </p:cNvPr>
            <p:cNvSpPr txBox="1"/>
            <p:nvPr/>
          </p:nvSpPr>
          <p:spPr>
            <a:xfrm>
              <a:off x="186547" y="6302622"/>
              <a:ext cx="48201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buClr>
                  <a:schemeClr val="dk1"/>
                </a:buClr>
                <a:buSzPts val="2800"/>
              </a:pPr>
              <a:r>
                <a:rPr lang="en-US" b="1" dirty="0">
                  <a:latin typeface="DM Sans" pitchFamily="2" charset="0"/>
                </a:rPr>
                <a:t>United International University (UIU) 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28" y="6283572"/>
              <a:ext cx="475737" cy="432158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1123777" y="2769881"/>
            <a:ext cx="10082902" cy="2929622"/>
            <a:chOff x="1068622" y="1674506"/>
            <a:chExt cx="10082902" cy="2929622"/>
          </a:xfrm>
        </p:grpSpPr>
        <p:pic>
          <p:nvPicPr>
            <p:cNvPr id="65" name="Picture 64" descr="logo">
              <a:extLst>
                <a:ext uri="{FF2B5EF4-FFF2-40B4-BE49-F238E27FC236}">
                  <a16:creationId xmlns:a16="http://schemas.microsoft.com/office/drawing/2014/main" xmlns="" id="{68E5A963-F314-0099-0F12-68B014BE99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622" y="1905802"/>
              <a:ext cx="2403139" cy="856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xmlns="" id="{5AF4B459-7352-B1C5-EFBD-2B2A20201C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5834" y="1779920"/>
              <a:ext cx="2263943" cy="896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10">
              <a:extLst>
                <a:ext uri="{FF2B5EF4-FFF2-40B4-BE49-F238E27FC236}">
                  <a16:creationId xmlns:a16="http://schemas.microsoft.com/office/drawing/2014/main" xmlns="" id="{3A477648-F4EF-9E53-A2CA-5FF70EE75B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6069" y="3303552"/>
              <a:ext cx="2082156" cy="1300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7427" y="3492976"/>
              <a:ext cx="2686223" cy="92172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0224" y="1674506"/>
              <a:ext cx="2781300" cy="1152525"/>
            </a:xfrm>
            <a:prstGeom prst="rect">
              <a:avLst/>
            </a:prstGeom>
          </p:spPr>
        </p:pic>
      </p:grpSp>
      <p:grpSp>
        <p:nvGrpSpPr>
          <p:cNvPr id="70" name="Group 69"/>
          <p:cNvGrpSpPr/>
          <p:nvPr/>
        </p:nvGrpSpPr>
        <p:grpSpPr>
          <a:xfrm>
            <a:off x="1026103" y="1729701"/>
            <a:ext cx="10694843" cy="830997"/>
            <a:chOff x="1071364" y="1177745"/>
            <a:chExt cx="6772599" cy="830997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EFAEA706-5EDB-4672-99EE-B54FBC973702}"/>
                </a:ext>
              </a:extLst>
            </p:cNvPr>
            <p:cNvSpPr txBox="1"/>
            <p:nvPr/>
          </p:nvSpPr>
          <p:spPr>
            <a:xfrm>
              <a:off x="1418226" y="1177745"/>
              <a:ext cx="642573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>
                  <a:latin typeface="DM Sans"/>
                </a:rPr>
                <a:t>We have selected some of the </a:t>
              </a:r>
              <a:r>
                <a:rPr lang="en-US" sz="2400" dirty="0" smtClean="0">
                  <a:latin typeface="DM Sans"/>
                </a:rPr>
                <a:t>top-tier products </a:t>
              </a:r>
              <a:r>
                <a:rPr lang="en-US" sz="2400" dirty="0">
                  <a:latin typeface="DM Sans"/>
                </a:rPr>
                <a:t>on the market to benchmark our products.</a:t>
              </a:r>
            </a:p>
          </p:txBody>
        </p:sp>
        <p:sp>
          <p:nvSpPr>
            <p:cNvPr id="72" name="Arrow: Chevron 1">
              <a:extLst>
                <a:ext uri="{FF2B5EF4-FFF2-40B4-BE49-F238E27FC236}">
                  <a16:creationId xmlns:a16="http://schemas.microsoft.com/office/drawing/2014/main" xmlns="" id="{0B6E9D80-65A0-4F30-AA14-603431121CBC}"/>
                </a:ext>
              </a:extLst>
            </p:cNvPr>
            <p:cNvSpPr/>
            <p:nvPr/>
          </p:nvSpPr>
          <p:spPr>
            <a:xfrm>
              <a:off x="1071364" y="1473600"/>
              <a:ext cx="291170" cy="245317"/>
            </a:xfrm>
            <a:prstGeom prst="chevron">
              <a:avLst>
                <a:gd name="adj" fmla="val 5251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511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텍스트 개체 틀 59">
            <a:extLst>
              <a:ext uri="{FF2B5EF4-FFF2-40B4-BE49-F238E27FC236}">
                <a16:creationId xmlns:a16="http://schemas.microsoft.com/office/drawing/2014/main" xmlns="" id="{7D7D480B-F058-4F3E-9910-E3EA8F5539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</a:p>
        </p:txBody>
      </p:sp>
      <p:grpSp>
        <p:nvGrpSpPr>
          <p:cNvPr id="34" name="Group 56">
            <a:extLst>
              <a:ext uri="{FF2B5EF4-FFF2-40B4-BE49-F238E27FC236}">
                <a16:creationId xmlns:a16="http://schemas.microsoft.com/office/drawing/2014/main" xmlns="" id="{324674C4-4EA8-4C91-B328-36AB2F70AF60}"/>
              </a:ext>
            </a:extLst>
          </p:cNvPr>
          <p:cNvGrpSpPr/>
          <p:nvPr/>
        </p:nvGrpSpPr>
        <p:grpSpPr>
          <a:xfrm flipH="1">
            <a:off x="3176559" y="2408482"/>
            <a:ext cx="8241767" cy="3271537"/>
            <a:chOff x="832593" y="2341501"/>
            <a:chExt cx="8241767" cy="2995618"/>
          </a:xfrm>
        </p:grpSpPr>
        <p:sp>
          <p:nvSpPr>
            <p:cNvPr id="35" name="사각형: 둥근 위쪽 모서리 34">
              <a:extLst>
                <a:ext uri="{FF2B5EF4-FFF2-40B4-BE49-F238E27FC236}">
                  <a16:creationId xmlns:a16="http://schemas.microsoft.com/office/drawing/2014/main" xmlns="" id="{2F0A4FE9-C17F-42FC-9A6A-3B0FD7AF9EE8}"/>
                </a:ext>
              </a:extLst>
            </p:cNvPr>
            <p:cNvSpPr/>
            <p:nvPr/>
          </p:nvSpPr>
          <p:spPr>
            <a:xfrm rot="16200000">
              <a:off x="5374209" y="-609850"/>
              <a:ext cx="748800" cy="6651502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" name="사각형: 둥근 위쪽 모서리 35">
              <a:extLst>
                <a:ext uri="{FF2B5EF4-FFF2-40B4-BE49-F238E27FC236}">
                  <a16:creationId xmlns:a16="http://schemas.microsoft.com/office/drawing/2014/main" xmlns="" id="{9B381FED-BA93-4179-B675-2C8CFE404F56}"/>
                </a:ext>
              </a:extLst>
            </p:cNvPr>
            <p:cNvSpPr/>
            <p:nvPr/>
          </p:nvSpPr>
          <p:spPr>
            <a:xfrm rot="16200000">
              <a:off x="6228972" y="993853"/>
              <a:ext cx="748800" cy="4941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" name="사각형: 둥근 위쪽 모서리 36">
              <a:extLst>
                <a:ext uri="{FF2B5EF4-FFF2-40B4-BE49-F238E27FC236}">
                  <a16:creationId xmlns:a16="http://schemas.microsoft.com/office/drawing/2014/main" xmlns="" id="{C0FE939B-4A17-4897-8443-09F1A28C058B}"/>
                </a:ext>
              </a:extLst>
            </p:cNvPr>
            <p:cNvSpPr/>
            <p:nvPr/>
          </p:nvSpPr>
          <p:spPr>
            <a:xfrm rot="16200000">
              <a:off x="5732017" y="1245837"/>
              <a:ext cx="748800" cy="5935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" name="사각형: 둥근 위쪽 모서리 37">
              <a:extLst>
                <a:ext uri="{FF2B5EF4-FFF2-40B4-BE49-F238E27FC236}">
                  <a16:creationId xmlns:a16="http://schemas.microsoft.com/office/drawing/2014/main" xmlns="" id="{EAC20A12-DFF1-4B64-9C5E-1546FF465666}"/>
                </a:ext>
              </a:extLst>
            </p:cNvPr>
            <p:cNvSpPr/>
            <p:nvPr/>
          </p:nvSpPr>
          <p:spPr>
            <a:xfrm rot="16200000">
              <a:off x="4579077" y="841835"/>
              <a:ext cx="748800" cy="824176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9" name="Group 61">
            <a:extLst>
              <a:ext uri="{FF2B5EF4-FFF2-40B4-BE49-F238E27FC236}">
                <a16:creationId xmlns:a16="http://schemas.microsoft.com/office/drawing/2014/main" xmlns="" id="{7DC17981-8591-4A73-8C8A-4BB6B608B859}"/>
              </a:ext>
            </a:extLst>
          </p:cNvPr>
          <p:cNvGrpSpPr/>
          <p:nvPr/>
        </p:nvGrpSpPr>
        <p:grpSpPr>
          <a:xfrm flipH="1">
            <a:off x="3653691" y="2458183"/>
            <a:ext cx="5371767" cy="691505"/>
            <a:chOff x="2551705" y="4319146"/>
            <a:chExt cx="3683695" cy="69150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9163E37A-2567-4391-A0CA-FDC7BA0C3A39}"/>
                </a:ext>
              </a:extLst>
            </p:cNvPr>
            <p:cNvSpPr txBox="1"/>
            <p:nvPr/>
          </p:nvSpPr>
          <p:spPr>
            <a:xfrm>
              <a:off x="2551705" y="4548986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8721F607-CF0A-4CFC-BE86-6FA61A44A32E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2" name="Group 19">
            <a:extLst>
              <a:ext uri="{FF2B5EF4-FFF2-40B4-BE49-F238E27FC236}">
                <a16:creationId xmlns:a16="http://schemas.microsoft.com/office/drawing/2014/main" xmlns="" id="{5DA16454-614E-454B-89D0-3965028D0AF1}"/>
              </a:ext>
            </a:extLst>
          </p:cNvPr>
          <p:cNvGrpSpPr/>
          <p:nvPr/>
        </p:nvGrpSpPr>
        <p:grpSpPr>
          <a:xfrm flipH="1">
            <a:off x="3684452" y="4925300"/>
            <a:ext cx="6949740" cy="691505"/>
            <a:chOff x="2551705" y="4319146"/>
            <a:chExt cx="3683695" cy="69150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BCFE2CCE-2DB7-4F5F-9784-573ED0931688}"/>
                </a:ext>
              </a:extLst>
            </p:cNvPr>
            <p:cNvSpPr txBox="1"/>
            <p:nvPr/>
          </p:nvSpPr>
          <p:spPr>
            <a:xfrm>
              <a:off x="2551705" y="4548986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EA2121D7-D22E-436E-A51F-9CA7D0724BB4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5" name="Group 19">
            <a:extLst>
              <a:ext uri="{FF2B5EF4-FFF2-40B4-BE49-F238E27FC236}">
                <a16:creationId xmlns:a16="http://schemas.microsoft.com/office/drawing/2014/main" xmlns="" id="{7499D638-33E4-40E4-8546-CF10AC2A2C09}"/>
              </a:ext>
            </a:extLst>
          </p:cNvPr>
          <p:cNvGrpSpPr/>
          <p:nvPr/>
        </p:nvGrpSpPr>
        <p:grpSpPr>
          <a:xfrm flipH="1">
            <a:off x="3684452" y="4102927"/>
            <a:ext cx="4640057" cy="691505"/>
            <a:chOff x="2551705" y="4319146"/>
            <a:chExt cx="3683695" cy="69150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7AB74F61-5254-4B13-9BCD-5C80480BF18B}"/>
                </a:ext>
              </a:extLst>
            </p:cNvPr>
            <p:cNvSpPr txBox="1"/>
            <p:nvPr/>
          </p:nvSpPr>
          <p:spPr>
            <a:xfrm>
              <a:off x="2551705" y="4548986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8D6F615C-4A3F-4A04-9383-A6A06D60F250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8" name="Group 19">
            <a:extLst>
              <a:ext uri="{FF2B5EF4-FFF2-40B4-BE49-F238E27FC236}">
                <a16:creationId xmlns:a16="http://schemas.microsoft.com/office/drawing/2014/main" xmlns="" id="{5E145856-6727-4E9F-98F9-DCBF541937C0}"/>
              </a:ext>
            </a:extLst>
          </p:cNvPr>
          <p:cNvGrpSpPr/>
          <p:nvPr/>
        </p:nvGrpSpPr>
        <p:grpSpPr>
          <a:xfrm flipH="1">
            <a:off x="3684452" y="3280555"/>
            <a:ext cx="3657503" cy="691505"/>
            <a:chOff x="2551705" y="4319146"/>
            <a:chExt cx="3683695" cy="69150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255011A9-41A3-4510-A0AE-66EBC26C3C3F}"/>
                </a:ext>
              </a:extLst>
            </p:cNvPr>
            <p:cNvSpPr txBox="1"/>
            <p:nvPr/>
          </p:nvSpPr>
          <p:spPr>
            <a:xfrm>
              <a:off x="2551705" y="4548986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EA663F00-40DF-431E-81B8-FB33F89D78E2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1" name="타원 38">
            <a:extLst>
              <a:ext uri="{FF2B5EF4-FFF2-40B4-BE49-F238E27FC236}">
                <a16:creationId xmlns:a16="http://schemas.microsoft.com/office/drawing/2014/main" xmlns="" id="{B7367A5D-6B6B-4140-B6F0-10EBB5764BD4}"/>
              </a:ext>
            </a:extLst>
          </p:cNvPr>
          <p:cNvSpPr/>
          <p:nvPr/>
        </p:nvSpPr>
        <p:spPr>
          <a:xfrm>
            <a:off x="9108928" y="2486932"/>
            <a:ext cx="634009" cy="6340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2" name="타원 39">
            <a:extLst>
              <a:ext uri="{FF2B5EF4-FFF2-40B4-BE49-F238E27FC236}">
                <a16:creationId xmlns:a16="http://schemas.microsoft.com/office/drawing/2014/main" xmlns="" id="{FD5A063E-CD55-4185-8BA6-6EA8432DA1FC}"/>
              </a:ext>
            </a:extLst>
          </p:cNvPr>
          <p:cNvSpPr/>
          <p:nvPr/>
        </p:nvSpPr>
        <p:spPr>
          <a:xfrm>
            <a:off x="7406271" y="3311297"/>
            <a:ext cx="634009" cy="6340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3" name="타원 40">
            <a:extLst>
              <a:ext uri="{FF2B5EF4-FFF2-40B4-BE49-F238E27FC236}">
                <a16:creationId xmlns:a16="http://schemas.microsoft.com/office/drawing/2014/main" xmlns="" id="{F7E55FE7-2F10-4182-A29D-8B585E4C98CC}"/>
              </a:ext>
            </a:extLst>
          </p:cNvPr>
          <p:cNvSpPr/>
          <p:nvPr/>
        </p:nvSpPr>
        <p:spPr>
          <a:xfrm>
            <a:off x="8397312" y="4135661"/>
            <a:ext cx="634009" cy="6340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4" name="타원 41">
            <a:extLst>
              <a:ext uri="{FF2B5EF4-FFF2-40B4-BE49-F238E27FC236}">
                <a16:creationId xmlns:a16="http://schemas.microsoft.com/office/drawing/2014/main" xmlns="" id="{A569CDB1-E079-46B0-A687-D3F267C1251F}"/>
              </a:ext>
            </a:extLst>
          </p:cNvPr>
          <p:cNvSpPr/>
          <p:nvPr/>
        </p:nvSpPr>
        <p:spPr>
          <a:xfrm>
            <a:off x="10705143" y="4955471"/>
            <a:ext cx="634009" cy="6340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Donut 39">
            <a:extLst>
              <a:ext uri="{FF2B5EF4-FFF2-40B4-BE49-F238E27FC236}">
                <a16:creationId xmlns:a16="http://schemas.microsoft.com/office/drawing/2014/main" xmlns="" id="{43962A78-1A0B-421D-B5D4-12CAE25353FF}"/>
              </a:ext>
            </a:extLst>
          </p:cNvPr>
          <p:cNvSpPr/>
          <p:nvPr/>
        </p:nvSpPr>
        <p:spPr>
          <a:xfrm>
            <a:off x="9231783" y="2607948"/>
            <a:ext cx="396256" cy="39625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6" name="Rectangle 36">
            <a:extLst>
              <a:ext uri="{FF2B5EF4-FFF2-40B4-BE49-F238E27FC236}">
                <a16:creationId xmlns:a16="http://schemas.microsoft.com/office/drawing/2014/main" xmlns="" id="{5A538FA7-64D8-4DED-A0F6-962C9CC387E0}"/>
              </a:ext>
            </a:extLst>
          </p:cNvPr>
          <p:cNvSpPr/>
          <p:nvPr/>
        </p:nvSpPr>
        <p:spPr>
          <a:xfrm>
            <a:off x="7552229" y="3467389"/>
            <a:ext cx="370656" cy="30983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16">
            <a:extLst>
              <a:ext uri="{FF2B5EF4-FFF2-40B4-BE49-F238E27FC236}">
                <a16:creationId xmlns:a16="http://schemas.microsoft.com/office/drawing/2014/main" xmlns="" id="{37E3E7B8-6810-4533-8B65-12935212D0DF}"/>
              </a:ext>
            </a:extLst>
          </p:cNvPr>
          <p:cNvSpPr/>
          <p:nvPr/>
        </p:nvSpPr>
        <p:spPr>
          <a:xfrm>
            <a:off x="8522116" y="4325571"/>
            <a:ext cx="389172" cy="25577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Oval 21">
            <a:extLst>
              <a:ext uri="{FF2B5EF4-FFF2-40B4-BE49-F238E27FC236}">
                <a16:creationId xmlns:a16="http://schemas.microsoft.com/office/drawing/2014/main" xmlns="" id="{6AA4C319-0C6C-48E3-806B-B4334B155820}"/>
              </a:ext>
            </a:extLst>
          </p:cNvPr>
          <p:cNvSpPr>
            <a:spLocks noChangeAspect="1"/>
          </p:cNvSpPr>
          <p:nvPr/>
        </p:nvSpPr>
        <p:spPr>
          <a:xfrm>
            <a:off x="10839592" y="5098791"/>
            <a:ext cx="370656" cy="37375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CDEEBD89-F57A-4418-8605-82E115D74392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7">
            <a:extLst>
              <a:ext uri="{FF2B5EF4-FFF2-40B4-BE49-F238E27FC236}">
                <a16:creationId xmlns:a16="http://schemas.microsoft.com/office/drawing/2014/main" xmlns="" id="{60CDED29-6748-4927-AA26-D6E23E86948D}"/>
              </a:ext>
            </a:extLst>
          </p:cNvPr>
          <p:cNvGrpSpPr/>
          <p:nvPr/>
        </p:nvGrpSpPr>
        <p:grpSpPr>
          <a:xfrm>
            <a:off x="5183525" y="3777401"/>
            <a:ext cx="1818873" cy="1661994"/>
            <a:chOff x="2551705" y="4283314"/>
            <a:chExt cx="1086929" cy="16619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235D4C8C-9AC4-412A-9768-16A6B0FA11AD}"/>
                </a:ext>
              </a:extLst>
            </p:cNvPr>
            <p:cNvSpPr txBox="1"/>
            <p:nvPr/>
          </p:nvSpPr>
          <p:spPr>
            <a:xfrm>
              <a:off x="2551707" y="4560313"/>
              <a:ext cx="108692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CA5F3DBB-0311-46CD-A4DF-ADFDFBDDE4BC}"/>
                </a:ext>
              </a:extLst>
            </p:cNvPr>
            <p:cNvSpPr txBox="1"/>
            <p:nvPr/>
          </p:nvSpPr>
          <p:spPr>
            <a:xfrm>
              <a:off x="2551705" y="4283314"/>
              <a:ext cx="1086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" name="직사각형 113">
            <a:extLst>
              <a:ext uri="{FF2B5EF4-FFF2-40B4-BE49-F238E27FC236}">
                <a16:creationId xmlns:a16="http://schemas.microsoft.com/office/drawing/2014/main" xmlns="" id="{51D7987F-1316-4237-9C50-9E527A007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855" y="4052056"/>
            <a:ext cx="2074188" cy="307777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직사각형 113">
            <a:extLst>
              <a:ext uri="{FF2B5EF4-FFF2-40B4-BE49-F238E27FC236}">
                <a16:creationId xmlns:a16="http://schemas.microsoft.com/office/drawing/2014/main" xmlns="" id="{16151C80-E36B-444B-8DF9-D13DB63EF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860" y="3705082"/>
            <a:ext cx="2074188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직사각형 113">
            <a:extLst>
              <a:ext uri="{FF2B5EF4-FFF2-40B4-BE49-F238E27FC236}">
                <a16:creationId xmlns:a16="http://schemas.microsoft.com/office/drawing/2014/main" xmlns="" id="{63D5D926-8FC4-4E2B-9CB4-659EB3CE2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5866" y="3358108"/>
            <a:ext cx="2074188" cy="30777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직사각형 113">
            <a:extLst>
              <a:ext uri="{FF2B5EF4-FFF2-40B4-BE49-F238E27FC236}">
                <a16:creationId xmlns:a16="http://schemas.microsoft.com/office/drawing/2014/main" xmlns="" id="{3E9452E4-A4EA-4CE6-AA65-69F39460C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871" y="3011134"/>
            <a:ext cx="2074188" cy="307777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직사각형 113">
            <a:extLst>
              <a:ext uri="{FF2B5EF4-FFF2-40B4-BE49-F238E27FC236}">
                <a16:creationId xmlns:a16="http://schemas.microsoft.com/office/drawing/2014/main" xmlns="" id="{C038F2DB-10CE-45DF-A635-2DDB07917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7877" y="2664160"/>
            <a:ext cx="2074188" cy="307777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11" name="Group 25">
            <a:extLst>
              <a:ext uri="{FF2B5EF4-FFF2-40B4-BE49-F238E27FC236}">
                <a16:creationId xmlns:a16="http://schemas.microsoft.com/office/drawing/2014/main" xmlns="" id="{E783DC55-7092-4AB4-884C-D70F395E0188}"/>
              </a:ext>
            </a:extLst>
          </p:cNvPr>
          <p:cNvGrpSpPr/>
          <p:nvPr/>
        </p:nvGrpSpPr>
        <p:grpSpPr>
          <a:xfrm>
            <a:off x="3122519" y="4122709"/>
            <a:ext cx="1818873" cy="1661994"/>
            <a:chOff x="2551705" y="4283314"/>
            <a:chExt cx="1086929" cy="166199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8D4CCD60-8B21-4BDA-A11C-0E89CC1A6742}"/>
                </a:ext>
              </a:extLst>
            </p:cNvPr>
            <p:cNvSpPr txBox="1"/>
            <p:nvPr/>
          </p:nvSpPr>
          <p:spPr>
            <a:xfrm>
              <a:off x="2551707" y="4560313"/>
              <a:ext cx="108692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50DC7ED1-9D22-4D44-B9BB-264127BDB73E}"/>
                </a:ext>
              </a:extLst>
            </p:cNvPr>
            <p:cNvSpPr txBox="1"/>
            <p:nvPr/>
          </p:nvSpPr>
          <p:spPr>
            <a:xfrm>
              <a:off x="2551705" y="4283314"/>
              <a:ext cx="1086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28">
            <a:extLst>
              <a:ext uri="{FF2B5EF4-FFF2-40B4-BE49-F238E27FC236}">
                <a16:creationId xmlns:a16="http://schemas.microsoft.com/office/drawing/2014/main" xmlns="" id="{3171FD02-40C2-438C-AE0B-A0D051CCC143}"/>
              </a:ext>
            </a:extLst>
          </p:cNvPr>
          <p:cNvGrpSpPr/>
          <p:nvPr/>
        </p:nvGrpSpPr>
        <p:grpSpPr>
          <a:xfrm>
            <a:off x="1061514" y="4468016"/>
            <a:ext cx="1818873" cy="1661994"/>
            <a:chOff x="2551705" y="4283314"/>
            <a:chExt cx="1086929" cy="166199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ADB8E1AB-BF28-423F-8585-5E8500ED7DCB}"/>
                </a:ext>
              </a:extLst>
            </p:cNvPr>
            <p:cNvSpPr txBox="1"/>
            <p:nvPr/>
          </p:nvSpPr>
          <p:spPr>
            <a:xfrm>
              <a:off x="2551707" y="4560313"/>
              <a:ext cx="108692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67071407-3310-4D62-A34F-20188A0B53C8}"/>
                </a:ext>
              </a:extLst>
            </p:cNvPr>
            <p:cNvSpPr txBox="1"/>
            <p:nvPr/>
          </p:nvSpPr>
          <p:spPr>
            <a:xfrm>
              <a:off x="2551705" y="4283314"/>
              <a:ext cx="1086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31">
            <a:extLst>
              <a:ext uri="{FF2B5EF4-FFF2-40B4-BE49-F238E27FC236}">
                <a16:creationId xmlns:a16="http://schemas.microsoft.com/office/drawing/2014/main" xmlns="" id="{22A18E9A-273C-4277-8040-D5FD47B9F94C}"/>
              </a:ext>
            </a:extLst>
          </p:cNvPr>
          <p:cNvGrpSpPr/>
          <p:nvPr/>
        </p:nvGrpSpPr>
        <p:grpSpPr>
          <a:xfrm>
            <a:off x="9263158" y="2986388"/>
            <a:ext cx="1903626" cy="1496152"/>
            <a:chOff x="2551706" y="4283314"/>
            <a:chExt cx="1086928" cy="140094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67C51800-8D4B-41F2-8DFF-FD1208790EE6}"/>
                </a:ext>
              </a:extLst>
            </p:cNvPr>
            <p:cNvSpPr txBox="1"/>
            <p:nvPr/>
          </p:nvSpPr>
          <p:spPr>
            <a:xfrm>
              <a:off x="2551707" y="4560313"/>
              <a:ext cx="1086927" cy="1123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5D058BE2-4736-4612-9B2D-24CB7FFB3E8F}"/>
                </a:ext>
              </a:extLst>
            </p:cNvPr>
            <p:cNvSpPr txBox="1"/>
            <p:nvPr/>
          </p:nvSpPr>
          <p:spPr>
            <a:xfrm>
              <a:off x="2551706" y="4283314"/>
              <a:ext cx="1086928" cy="259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34">
            <a:extLst>
              <a:ext uri="{FF2B5EF4-FFF2-40B4-BE49-F238E27FC236}">
                <a16:creationId xmlns:a16="http://schemas.microsoft.com/office/drawing/2014/main" xmlns="" id="{DA753281-E9FB-465A-8CBE-989BA2D52F87}"/>
              </a:ext>
            </a:extLst>
          </p:cNvPr>
          <p:cNvGrpSpPr/>
          <p:nvPr/>
        </p:nvGrpSpPr>
        <p:grpSpPr>
          <a:xfrm>
            <a:off x="7244530" y="3432093"/>
            <a:ext cx="1818873" cy="1661994"/>
            <a:chOff x="2551705" y="4283314"/>
            <a:chExt cx="1086929" cy="166199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BE223CAD-8AE7-4878-B437-21373958C76C}"/>
                </a:ext>
              </a:extLst>
            </p:cNvPr>
            <p:cNvSpPr txBox="1"/>
            <p:nvPr/>
          </p:nvSpPr>
          <p:spPr>
            <a:xfrm>
              <a:off x="2551707" y="4560313"/>
              <a:ext cx="108692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2BC96B41-E9B4-4CFE-B0DF-52F0C052CD8A}"/>
                </a:ext>
              </a:extLst>
            </p:cNvPr>
            <p:cNvSpPr txBox="1"/>
            <p:nvPr/>
          </p:nvSpPr>
          <p:spPr>
            <a:xfrm>
              <a:off x="2551705" y="4283314"/>
              <a:ext cx="1086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Oval 45">
            <a:extLst>
              <a:ext uri="{FF2B5EF4-FFF2-40B4-BE49-F238E27FC236}">
                <a16:creationId xmlns:a16="http://schemas.microsoft.com/office/drawing/2014/main" xmlns="" id="{7E43C7FE-BBAE-4750-B6B8-B6410A444D44}"/>
              </a:ext>
            </a:extLst>
          </p:cNvPr>
          <p:cNvSpPr/>
          <p:nvPr/>
        </p:nvSpPr>
        <p:spPr>
          <a:xfrm>
            <a:off x="3635954" y="2797655"/>
            <a:ext cx="792000" cy="79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Oval 46">
            <a:extLst>
              <a:ext uri="{FF2B5EF4-FFF2-40B4-BE49-F238E27FC236}">
                <a16:creationId xmlns:a16="http://schemas.microsoft.com/office/drawing/2014/main" xmlns="" id="{9398BA0C-1536-455E-A9F8-9A8F1B1A3513}"/>
              </a:ext>
            </a:extLst>
          </p:cNvPr>
          <p:cNvSpPr/>
          <p:nvPr/>
        </p:nvSpPr>
        <p:spPr>
          <a:xfrm>
            <a:off x="7757965" y="2133331"/>
            <a:ext cx="792000" cy="79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Oval 49">
            <a:extLst>
              <a:ext uri="{FF2B5EF4-FFF2-40B4-BE49-F238E27FC236}">
                <a16:creationId xmlns:a16="http://schemas.microsoft.com/office/drawing/2014/main" xmlns="" id="{7BBEEFC6-9F15-4D46-AE8C-6634081D894D}"/>
              </a:ext>
            </a:extLst>
          </p:cNvPr>
          <p:cNvSpPr/>
          <p:nvPr/>
        </p:nvSpPr>
        <p:spPr>
          <a:xfrm>
            <a:off x="9818971" y="1769923"/>
            <a:ext cx="792000" cy="79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Oval 51">
            <a:extLst>
              <a:ext uri="{FF2B5EF4-FFF2-40B4-BE49-F238E27FC236}">
                <a16:creationId xmlns:a16="http://schemas.microsoft.com/office/drawing/2014/main" xmlns="" id="{1E2B4797-1A4A-40DE-847F-A1592149A4CE}"/>
              </a:ext>
            </a:extLst>
          </p:cNvPr>
          <p:cNvSpPr/>
          <p:nvPr/>
        </p:nvSpPr>
        <p:spPr>
          <a:xfrm>
            <a:off x="1574949" y="3188264"/>
            <a:ext cx="792000" cy="79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Oval 52">
            <a:extLst>
              <a:ext uri="{FF2B5EF4-FFF2-40B4-BE49-F238E27FC236}">
                <a16:creationId xmlns:a16="http://schemas.microsoft.com/office/drawing/2014/main" xmlns="" id="{280D79C7-C696-4089-B0CA-D16924B29FE5}"/>
              </a:ext>
            </a:extLst>
          </p:cNvPr>
          <p:cNvSpPr/>
          <p:nvPr/>
        </p:nvSpPr>
        <p:spPr>
          <a:xfrm>
            <a:off x="5696960" y="2460899"/>
            <a:ext cx="792000" cy="79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Isosceles Triangle 51">
            <a:extLst>
              <a:ext uri="{FF2B5EF4-FFF2-40B4-BE49-F238E27FC236}">
                <a16:creationId xmlns:a16="http://schemas.microsoft.com/office/drawing/2014/main" xmlns="" id="{EBA07862-6C3C-49B3-AE97-99EB0024D216}"/>
              </a:ext>
            </a:extLst>
          </p:cNvPr>
          <p:cNvSpPr/>
          <p:nvPr/>
        </p:nvSpPr>
        <p:spPr>
          <a:xfrm>
            <a:off x="1806110" y="3474790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10">
            <a:extLst>
              <a:ext uri="{FF2B5EF4-FFF2-40B4-BE49-F238E27FC236}">
                <a16:creationId xmlns:a16="http://schemas.microsoft.com/office/drawing/2014/main" xmlns="" id="{B2EBD861-18E0-41E6-9C06-F131E9C9806F}"/>
              </a:ext>
            </a:extLst>
          </p:cNvPr>
          <p:cNvSpPr/>
          <p:nvPr/>
        </p:nvSpPr>
        <p:spPr>
          <a:xfrm>
            <a:off x="3909107" y="3031973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130">
            <a:extLst>
              <a:ext uri="{FF2B5EF4-FFF2-40B4-BE49-F238E27FC236}">
                <a16:creationId xmlns:a16="http://schemas.microsoft.com/office/drawing/2014/main" xmlns="" id="{967776A5-03A7-4348-864F-E78D97A201D5}"/>
              </a:ext>
            </a:extLst>
          </p:cNvPr>
          <p:cNvSpPr/>
          <p:nvPr/>
        </p:nvSpPr>
        <p:spPr>
          <a:xfrm>
            <a:off x="10038976" y="2019895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Rectangle 36">
            <a:extLst>
              <a:ext uri="{FF2B5EF4-FFF2-40B4-BE49-F238E27FC236}">
                <a16:creationId xmlns:a16="http://schemas.microsoft.com/office/drawing/2014/main" xmlns="" id="{CDD2345D-19F9-4213-BB3D-0E36856064F3}"/>
              </a:ext>
            </a:extLst>
          </p:cNvPr>
          <p:cNvSpPr/>
          <p:nvPr/>
        </p:nvSpPr>
        <p:spPr>
          <a:xfrm>
            <a:off x="5901316" y="2709370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xmlns="" id="{88076D02-29E5-4AD6-8C87-854CEF5BFFE5}"/>
              </a:ext>
            </a:extLst>
          </p:cNvPr>
          <p:cNvSpPr/>
          <p:nvPr/>
        </p:nvSpPr>
        <p:spPr>
          <a:xfrm>
            <a:off x="7963008" y="2432413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xmlns="" id="{401B475C-768E-4F2E-88D9-71F0E569BD28}"/>
              </a:ext>
            </a:extLst>
          </p:cNvPr>
          <p:cNvSpPr/>
          <p:nvPr/>
        </p:nvSpPr>
        <p:spPr>
          <a:xfrm flipH="1">
            <a:off x="1653309" y="1797826"/>
            <a:ext cx="9587267" cy="210539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EB3138C1-D4BC-4792-9E85-31D50999774E}"/>
              </a:ext>
            </a:extLst>
          </p:cNvPr>
          <p:cNvSpPr/>
          <p:nvPr/>
        </p:nvSpPr>
        <p:spPr>
          <a:xfrm flipH="1">
            <a:off x="2692920" y="1952271"/>
            <a:ext cx="7996182" cy="179650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6BC12070-2E2F-4C60-984E-816DCAF60C95}"/>
              </a:ext>
            </a:extLst>
          </p:cNvPr>
          <p:cNvGrpSpPr/>
          <p:nvPr/>
        </p:nvGrpSpPr>
        <p:grpSpPr>
          <a:xfrm>
            <a:off x="951424" y="2254562"/>
            <a:ext cx="1366502" cy="1191918"/>
            <a:chOff x="1043608" y="2309090"/>
            <a:chExt cx="970807" cy="84677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9ECCAAEC-B1AC-4546-93B8-18F5940D3A34}"/>
                </a:ext>
              </a:extLst>
            </p:cNvPr>
            <p:cNvSpPr/>
            <p:nvPr/>
          </p:nvSpPr>
          <p:spPr>
            <a:xfrm>
              <a:off x="1043608" y="2309090"/>
              <a:ext cx="846777" cy="846777"/>
            </a:xfrm>
            <a:prstGeom prst="ellipse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7527528B-DEA1-4A60-B0C5-B279DEF23DCF}"/>
                </a:ext>
              </a:extLst>
            </p:cNvPr>
            <p:cNvSpPr/>
            <p:nvPr/>
          </p:nvSpPr>
          <p:spPr>
            <a:xfrm>
              <a:off x="1187624" y="2322949"/>
              <a:ext cx="826791" cy="82679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xmlns="" id="{291B83EB-8ACC-4978-B015-8486B4DBF9D7}"/>
              </a:ext>
            </a:extLst>
          </p:cNvPr>
          <p:cNvSpPr/>
          <p:nvPr/>
        </p:nvSpPr>
        <p:spPr>
          <a:xfrm flipH="1" flipV="1">
            <a:off x="1653309" y="3915898"/>
            <a:ext cx="9587267" cy="210539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xmlns="" id="{9AF4137C-5D21-44EC-BBDF-0CB5A962E41B}"/>
              </a:ext>
            </a:extLst>
          </p:cNvPr>
          <p:cNvSpPr/>
          <p:nvPr/>
        </p:nvSpPr>
        <p:spPr>
          <a:xfrm flipH="1" flipV="1">
            <a:off x="2692920" y="4070342"/>
            <a:ext cx="7996182" cy="179650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CD3C983A-50FE-41C6-ABA6-14AB9A5975D8}"/>
              </a:ext>
            </a:extLst>
          </p:cNvPr>
          <p:cNvGrpSpPr/>
          <p:nvPr/>
        </p:nvGrpSpPr>
        <p:grpSpPr>
          <a:xfrm flipV="1">
            <a:off x="951424" y="4372634"/>
            <a:ext cx="1366502" cy="1191918"/>
            <a:chOff x="1043608" y="2309090"/>
            <a:chExt cx="970807" cy="84677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B48A75F2-F62B-4B57-BC29-81C6B641D0E0}"/>
                </a:ext>
              </a:extLst>
            </p:cNvPr>
            <p:cNvSpPr/>
            <p:nvPr/>
          </p:nvSpPr>
          <p:spPr>
            <a:xfrm>
              <a:off x="1043608" y="2309090"/>
              <a:ext cx="846777" cy="846777"/>
            </a:xfrm>
            <a:prstGeom prst="ellips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C267002E-1E41-4DE3-9B86-06D6E5BF7DE2}"/>
                </a:ext>
              </a:extLst>
            </p:cNvPr>
            <p:cNvSpPr/>
            <p:nvPr/>
          </p:nvSpPr>
          <p:spPr>
            <a:xfrm>
              <a:off x="1187624" y="2322949"/>
              <a:ext cx="826791" cy="82679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FADFFE0-D7F9-46EB-8D87-BDFB22265F37}"/>
              </a:ext>
            </a:extLst>
          </p:cNvPr>
          <p:cNvSpPr txBox="1"/>
          <p:nvPr/>
        </p:nvSpPr>
        <p:spPr>
          <a:xfrm>
            <a:off x="1229171" y="2619690"/>
            <a:ext cx="103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PowerPoint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B31D009-B4BD-43A3-A6EA-CC783E4BD534}"/>
              </a:ext>
            </a:extLst>
          </p:cNvPr>
          <p:cNvSpPr txBox="1"/>
          <p:nvPr/>
        </p:nvSpPr>
        <p:spPr>
          <a:xfrm>
            <a:off x="1229171" y="4737762"/>
            <a:ext cx="103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PowerPoint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1E31235-8784-4BDA-A394-D2EBFDB2B01E}"/>
              </a:ext>
            </a:extLst>
          </p:cNvPr>
          <p:cNvSpPr/>
          <p:nvPr/>
        </p:nvSpPr>
        <p:spPr>
          <a:xfrm>
            <a:off x="6656532" y="2040521"/>
            <a:ext cx="68958" cy="16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95C66BE-06E5-4CC8-AB9E-6FEA733FA19C}"/>
              </a:ext>
            </a:extLst>
          </p:cNvPr>
          <p:cNvSpPr/>
          <p:nvPr/>
        </p:nvSpPr>
        <p:spPr>
          <a:xfrm>
            <a:off x="6656532" y="4158593"/>
            <a:ext cx="68958" cy="16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D458AE2C-63BB-432B-B884-114615B9CBE9}"/>
              </a:ext>
            </a:extLst>
          </p:cNvPr>
          <p:cNvGrpSpPr/>
          <p:nvPr/>
        </p:nvGrpSpPr>
        <p:grpSpPr>
          <a:xfrm>
            <a:off x="7184107" y="2300590"/>
            <a:ext cx="3151385" cy="1099865"/>
            <a:chOff x="634921" y="1725549"/>
            <a:chExt cx="2352903" cy="10998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DFAA335E-8D0E-4FF5-9EA0-AD0855D7CDAE}"/>
                </a:ext>
              </a:extLst>
            </p:cNvPr>
            <p:cNvSpPr txBox="1"/>
            <p:nvPr/>
          </p:nvSpPr>
          <p:spPr>
            <a:xfrm>
              <a:off x="634921" y="1994417"/>
              <a:ext cx="23529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 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 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B2B1A537-0652-431F-BD02-DECF24A4F3C0}"/>
                </a:ext>
              </a:extLst>
            </p:cNvPr>
            <p:cNvSpPr txBox="1"/>
            <p:nvPr/>
          </p:nvSpPr>
          <p:spPr>
            <a:xfrm>
              <a:off x="634921" y="1725549"/>
              <a:ext cx="2352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1BBAC248-F60F-42BD-A4EE-FFB42D4CF088}"/>
              </a:ext>
            </a:extLst>
          </p:cNvPr>
          <p:cNvGrpSpPr/>
          <p:nvPr/>
        </p:nvGrpSpPr>
        <p:grpSpPr>
          <a:xfrm>
            <a:off x="7184107" y="4418662"/>
            <a:ext cx="3151385" cy="1099865"/>
            <a:chOff x="634921" y="1725549"/>
            <a:chExt cx="2352903" cy="10998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A292E410-8DF0-4905-B5FD-CCE848014E8F}"/>
                </a:ext>
              </a:extLst>
            </p:cNvPr>
            <p:cNvSpPr txBox="1"/>
            <p:nvPr/>
          </p:nvSpPr>
          <p:spPr>
            <a:xfrm>
              <a:off x="634921" y="1994417"/>
              <a:ext cx="23529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 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 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 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15564D93-E2EE-4AE7-BFB3-45B285031734}"/>
                </a:ext>
              </a:extLst>
            </p:cNvPr>
            <p:cNvSpPr txBox="1"/>
            <p:nvPr/>
          </p:nvSpPr>
          <p:spPr>
            <a:xfrm>
              <a:off x="634921" y="1725549"/>
              <a:ext cx="2352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7AD20F7-4EED-483A-A95C-CED64214874B}"/>
              </a:ext>
            </a:extLst>
          </p:cNvPr>
          <p:cNvGrpSpPr/>
          <p:nvPr/>
        </p:nvGrpSpPr>
        <p:grpSpPr>
          <a:xfrm>
            <a:off x="3019811" y="2204191"/>
            <a:ext cx="3459815" cy="1292662"/>
            <a:chOff x="2551706" y="4283314"/>
            <a:chExt cx="1941719" cy="129266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7B48958F-7AD7-4CF2-AE99-00395E7F415A}"/>
                </a:ext>
              </a:extLst>
            </p:cNvPr>
            <p:cNvSpPr txBox="1"/>
            <p:nvPr/>
          </p:nvSpPr>
          <p:spPr>
            <a:xfrm>
              <a:off x="2551706" y="4560313"/>
              <a:ext cx="19417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0782E0AD-2EF9-44AF-A666-5C74CCA57718}"/>
                </a:ext>
              </a:extLst>
            </p:cNvPr>
            <p:cNvSpPr txBox="1"/>
            <p:nvPr/>
          </p:nvSpPr>
          <p:spPr>
            <a:xfrm>
              <a:off x="2551706" y="4283314"/>
              <a:ext cx="1941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1CFE3203-9266-4401-877B-58D0438AAA38}"/>
              </a:ext>
            </a:extLst>
          </p:cNvPr>
          <p:cNvGrpSpPr/>
          <p:nvPr/>
        </p:nvGrpSpPr>
        <p:grpSpPr>
          <a:xfrm>
            <a:off x="3019811" y="4322262"/>
            <a:ext cx="3459815" cy="1292662"/>
            <a:chOff x="2551706" y="4283314"/>
            <a:chExt cx="1941719" cy="129266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5C3E3F53-DCC1-48CD-B55D-BF911A769A56}"/>
                </a:ext>
              </a:extLst>
            </p:cNvPr>
            <p:cNvSpPr txBox="1"/>
            <p:nvPr/>
          </p:nvSpPr>
          <p:spPr>
            <a:xfrm>
              <a:off x="2551706" y="4560313"/>
              <a:ext cx="19417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F6661FD5-DC25-4E8F-A8BE-9ABDF495D88D}"/>
                </a:ext>
              </a:extLst>
            </p:cNvPr>
            <p:cNvSpPr txBox="1"/>
            <p:nvPr/>
          </p:nvSpPr>
          <p:spPr>
            <a:xfrm>
              <a:off x="2551706" y="4283314"/>
              <a:ext cx="1941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38B56C8-2ECC-40CE-8512-1AB853C9BE30}"/>
              </a:ext>
            </a:extLst>
          </p:cNvPr>
          <p:cNvSpPr txBox="1"/>
          <p:nvPr/>
        </p:nvSpPr>
        <p:spPr>
          <a:xfrm>
            <a:off x="1" y="74037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xmlns="" id="{ADDD23FC-6731-445C-8831-78DAA3317472}"/>
              </a:ext>
            </a:extLst>
          </p:cNvPr>
          <p:cNvGrpSpPr/>
          <p:nvPr/>
        </p:nvGrpSpPr>
        <p:grpSpPr>
          <a:xfrm>
            <a:off x="1367971" y="1185277"/>
            <a:ext cx="9471480" cy="2157998"/>
            <a:chOff x="1310726" y="735059"/>
            <a:chExt cx="5114635" cy="21579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CE069122-AB3B-46C9-94C2-B084C50F98D5}"/>
                </a:ext>
              </a:extLst>
            </p:cNvPr>
            <p:cNvSpPr txBox="1"/>
            <p:nvPr/>
          </p:nvSpPr>
          <p:spPr>
            <a:xfrm>
              <a:off x="1310726" y="735059"/>
              <a:ext cx="51146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Modern PowerPoint  Presentation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D3EE1860-7E49-4369-A60B-273AB1943F30}"/>
                </a:ext>
              </a:extLst>
            </p:cNvPr>
            <p:cNvSpPr txBox="1"/>
            <p:nvPr/>
          </p:nvSpPr>
          <p:spPr>
            <a:xfrm>
              <a:off x="1310726" y="1138731"/>
              <a:ext cx="511463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  </a:r>
            </a:p>
          </p:txBody>
        </p:sp>
      </p:grpSp>
      <p:grpSp>
        <p:nvGrpSpPr>
          <p:cNvPr id="8" name="Group 9">
            <a:extLst>
              <a:ext uri="{FF2B5EF4-FFF2-40B4-BE49-F238E27FC236}">
                <a16:creationId xmlns:a16="http://schemas.microsoft.com/office/drawing/2014/main" xmlns="" id="{74B378E9-A09D-4E2F-A5C5-073EA170BF38}"/>
              </a:ext>
            </a:extLst>
          </p:cNvPr>
          <p:cNvGrpSpPr/>
          <p:nvPr/>
        </p:nvGrpSpPr>
        <p:grpSpPr>
          <a:xfrm flipH="1">
            <a:off x="1367971" y="3672096"/>
            <a:ext cx="9471480" cy="2157998"/>
            <a:chOff x="1396451" y="735059"/>
            <a:chExt cx="5114636" cy="215799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13FB9A3-5114-4D96-A2A7-69DB8BD9B0A8}"/>
                </a:ext>
              </a:extLst>
            </p:cNvPr>
            <p:cNvSpPr txBox="1"/>
            <p:nvPr/>
          </p:nvSpPr>
          <p:spPr>
            <a:xfrm>
              <a:off x="1396452" y="735059"/>
              <a:ext cx="51146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Modern PowerPoint  Presentation</a:t>
              </a:r>
              <a:endParaRPr lang="ko-KR" altLang="en-US" sz="2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DB13F672-8ABC-4C15-8539-4901339A72CE}"/>
                </a:ext>
              </a:extLst>
            </p:cNvPr>
            <p:cNvSpPr txBox="1"/>
            <p:nvPr/>
          </p:nvSpPr>
          <p:spPr>
            <a:xfrm>
              <a:off x="1396451" y="1138731"/>
              <a:ext cx="511463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FDDFE08-D1A3-4890-B395-3D514078D9E9}"/>
              </a:ext>
            </a:extLst>
          </p:cNvPr>
          <p:cNvSpPr txBox="1"/>
          <p:nvPr/>
        </p:nvSpPr>
        <p:spPr>
          <a:xfrm>
            <a:off x="426777" y="163032"/>
            <a:ext cx="389401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xmlns="" id="{8530F076-DAB5-4FF1-9B95-B2ADFE9E6585}"/>
              </a:ext>
            </a:extLst>
          </p:cNvPr>
          <p:cNvGrpSpPr/>
          <p:nvPr/>
        </p:nvGrpSpPr>
        <p:grpSpPr>
          <a:xfrm>
            <a:off x="8448675" y="473692"/>
            <a:ext cx="3021981" cy="2955308"/>
            <a:chOff x="7364516" y="473692"/>
            <a:chExt cx="3904375" cy="295530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99DC077-6FC0-4775-8B29-3AF5956AB959}"/>
                </a:ext>
              </a:extLst>
            </p:cNvPr>
            <p:cNvSpPr txBox="1"/>
            <p:nvPr/>
          </p:nvSpPr>
          <p:spPr>
            <a:xfrm>
              <a:off x="7364517" y="1120676"/>
              <a:ext cx="390437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I hope and I believe that this Template will your Time, Money and Reputation. You can simply impress your audience and add a unique zing and appeal to your Presentations. Easy to change colors, photos and Text. Get a modern PowerPoint  Presentation that is beautifully designed.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EC08B8C7-37B9-40CE-8D02-C6A875DB6078}"/>
                </a:ext>
              </a:extLst>
            </p:cNvPr>
            <p:cNvSpPr txBox="1"/>
            <p:nvPr/>
          </p:nvSpPr>
          <p:spPr>
            <a:xfrm>
              <a:off x="7364516" y="473692"/>
              <a:ext cx="3904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xmlns="" id="{885BC547-DFD5-4BE1-ACA3-A30C36A50ED1}"/>
              </a:ext>
            </a:extLst>
          </p:cNvPr>
          <p:cNvGrpSpPr/>
          <p:nvPr/>
        </p:nvGrpSpPr>
        <p:grpSpPr>
          <a:xfrm>
            <a:off x="8448675" y="3533714"/>
            <a:ext cx="3021981" cy="2955308"/>
            <a:chOff x="7364516" y="473692"/>
            <a:chExt cx="3904375" cy="295530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1ECB863B-A8AD-400E-AF4B-9192A3DB885E}"/>
                </a:ext>
              </a:extLst>
            </p:cNvPr>
            <p:cNvSpPr txBox="1"/>
            <p:nvPr/>
          </p:nvSpPr>
          <p:spPr>
            <a:xfrm>
              <a:off x="7364517" y="1120676"/>
              <a:ext cx="390437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I hope and I believe that this Template will your Time, Money and Reputation. You can simply impress your audience and add a unique zing and appeal to your Presentations. Easy to change colors, photos and Text. Get a modern PowerPoint  Presentation that is beautifully designed.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47DEA42C-CC8D-4AF2-A804-6A492CBE0CAB}"/>
                </a:ext>
              </a:extLst>
            </p:cNvPr>
            <p:cNvSpPr txBox="1"/>
            <p:nvPr/>
          </p:nvSpPr>
          <p:spPr>
            <a:xfrm>
              <a:off x="7364516" y="473692"/>
              <a:ext cx="3904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BB24358-94B4-4409-94B6-0478568F3EC9}"/>
              </a:ext>
            </a:extLst>
          </p:cNvPr>
          <p:cNvSpPr txBox="1"/>
          <p:nvPr/>
        </p:nvSpPr>
        <p:spPr>
          <a:xfrm>
            <a:off x="4362380" y="1120676"/>
            <a:ext cx="366719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I hope and I believe that this Template will your Time, Money and Reputation. 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I hope and I believe that this Template will your Time, Money and Reputation.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Easy to change colors, photos and Text.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3F262B4-6A3A-40B6-887E-1BBF8A1125DF}"/>
              </a:ext>
            </a:extLst>
          </p:cNvPr>
          <p:cNvSpPr txBox="1"/>
          <p:nvPr/>
        </p:nvSpPr>
        <p:spPr>
          <a:xfrm>
            <a:off x="4362381" y="473692"/>
            <a:ext cx="3667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F8EF26-7AD5-4E7F-95B3-9A57CF80C483}"/>
              </a:ext>
            </a:extLst>
          </p:cNvPr>
          <p:cNvSpPr txBox="1"/>
          <p:nvPr/>
        </p:nvSpPr>
        <p:spPr>
          <a:xfrm>
            <a:off x="1" y="471448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ADEB2CA-D11F-4CA5-BC5A-6C38FF4BF392}"/>
              </a:ext>
            </a:extLst>
          </p:cNvPr>
          <p:cNvSpPr txBox="1"/>
          <p:nvPr/>
        </p:nvSpPr>
        <p:spPr>
          <a:xfrm>
            <a:off x="51" y="565382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C9D8AA2B-90CF-4E36-B3F0-437DDBA44049}"/>
              </a:ext>
            </a:extLst>
          </p:cNvPr>
          <p:cNvGrpSpPr/>
          <p:nvPr/>
        </p:nvGrpSpPr>
        <p:grpSpPr>
          <a:xfrm>
            <a:off x="325833" y="1034684"/>
            <a:ext cx="2934434" cy="3839856"/>
            <a:chOff x="513605" y="1488121"/>
            <a:chExt cx="3693195" cy="4832734"/>
          </a:xfrm>
        </p:grpSpPr>
        <p:sp>
          <p:nvSpPr>
            <p:cNvPr id="4" name="Freeform: Shape 261">
              <a:extLst>
                <a:ext uri="{FF2B5EF4-FFF2-40B4-BE49-F238E27FC236}">
                  <a16:creationId xmlns:a16="http://schemas.microsoft.com/office/drawing/2014/main" xmlns="" id="{1D41CD27-767C-4A4F-9213-EC000C1E1914}"/>
                </a:ext>
              </a:extLst>
            </p:cNvPr>
            <p:cNvSpPr/>
            <p:nvPr/>
          </p:nvSpPr>
          <p:spPr>
            <a:xfrm>
              <a:off x="532824" y="3124054"/>
              <a:ext cx="3673976" cy="3179494"/>
            </a:xfrm>
            <a:custGeom>
              <a:avLst/>
              <a:gdLst>
                <a:gd name="connsiteX0" fmla="*/ 2601863 w 2608174"/>
                <a:gd name="connsiteY0" fmla="*/ 1488729 h 2257139"/>
                <a:gd name="connsiteX1" fmla="*/ 2598713 w 2608174"/>
                <a:gd name="connsiteY1" fmla="*/ 1465329 h 2257139"/>
                <a:gd name="connsiteX2" fmla="*/ 2501063 w 2608174"/>
                <a:gd name="connsiteY2" fmla="*/ 1155279 h 2257139"/>
                <a:gd name="connsiteX3" fmla="*/ 2437613 w 2608174"/>
                <a:gd name="connsiteY3" fmla="*/ 1049529 h 2257139"/>
                <a:gd name="connsiteX4" fmla="*/ 2371013 w 2608174"/>
                <a:gd name="connsiteY4" fmla="*/ 932079 h 2257139"/>
                <a:gd name="connsiteX5" fmla="*/ 2325113 w 2608174"/>
                <a:gd name="connsiteY5" fmla="*/ 877629 h 2257139"/>
                <a:gd name="connsiteX6" fmla="*/ 2275613 w 2608174"/>
                <a:gd name="connsiteY6" fmla="*/ 806979 h 2257139"/>
                <a:gd name="connsiteX7" fmla="*/ 2196863 w 2608174"/>
                <a:gd name="connsiteY7" fmla="*/ 670179 h 2257139"/>
                <a:gd name="connsiteX8" fmla="*/ 2145563 w 2608174"/>
                <a:gd name="connsiteY8" fmla="*/ 558129 h 2257139"/>
                <a:gd name="connsiteX9" fmla="*/ 2096963 w 2608174"/>
                <a:gd name="connsiteY9" fmla="*/ 433929 h 2257139"/>
                <a:gd name="connsiteX10" fmla="*/ 2057813 w 2608174"/>
                <a:gd name="connsiteY10" fmla="*/ 312879 h 2257139"/>
                <a:gd name="connsiteX11" fmla="*/ 2038463 w 2608174"/>
                <a:gd name="connsiteY11" fmla="*/ 218829 h 2257139"/>
                <a:gd name="connsiteX12" fmla="*/ 2011463 w 2608174"/>
                <a:gd name="connsiteY12" fmla="*/ 88779 h 2257139"/>
                <a:gd name="connsiteX13" fmla="*/ 1879613 w 2608174"/>
                <a:gd name="connsiteY13" fmla="*/ 2379 h 2257139"/>
                <a:gd name="connsiteX14" fmla="*/ 231263 w 2608174"/>
                <a:gd name="connsiteY14" fmla="*/ 361029 h 2257139"/>
                <a:gd name="connsiteX15" fmla="*/ 119213 w 2608174"/>
                <a:gd name="connsiteY15" fmla="*/ 447429 h 2257139"/>
                <a:gd name="connsiteX16" fmla="*/ 115613 w 2608174"/>
                <a:gd name="connsiteY16" fmla="*/ 443379 h 2257139"/>
                <a:gd name="connsiteX17" fmla="*/ 80513 w 2608174"/>
                <a:gd name="connsiteY17" fmla="*/ 651729 h 2257139"/>
                <a:gd name="connsiteX18" fmla="*/ 52613 w 2608174"/>
                <a:gd name="connsiteY18" fmla="*/ 802479 h 2257139"/>
                <a:gd name="connsiteX19" fmla="*/ 27863 w 2608174"/>
                <a:gd name="connsiteY19" fmla="*/ 1013979 h 2257139"/>
                <a:gd name="connsiteX20" fmla="*/ 22013 w 2608174"/>
                <a:gd name="connsiteY20" fmla="*/ 1264179 h 2257139"/>
                <a:gd name="connsiteX21" fmla="*/ 26063 w 2608174"/>
                <a:gd name="connsiteY21" fmla="*/ 1686279 h 2257139"/>
                <a:gd name="connsiteX22" fmla="*/ 16613 w 2608174"/>
                <a:gd name="connsiteY22" fmla="*/ 1805079 h 2257139"/>
                <a:gd name="connsiteX23" fmla="*/ 19313 w 2608174"/>
                <a:gd name="connsiteY23" fmla="*/ 1863579 h 2257139"/>
                <a:gd name="connsiteX24" fmla="*/ 33713 w 2608174"/>
                <a:gd name="connsiteY24" fmla="*/ 1911729 h 2257139"/>
                <a:gd name="connsiteX25" fmla="*/ 20663 w 2608174"/>
                <a:gd name="connsiteY25" fmla="*/ 1965279 h 2257139"/>
                <a:gd name="connsiteX26" fmla="*/ 3563 w 2608174"/>
                <a:gd name="connsiteY26" fmla="*/ 2116479 h 2257139"/>
                <a:gd name="connsiteX27" fmla="*/ 14363 w 2608174"/>
                <a:gd name="connsiteY27" fmla="*/ 2245179 h 2257139"/>
                <a:gd name="connsiteX28" fmla="*/ 131363 w 2608174"/>
                <a:gd name="connsiteY28" fmla="*/ 2241129 h 2257139"/>
                <a:gd name="connsiteX29" fmla="*/ 271313 w 2608174"/>
                <a:gd name="connsiteY29" fmla="*/ 2210079 h 2257139"/>
                <a:gd name="connsiteX30" fmla="*/ 707363 w 2608174"/>
                <a:gd name="connsiteY30" fmla="*/ 2111979 h 2257139"/>
                <a:gd name="connsiteX31" fmla="*/ 1808963 w 2608174"/>
                <a:gd name="connsiteY31" fmla="*/ 1852329 h 2257139"/>
                <a:gd name="connsiteX32" fmla="*/ 2550563 w 2608174"/>
                <a:gd name="connsiteY32" fmla="*/ 1684479 h 2257139"/>
                <a:gd name="connsiteX33" fmla="*/ 2582063 w 2608174"/>
                <a:gd name="connsiteY33" fmla="*/ 1662429 h 2257139"/>
                <a:gd name="connsiteX34" fmla="*/ 2594213 w 2608174"/>
                <a:gd name="connsiteY34" fmla="*/ 1648479 h 2257139"/>
                <a:gd name="connsiteX35" fmla="*/ 2601863 w 2608174"/>
                <a:gd name="connsiteY35" fmla="*/ 1488729 h 2257139"/>
                <a:gd name="connsiteX36" fmla="*/ 29663 w 2608174"/>
                <a:gd name="connsiteY36" fmla="*/ 1160229 h 2257139"/>
                <a:gd name="connsiteX37" fmla="*/ 29663 w 2608174"/>
                <a:gd name="connsiteY37" fmla="*/ 1160229 h 2257139"/>
                <a:gd name="connsiteX38" fmla="*/ 29663 w 2608174"/>
                <a:gd name="connsiteY38" fmla="*/ 1159779 h 2257139"/>
                <a:gd name="connsiteX39" fmla="*/ 29663 w 2608174"/>
                <a:gd name="connsiteY39" fmla="*/ 1160229 h 2257139"/>
                <a:gd name="connsiteX40" fmla="*/ 52613 w 2608174"/>
                <a:gd name="connsiteY40" fmla="*/ 2251029 h 2257139"/>
                <a:gd name="connsiteX41" fmla="*/ 52613 w 2608174"/>
                <a:gd name="connsiteY41" fmla="*/ 2251029 h 2257139"/>
                <a:gd name="connsiteX42" fmla="*/ 53063 w 2608174"/>
                <a:gd name="connsiteY42" fmla="*/ 2250129 h 2257139"/>
                <a:gd name="connsiteX43" fmla="*/ 54413 w 2608174"/>
                <a:gd name="connsiteY43" fmla="*/ 2251029 h 2257139"/>
                <a:gd name="connsiteX44" fmla="*/ 52613 w 2608174"/>
                <a:gd name="connsiteY44" fmla="*/ 2251029 h 2257139"/>
                <a:gd name="connsiteX45" fmla="*/ 52613 w 2608174"/>
                <a:gd name="connsiteY45" fmla="*/ 2251029 h 2257139"/>
                <a:gd name="connsiteX46" fmla="*/ 2029013 w 2608174"/>
                <a:gd name="connsiteY46" fmla="*/ 1417179 h 2257139"/>
                <a:gd name="connsiteX47" fmla="*/ 1971863 w 2608174"/>
                <a:gd name="connsiteY47" fmla="*/ 1433379 h 2257139"/>
                <a:gd name="connsiteX48" fmla="*/ 1966463 w 2608174"/>
                <a:gd name="connsiteY48" fmla="*/ 1435629 h 2257139"/>
                <a:gd name="connsiteX49" fmla="*/ 1938563 w 2608174"/>
                <a:gd name="connsiteY49" fmla="*/ 1414929 h 2257139"/>
                <a:gd name="connsiteX50" fmla="*/ 1929113 w 2608174"/>
                <a:gd name="connsiteY50" fmla="*/ 1358679 h 2257139"/>
                <a:gd name="connsiteX51" fmla="*/ 1925513 w 2608174"/>
                <a:gd name="connsiteY51" fmla="*/ 1284879 h 2257139"/>
                <a:gd name="connsiteX52" fmla="*/ 1927763 w 2608174"/>
                <a:gd name="connsiteY52" fmla="*/ 1247979 h 2257139"/>
                <a:gd name="connsiteX53" fmla="*/ 1939463 w 2608174"/>
                <a:gd name="connsiteY53" fmla="*/ 1223679 h 2257139"/>
                <a:gd name="connsiteX54" fmla="*/ 1952963 w 2608174"/>
                <a:gd name="connsiteY54" fmla="*/ 1219629 h 2257139"/>
                <a:gd name="connsiteX55" fmla="*/ 1958813 w 2608174"/>
                <a:gd name="connsiteY55" fmla="*/ 1225929 h 2257139"/>
                <a:gd name="connsiteX56" fmla="*/ 2033963 w 2608174"/>
                <a:gd name="connsiteY56" fmla="*/ 1384779 h 2257139"/>
                <a:gd name="connsiteX57" fmla="*/ 2034863 w 2608174"/>
                <a:gd name="connsiteY57" fmla="*/ 1387479 h 2257139"/>
                <a:gd name="connsiteX58" fmla="*/ 2029013 w 2608174"/>
                <a:gd name="connsiteY58" fmla="*/ 1417179 h 2257139"/>
                <a:gd name="connsiteX59" fmla="*/ 2208563 w 2608174"/>
                <a:gd name="connsiteY59" fmla="*/ 1761879 h 2257139"/>
                <a:gd name="connsiteX60" fmla="*/ 2208563 w 2608174"/>
                <a:gd name="connsiteY60" fmla="*/ 1761879 h 2257139"/>
                <a:gd name="connsiteX61" fmla="*/ 2208563 w 2608174"/>
                <a:gd name="connsiteY61" fmla="*/ 1761879 h 2257139"/>
                <a:gd name="connsiteX62" fmla="*/ 2208563 w 2608174"/>
                <a:gd name="connsiteY62" fmla="*/ 1761879 h 2257139"/>
                <a:gd name="connsiteX63" fmla="*/ 2379113 w 2608174"/>
                <a:gd name="connsiteY63" fmla="*/ 1726779 h 2257139"/>
                <a:gd name="connsiteX64" fmla="*/ 2379113 w 2608174"/>
                <a:gd name="connsiteY64" fmla="*/ 1726779 h 2257139"/>
                <a:gd name="connsiteX65" fmla="*/ 2379113 w 2608174"/>
                <a:gd name="connsiteY65" fmla="*/ 1726779 h 2257139"/>
                <a:gd name="connsiteX66" fmla="*/ 2379113 w 2608174"/>
                <a:gd name="connsiteY66" fmla="*/ 1726779 h 2257139"/>
                <a:gd name="connsiteX67" fmla="*/ 2379113 w 2608174"/>
                <a:gd name="connsiteY67" fmla="*/ 1726779 h 2257139"/>
                <a:gd name="connsiteX68" fmla="*/ 2590613 w 2608174"/>
                <a:gd name="connsiteY68" fmla="*/ 1444629 h 2257139"/>
                <a:gd name="connsiteX69" fmla="*/ 2590613 w 2608174"/>
                <a:gd name="connsiteY69" fmla="*/ 1443729 h 2257139"/>
                <a:gd name="connsiteX70" fmla="*/ 2591063 w 2608174"/>
                <a:gd name="connsiteY70" fmla="*/ 1443729 h 2257139"/>
                <a:gd name="connsiteX71" fmla="*/ 2590613 w 2608174"/>
                <a:gd name="connsiteY71" fmla="*/ 1444629 h 2257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8174" h="2257139">
                  <a:moveTo>
                    <a:pt x="2601863" y="1488729"/>
                  </a:moveTo>
                  <a:cubicBezTo>
                    <a:pt x="2600963" y="1480629"/>
                    <a:pt x="2599613" y="1472979"/>
                    <a:pt x="2598713" y="1465329"/>
                  </a:cubicBezTo>
                  <a:cubicBezTo>
                    <a:pt x="2585213" y="1359129"/>
                    <a:pt x="2556413" y="1247979"/>
                    <a:pt x="2501063" y="1155279"/>
                  </a:cubicBezTo>
                  <a:cubicBezTo>
                    <a:pt x="2479913" y="1120179"/>
                    <a:pt x="2459213" y="1084629"/>
                    <a:pt x="2437613" y="1049529"/>
                  </a:cubicBezTo>
                  <a:cubicBezTo>
                    <a:pt x="2422763" y="1025229"/>
                    <a:pt x="2371463" y="940629"/>
                    <a:pt x="2371013" y="932079"/>
                  </a:cubicBezTo>
                  <a:cubicBezTo>
                    <a:pt x="2370563" y="923529"/>
                    <a:pt x="2337713" y="889329"/>
                    <a:pt x="2325113" y="877629"/>
                  </a:cubicBezTo>
                  <a:cubicBezTo>
                    <a:pt x="2304863" y="858729"/>
                    <a:pt x="2290013" y="829929"/>
                    <a:pt x="2275613" y="806979"/>
                  </a:cubicBezTo>
                  <a:cubicBezTo>
                    <a:pt x="2247713" y="762429"/>
                    <a:pt x="2222063" y="716079"/>
                    <a:pt x="2196863" y="670179"/>
                  </a:cubicBezTo>
                  <a:cubicBezTo>
                    <a:pt x="2177063" y="634179"/>
                    <a:pt x="2159963" y="596829"/>
                    <a:pt x="2145563" y="558129"/>
                  </a:cubicBezTo>
                  <a:cubicBezTo>
                    <a:pt x="2130263" y="518079"/>
                    <a:pt x="2107763" y="475329"/>
                    <a:pt x="2096963" y="433929"/>
                  </a:cubicBezTo>
                  <a:cubicBezTo>
                    <a:pt x="2086613" y="392529"/>
                    <a:pt x="2066813" y="354729"/>
                    <a:pt x="2057813" y="312879"/>
                  </a:cubicBezTo>
                  <a:cubicBezTo>
                    <a:pt x="2051063" y="281829"/>
                    <a:pt x="2044763" y="250329"/>
                    <a:pt x="2038463" y="218829"/>
                  </a:cubicBezTo>
                  <a:cubicBezTo>
                    <a:pt x="2029463" y="175629"/>
                    <a:pt x="2020463" y="131979"/>
                    <a:pt x="2011463" y="88779"/>
                  </a:cubicBezTo>
                  <a:cubicBezTo>
                    <a:pt x="1998863" y="28479"/>
                    <a:pt x="1939913" y="-10221"/>
                    <a:pt x="1879613" y="2379"/>
                  </a:cubicBezTo>
                  <a:cubicBezTo>
                    <a:pt x="1879613" y="2379"/>
                    <a:pt x="259163" y="351579"/>
                    <a:pt x="231263" y="361029"/>
                  </a:cubicBezTo>
                  <a:cubicBezTo>
                    <a:pt x="184913" y="376329"/>
                    <a:pt x="130463" y="393429"/>
                    <a:pt x="119213" y="447429"/>
                  </a:cubicBezTo>
                  <a:cubicBezTo>
                    <a:pt x="117413" y="446529"/>
                    <a:pt x="116063" y="445629"/>
                    <a:pt x="115613" y="443379"/>
                  </a:cubicBezTo>
                  <a:cubicBezTo>
                    <a:pt x="102113" y="512679"/>
                    <a:pt x="71513" y="581529"/>
                    <a:pt x="80513" y="651729"/>
                  </a:cubicBezTo>
                  <a:cubicBezTo>
                    <a:pt x="88163" y="711579"/>
                    <a:pt x="63413" y="752079"/>
                    <a:pt x="52613" y="802479"/>
                  </a:cubicBezTo>
                  <a:cubicBezTo>
                    <a:pt x="40463" y="872229"/>
                    <a:pt x="34613" y="943329"/>
                    <a:pt x="27863" y="1013979"/>
                  </a:cubicBezTo>
                  <a:cubicBezTo>
                    <a:pt x="19313" y="1102179"/>
                    <a:pt x="18413" y="1175529"/>
                    <a:pt x="22013" y="1264179"/>
                  </a:cubicBezTo>
                  <a:cubicBezTo>
                    <a:pt x="27863" y="1398279"/>
                    <a:pt x="-23437" y="1558929"/>
                    <a:pt x="26063" y="1686279"/>
                  </a:cubicBezTo>
                  <a:cubicBezTo>
                    <a:pt x="41813" y="1726779"/>
                    <a:pt x="23813" y="1765479"/>
                    <a:pt x="16613" y="1805079"/>
                  </a:cubicBezTo>
                  <a:cubicBezTo>
                    <a:pt x="13013" y="1824879"/>
                    <a:pt x="11663" y="1844679"/>
                    <a:pt x="19313" y="1863579"/>
                  </a:cubicBezTo>
                  <a:cubicBezTo>
                    <a:pt x="26513" y="1882029"/>
                    <a:pt x="35063" y="1891929"/>
                    <a:pt x="33713" y="1911729"/>
                  </a:cubicBezTo>
                  <a:cubicBezTo>
                    <a:pt x="32363" y="1930179"/>
                    <a:pt x="26063" y="1947729"/>
                    <a:pt x="20663" y="1965279"/>
                  </a:cubicBezTo>
                  <a:cubicBezTo>
                    <a:pt x="5813" y="2014329"/>
                    <a:pt x="4013" y="2065629"/>
                    <a:pt x="3563" y="2116479"/>
                  </a:cubicBezTo>
                  <a:cubicBezTo>
                    <a:pt x="3563" y="2148429"/>
                    <a:pt x="-9487" y="2220429"/>
                    <a:pt x="14363" y="2245179"/>
                  </a:cubicBezTo>
                  <a:cubicBezTo>
                    <a:pt x="38663" y="2270829"/>
                    <a:pt x="99413" y="2248329"/>
                    <a:pt x="131363" y="2241129"/>
                  </a:cubicBezTo>
                  <a:cubicBezTo>
                    <a:pt x="178163" y="2230779"/>
                    <a:pt x="224513" y="2220429"/>
                    <a:pt x="271313" y="2210079"/>
                  </a:cubicBezTo>
                  <a:cubicBezTo>
                    <a:pt x="416663" y="2177679"/>
                    <a:pt x="562013" y="2144829"/>
                    <a:pt x="707363" y="2111979"/>
                  </a:cubicBezTo>
                  <a:cubicBezTo>
                    <a:pt x="891413" y="2070579"/>
                    <a:pt x="1622663" y="1895079"/>
                    <a:pt x="1808963" y="1852329"/>
                  </a:cubicBezTo>
                  <a:cubicBezTo>
                    <a:pt x="1960613" y="1817679"/>
                    <a:pt x="2542913" y="1687179"/>
                    <a:pt x="2550563" y="1684479"/>
                  </a:cubicBezTo>
                  <a:cubicBezTo>
                    <a:pt x="2562713" y="1679979"/>
                    <a:pt x="2573963" y="1673679"/>
                    <a:pt x="2582063" y="1662429"/>
                  </a:cubicBezTo>
                  <a:cubicBezTo>
                    <a:pt x="2586113" y="1657929"/>
                    <a:pt x="2590163" y="1653429"/>
                    <a:pt x="2594213" y="1648479"/>
                  </a:cubicBezTo>
                  <a:cubicBezTo>
                    <a:pt x="2614463" y="1601229"/>
                    <a:pt x="2608613" y="1542279"/>
                    <a:pt x="2601863" y="1488729"/>
                  </a:cubicBezTo>
                  <a:close/>
                  <a:moveTo>
                    <a:pt x="29663" y="1160229"/>
                  </a:moveTo>
                  <a:cubicBezTo>
                    <a:pt x="29663" y="1160229"/>
                    <a:pt x="29663" y="1160229"/>
                    <a:pt x="29663" y="1160229"/>
                  </a:cubicBezTo>
                  <a:cubicBezTo>
                    <a:pt x="29213" y="1160229"/>
                    <a:pt x="29663" y="1159779"/>
                    <a:pt x="29663" y="1159779"/>
                  </a:cubicBezTo>
                  <a:cubicBezTo>
                    <a:pt x="29663" y="1159779"/>
                    <a:pt x="29663" y="1160229"/>
                    <a:pt x="29663" y="1160229"/>
                  </a:cubicBezTo>
                  <a:close/>
                  <a:moveTo>
                    <a:pt x="52613" y="2251029"/>
                  </a:moveTo>
                  <a:cubicBezTo>
                    <a:pt x="52613" y="2251029"/>
                    <a:pt x="52613" y="2251029"/>
                    <a:pt x="52613" y="2251029"/>
                  </a:cubicBezTo>
                  <a:lnTo>
                    <a:pt x="53063" y="2250129"/>
                  </a:lnTo>
                  <a:cubicBezTo>
                    <a:pt x="53513" y="2250579"/>
                    <a:pt x="53963" y="2250579"/>
                    <a:pt x="54413" y="2251029"/>
                  </a:cubicBezTo>
                  <a:cubicBezTo>
                    <a:pt x="53513" y="2251029"/>
                    <a:pt x="53063" y="2251029"/>
                    <a:pt x="52613" y="2251029"/>
                  </a:cubicBezTo>
                  <a:cubicBezTo>
                    <a:pt x="52613" y="2251029"/>
                    <a:pt x="52613" y="2251029"/>
                    <a:pt x="52613" y="2251029"/>
                  </a:cubicBezTo>
                  <a:close/>
                  <a:moveTo>
                    <a:pt x="2029013" y="1417179"/>
                  </a:moveTo>
                  <a:cubicBezTo>
                    <a:pt x="2010113" y="1422579"/>
                    <a:pt x="1990763" y="1427979"/>
                    <a:pt x="1971863" y="1433379"/>
                  </a:cubicBezTo>
                  <a:cubicBezTo>
                    <a:pt x="1970063" y="1433829"/>
                    <a:pt x="1968263" y="1434729"/>
                    <a:pt x="1966463" y="1435629"/>
                  </a:cubicBezTo>
                  <a:cubicBezTo>
                    <a:pt x="1946663" y="1448229"/>
                    <a:pt x="1942163" y="1430679"/>
                    <a:pt x="1938563" y="1414929"/>
                  </a:cubicBezTo>
                  <a:cubicBezTo>
                    <a:pt x="1934513" y="1396479"/>
                    <a:pt x="1931363" y="1377579"/>
                    <a:pt x="1929113" y="1358679"/>
                  </a:cubicBezTo>
                  <a:cubicBezTo>
                    <a:pt x="1926413" y="1333929"/>
                    <a:pt x="1925063" y="1309629"/>
                    <a:pt x="1925513" y="1284879"/>
                  </a:cubicBezTo>
                  <a:cubicBezTo>
                    <a:pt x="1925963" y="1273629"/>
                    <a:pt x="1924163" y="1258779"/>
                    <a:pt x="1927763" y="1247979"/>
                  </a:cubicBezTo>
                  <a:cubicBezTo>
                    <a:pt x="1930463" y="1239879"/>
                    <a:pt x="1935863" y="1231779"/>
                    <a:pt x="1939463" y="1223679"/>
                  </a:cubicBezTo>
                  <a:cubicBezTo>
                    <a:pt x="1942163" y="1216929"/>
                    <a:pt x="1946663" y="1215579"/>
                    <a:pt x="1952963" y="1219629"/>
                  </a:cubicBezTo>
                  <a:cubicBezTo>
                    <a:pt x="1955213" y="1220979"/>
                    <a:pt x="1957463" y="1223229"/>
                    <a:pt x="1958813" y="1225929"/>
                  </a:cubicBezTo>
                  <a:cubicBezTo>
                    <a:pt x="1987613" y="1277229"/>
                    <a:pt x="2019563" y="1327179"/>
                    <a:pt x="2033963" y="1384779"/>
                  </a:cubicBezTo>
                  <a:cubicBezTo>
                    <a:pt x="2034413" y="1385679"/>
                    <a:pt x="2034413" y="1386579"/>
                    <a:pt x="2034863" y="1387479"/>
                  </a:cubicBezTo>
                  <a:cubicBezTo>
                    <a:pt x="2039813" y="1398279"/>
                    <a:pt x="2049263" y="1409979"/>
                    <a:pt x="2029013" y="1417179"/>
                  </a:cubicBezTo>
                  <a:close/>
                  <a:moveTo>
                    <a:pt x="2208563" y="1761879"/>
                  </a:moveTo>
                  <a:cubicBezTo>
                    <a:pt x="2208563" y="1761879"/>
                    <a:pt x="2208563" y="1761879"/>
                    <a:pt x="2208563" y="1761879"/>
                  </a:cubicBezTo>
                  <a:cubicBezTo>
                    <a:pt x="2208563" y="1761879"/>
                    <a:pt x="2208563" y="1762329"/>
                    <a:pt x="2208563" y="1761879"/>
                  </a:cubicBezTo>
                  <a:cubicBezTo>
                    <a:pt x="2208563" y="1762329"/>
                    <a:pt x="2208563" y="1761879"/>
                    <a:pt x="2208563" y="1761879"/>
                  </a:cubicBezTo>
                  <a:close/>
                  <a:moveTo>
                    <a:pt x="2379113" y="1726779"/>
                  </a:moveTo>
                  <a:lnTo>
                    <a:pt x="2379113" y="1726779"/>
                  </a:lnTo>
                  <a:cubicBezTo>
                    <a:pt x="2379113" y="1726779"/>
                    <a:pt x="2379113" y="1726779"/>
                    <a:pt x="2379113" y="1726779"/>
                  </a:cubicBezTo>
                  <a:cubicBezTo>
                    <a:pt x="2379113" y="1726779"/>
                    <a:pt x="2379113" y="1726779"/>
                    <a:pt x="2379113" y="1726779"/>
                  </a:cubicBezTo>
                  <a:cubicBezTo>
                    <a:pt x="2379113" y="1726779"/>
                    <a:pt x="2379113" y="1726779"/>
                    <a:pt x="2379113" y="1726779"/>
                  </a:cubicBezTo>
                  <a:close/>
                  <a:moveTo>
                    <a:pt x="2590613" y="1444629"/>
                  </a:moveTo>
                  <a:cubicBezTo>
                    <a:pt x="2590613" y="1444179"/>
                    <a:pt x="2590613" y="1444179"/>
                    <a:pt x="2590613" y="1443729"/>
                  </a:cubicBezTo>
                  <a:cubicBezTo>
                    <a:pt x="2590613" y="1443729"/>
                    <a:pt x="2590613" y="1443729"/>
                    <a:pt x="2591063" y="1443729"/>
                  </a:cubicBezTo>
                  <a:cubicBezTo>
                    <a:pt x="2590613" y="1443729"/>
                    <a:pt x="2590613" y="1444179"/>
                    <a:pt x="2590613" y="1444629"/>
                  </a:cubicBezTo>
                  <a:close/>
                </a:path>
              </a:pathLst>
            </a:custGeom>
            <a:solidFill>
              <a:srgbClr val="4D4039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262">
              <a:extLst>
                <a:ext uri="{FF2B5EF4-FFF2-40B4-BE49-F238E27FC236}">
                  <a16:creationId xmlns:a16="http://schemas.microsoft.com/office/drawing/2014/main" xmlns="" id="{632F4A97-8AA4-4717-A887-E5173A54CFDD}"/>
                </a:ext>
              </a:extLst>
            </p:cNvPr>
            <p:cNvSpPr/>
            <p:nvPr/>
          </p:nvSpPr>
          <p:spPr>
            <a:xfrm>
              <a:off x="513605" y="3560977"/>
              <a:ext cx="1603972" cy="2759878"/>
            </a:xfrm>
            <a:custGeom>
              <a:avLst/>
              <a:gdLst>
                <a:gd name="connsiteX0" fmla="*/ 1118358 w 1138668"/>
                <a:gd name="connsiteY0" fmla="*/ 1243355 h 1959251"/>
                <a:gd name="connsiteX1" fmla="*/ 1103508 w 1138668"/>
                <a:gd name="connsiteY1" fmla="*/ 992255 h 1959251"/>
                <a:gd name="connsiteX2" fmla="*/ 1085508 w 1138668"/>
                <a:gd name="connsiteY2" fmla="*/ 825755 h 1959251"/>
                <a:gd name="connsiteX3" fmla="*/ 1044108 w 1138668"/>
                <a:gd name="connsiteY3" fmla="*/ 532805 h 1959251"/>
                <a:gd name="connsiteX4" fmla="*/ 951858 w 1138668"/>
                <a:gd name="connsiteY4" fmla="*/ 166955 h 1959251"/>
                <a:gd name="connsiteX5" fmla="*/ 939708 w 1138668"/>
                <a:gd name="connsiteY5" fmla="*/ 151655 h 1959251"/>
                <a:gd name="connsiteX6" fmla="*/ 918108 w 1138668"/>
                <a:gd name="connsiteY6" fmla="*/ 190805 h 1959251"/>
                <a:gd name="connsiteX7" fmla="*/ 981108 w 1138668"/>
                <a:gd name="connsiteY7" fmla="*/ 556205 h 1959251"/>
                <a:gd name="connsiteX8" fmla="*/ 1010808 w 1138668"/>
                <a:gd name="connsiteY8" fmla="*/ 951305 h 1959251"/>
                <a:gd name="connsiteX9" fmla="*/ 977508 w 1138668"/>
                <a:gd name="connsiteY9" fmla="*/ 1159205 h 1959251"/>
                <a:gd name="connsiteX10" fmla="*/ 940608 w 1138668"/>
                <a:gd name="connsiteY10" fmla="*/ 1235705 h 1959251"/>
                <a:gd name="connsiteX11" fmla="*/ 907758 w 1138668"/>
                <a:gd name="connsiteY11" fmla="*/ 1254605 h 1959251"/>
                <a:gd name="connsiteX12" fmla="*/ 884808 w 1138668"/>
                <a:gd name="connsiteY12" fmla="*/ 1224005 h 1959251"/>
                <a:gd name="connsiteX13" fmla="*/ 874908 w 1138668"/>
                <a:gd name="connsiteY13" fmla="*/ 1155155 h 1959251"/>
                <a:gd name="connsiteX14" fmla="*/ 856458 w 1138668"/>
                <a:gd name="connsiteY14" fmla="*/ 1008455 h 1959251"/>
                <a:gd name="connsiteX15" fmla="*/ 820908 w 1138668"/>
                <a:gd name="connsiteY15" fmla="*/ 913055 h 1959251"/>
                <a:gd name="connsiteX16" fmla="*/ 681408 w 1138668"/>
                <a:gd name="connsiteY16" fmla="*/ 1120505 h 1959251"/>
                <a:gd name="connsiteX17" fmla="*/ 622908 w 1138668"/>
                <a:gd name="connsiteY17" fmla="*/ 1231205 h 1959251"/>
                <a:gd name="connsiteX18" fmla="*/ 571158 w 1138668"/>
                <a:gd name="connsiteY18" fmla="*/ 1261355 h 1959251"/>
                <a:gd name="connsiteX19" fmla="*/ 534708 w 1138668"/>
                <a:gd name="connsiteY19" fmla="*/ 1214105 h 1959251"/>
                <a:gd name="connsiteX20" fmla="*/ 513558 w 1138668"/>
                <a:gd name="connsiteY20" fmla="*/ 1099355 h 1959251"/>
                <a:gd name="connsiteX21" fmla="*/ 502758 w 1138668"/>
                <a:gd name="connsiteY21" fmla="*/ 1017005 h 1959251"/>
                <a:gd name="connsiteX22" fmla="*/ 459558 w 1138668"/>
                <a:gd name="connsiteY22" fmla="*/ 1000805 h 1959251"/>
                <a:gd name="connsiteX23" fmla="*/ 430758 w 1138668"/>
                <a:gd name="connsiteY23" fmla="*/ 1025555 h 1959251"/>
                <a:gd name="connsiteX24" fmla="*/ 307908 w 1138668"/>
                <a:gd name="connsiteY24" fmla="*/ 1210505 h 1959251"/>
                <a:gd name="connsiteX25" fmla="*/ 260658 w 1138668"/>
                <a:gd name="connsiteY25" fmla="*/ 1372955 h 1959251"/>
                <a:gd name="connsiteX26" fmla="*/ 296208 w 1138668"/>
                <a:gd name="connsiteY26" fmla="*/ 1399505 h 1959251"/>
                <a:gd name="connsiteX27" fmla="*/ 341208 w 1138668"/>
                <a:gd name="connsiteY27" fmla="*/ 1377005 h 1959251"/>
                <a:gd name="connsiteX28" fmla="*/ 455508 w 1138668"/>
                <a:gd name="connsiteY28" fmla="*/ 1294205 h 1959251"/>
                <a:gd name="connsiteX29" fmla="*/ 472158 w 1138668"/>
                <a:gd name="connsiteY29" fmla="*/ 1287455 h 1959251"/>
                <a:gd name="connsiteX30" fmla="*/ 473508 w 1138668"/>
                <a:gd name="connsiteY30" fmla="*/ 1306355 h 1959251"/>
                <a:gd name="connsiteX31" fmla="*/ 424908 w 1138668"/>
                <a:gd name="connsiteY31" fmla="*/ 1390055 h 1959251"/>
                <a:gd name="connsiteX32" fmla="*/ 342558 w 1138668"/>
                <a:gd name="connsiteY32" fmla="*/ 1448105 h 1959251"/>
                <a:gd name="connsiteX33" fmla="*/ 286308 w 1138668"/>
                <a:gd name="connsiteY33" fmla="*/ 1476005 h 1959251"/>
                <a:gd name="connsiteX34" fmla="*/ 178758 w 1138668"/>
                <a:gd name="connsiteY34" fmla="*/ 1515155 h 1959251"/>
                <a:gd name="connsiteX35" fmla="*/ 96408 w 1138668"/>
                <a:gd name="connsiteY35" fmla="*/ 1460255 h 1959251"/>
                <a:gd name="connsiteX36" fmla="*/ 105858 w 1138668"/>
                <a:gd name="connsiteY36" fmla="*/ 1336055 h 1959251"/>
                <a:gd name="connsiteX37" fmla="*/ 185058 w 1138668"/>
                <a:gd name="connsiteY37" fmla="*/ 1201505 h 1959251"/>
                <a:gd name="connsiteX38" fmla="*/ 330858 w 1138668"/>
                <a:gd name="connsiteY38" fmla="*/ 1075955 h 1959251"/>
                <a:gd name="connsiteX39" fmla="*/ 342108 w 1138668"/>
                <a:gd name="connsiteY39" fmla="*/ 1053455 h 1959251"/>
                <a:gd name="connsiteX40" fmla="*/ 320058 w 1138668"/>
                <a:gd name="connsiteY40" fmla="*/ 1040855 h 1959251"/>
                <a:gd name="connsiteX41" fmla="*/ 273258 w 1138668"/>
                <a:gd name="connsiteY41" fmla="*/ 1035455 h 1959251"/>
                <a:gd name="connsiteX42" fmla="*/ 166608 w 1138668"/>
                <a:gd name="connsiteY42" fmla="*/ 1011155 h 1959251"/>
                <a:gd name="connsiteX43" fmla="*/ 73458 w 1138668"/>
                <a:gd name="connsiteY43" fmla="*/ 872105 h 1959251"/>
                <a:gd name="connsiteX44" fmla="*/ 100458 w 1138668"/>
                <a:gd name="connsiteY44" fmla="*/ 897755 h 1959251"/>
                <a:gd name="connsiteX45" fmla="*/ 158508 w 1138668"/>
                <a:gd name="connsiteY45" fmla="*/ 966155 h 1959251"/>
                <a:gd name="connsiteX46" fmla="*/ 188208 w 1138668"/>
                <a:gd name="connsiteY46" fmla="*/ 985955 h 1959251"/>
                <a:gd name="connsiteX47" fmla="*/ 219708 w 1138668"/>
                <a:gd name="connsiteY47" fmla="*/ 960305 h 1959251"/>
                <a:gd name="connsiteX48" fmla="*/ 209358 w 1138668"/>
                <a:gd name="connsiteY48" fmla="*/ 933305 h 1959251"/>
                <a:gd name="connsiteX49" fmla="*/ 181458 w 1138668"/>
                <a:gd name="connsiteY49" fmla="*/ 884705 h 1959251"/>
                <a:gd name="connsiteX50" fmla="*/ 109008 w 1138668"/>
                <a:gd name="connsiteY50" fmla="*/ 653405 h 1959251"/>
                <a:gd name="connsiteX51" fmla="*/ 117108 w 1138668"/>
                <a:gd name="connsiteY51" fmla="*/ 427055 h 1959251"/>
                <a:gd name="connsiteX52" fmla="*/ 155808 w 1138668"/>
                <a:gd name="connsiteY52" fmla="*/ 238055 h 1959251"/>
                <a:gd name="connsiteX53" fmla="*/ 179208 w 1138668"/>
                <a:gd name="connsiteY53" fmla="*/ 205655 h 1959251"/>
                <a:gd name="connsiteX54" fmla="*/ 205308 w 1138668"/>
                <a:gd name="connsiteY54" fmla="*/ 235355 h 1959251"/>
                <a:gd name="connsiteX55" fmla="*/ 235008 w 1138668"/>
                <a:gd name="connsiteY55" fmla="*/ 341105 h 1959251"/>
                <a:gd name="connsiteX56" fmla="*/ 250308 w 1138668"/>
                <a:gd name="connsiteY56" fmla="*/ 369455 h 1959251"/>
                <a:gd name="connsiteX57" fmla="*/ 260658 w 1138668"/>
                <a:gd name="connsiteY57" fmla="*/ 312755 h 1959251"/>
                <a:gd name="connsiteX58" fmla="*/ 365958 w 1138668"/>
                <a:gd name="connsiteY58" fmla="*/ 120155 h 1959251"/>
                <a:gd name="connsiteX59" fmla="*/ 420408 w 1138668"/>
                <a:gd name="connsiteY59" fmla="*/ 80105 h 1959251"/>
                <a:gd name="connsiteX60" fmla="*/ 421758 w 1138668"/>
                <a:gd name="connsiteY60" fmla="*/ 75605 h 1959251"/>
                <a:gd name="connsiteX61" fmla="*/ 422208 w 1138668"/>
                <a:gd name="connsiteY61" fmla="*/ 73805 h 1959251"/>
                <a:gd name="connsiteX62" fmla="*/ 422208 w 1138668"/>
                <a:gd name="connsiteY62" fmla="*/ 29255 h 1959251"/>
                <a:gd name="connsiteX63" fmla="*/ 421758 w 1138668"/>
                <a:gd name="connsiteY63" fmla="*/ 25205 h 1959251"/>
                <a:gd name="connsiteX64" fmla="*/ 417258 w 1138668"/>
                <a:gd name="connsiteY64" fmla="*/ 3605 h 1959251"/>
                <a:gd name="connsiteX65" fmla="*/ 347058 w 1138668"/>
                <a:gd name="connsiteY65" fmla="*/ 15305 h 1959251"/>
                <a:gd name="connsiteX66" fmla="*/ 201708 w 1138668"/>
                <a:gd name="connsiteY66" fmla="*/ 55805 h 1959251"/>
                <a:gd name="connsiteX67" fmla="*/ 130158 w 1138668"/>
                <a:gd name="connsiteY67" fmla="*/ 103055 h 1959251"/>
                <a:gd name="connsiteX68" fmla="*/ 108558 w 1138668"/>
                <a:gd name="connsiteY68" fmla="*/ 183605 h 1959251"/>
                <a:gd name="connsiteX69" fmla="*/ 100908 w 1138668"/>
                <a:gd name="connsiteY69" fmla="*/ 213305 h 1959251"/>
                <a:gd name="connsiteX70" fmla="*/ 88308 w 1138668"/>
                <a:gd name="connsiteY70" fmla="*/ 294755 h 1959251"/>
                <a:gd name="connsiteX71" fmla="*/ 71658 w 1138668"/>
                <a:gd name="connsiteY71" fmla="*/ 383405 h 1959251"/>
                <a:gd name="connsiteX72" fmla="*/ 37008 w 1138668"/>
                <a:gd name="connsiteY72" fmla="*/ 676355 h 1959251"/>
                <a:gd name="connsiteX73" fmla="*/ 22608 w 1138668"/>
                <a:gd name="connsiteY73" fmla="*/ 825305 h 1959251"/>
                <a:gd name="connsiteX74" fmla="*/ 30258 w 1138668"/>
                <a:gd name="connsiteY74" fmla="*/ 972455 h 1959251"/>
                <a:gd name="connsiteX75" fmla="*/ 19908 w 1138668"/>
                <a:gd name="connsiteY75" fmla="*/ 1148855 h 1959251"/>
                <a:gd name="connsiteX76" fmla="*/ 15858 w 1138668"/>
                <a:gd name="connsiteY76" fmla="*/ 1309505 h 1959251"/>
                <a:gd name="connsiteX77" fmla="*/ 31158 w 1138668"/>
                <a:gd name="connsiteY77" fmla="*/ 1397255 h 1959251"/>
                <a:gd name="connsiteX78" fmla="*/ 19908 w 1138668"/>
                <a:gd name="connsiteY78" fmla="*/ 1490855 h 1959251"/>
                <a:gd name="connsiteX79" fmla="*/ 30258 w 1138668"/>
                <a:gd name="connsiteY79" fmla="*/ 1581755 h 1959251"/>
                <a:gd name="connsiteX80" fmla="*/ 15408 w 1138668"/>
                <a:gd name="connsiteY80" fmla="*/ 1667255 h 1959251"/>
                <a:gd name="connsiteX81" fmla="*/ 3708 w 1138668"/>
                <a:gd name="connsiteY81" fmla="*/ 1831055 h 1959251"/>
                <a:gd name="connsiteX82" fmla="*/ 8658 w 1138668"/>
                <a:gd name="connsiteY82" fmla="*/ 1935005 h 1959251"/>
                <a:gd name="connsiteX83" fmla="*/ 78408 w 1138668"/>
                <a:gd name="connsiteY83" fmla="*/ 1955255 h 1959251"/>
                <a:gd name="connsiteX84" fmla="*/ 222858 w 1138668"/>
                <a:gd name="connsiteY84" fmla="*/ 1897655 h 1959251"/>
                <a:gd name="connsiteX85" fmla="*/ 788058 w 1138668"/>
                <a:gd name="connsiteY85" fmla="*/ 1727555 h 1959251"/>
                <a:gd name="connsiteX86" fmla="*/ 1138608 w 1138668"/>
                <a:gd name="connsiteY86" fmla="*/ 1663655 h 1959251"/>
                <a:gd name="connsiteX87" fmla="*/ 1118358 w 1138668"/>
                <a:gd name="connsiteY87" fmla="*/ 1243355 h 195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138668" h="1959251">
                  <a:moveTo>
                    <a:pt x="1118358" y="1243355"/>
                  </a:moveTo>
                  <a:cubicBezTo>
                    <a:pt x="1119258" y="1159205"/>
                    <a:pt x="1108458" y="1075955"/>
                    <a:pt x="1103508" y="992255"/>
                  </a:cubicBezTo>
                  <a:cubicBezTo>
                    <a:pt x="1096758" y="936905"/>
                    <a:pt x="1090458" y="881555"/>
                    <a:pt x="1085508" y="825755"/>
                  </a:cubicBezTo>
                  <a:cubicBezTo>
                    <a:pt x="1080558" y="803255"/>
                    <a:pt x="1039608" y="545405"/>
                    <a:pt x="1044108" y="532805"/>
                  </a:cubicBezTo>
                  <a:cubicBezTo>
                    <a:pt x="1042308" y="499055"/>
                    <a:pt x="971658" y="230855"/>
                    <a:pt x="951858" y="166955"/>
                  </a:cubicBezTo>
                  <a:cubicBezTo>
                    <a:pt x="950058" y="160655"/>
                    <a:pt x="946458" y="154805"/>
                    <a:pt x="939708" y="151655"/>
                  </a:cubicBezTo>
                  <a:cubicBezTo>
                    <a:pt x="917658" y="156605"/>
                    <a:pt x="919458" y="174605"/>
                    <a:pt x="918108" y="190805"/>
                  </a:cubicBezTo>
                  <a:cubicBezTo>
                    <a:pt x="938808" y="312755"/>
                    <a:pt x="963558" y="433805"/>
                    <a:pt x="981108" y="556205"/>
                  </a:cubicBezTo>
                  <a:cubicBezTo>
                    <a:pt x="999558" y="687155"/>
                    <a:pt x="1019358" y="818105"/>
                    <a:pt x="1010808" y="951305"/>
                  </a:cubicBezTo>
                  <a:cubicBezTo>
                    <a:pt x="1006308" y="1021955"/>
                    <a:pt x="997758" y="1091255"/>
                    <a:pt x="977508" y="1159205"/>
                  </a:cubicBezTo>
                  <a:cubicBezTo>
                    <a:pt x="969408" y="1186655"/>
                    <a:pt x="958608" y="1212755"/>
                    <a:pt x="940608" y="1235705"/>
                  </a:cubicBezTo>
                  <a:cubicBezTo>
                    <a:pt x="932058" y="1246505"/>
                    <a:pt x="923058" y="1258205"/>
                    <a:pt x="907758" y="1254605"/>
                  </a:cubicBezTo>
                  <a:cubicBezTo>
                    <a:pt x="892908" y="1251455"/>
                    <a:pt x="887958" y="1237505"/>
                    <a:pt x="884808" y="1224005"/>
                  </a:cubicBezTo>
                  <a:cubicBezTo>
                    <a:pt x="879408" y="1201505"/>
                    <a:pt x="877158" y="1178555"/>
                    <a:pt x="874908" y="1155155"/>
                  </a:cubicBezTo>
                  <a:cubicBezTo>
                    <a:pt x="870858" y="1106105"/>
                    <a:pt x="868158" y="1056605"/>
                    <a:pt x="856458" y="1008455"/>
                  </a:cubicBezTo>
                  <a:cubicBezTo>
                    <a:pt x="848808" y="976955"/>
                    <a:pt x="837108" y="946805"/>
                    <a:pt x="820908" y="913055"/>
                  </a:cubicBezTo>
                  <a:cubicBezTo>
                    <a:pt x="809658" y="935555"/>
                    <a:pt x="684108" y="1112855"/>
                    <a:pt x="681408" y="1120505"/>
                  </a:cubicBezTo>
                  <a:cubicBezTo>
                    <a:pt x="667458" y="1160555"/>
                    <a:pt x="649908" y="1198355"/>
                    <a:pt x="622908" y="1231205"/>
                  </a:cubicBezTo>
                  <a:cubicBezTo>
                    <a:pt x="609408" y="1247405"/>
                    <a:pt x="594558" y="1264955"/>
                    <a:pt x="571158" y="1261355"/>
                  </a:cubicBezTo>
                  <a:cubicBezTo>
                    <a:pt x="546858" y="1257305"/>
                    <a:pt x="541008" y="1233905"/>
                    <a:pt x="534708" y="1214105"/>
                  </a:cubicBezTo>
                  <a:cubicBezTo>
                    <a:pt x="523008" y="1176755"/>
                    <a:pt x="517608" y="1138055"/>
                    <a:pt x="513558" y="1099355"/>
                  </a:cubicBezTo>
                  <a:cubicBezTo>
                    <a:pt x="510858" y="1071905"/>
                    <a:pt x="509508" y="1044005"/>
                    <a:pt x="502758" y="1017005"/>
                  </a:cubicBezTo>
                  <a:cubicBezTo>
                    <a:pt x="496458" y="991805"/>
                    <a:pt x="480708" y="985955"/>
                    <a:pt x="459558" y="1000805"/>
                  </a:cubicBezTo>
                  <a:cubicBezTo>
                    <a:pt x="449208" y="1008005"/>
                    <a:pt x="439308" y="1016105"/>
                    <a:pt x="430758" y="1025555"/>
                  </a:cubicBezTo>
                  <a:cubicBezTo>
                    <a:pt x="382158" y="1081805"/>
                    <a:pt x="340308" y="1143005"/>
                    <a:pt x="307908" y="1210505"/>
                  </a:cubicBezTo>
                  <a:cubicBezTo>
                    <a:pt x="303858" y="1219055"/>
                    <a:pt x="262008" y="1325705"/>
                    <a:pt x="260658" y="1372955"/>
                  </a:cubicBezTo>
                  <a:cubicBezTo>
                    <a:pt x="259758" y="1399505"/>
                    <a:pt x="271008" y="1407155"/>
                    <a:pt x="296208" y="1399505"/>
                  </a:cubicBezTo>
                  <a:cubicBezTo>
                    <a:pt x="312858" y="1394555"/>
                    <a:pt x="326358" y="1388705"/>
                    <a:pt x="341208" y="1377005"/>
                  </a:cubicBezTo>
                  <a:cubicBezTo>
                    <a:pt x="375858" y="1356755"/>
                    <a:pt x="430758" y="1309955"/>
                    <a:pt x="455508" y="1294205"/>
                  </a:cubicBezTo>
                  <a:cubicBezTo>
                    <a:pt x="460908" y="1291055"/>
                    <a:pt x="465408" y="1282055"/>
                    <a:pt x="472158" y="1287455"/>
                  </a:cubicBezTo>
                  <a:cubicBezTo>
                    <a:pt x="477558" y="1291505"/>
                    <a:pt x="475308" y="1300055"/>
                    <a:pt x="473508" y="1306355"/>
                  </a:cubicBezTo>
                  <a:cubicBezTo>
                    <a:pt x="464958" y="1338755"/>
                    <a:pt x="449658" y="1367105"/>
                    <a:pt x="424908" y="1390055"/>
                  </a:cubicBezTo>
                  <a:cubicBezTo>
                    <a:pt x="425808" y="1395005"/>
                    <a:pt x="354258" y="1442705"/>
                    <a:pt x="342558" y="1448105"/>
                  </a:cubicBezTo>
                  <a:cubicBezTo>
                    <a:pt x="323658" y="1456655"/>
                    <a:pt x="305658" y="1467905"/>
                    <a:pt x="286308" y="1476005"/>
                  </a:cubicBezTo>
                  <a:cubicBezTo>
                    <a:pt x="251208" y="1490405"/>
                    <a:pt x="216558" y="1507955"/>
                    <a:pt x="178758" y="1515155"/>
                  </a:cubicBezTo>
                  <a:cubicBezTo>
                    <a:pt x="131508" y="1524155"/>
                    <a:pt x="102258" y="1505255"/>
                    <a:pt x="96408" y="1460255"/>
                  </a:cubicBezTo>
                  <a:cubicBezTo>
                    <a:pt x="90558" y="1418405"/>
                    <a:pt x="93258" y="1376555"/>
                    <a:pt x="105858" y="1336055"/>
                  </a:cubicBezTo>
                  <a:cubicBezTo>
                    <a:pt x="121608" y="1285205"/>
                    <a:pt x="150408" y="1241555"/>
                    <a:pt x="185058" y="1201505"/>
                  </a:cubicBezTo>
                  <a:cubicBezTo>
                    <a:pt x="197208" y="1183505"/>
                    <a:pt x="294858" y="1102505"/>
                    <a:pt x="330858" y="1075955"/>
                  </a:cubicBezTo>
                  <a:cubicBezTo>
                    <a:pt x="337608" y="1070555"/>
                    <a:pt x="345258" y="1063355"/>
                    <a:pt x="342108" y="1053455"/>
                  </a:cubicBezTo>
                  <a:cubicBezTo>
                    <a:pt x="338958" y="1043555"/>
                    <a:pt x="329058" y="1041755"/>
                    <a:pt x="320058" y="1040855"/>
                  </a:cubicBezTo>
                  <a:cubicBezTo>
                    <a:pt x="304308" y="1039505"/>
                    <a:pt x="289008" y="1036805"/>
                    <a:pt x="273258" y="1035455"/>
                  </a:cubicBezTo>
                  <a:cubicBezTo>
                    <a:pt x="236808" y="1031855"/>
                    <a:pt x="200358" y="1027805"/>
                    <a:pt x="166608" y="1011155"/>
                  </a:cubicBezTo>
                  <a:cubicBezTo>
                    <a:pt x="110358" y="983255"/>
                    <a:pt x="87408" y="933305"/>
                    <a:pt x="73458" y="872105"/>
                  </a:cubicBezTo>
                  <a:cubicBezTo>
                    <a:pt x="88308" y="879305"/>
                    <a:pt x="93708" y="889205"/>
                    <a:pt x="100458" y="897755"/>
                  </a:cubicBezTo>
                  <a:cubicBezTo>
                    <a:pt x="118908" y="921605"/>
                    <a:pt x="136458" y="945455"/>
                    <a:pt x="158508" y="966155"/>
                  </a:cubicBezTo>
                  <a:cubicBezTo>
                    <a:pt x="167508" y="974255"/>
                    <a:pt x="176508" y="981905"/>
                    <a:pt x="188208" y="985955"/>
                  </a:cubicBezTo>
                  <a:cubicBezTo>
                    <a:pt x="208908" y="993155"/>
                    <a:pt x="222408" y="982355"/>
                    <a:pt x="219708" y="960305"/>
                  </a:cubicBezTo>
                  <a:cubicBezTo>
                    <a:pt x="218808" y="950405"/>
                    <a:pt x="214308" y="941405"/>
                    <a:pt x="209358" y="933305"/>
                  </a:cubicBezTo>
                  <a:cubicBezTo>
                    <a:pt x="200358" y="917105"/>
                    <a:pt x="191358" y="900455"/>
                    <a:pt x="181458" y="884705"/>
                  </a:cubicBezTo>
                  <a:cubicBezTo>
                    <a:pt x="136908" y="814055"/>
                    <a:pt x="112158" y="736205"/>
                    <a:pt x="109008" y="653405"/>
                  </a:cubicBezTo>
                  <a:cubicBezTo>
                    <a:pt x="106308" y="577805"/>
                    <a:pt x="105858" y="502205"/>
                    <a:pt x="117108" y="427055"/>
                  </a:cubicBezTo>
                  <a:cubicBezTo>
                    <a:pt x="126558" y="363155"/>
                    <a:pt x="135558" y="299255"/>
                    <a:pt x="155808" y="238055"/>
                  </a:cubicBezTo>
                  <a:cubicBezTo>
                    <a:pt x="160308" y="225005"/>
                    <a:pt x="163008" y="207005"/>
                    <a:pt x="179208" y="205655"/>
                  </a:cubicBezTo>
                  <a:cubicBezTo>
                    <a:pt x="196308" y="204305"/>
                    <a:pt x="199458" y="223205"/>
                    <a:pt x="205308" y="235355"/>
                  </a:cubicBezTo>
                  <a:cubicBezTo>
                    <a:pt x="220608" y="269105"/>
                    <a:pt x="226908" y="305555"/>
                    <a:pt x="235008" y="341105"/>
                  </a:cubicBezTo>
                  <a:cubicBezTo>
                    <a:pt x="237258" y="351005"/>
                    <a:pt x="236808" y="362255"/>
                    <a:pt x="250308" y="369455"/>
                  </a:cubicBezTo>
                  <a:cubicBezTo>
                    <a:pt x="258408" y="351005"/>
                    <a:pt x="258858" y="331655"/>
                    <a:pt x="260658" y="312755"/>
                  </a:cubicBezTo>
                  <a:cubicBezTo>
                    <a:pt x="268758" y="233555"/>
                    <a:pt x="299358" y="167405"/>
                    <a:pt x="365958" y="120155"/>
                  </a:cubicBezTo>
                  <a:cubicBezTo>
                    <a:pt x="384408" y="107105"/>
                    <a:pt x="403758" y="95405"/>
                    <a:pt x="420408" y="80105"/>
                  </a:cubicBezTo>
                  <a:cubicBezTo>
                    <a:pt x="420858" y="78755"/>
                    <a:pt x="421308" y="77405"/>
                    <a:pt x="421758" y="75605"/>
                  </a:cubicBezTo>
                  <a:cubicBezTo>
                    <a:pt x="421758" y="75155"/>
                    <a:pt x="422208" y="74255"/>
                    <a:pt x="422208" y="73805"/>
                  </a:cubicBezTo>
                  <a:cubicBezTo>
                    <a:pt x="422658" y="58955"/>
                    <a:pt x="422658" y="44105"/>
                    <a:pt x="422208" y="29255"/>
                  </a:cubicBezTo>
                  <a:cubicBezTo>
                    <a:pt x="422208" y="28355"/>
                    <a:pt x="421758" y="26555"/>
                    <a:pt x="421758" y="25205"/>
                  </a:cubicBezTo>
                  <a:cubicBezTo>
                    <a:pt x="420408" y="18005"/>
                    <a:pt x="422658" y="9905"/>
                    <a:pt x="417258" y="3605"/>
                  </a:cubicBezTo>
                  <a:cubicBezTo>
                    <a:pt x="407358" y="-8095"/>
                    <a:pt x="357858" y="12155"/>
                    <a:pt x="347058" y="15305"/>
                  </a:cubicBezTo>
                  <a:cubicBezTo>
                    <a:pt x="318258" y="23405"/>
                    <a:pt x="222408" y="49505"/>
                    <a:pt x="201708" y="55805"/>
                  </a:cubicBezTo>
                  <a:cubicBezTo>
                    <a:pt x="172908" y="64805"/>
                    <a:pt x="148608" y="76955"/>
                    <a:pt x="130158" y="103055"/>
                  </a:cubicBezTo>
                  <a:cubicBezTo>
                    <a:pt x="112158" y="128705"/>
                    <a:pt x="114858" y="154355"/>
                    <a:pt x="108558" y="183605"/>
                  </a:cubicBezTo>
                  <a:cubicBezTo>
                    <a:pt x="106308" y="193955"/>
                    <a:pt x="100908" y="214655"/>
                    <a:pt x="100908" y="213305"/>
                  </a:cubicBezTo>
                  <a:cubicBezTo>
                    <a:pt x="86508" y="220955"/>
                    <a:pt x="91908" y="277655"/>
                    <a:pt x="88308" y="294755"/>
                  </a:cubicBezTo>
                  <a:cubicBezTo>
                    <a:pt x="82008" y="324005"/>
                    <a:pt x="76608" y="353705"/>
                    <a:pt x="71658" y="383405"/>
                  </a:cubicBezTo>
                  <a:cubicBezTo>
                    <a:pt x="55908" y="480605"/>
                    <a:pt x="47358" y="578255"/>
                    <a:pt x="37008" y="676355"/>
                  </a:cubicBezTo>
                  <a:cubicBezTo>
                    <a:pt x="31608" y="725855"/>
                    <a:pt x="24858" y="775355"/>
                    <a:pt x="22608" y="825305"/>
                  </a:cubicBezTo>
                  <a:cubicBezTo>
                    <a:pt x="20808" y="868505"/>
                    <a:pt x="16308" y="931955"/>
                    <a:pt x="30258" y="972455"/>
                  </a:cubicBezTo>
                  <a:cubicBezTo>
                    <a:pt x="33408" y="1030505"/>
                    <a:pt x="23958" y="1090805"/>
                    <a:pt x="19908" y="1148855"/>
                  </a:cubicBezTo>
                  <a:cubicBezTo>
                    <a:pt x="15858" y="1202405"/>
                    <a:pt x="12708" y="1255505"/>
                    <a:pt x="15858" y="1309505"/>
                  </a:cubicBezTo>
                  <a:cubicBezTo>
                    <a:pt x="17658" y="1339205"/>
                    <a:pt x="26658" y="1367555"/>
                    <a:pt x="31158" y="1397255"/>
                  </a:cubicBezTo>
                  <a:cubicBezTo>
                    <a:pt x="36108" y="1429655"/>
                    <a:pt x="23508" y="1458905"/>
                    <a:pt x="19908" y="1490855"/>
                  </a:cubicBezTo>
                  <a:cubicBezTo>
                    <a:pt x="16758" y="1521905"/>
                    <a:pt x="27108" y="1551155"/>
                    <a:pt x="30258" y="1581755"/>
                  </a:cubicBezTo>
                  <a:cubicBezTo>
                    <a:pt x="33408" y="1612355"/>
                    <a:pt x="22158" y="1637555"/>
                    <a:pt x="15408" y="1667255"/>
                  </a:cubicBezTo>
                  <a:cubicBezTo>
                    <a:pt x="3258" y="1721255"/>
                    <a:pt x="5058" y="1776155"/>
                    <a:pt x="3708" y="1831055"/>
                  </a:cubicBezTo>
                  <a:cubicBezTo>
                    <a:pt x="2808" y="1864805"/>
                    <a:pt x="-6642" y="1903055"/>
                    <a:pt x="8658" y="1935005"/>
                  </a:cubicBezTo>
                  <a:cubicBezTo>
                    <a:pt x="23058" y="1964705"/>
                    <a:pt x="50058" y="1961105"/>
                    <a:pt x="78408" y="1955255"/>
                  </a:cubicBezTo>
                  <a:cubicBezTo>
                    <a:pt x="127908" y="1945355"/>
                    <a:pt x="179658" y="1923305"/>
                    <a:pt x="222858" y="1897655"/>
                  </a:cubicBezTo>
                  <a:lnTo>
                    <a:pt x="788058" y="1727555"/>
                  </a:lnTo>
                  <a:cubicBezTo>
                    <a:pt x="811908" y="1713605"/>
                    <a:pt x="1138158" y="1666355"/>
                    <a:pt x="1138608" y="1663655"/>
                  </a:cubicBezTo>
                  <a:cubicBezTo>
                    <a:pt x="1139958" y="1634405"/>
                    <a:pt x="1118358" y="1249205"/>
                    <a:pt x="1118358" y="1243355"/>
                  </a:cubicBezTo>
                  <a:close/>
                </a:path>
              </a:pathLst>
            </a:custGeom>
            <a:solidFill>
              <a:srgbClr val="40352F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263">
              <a:extLst>
                <a:ext uri="{FF2B5EF4-FFF2-40B4-BE49-F238E27FC236}">
                  <a16:creationId xmlns:a16="http://schemas.microsoft.com/office/drawing/2014/main" xmlns="" id="{315F8EE0-BB85-41B2-AFEA-6F5BFF0C2E4F}"/>
                </a:ext>
              </a:extLst>
            </p:cNvPr>
            <p:cNvSpPr/>
            <p:nvPr/>
          </p:nvSpPr>
          <p:spPr>
            <a:xfrm>
              <a:off x="1834754" y="3643360"/>
              <a:ext cx="1070660" cy="2030370"/>
            </a:xfrm>
            <a:custGeom>
              <a:avLst/>
              <a:gdLst>
                <a:gd name="connsiteX0" fmla="*/ 732618 w 760067"/>
                <a:gd name="connsiteY0" fmla="*/ 1033671 h 1441370"/>
                <a:gd name="connsiteX1" fmla="*/ 656568 w 760067"/>
                <a:gd name="connsiteY1" fmla="*/ 732171 h 1441370"/>
                <a:gd name="connsiteX2" fmla="*/ 622368 w 760067"/>
                <a:gd name="connsiteY2" fmla="*/ 561621 h 1441370"/>
                <a:gd name="connsiteX3" fmla="*/ 602118 w 760067"/>
                <a:gd name="connsiteY3" fmla="*/ 443271 h 1441370"/>
                <a:gd name="connsiteX4" fmla="*/ 456318 w 760067"/>
                <a:gd name="connsiteY4" fmla="*/ 178671 h 1441370"/>
                <a:gd name="connsiteX5" fmla="*/ 32868 w 760067"/>
                <a:gd name="connsiteY5" fmla="*/ 21 h 1441370"/>
                <a:gd name="connsiteX6" fmla="*/ 468 w 760067"/>
                <a:gd name="connsiteY6" fmla="*/ 102621 h 1441370"/>
                <a:gd name="connsiteX7" fmla="*/ 127818 w 760067"/>
                <a:gd name="connsiteY7" fmla="*/ 661521 h 1441370"/>
                <a:gd name="connsiteX8" fmla="*/ 161568 w 760067"/>
                <a:gd name="connsiteY8" fmla="*/ 934221 h 1441370"/>
                <a:gd name="connsiteX9" fmla="*/ 185868 w 760067"/>
                <a:gd name="connsiteY9" fmla="*/ 1279371 h 1441370"/>
                <a:gd name="connsiteX10" fmla="*/ 188568 w 760067"/>
                <a:gd name="connsiteY10" fmla="*/ 1381971 h 1441370"/>
                <a:gd name="connsiteX11" fmla="*/ 188568 w 760067"/>
                <a:gd name="connsiteY11" fmla="*/ 1441371 h 1441370"/>
                <a:gd name="connsiteX12" fmla="*/ 391068 w 760067"/>
                <a:gd name="connsiteY12" fmla="*/ 1393221 h 1441370"/>
                <a:gd name="connsiteX13" fmla="*/ 380268 w 760067"/>
                <a:gd name="connsiteY13" fmla="*/ 1318071 h 1441370"/>
                <a:gd name="connsiteX14" fmla="*/ 406818 w 760067"/>
                <a:gd name="connsiteY14" fmla="*/ 1295121 h 1441370"/>
                <a:gd name="connsiteX15" fmla="*/ 437868 w 760067"/>
                <a:gd name="connsiteY15" fmla="*/ 1285671 h 1441370"/>
                <a:gd name="connsiteX16" fmla="*/ 496818 w 760067"/>
                <a:gd name="connsiteY16" fmla="*/ 1264071 h 1441370"/>
                <a:gd name="connsiteX17" fmla="*/ 555768 w 760067"/>
                <a:gd name="connsiteY17" fmla="*/ 1246971 h 1441370"/>
                <a:gd name="connsiteX18" fmla="*/ 581418 w 760067"/>
                <a:gd name="connsiteY18" fmla="*/ 1240221 h 1441370"/>
                <a:gd name="connsiteX19" fmla="*/ 615168 w 760067"/>
                <a:gd name="connsiteY19" fmla="*/ 1228971 h 1441370"/>
                <a:gd name="connsiteX20" fmla="*/ 690768 w 760067"/>
                <a:gd name="connsiteY20" fmla="*/ 1202871 h 1441370"/>
                <a:gd name="connsiteX21" fmla="*/ 760068 w 760067"/>
                <a:gd name="connsiteY21" fmla="*/ 1180371 h 1441370"/>
                <a:gd name="connsiteX22" fmla="*/ 732618 w 760067"/>
                <a:gd name="connsiteY22" fmla="*/ 1033671 h 1441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60067" h="1441370">
                  <a:moveTo>
                    <a:pt x="732618" y="1033671"/>
                  </a:moveTo>
                  <a:cubicBezTo>
                    <a:pt x="707418" y="932871"/>
                    <a:pt x="681768" y="832521"/>
                    <a:pt x="656568" y="732171"/>
                  </a:cubicBezTo>
                  <a:cubicBezTo>
                    <a:pt x="645318" y="675471"/>
                    <a:pt x="633618" y="618771"/>
                    <a:pt x="622368" y="561621"/>
                  </a:cubicBezTo>
                  <a:cubicBezTo>
                    <a:pt x="616968" y="521571"/>
                    <a:pt x="613368" y="481971"/>
                    <a:pt x="602118" y="443271"/>
                  </a:cubicBezTo>
                  <a:cubicBezTo>
                    <a:pt x="594018" y="414921"/>
                    <a:pt x="471168" y="206571"/>
                    <a:pt x="456318" y="178671"/>
                  </a:cubicBezTo>
                  <a:cubicBezTo>
                    <a:pt x="444618" y="176871"/>
                    <a:pt x="40968" y="-2229"/>
                    <a:pt x="32868" y="21"/>
                  </a:cubicBezTo>
                  <a:cubicBezTo>
                    <a:pt x="25218" y="20271"/>
                    <a:pt x="-4032" y="86871"/>
                    <a:pt x="468" y="102621"/>
                  </a:cubicBezTo>
                  <a:cubicBezTo>
                    <a:pt x="62568" y="282171"/>
                    <a:pt x="98568" y="473871"/>
                    <a:pt x="127818" y="661521"/>
                  </a:cubicBezTo>
                  <a:cubicBezTo>
                    <a:pt x="141768" y="751971"/>
                    <a:pt x="153018" y="842871"/>
                    <a:pt x="161568" y="934221"/>
                  </a:cubicBezTo>
                  <a:cubicBezTo>
                    <a:pt x="165618" y="979671"/>
                    <a:pt x="183618" y="1226271"/>
                    <a:pt x="185868" y="1279371"/>
                  </a:cubicBezTo>
                  <a:cubicBezTo>
                    <a:pt x="187218" y="1313571"/>
                    <a:pt x="187218" y="1347771"/>
                    <a:pt x="188568" y="1381971"/>
                  </a:cubicBezTo>
                  <a:cubicBezTo>
                    <a:pt x="189018" y="1393671"/>
                    <a:pt x="188118" y="1422021"/>
                    <a:pt x="188568" y="1441371"/>
                  </a:cubicBezTo>
                  <a:cubicBezTo>
                    <a:pt x="202518" y="1441371"/>
                    <a:pt x="370818" y="1402671"/>
                    <a:pt x="391068" y="1393221"/>
                  </a:cubicBezTo>
                  <a:cubicBezTo>
                    <a:pt x="391068" y="1389621"/>
                    <a:pt x="381168" y="1326621"/>
                    <a:pt x="380268" y="1318071"/>
                  </a:cubicBezTo>
                  <a:cubicBezTo>
                    <a:pt x="384318" y="1304571"/>
                    <a:pt x="394218" y="1297821"/>
                    <a:pt x="406818" y="1295121"/>
                  </a:cubicBezTo>
                  <a:cubicBezTo>
                    <a:pt x="418068" y="1292871"/>
                    <a:pt x="427968" y="1289721"/>
                    <a:pt x="437868" y="1285671"/>
                  </a:cubicBezTo>
                  <a:cubicBezTo>
                    <a:pt x="453618" y="1278921"/>
                    <a:pt x="480168" y="1269021"/>
                    <a:pt x="496818" y="1264071"/>
                  </a:cubicBezTo>
                  <a:lnTo>
                    <a:pt x="555768" y="1246971"/>
                  </a:lnTo>
                  <a:cubicBezTo>
                    <a:pt x="564318" y="1244721"/>
                    <a:pt x="572868" y="1242471"/>
                    <a:pt x="581418" y="1240221"/>
                  </a:cubicBezTo>
                  <a:cubicBezTo>
                    <a:pt x="594468" y="1237071"/>
                    <a:pt x="613818" y="1228971"/>
                    <a:pt x="615168" y="1228971"/>
                  </a:cubicBezTo>
                  <a:cubicBezTo>
                    <a:pt x="643968" y="1224021"/>
                    <a:pt x="662868" y="1208721"/>
                    <a:pt x="690768" y="1202871"/>
                  </a:cubicBezTo>
                  <a:cubicBezTo>
                    <a:pt x="712368" y="1197921"/>
                    <a:pt x="722268" y="1189821"/>
                    <a:pt x="760068" y="1180371"/>
                  </a:cubicBezTo>
                  <a:cubicBezTo>
                    <a:pt x="747018" y="1120071"/>
                    <a:pt x="742068" y="1065621"/>
                    <a:pt x="732618" y="1033671"/>
                  </a:cubicBezTo>
                  <a:close/>
                </a:path>
              </a:pathLst>
            </a:custGeom>
            <a:solidFill>
              <a:srgbClr val="FEFEFE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264">
              <a:extLst>
                <a:ext uri="{FF2B5EF4-FFF2-40B4-BE49-F238E27FC236}">
                  <a16:creationId xmlns:a16="http://schemas.microsoft.com/office/drawing/2014/main" xmlns="" id="{E05A15FA-65BF-4078-A00D-F4FAF14CA59E}"/>
                </a:ext>
              </a:extLst>
            </p:cNvPr>
            <p:cNvSpPr/>
            <p:nvPr/>
          </p:nvSpPr>
          <p:spPr>
            <a:xfrm>
              <a:off x="2086238" y="4013580"/>
              <a:ext cx="817274" cy="1661419"/>
            </a:xfrm>
            <a:custGeom>
              <a:avLst/>
              <a:gdLst>
                <a:gd name="connsiteX0" fmla="*/ 401987 w 580187"/>
                <a:gd name="connsiteY0" fmla="*/ 978300 h 1179450"/>
                <a:gd name="connsiteX1" fmla="*/ 376337 w 580187"/>
                <a:gd name="connsiteY1" fmla="*/ 985050 h 1179450"/>
                <a:gd name="connsiteX2" fmla="*/ 317387 w 580187"/>
                <a:gd name="connsiteY2" fmla="*/ 1002150 h 1179450"/>
                <a:gd name="connsiteX3" fmla="*/ 258437 w 580187"/>
                <a:gd name="connsiteY3" fmla="*/ 1023750 h 1179450"/>
                <a:gd name="connsiteX4" fmla="*/ 227387 w 580187"/>
                <a:gd name="connsiteY4" fmla="*/ 1033200 h 1179450"/>
                <a:gd name="connsiteX5" fmla="*/ 200837 w 580187"/>
                <a:gd name="connsiteY5" fmla="*/ 1056150 h 1179450"/>
                <a:gd name="connsiteX6" fmla="*/ 211637 w 580187"/>
                <a:gd name="connsiteY6" fmla="*/ 1131300 h 1179450"/>
                <a:gd name="connsiteX7" fmla="*/ 9137 w 580187"/>
                <a:gd name="connsiteY7" fmla="*/ 1179450 h 1179450"/>
                <a:gd name="connsiteX8" fmla="*/ 9137 w 580187"/>
                <a:gd name="connsiteY8" fmla="*/ 1120050 h 1179450"/>
                <a:gd name="connsiteX9" fmla="*/ 6437 w 580187"/>
                <a:gd name="connsiteY9" fmla="*/ 1017450 h 1179450"/>
                <a:gd name="connsiteX10" fmla="*/ 1037 w 580187"/>
                <a:gd name="connsiteY10" fmla="*/ 859050 h 1179450"/>
                <a:gd name="connsiteX11" fmla="*/ 18137 w 580187"/>
                <a:gd name="connsiteY11" fmla="*/ 840150 h 1179450"/>
                <a:gd name="connsiteX12" fmla="*/ 94187 w 580187"/>
                <a:gd name="connsiteY12" fmla="*/ 810000 h 1179450"/>
                <a:gd name="connsiteX13" fmla="*/ 165287 w 580187"/>
                <a:gd name="connsiteY13" fmla="*/ 814050 h 1179450"/>
                <a:gd name="connsiteX14" fmla="*/ 159437 w 580187"/>
                <a:gd name="connsiteY14" fmla="*/ 851850 h 1179450"/>
                <a:gd name="connsiteX15" fmla="*/ 103637 w 580187"/>
                <a:gd name="connsiteY15" fmla="*/ 927900 h 1179450"/>
                <a:gd name="connsiteX16" fmla="*/ 93737 w 580187"/>
                <a:gd name="connsiteY16" fmla="*/ 960300 h 1179450"/>
                <a:gd name="connsiteX17" fmla="*/ 145937 w 580187"/>
                <a:gd name="connsiteY17" fmla="*/ 974250 h 1179450"/>
                <a:gd name="connsiteX18" fmla="*/ 196337 w 580187"/>
                <a:gd name="connsiteY18" fmla="*/ 963000 h 1179450"/>
                <a:gd name="connsiteX19" fmla="*/ 227837 w 580187"/>
                <a:gd name="connsiteY19" fmla="*/ 871650 h 1179450"/>
                <a:gd name="connsiteX20" fmla="*/ 207587 w 580187"/>
                <a:gd name="connsiteY20" fmla="*/ 720900 h 1179450"/>
                <a:gd name="connsiteX21" fmla="*/ 250337 w 580187"/>
                <a:gd name="connsiteY21" fmla="*/ 686700 h 1179450"/>
                <a:gd name="connsiteX22" fmla="*/ 311087 w 580187"/>
                <a:gd name="connsiteY22" fmla="*/ 702450 h 1179450"/>
                <a:gd name="connsiteX23" fmla="*/ 333137 w 580187"/>
                <a:gd name="connsiteY23" fmla="*/ 759600 h 1179450"/>
                <a:gd name="connsiteX24" fmla="*/ 300287 w 580187"/>
                <a:gd name="connsiteY24" fmla="*/ 807750 h 1179450"/>
                <a:gd name="connsiteX25" fmla="*/ 316937 w 580187"/>
                <a:gd name="connsiteY25" fmla="*/ 837900 h 1179450"/>
                <a:gd name="connsiteX26" fmla="*/ 428987 w 580187"/>
                <a:gd name="connsiteY26" fmla="*/ 809550 h 1179450"/>
                <a:gd name="connsiteX27" fmla="*/ 476237 w 580187"/>
                <a:gd name="connsiteY27" fmla="*/ 727650 h 1179450"/>
                <a:gd name="connsiteX28" fmla="*/ 430337 w 580187"/>
                <a:gd name="connsiteY28" fmla="*/ 465750 h 1179450"/>
                <a:gd name="connsiteX29" fmla="*/ 385787 w 580187"/>
                <a:gd name="connsiteY29" fmla="*/ 454050 h 1179450"/>
                <a:gd name="connsiteX30" fmla="*/ 284537 w 580187"/>
                <a:gd name="connsiteY30" fmla="*/ 535950 h 1179450"/>
                <a:gd name="connsiteX31" fmla="*/ 247187 w 580187"/>
                <a:gd name="connsiteY31" fmla="*/ 548100 h 1179450"/>
                <a:gd name="connsiteX32" fmla="*/ 249887 w 580187"/>
                <a:gd name="connsiteY32" fmla="*/ 508950 h 1179450"/>
                <a:gd name="connsiteX33" fmla="*/ 323237 w 580187"/>
                <a:gd name="connsiteY33" fmla="*/ 335250 h 1179450"/>
                <a:gd name="connsiteX34" fmla="*/ 353387 w 580187"/>
                <a:gd name="connsiteY34" fmla="*/ 215550 h 1179450"/>
                <a:gd name="connsiteX35" fmla="*/ 303887 w 580187"/>
                <a:gd name="connsiteY35" fmla="*/ 107100 h 1179450"/>
                <a:gd name="connsiteX36" fmla="*/ 297137 w 580187"/>
                <a:gd name="connsiteY36" fmla="*/ 15300 h 1179450"/>
                <a:gd name="connsiteX37" fmla="*/ 318737 w 580187"/>
                <a:gd name="connsiteY37" fmla="*/ 0 h 1179450"/>
                <a:gd name="connsiteX38" fmla="*/ 422237 w 580187"/>
                <a:gd name="connsiteY38" fmla="*/ 180900 h 1179450"/>
                <a:gd name="connsiteX39" fmla="*/ 442487 w 580187"/>
                <a:gd name="connsiteY39" fmla="*/ 299250 h 1179450"/>
                <a:gd name="connsiteX40" fmla="*/ 476687 w 580187"/>
                <a:gd name="connsiteY40" fmla="*/ 469800 h 1179450"/>
                <a:gd name="connsiteX41" fmla="*/ 552737 w 580187"/>
                <a:gd name="connsiteY41" fmla="*/ 771300 h 1179450"/>
                <a:gd name="connsiteX42" fmla="*/ 580187 w 580187"/>
                <a:gd name="connsiteY42" fmla="*/ 918900 h 1179450"/>
                <a:gd name="connsiteX43" fmla="*/ 510887 w 580187"/>
                <a:gd name="connsiteY43" fmla="*/ 941400 h 1179450"/>
                <a:gd name="connsiteX44" fmla="*/ 435287 w 580187"/>
                <a:gd name="connsiteY44" fmla="*/ 967500 h 1179450"/>
                <a:gd name="connsiteX45" fmla="*/ 401987 w 580187"/>
                <a:gd name="connsiteY45" fmla="*/ 978300 h 117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80187" h="1179450">
                  <a:moveTo>
                    <a:pt x="401987" y="978300"/>
                  </a:moveTo>
                  <a:cubicBezTo>
                    <a:pt x="393437" y="980550"/>
                    <a:pt x="384887" y="982800"/>
                    <a:pt x="376337" y="985050"/>
                  </a:cubicBezTo>
                  <a:lnTo>
                    <a:pt x="317387" y="1002150"/>
                  </a:lnTo>
                  <a:cubicBezTo>
                    <a:pt x="300737" y="1007100"/>
                    <a:pt x="274187" y="1017000"/>
                    <a:pt x="258437" y="1023750"/>
                  </a:cubicBezTo>
                  <a:cubicBezTo>
                    <a:pt x="248537" y="1027800"/>
                    <a:pt x="238637" y="1030950"/>
                    <a:pt x="227387" y="1033200"/>
                  </a:cubicBezTo>
                  <a:cubicBezTo>
                    <a:pt x="214787" y="1035900"/>
                    <a:pt x="204887" y="1042650"/>
                    <a:pt x="200837" y="1056150"/>
                  </a:cubicBezTo>
                  <a:cubicBezTo>
                    <a:pt x="201737" y="1064250"/>
                    <a:pt x="211637" y="1127700"/>
                    <a:pt x="211637" y="1131300"/>
                  </a:cubicBezTo>
                  <a:cubicBezTo>
                    <a:pt x="191387" y="1140750"/>
                    <a:pt x="23087" y="1179450"/>
                    <a:pt x="9137" y="1179450"/>
                  </a:cubicBezTo>
                  <a:cubicBezTo>
                    <a:pt x="9137" y="1160100"/>
                    <a:pt x="9587" y="1131750"/>
                    <a:pt x="9137" y="1120050"/>
                  </a:cubicBezTo>
                  <a:cubicBezTo>
                    <a:pt x="7787" y="1085850"/>
                    <a:pt x="7787" y="1051650"/>
                    <a:pt x="6437" y="1017450"/>
                  </a:cubicBezTo>
                  <a:cubicBezTo>
                    <a:pt x="4187" y="964800"/>
                    <a:pt x="-2563" y="911700"/>
                    <a:pt x="1037" y="859050"/>
                  </a:cubicBezTo>
                  <a:cubicBezTo>
                    <a:pt x="2837" y="849150"/>
                    <a:pt x="10037" y="843750"/>
                    <a:pt x="18137" y="840150"/>
                  </a:cubicBezTo>
                  <a:cubicBezTo>
                    <a:pt x="42887" y="828450"/>
                    <a:pt x="68087" y="817200"/>
                    <a:pt x="94187" y="810000"/>
                  </a:cubicBezTo>
                  <a:cubicBezTo>
                    <a:pt x="112637" y="805050"/>
                    <a:pt x="152687" y="793350"/>
                    <a:pt x="165287" y="814050"/>
                  </a:cubicBezTo>
                  <a:cubicBezTo>
                    <a:pt x="173387" y="827550"/>
                    <a:pt x="166637" y="840150"/>
                    <a:pt x="159437" y="851850"/>
                  </a:cubicBezTo>
                  <a:cubicBezTo>
                    <a:pt x="143237" y="878850"/>
                    <a:pt x="121637" y="902250"/>
                    <a:pt x="103637" y="927900"/>
                  </a:cubicBezTo>
                  <a:cubicBezTo>
                    <a:pt x="96887" y="937350"/>
                    <a:pt x="86987" y="947700"/>
                    <a:pt x="93737" y="960300"/>
                  </a:cubicBezTo>
                  <a:cubicBezTo>
                    <a:pt x="102737" y="976500"/>
                    <a:pt x="130187" y="974700"/>
                    <a:pt x="145937" y="974250"/>
                  </a:cubicBezTo>
                  <a:cubicBezTo>
                    <a:pt x="163037" y="974250"/>
                    <a:pt x="181487" y="971550"/>
                    <a:pt x="196337" y="963000"/>
                  </a:cubicBezTo>
                  <a:cubicBezTo>
                    <a:pt x="229637" y="944550"/>
                    <a:pt x="230537" y="904950"/>
                    <a:pt x="227837" y="871650"/>
                  </a:cubicBezTo>
                  <a:cubicBezTo>
                    <a:pt x="223787" y="821250"/>
                    <a:pt x="211637" y="771300"/>
                    <a:pt x="207587" y="720900"/>
                  </a:cubicBezTo>
                  <a:cubicBezTo>
                    <a:pt x="203987" y="679050"/>
                    <a:pt x="211187" y="673200"/>
                    <a:pt x="250337" y="686700"/>
                  </a:cubicBezTo>
                  <a:cubicBezTo>
                    <a:pt x="270137" y="693450"/>
                    <a:pt x="291287" y="696150"/>
                    <a:pt x="311087" y="702450"/>
                  </a:cubicBezTo>
                  <a:cubicBezTo>
                    <a:pt x="344837" y="713700"/>
                    <a:pt x="350687" y="729450"/>
                    <a:pt x="333137" y="759600"/>
                  </a:cubicBezTo>
                  <a:cubicBezTo>
                    <a:pt x="323237" y="776250"/>
                    <a:pt x="309737" y="790650"/>
                    <a:pt x="300287" y="807750"/>
                  </a:cubicBezTo>
                  <a:cubicBezTo>
                    <a:pt x="289037" y="828000"/>
                    <a:pt x="293987" y="837900"/>
                    <a:pt x="316937" y="837900"/>
                  </a:cubicBezTo>
                  <a:cubicBezTo>
                    <a:pt x="356537" y="837900"/>
                    <a:pt x="394337" y="828900"/>
                    <a:pt x="428987" y="809550"/>
                  </a:cubicBezTo>
                  <a:cubicBezTo>
                    <a:pt x="460937" y="792000"/>
                    <a:pt x="474887" y="762750"/>
                    <a:pt x="476237" y="727650"/>
                  </a:cubicBezTo>
                  <a:cubicBezTo>
                    <a:pt x="480737" y="637200"/>
                    <a:pt x="459137" y="550800"/>
                    <a:pt x="430337" y="465750"/>
                  </a:cubicBezTo>
                  <a:cubicBezTo>
                    <a:pt x="421337" y="439650"/>
                    <a:pt x="407837" y="436950"/>
                    <a:pt x="385787" y="454050"/>
                  </a:cubicBezTo>
                  <a:cubicBezTo>
                    <a:pt x="351587" y="480600"/>
                    <a:pt x="319637" y="510300"/>
                    <a:pt x="284537" y="535950"/>
                  </a:cubicBezTo>
                  <a:cubicBezTo>
                    <a:pt x="273287" y="544050"/>
                    <a:pt x="260687" y="558450"/>
                    <a:pt x="247187" y="548100"/>
                  </a:cubicBezTo>
                  <a:cubicBezTo>
                    <a:pt x="233237" y="537300"/>
                    <a:pt x="244487" y="521550"/>
                    <a:pt x="249887" y="508950"/>
                  </a:cubicBezTo>
                  <a:cubicBezTo>
                    <a:pt x="274637" y="450900"/>
                    <a:pt x="300737" y="393750"/>
                    <a:pt x="323237" y="335250"/>
                  </a:cubicBezTo>
                  <a:cubicBezTo>
                    <a:pt x="338087" y="296550"/>
                    <a:pt x="349787" y="256950"/>
                    <a:pt x="353387" y="215550"/>
                  </a:cubicBezTo>
                  <a:cubicBezTo>
                    <a:pt x="356987" y="171000"/>
                    <a:pt x="344387" y="131400"/>
                    <a:pt x="303887" y="107100"/>
                  </a:cubicBezTo>
                  <a:cubicBezTo>
                    <a:pt x="248087" y="73800"/>
                    <a:pt x="261137" y="47700"/>
                    <a:pt x="297137" y="15300"/>
                  </a:cubicBezTo>
                  <a:cubicBezTo>
                    <a:pt x="303887" y="9450"/>
                    <a:pt x="309287" y="2250"/>
                    <a:pt x="318737" y="0"/>
                  </a:cubicBezTo>
                  <a:cubicBezTo>
                    <a:pt x="355637" y="67950"/>
                    <a:pt x="414137" y="151650"/>
                    <a:pt x="422237" y="180900"/>
                  </a:cubicBezTo>
                  <a:cubicBezTo>
                    <a:pt x="433037" y="219600"/>
                    <a:pt x="437087" y="259200"/>
                    <a:pt x="442487" y="299250"/>
                  </a:cubicBezTo>
                  <a:cubicBezTo>
                    <a:pt x="453737" y="355950"/>
                    <a:pt x="465437" y="412650"/>
                    <a:pt x="476687" y="469800"/>
                  </a:cubicBezTo>
                  <a:cubicBezTo>
                    <a:pt x="501887" y="570600"/>
                    <a:pt x="527537" y="670950"/>
                    <a:pt x="552737" y="771300"/>
                  </a:cubicBezTo>
                  <a:cubicBezTo>
                    <a:pt x="562187" y="803250"/>
                    <a:pt x="567137" y="857700"/>
                    <a:pt x="580187" y="918900"/>
                  </a:cubicBezTo>
                  <a:cubicBezTo>
                    <a:pt x="542837" y="928350"/>
                    <a:pt x="532487" y="936450"/>
                    <a:pt x="510887" y="941400"/>
                  </a:cubicBezTo>
                  <a:cubicBezTo>
                    <a:pt x="482987" y="947700"/>
                    <a:pt x="463637" y="962550"/>
                    <a:pt x="435287" y="967500"/>
                  </a:cubicBezTo>
                  <a:cubicBezTo>
                    <a:pt x="434387" y="967500"/>
                    <a:pt x="415037" y="975150"/>
                    <a:pt x="401987" y="978300"/>
                  </a:cubicBezTo>
                  <a:close/>
                </a:path>
              </a:pathLst>
            </a:custGeom>
            <a:solidFill>
              <a:srgbClr val="E5E5E5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265">
              <a:extLst>
                <a:ext uri="{FF2B5EF4-FFF2-40B4-BE49-F238E27FC236}">
                  <a16:creationId xmlns:a16="http://schemas.microsoft.com/office/drawing/2014/main" xmlns="" id="{D81C9B09-8B6C-490A-A53A-6A77C28293A7}"/>
                </a:ext>
              </a:extLst>
            </p:cNvPr>
            <p:cNvSpPr/>
            <p:nvPr/>
          </p:nvSpPr>
          <p:spPr>
            <a:xfrm>
              <a:off x="2671511" y="4269670"/>
              <a:ext cx="1494932" cy="1053521"/>
            </a:xfrm>
            <a:custGeom>
              <a:avLst/>
              <a:gdLst>
                <a:gd name="connsiteX0" fmla="*/ 0 w 1061260"/>
                <a:gd name="connsiteY0" fmla="*/ 0 h 747900"/>
                <a:gd name="connsiteX1" fmla="*/ 544050 w 1061260"/>
                <a:gd name="connsiteY1" fmla="*/ 277200 h 747900"/>
                <a:gd name="connsiteX2" fmla="*/ 548550 w 1061260"/>
                <a:gd name="connsiteY2" fmla="*/ 278100 h 747900"/>
                <a:gd name="connsiteX3" fmla="*/ 731700 w 1061260"/>
                <a:gd name="connsiteY3" fmla="*/ 239850 h 747900"/>
                <a:gd name="connsiteX4" fmla="*/ 760500 w 1061260"/>
                <a:gd name="connsiteY4" fmla="*/ 239850 h 747900"/>
                <a:gd name="connsiteX5" fmla="*/ 747900 w 1061260"/>
                <a:gd name="connsiteY5" fmla="*/ 265950 h 747900"/>
                <a:gd name="connsiteX6" fmla="*/ 676800 w 1061260"/>
                <a:gd name="connsiteY6" fmla="*/ 324900 h 747900"/>
                <a:gd name="connsiteX7" fmla="*/ 652950 w 1061260"/>
                <a:gd name="connsiteY7" fmla="*/ 359550 h 747900"/>
                <a:gd name="connsiteX8" fmla="*/ 695250 w 1061260"/>
                <a:gd name="connsiteY8" fmla="*/ 370350 h 747900"/>
                <a:gd name="connsiteX9" fmla="*/ 823050 w 1061260"/>
                <a:gd name="connsiteY9" fmla="*/ 361800 h 747900"/>
                <a:gd name="connsiteX10" fmla="*/ 948600 w 1061260"/>
                <a:gd name="connsiteY10" fmla="*/ 400050 h 747900"/>
                <a:gd name="connsiteX11" fmla="*/ 972000 w 1061260"/>
                <a:gd name="connsiteY11" fmla="*/ 433350 h 747900"/>
                <a:gd name="connsiteX12" fmla="*/ 933750 w 1061260"/>
                <a:gd name="connsiteY12" fmla="*/ 433350 h 747900"/>
                <a:gd name="connsiteX13" fmla="*/ 779850 w 1061260"/>
                <a:gd name="connsiteY13" fmla="*/ 406350 h 747900"/>
                <a:gd name="connsiteX14" fmla="*/ 718200 w 1061260"/>
                <a:gd name="connsiteY14" fmla="*/ 426150 h 747900"/>
                <a:gd name="connsiteX15" fmla="*/ 793800 w 1061260"/>
                <a:gd name="connsiteY15" fmla="*/ 427500 h 747900"/>
                <a:gd name="connsiteX16" fmla="*/ 881100 w 1061260"/>
                <a:gd name="connsiteY16" fmla="*/ 429300 h 747900"/>
                <a:gd name="connsiteX17" fmla="*/ 905850 w 1061260"/>
                <a:gd name="connsiteY17" fmla="*/ 444150 h 747900"/>
                <a:gd name="connsiteX18" fmla="*/ 882000 w 1061260"/>
                <a:gd name="connsiteY18" fmla="*/ 459450 h 747900"/>
                <a:gd name="connsiteX19" fmla="*/ 760950 w 1061260"/>
                <a:gd name="connsiteY19" fmla="*/ 475200 h 747900"/>
                <a:gd name="connsiteX20" fmla="*/ 954000 w 1061260"/>
                <a:gd name="connsiteY20" fmla="*/ 556650 h 747900"/>
                <a:gd name="connsiteX21" fmla="*/ 1057050 w 1061260"/>
                <a:gd name="connsiteY21" fmla="*/ 663750 h 747900"/>
                <a:gd name="connsiteX22" fmla="*/ 1057950 w 1061260"/>
                <a:gd name="connsiteY22" fmla="*/ 691650 h 747900"/>
                <a:gd name="connsiteX23" fmla="*/ 1053900 w 1061260"/>
                <a:gd name="connsiteY23" fmla="*/ 747900 h 747900"/>
                <a:gd name="connsiteX24" fmla="*/ 992250 w 1061260"/>
                <a:gd name="connsiteY24" fmla="*/ 630450 h 747900"/>
                <a:gd name="connsiteX25" fmla="*/ 830250 w 1061260"/>
                <a:gd name="connsiteY25" fmla="*/ 516150 h 747900"/>
                <a:gd name="connsiteX26" fmla="*/ 744750 w 1061260"/>
                <a:gd name="connsiteY26" fmla="*/ 502200 h 747900"/>
                <a:gd name="connsiteX27" fmla="*/ 711450 w 1061260"/>
                <a:gd name="connsiteY27" fmla="*/ 536850 h 747900"/>
                <a:gd name="connsiteX28" fmla="*/ 682650 w 1061260"/>
                <a:gd name="connsiteY28" fmla="*/ 559800 h 747900"/>
                <a:gd name="connsiteX29" fmla="*/ 565200 w 1061260"/>
                <a:gd name="connsiteY29" fmla="*/ 587700 h 747900"/>
                <a:gd name="connsiteX30" fmla="*/ 522900 w 1061260"/>
                <a:gd name="connsiteY30" fmla="*/ 596250 h 747900"/>
                <a:gd name="connsiteX31" fmla="*/ 439650 w 1061260"/>
                <a:gd name="connsiteY31" fmla="*/ 402750 h 747900"/>
                <a:gd name="connsiteX32" fmla="*/ 426600 w 1061260"/>
                <a:gd name="connsiteY32" fmla="*/ 405000 h 747900"/>
                <a:gd name="connsiteX33" fmla="*/ 417600 w 1061260"/>
                <a:gd name="connsiteY33" fmla="*/ 420750 h 747900"/>
                <a:gd name="connsiteX34" fmla="*/ 415350 w 1061260"/>
                <a:gd name="connsiteY34" fmla="*/ 502650 h 747900"/>
                <a:gd name="connsiteX35" fmla="*/ 435600 w 1061260"/>
                <a:gd name="connsiteY35" fmla="*/ 628200 h 747900"/>
                <a:gd name="connsiteX36" fmla="*/ 166500 w 1061260"/>
                <a:gd name="connsiteY36" fmla="*/ 734850 h 747900"/>
                <a:gd name="connsiteX37" fmla="*/ 104400 w 1061260"/>
                <a:gd name="connsiteY37" fmla="*/ 468900 h 747900"/>
                <a:gd name="connsiteX38" fmla="*/ 0 w 1061260"/>
                <a:gd name="connsiteY38" fmla="*/ 0 h 7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61260" h="747900">
                  <a:moveTo>
                    <a:pt x="0" y="0"/>
                  </a:moveTo>
                  <a:cubicBezTo>
                    <a:pt x="16200" y="11700"/>
                    <a:pt x="542700" y="278550"/>
                    <a:pt x="544050" y="277200"/>
                  </a:cubicBezTo>
                  <a:cubicBezTo>
                    <a:pt x="545850" y="276750"/>
                    <a:pt x="547200" y="276750"/>
                    <a:pt x="548550" y="278100"/>
                  </a:cubicBezTo>
                  <a:cubicBezTo>
                    <a:pt x="570600" y="278550"/>
                    <a:pt x="692550" y="253800"/>
                    <a:pt x="731700" y="239850"/>
                  </a:cubicBezTo>
                  <a:cubicBezTo>
                    <a:pt x="741150" y="236700"/>
                    <a:pt x="753750" y="228600"/>
                    <a:pt x="760500" y="239850"/>
                  </a:cubicBezTo>
                  <a:cubicBezTo>
                    <a:pt x="766800" y="250650"/>
                    <a:pt x="754650" y="258750"/>
                    <a:pt x="747900" y="265950"/>
                  </a:cubicBezTo>
                  <a:cubicBezTo>
                    <a:pt x="726300" y="288000"/>
                    <a:pt x="699750" y="303750"/>
                    <a:pt x="676800" y="324900"/>
                  </a:cubicBezTo>
                  <a:cubicBezTo>
                    <a:pt x="666450" y="334350"/>
                    <a:pt x="647100" y="343800"/>
                    <a:pt x="652950" y="359550"/>
                  </a:cubicBezTo>
                  <a:cubicBezTo>
                    <a:pt x="659250" y="377550"/>
                    <a:pt x="680400" y="371700"/>
                    <a:pt x="695250" y="370350"/>
                  </a:cubicBezTo>
                  <a:cubicBezTo>
                    <a:pt x="737550" y="366750"/>
                    <a:pt x="779850" y="359550"/>
                    <a:pt x="823050" y="361800"/>
                  </a:cubicBezTo>
                  <a:cubicBezTo>
                    <a:pt x="868500" y="364050"/>
                    <a:pt x="910350" y="376200"/>
                    <a:pt x="948600" y="400050"/>
                  </a:cubicBezTo>
                  <a:cubicBezTo>
                    <a:pt x="960750" y="407700"/>
                    <a:pt x="979650" y="418050"/>
                    <a:pt x="972000" y="433350"/>
                  </a:cubicBezTo>
                  <a:cubicBezTo>
                    <a:pt x="964350" y="449100"/>
                    <a:pt x="946350" y="437400"/>
                    <a:pt x="933750" y="433350"/>
                  </a:cubicBezTo>
                  <a:cubicBezTo>
                    <a:pt x="883800" y="416700"/>
                    <a:pt x="832950" y="403200"/>
                    <a:pt x="779850" y="406350"/>
                  </a:cubicBezTo>
                  <a:cubicBezTo>
                    <a:pt x="757800" y="407700"/>
                    <a:pt x="737100" y="411300"/>
                    <a:pt x="718200" y="426150"/>
                  </a:cubicBezTo>
                  <a:cubicBezTo>
                    <a:pt x="743400" y="430200"/>
                    <a:pt x="768600" y="431100"/>
                    <a:pt x="793800" y="427500"/>
                  </a:cubicBezTo>
                  <a:cubicBezTo>
                    <a:pt x="823050" y="423450"/>
                    <a:pt x="852300" y="423450"/>
                    <a:pt x="881100" y="429300"/>
                  </a:cubicBezTo>
                  <a:cubicBezTo>
                    <a:pt x="891000" y="431100"/>
                    <a:pt x="905400" y="431550"/>
                    <a:pt x="905850" y="444150"/>
                  </a:cubicBezTo>
                  <a:cubicBezTo>
                    <a:pt x="906300" y="457650"/>
                    <a:pt x="891900" y="457650"/>
                    <a:pt x="882000" y="459450"/>
                  </a:cubicBezTo>
                  <a:cubicBezTo>
                    <a:pt x="843300" y="467100"/>
                    <a:pt x="803700" y="468450"/>
                    <a:pt x="760950" y="475200"/>
                  </a:cubicBezTo>
                  <a:cubicBezTo>
                    <a:pt x="830700" y="495900"/>
                    <a:pt x="893700" y="522900"/>
                    <a:pt x="954000" y="556650"/>
                  </a:cubicBezTo>
                  <a:cubicBezTo>
                    <a:pt x="997650" y="580950"/>
                    <a:pt x="1042200" y="612900"/>
                    <a:pt x="1057050" y="663750"/>
                  </a:cubicBezTo>
                  <a:cubicBezTo>
                    <a:pt x="1057950" y="673200"/>
                    <a:pt x="1063350" y="682200"/>
                    <a:pt x="1057950" y="691650"/>
                  </a:cubicBezTo>
                  <a:cubicBezTo>
                    <a:pt x="1053900" y="709650"/>
                    <a:pt x="1070100" y="729000"/>
                    <a:pt x="1053900" y="747900"/>
                  </a:cubicBezTo>
                  <a:cubicBezTo>
                    <a:pt x="1034100" y="707400"/>
                    <a:pt x="1014750" y="668250"/>
                    <a:pt x="992250" y="630450"/>
                  </a:cubicBezTo>
                  <a:cubicBezTo>
                    <a:pt x="954900" y="567900"/>
                    <a:pt x="898200" y="534600"/>
                    <a:pt x="830250" y="516150"/>
                  </a:cubicBezTo>
                  <a:cubicBezTo>
                    <a:pt x="802350" y="508500"/>
                    <a:pt x="774450" y="500400"/>
                    <a:pt x="744750" y="502200"/>
                  </a:cubicBezTo>
                  <a:cubicBezTo>
                    <a:pt x="716400" y="504000"/>
                    <a:pt x="711900" y="508950"/>
                    <a:pt x="711450" y="536850"/>
                  </a:cubicBezTo>
                  <a:cubicBezTo>
                    <a:pt x="711000" y="555300"/>
                    <a:pt x="694800" y="557100"/>
                    <a:pt x="682650" y="559800"/>
                  </a:cubicBezTo>
                  <a:cubicBezTo>
                    <a:pt x="643500" y="568800"/>
                    <a:pt x="604350" y="576900"/>
                    <a:pt x="565200" y="587700"/>
                  </a:cubicBezTo>
                  <a:cubicBezTo>
                    <a:pt x="551250" y="591300"/>
                    <a:pt x="537750" y="598950"/>
                    <a:pt x="522900" y="596250"/>
                  </a:cubicBezTo>
                  <a:cubicBezTo>
                    <a:pt x="517950" y="585000"/>
                    <a:pt x="468450" y="454050"/>
                    <a:pt x="439650" y="402750"/>
                  </a:cubicBezTo>
                  <a:cubicBezTo>
                    <a:pt x="433800" y="395550"/>
                    <a:pt x="429300" y="394650"/>
                    <a:pt x="426600" y="405000"/>
                  </a:cubicBezTo>
                  <a:cubicBezTo>
                    <a:pt x="425250" y="411300"/>
                    <a:pt x="421650" y="416250"/>
                    <a:pt x="417600" y="420750"/>
                  </a:cubicBezTo>
                  <a:cubicBezTo>
                    <a:pt x="407700" y="447750"/>
                    <a:pt x="411750" y="475200"/>
                    <a:pt x="415350" y="502650"/>
                  </a:cubicBezTo>
                  <a:cubicBezTo>
                    <a:pt x="418500" y="516600"/>
                    <a:pt x="439200" y="622800"/>
                    <a:pt x="435600" y="628200"/>
                  </a:cubicBezTo>
                  <a:cubicBezTo>
                    <a:pt x="414000" y="644850"/>
                    <a:pt x="184950" y="728100"/>
                    <a:pt x="166500" y="734850"/>
                  </a:cubicBezTo>
                  <a:cubicBezTo>
                    <a:pt x="160200" y="705600"/>
                    <a:pt x="120600" y="541350"/>
                    <a:pt x="104400" y="468900"/>
                  </a:cubicBezTo>
                  <a:cubicBezTo>
                    <a:pt x="67500" y="314550"/>
                    <a:pt x="40500" y="153900"/>
                    <a:pt x="0" y="0"/>
                  </a:cubicBezTo>
                  <a:close/>
                </a:path>
              </a:pathLst>
            </a:custGeom>
            <a:solidFill>
              <a:srgbClr val="40352F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aphic 2">
              <a:extLst>
                <a:ext uri="{FF2B5EF4-FFF2-40B4-BE49-F238E27FC236}">
                  <a16:creationId xmlns:a16="http://schemas.microsoft.com/office/drawing/2014/main" xmlns="" id="{DEF77653-CEF1-47A9-A226-2F1B276DD0BC}"/>
                </a:ext>
              </a:extLst>
            </p:cNvPr>
            <p:cNvGrpSpPr/>
            <p:nvPr/>
          </p:nvGrpSpPr>
          <p:grpSpPr>
            <a:xfrm>
              <a:off x="854345" y="1488121"/>
              <a:ext cx="2872036" cy="3664255"/>
              <a:chOff x="554148" y="170374"/>
              <a:chExt cx="2038873" cy="2601273"/>
            </a:xfrm>
            <a:solidFill>
              <a:srgbClr val="BE7E56"/>
            </a:solidFill>
          </p:grpSpPr>
          <p:sp>
            <p:nvSpPr>
              <p:cNvPr id="24" name="Freeform: Shape 287">
                <a:extLst>
                  <a:ext uri="{FF2B5EF4-FFF2-40B4-BE49-F238E27FC236}">
                    <a16:creationId xmlns:a16="http://schemas.microsoft.com/office/drawing/2014/main" xmlns="" id="{9A11AF1D-8B82-4062-82E5-1E1CA398DA85}"/>
                  </a:ext>
                </a:extLst>
              </p:cNvPr>
              <p:cNvSpPr/>
              <p:nvPr/>
            </p:nvSpPr>
            <p:spPr>
              <a:xfrm>
                <a:off x="554148" y="170374"/>
                <a:ext cx="2038873" cy="2601273"/>
              </a:xfrm>
              <a:custGeom>
                <a:avLst/>
                <a:gdLst>
                  <a:gd name="connsiteX0" fmla="*/ 2037914 w 2038873"/>
                  <a:gd name="connsiteY0" fmla="*/ 2055187 h 2601273"/>
                  <a:gd name="connsiteX1" fmla="*/ 1980765 w 2038873"/>
                  <a:gd name="connsiteY1" fmla="*/ 2055637 h 2601273"/>
                  <a:gd name="connsiteX2" fmla="*/ 1883114 w 2038873"/>
                  <a:gd name="connsiteY2" fmla="*/ 2121787 h 2601273"/>
                  <a:gd name="connsiteX3" fmla="*/ 1848465 w 2038873"/>
                  <a:gd name="connsiteY3" fmla="*/ 2125837 h 2601273"/>
                  <a:gd name="connsiteX4" fmla="*/ 1825965 w 2038873"/>
                  <a:gd name="connsiteY4" fmla="*/ 2101537 h 2601273"/>
                  <a:gd name="connsiteX5" fmla="*/ 1842614 w 2038873"/>
                  <a:gd name="connsiteY5" fmla="*/ 2077237 h 2601273"/>
                  <a:gd name="connsiteX6" fmla="*/ 1871414 w 2038873"/>
                  <a:gd name="connsiteY6" fmla="*/ 2066887 h 2601273"/>
                  <a:gd name="connsiteX7" fmla="*/ 1942515 w 2038873"/>
                  <a:gd name="connsiteY7" fmla="*/ 2013337 h 2601273"/>
                  <a:gd name="connsiteX8" fmla="*/ 1964114 w 2038873"/>
                  <a:gd name="connsiteY8" fmla="*/ 1931437 h 2601273"/>
                  <a:gd name="connsiteX9" fmla="*/ 1937565 w 2038873"/>
                  <a:gd name="connsiteY9" fmla="*/ 1947187 h 2601273"/>
                  <a:gd name="connsiteX10" fmla="*/ 1690965 w 2038873"/>
                  <a:gd name="connsiteY10" fmla="*/ 1797787 h 2601273"/>
                  <a:gd name="connsiteX11" fmla="*/ 1718864 w 2038873"/>
                  <a:gd name="connsiteY11" fmla="*/ 1669087 h 2601273"/>
                  <a:gd name="connsiteX12" fmla="*/ 1802114 w 2038873"/>
                  <a:gd name="connsiteY12" fmla="*/ 1569637 h 2601273"/>
                  <a:gd name="connsiteX13" fmla="*/ 1763864 w 2038873"/>
                  <a:gd name="connsiteY13" fmla="*/ 1367587 h 2601273"/>
                  <a:gd name="connsiteX14" fmla="*/ 1674315 w 2038873"/>
                  <a:gd name="connsiteY14" fmla="*/ 1292437 h 2601273"/>
                  <a:gd name="connsiteX15" fmla="*/ 1640565 w 2038873"/>
                  <a:gd name="connsiteY15" fmla="*/ 1246987 h 2601273"/>
                  <a:gd name="connsiteX16" fmla="*/ 1681965 w 2038873"/>
                  <a:gd name="connsiteY16" fmla="*/ 1212787 h 2601273"/>
                  <a:gd name="connsiteX17" fmla="*/ 1726065 w 2038873"/>
                  <a:gd name="connsiteY17" fmla="*/ 1141687 h 2601273"/>
                  <a:gd name="connsiteX18" fmla="*/ 1702664 w 2038873"/>
                  <a:gd name="connsiteY18" fmla="*/ 1018837 h 2601273"/>
                  <a:gd name="connsiteX19" fmla="*/ 1625715 w 2038873"/>
                  <a:gd name="connsiteY19" fmla="*/ 914887 h 2601273"/>
                  <a:gd name="connsiteX20" fmla="*/ 1587465 w 2038873"/>
                  <a:gd name="connsiteY20" fmla="*/ 794737 h 2601273"/>
                  <a:gd name="connsiteX21" fmla="*/ 1526265 w 2038873"/>
                  <a:gd name="connsiteY21" fmla="*/ 635887 h 2601273"/>
                  <a:gd name="connsiteX22" fmla="*/ 1431765 w 2038873"/>
                  <a:gd name="connsiteY22" fmla="*/ 488737 h 2601273"/>
                  <a:gd name="connsiteX23" fmla="*/ 1308015 w 2038873"/>
                  <a:gd name="connsiteY23" fmla="*/ 363187 h 2601273"/>
                  <a:gd name="connsiteX24" fmla="*/ 1096965 w 2038873"/>
                  <a:gd name="connsiteY24" fmla="*/ 86437 h 2601273"/>
                  <a:gd name="connsiteX25" fmla="*/ 778364 w 2038873"/>
                  <a:gd name="connsiteY25" fmla="*/ 1387 h 2601273"/>
                  <a:gd name="connsiteX26" fmla="*/ 789614 w 2038873"/>
                  <a:gd name="connsiteY26" fmla="*/ 1837 h 2601273"/>
                  <a:gd name="connsiteX27" fmla="*/ 678914 w 2038873"/>
                  <a:gd name="connsiteY27" fmla="*/ 25687 h 2601273"/>
                  <a:gd name="connsiteX28" fmla="*/ 566864 w 2038873"/>
                  <a:gd name="connsiteY28" fmla="*/ 30187 h 2601273"/>
                  <a:gd name="connsiteX29" fmla="*/ 497114 w 2038873"/>
                  <a:gd name="connsiteY29" fmla="*/ 87787 h 2601273"/>
                  <a:gd name="connsiteX30" fmla="*/ 417464 w 2038873"/>
                  <a:gd name="connsiteY30" fmla="*/ 194887 h 2601273"/>
                  <a:gd name="connsiteX31" fmla="*/ 331514 w 2038873"/>
                  <a:gd name="connsiteY31" fmla="*/ 328087 h 2601273"/>
                  <a:gd name="connsiteX32" fmla="*/ 214964 w 2038873"/>
                  <a:gd name="connsiteY32" fmla="*/ 622387 h 2601273"/>
                  <a:gd name="connsiteX33" fmla="*/ 234764 w 2038873"/>
                  <a:gd name="connsiteY33" fmla="*/ 942337 h 2601273"/>
                  <a:gd name="connsiteX34" fmla="*/ 250964 w 2038873"/>
                  <a:gd name="connsiteY34" fmla="*/ 1066537 h 2601273"/>
                  <a:gd name="connsiteX35" fmla="*/ 192464 w 2038873"/>
                  <a:gd name="connsiteY35" fmla="*/ 1266337 h 2601273"/>
                  <a:gd name="connsiteX36" fmla="*/ 189764 w 2038873"/>
                  <a:gd name="connsiteY36" fmla="*/ 1498987 h 2601273"/>
                  <a:gd name="connsiteX37" fmla="*/ 143864 w 2038873"/>
                  <a:gd name="connsiteY37" fmla="*/ 1606987 h 2601273"/>
                  <a:gd name="connsiteX38" fmla="*/ 67814 w 2038873"/>
                  <a:gd name="connsiteY38" fmla="*/ 1699237 h 2601273"/>
                  <a:gd name="connsiteX39" fmla="*/ 63314 w 2038873"/>
                  <a:gd name="connsiteY39" fmla="*/ 1933687 h 2601273"/>
                  <a:gd name="connsiteX40" fmla="*/ 14714 w 2038873"/>
                  <a:gd name="connsiteY40" fmla="*/ 2010187 h 2601273"/>
                  <a:gd name="connsiteX41" fmla="*/ 91214 w 2038873"/>
                  <a:gd name="connsiteY41" fmla="*/ 2329687 h 2601273"/>
                  <a:gd name="connsiteX42" fmla="*/ 77714 w 2038873"/>
                  <a:gd name="connsiteY42" fmla="*/ 2377837 h 2601273"/>
                  <a:gd name="connsiteX43" fmla="*/ 46214 w 2038873"/>
                  <a:gd name="connsiteY43" fmla="*/ 2423737 h 2601273"/>
                  <a:gd name="connsiteX44" fmla="*/ 116864 w 2038873"/>
                  <a:gd name="connsiteY44" fmla="*/ 2422387 h 2601273"/>
                  <a:gd name="connsiteX45" fmla="*/ 177164 w 2038873"/>
                  <a:gd name="connsiteY45" fmla="*/ 2358037 h 2601273"/>
                  <a:gd name="connsiteX46" fmla="*/ 183914 w 2038873"/>
                  <a:gd name="connsiteY46" fmla="*/ 2263987 h 2601273"/>
                  <a:gd name="connsiteX47" fmla="*/ 166364 w 2038873"/>
                  <a:gd name="connsiteY47" fmla="*/ 2087137 h 2601273"/>
                  <a:gd name="connsiteX48" fmla="*/ 241964 w 2038873"/>
                  <a:gd name="connsiteY48" fmla="*/ 2082637 h 2601273"/>
                  <a:gd name="connsiteX49" fmla="*/ 286964 w 2038873"/>
                  <a:gd name="connsiteY49" fmla="*/ 2149687 h 2601273"/>
                  <a:gd name="connsiteX50" fmla="*/ 406214 w 2038873"/>
                  <a:gd name="connsiteY50" fmla="*/ 2377387 h 2601273"/>
                  <a:gd name="connsiteX51" fmla="*/ 408014 w 2038873"/>
                  <a:gd name="connsiteY51" fmla="*/ 2499787 h 2601273"/>
                  <a:gd name="connsiteX52" fmla="*/ 378764 w 2038873"/>
                  <a:gd name="connsiteY52" fmla="*/ 2558737 h 2601273"/>
                  <a:gd name="connsiteX53" fmla="*/ 377864 w 2038873"/>
                  <a:gd name="connsiteY53" fmla="*/ 2601037 h 2601273"/>
                  <a:gd name="connsiteX54" fmla="*/ 397664 w 2038873"/>
                  <a:gd name="connsiteY54" fmla="*/ 2597887 h 2601273"/>
                  <a:gd name="connsiteX55" fmla="*/ 522314 w 2038873"/>
                  <a:gd name="connsiteY55" fmla="*/ 2533087 h 2601273"/>
                  <a:gd name="connsiteX56" fmla="*/ 535364 w 2038873"/>
                  <a:gd name="connsiteY56" fmla="*/ 2264887 h 2601273"/>
                  <a:gd name="connsiteX57" fmla="*/ 478664 w 2038873"/>
                  <a:gd name="connsiteY57" fmla="*/ 2108287 h 2601273"/>
                  <a:gd name="connsiteX58" fmla="*/ 516014 w 2038873"/>
                  <a:gd name="connsiteY58" fmla="*/ 2028187 h 2601273"/>
                  <a:gd name="connsiteX59" fmla="*/ 575864 w 2038873"/>
                  <a:gd name="connsiteY59" fmla="*/ 2098837 h 2601273"/>
                  <a:gd name="connsiteX60" fmla="*/ 668564 w 2038873"/>
                  <a:gd name="connsiteY60" fmla="*/ 2166337 h 2601273"/>
                  <a:gd name="connsiteX61" fmla="*/ 720764 w 2038873"/>
                  <a:gd name="connsiteY61" fmla="*/ 2190187 h 2601273"/>
                  <a:gd name="connsiteX62" fmla="*/ 727064 w 2038873"/>
                  <a:gd name="connsiteY62" fmla="*/ 2173087 h 2601273"/>
                  <a:gd name="connsiteX63" fmla="*/ 652814 w 2038873"/>
                  <a:gd name="connsiteY63" fmla="*/ 2060137 h 2601273"/>
                  <a:gd name="connsiteX64" fmla="*/ 615014 w 2038873"/>
                  <a:gd name="connsiteY64" fmla="*/ 1882387 h 2601273"/>
                  <a:gd name="connsiteX65" fmla="*/ 655964 w 2038873"/>
                  <a:gd name="connsiteY65" fmla="*/ 1695187 h 2601273"/>
                  <a:gd name="connsiteX66" fmla="*/ 704564 w 2038873"/>
                  <a:gd name="connsiteY66" fmla="*/ 1610587 h 2601273"/>
                  <a:gd name="connsiteX67" fmla="*/ 731564 w 2038873"/>
                  <a:gd name="connsiteY67" fmla="*/ 1528237 h 2601273"/>
                  <a:gd name="connsiteX68" fmla="*/ 1146465 w 2038873"/>
                  <a:gd name="connsiteY68" fmla="*/ 1707787 h 2601273"/>
                  <a:gd name="connsiteX69" fmla="*/ 1217565 w 2038873"/>
                  <a:gd name="connsiteY69" fmla="*/ 1829737 h 2601273"/>
                  <a:gd name="connsiteX70" fmla="*/ 1298565 w 2038873"/>
                  <a:gd name="connsiteY70" fmla="*/ 1988587 h 2601273"/>
                  <a:gd name="connsiteX71" fmla="*/ 1486664 w 2038873"/>
                  <a:gd name="connsiteY71" fmla="*/ 2448937 h 2601273"/>
                  <a:gd name="connsiteX72" fmla="*/ 1489364 w 2038873"/>
                  <a:gd name="connsiteY72" fmla="*/ 2553787 h 2601273"/>
                  <a:gd name="connsiteX73" fmla="*/ 1581614 w 2038873"/>
                  <a:gd name="connsiteY73" fmla="*/ 2449387 h 2601273"/>
                  <a:gd name="connsiteX74" fmla="*/ 1516815 w 2038873"/>
                  <a:gd name="connsiteY74" fmla="*/ 2154187 h 2601273"/>
                  <a:gd name="connsiteX75" fmla="*/ 1565864 w 2038873"/>
                  <a:gd name="connsiteY75" fmla="*/ 2184337 h 2601273"/>
                  <a:gd name="connsiteX76" fmla="*/ 1863765 w 2038873"/>
                  <a:gd name="connsiteY76" fmla="*/ 2246437 h 2601273"/>
                  <a:gd name="connsiteX77" fmla="*/ 2037914 w 2038873"/>
                  <a:gd name="connsiteY77" fmla="*/ 2055187 h 2601273"/>
                  <a:gd name="connsiteX78" fmla="*/ 209114 w 2038873"/>
                  <a:gd name="connsiteY78" fmla="*/ 823987 h 2601273"/>
                  <a:gd name="connsiteX79" fmla="*/ 209114 w 2038873"/>
                  <a:gd name="connsiteY79" fmla="*/ 823987 h 2601273"/>
                  <a:gd name="connsiteX80" fmla="*/ 209114 w 2038873"/>
                  <a:gd name="connsiteY80" fmla="*/ 823987 h 2601273"/>
                  <a:gd name="connsiteX81" fmla="*/ 209114 w 2038873"/>
                  <a:gd name="connsiteY81" fmla="*/ 823987 h 2601273"/>
                  <a:gd name="connsiteX82" fmla="*/ 209114 w 2038873"/>
                  <a:gd name="connsiteY82" fmla="*/ 823987 h 2601273"/>
                  <a:gd name="connsiteX83" fmla="*/ 209114 w 2038873"/>
                  <a:gd name="connsiteY83" fmla="*/ 823987 h 2601273"/>
                  <a:gd name="connsiteX84" fmla="*/ 846314 w 2038873"/>
                  <a:gd name="connsiteY84" fmla="*/ 1749187 h 2601273"/>
                  <a:gd name="connsiteX85" fmla="*/ 844964 w 2038873"/>
                  <a:gd name="connsiteY85" fmla="*/ 1725337 h 2601273"/>
                  <a:gd name="connsiteX86" fmla="*/ 844514 w 2038873"/>
                  <a:gd name="connsiteY86" fmla="*/ 1724437 h 2601273"/>
                  <a:gd name="connsiteX87" fmla="*/ 846764 w 2038873"/>
                  <a:gd name="connsiteY87" fmla="*/ 1727137 h 2601273"/>
                  <a:gd name="connsiteX88" fmla="*/ 846314 w 2038873"/>
                  <a:gd name="connsiteY88" fmla="*/ 1749187 h 2601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2038873" h="2601273">
                    <a:moveTo>
                      <a:pt x="2037914" y="2055187"/>
                    </a:moveTo>
                    <a:cubicBezTo>
                      <a:pt x="2032965" y="2008837"/>
                      <a:pt x="1997414" y="2036737"/>
                      <a:pt x="1980765" y="2055637"/>
                    </a:cubicBezTo>
                    <a:cubicBezTo>
                      <a:pt x="1954664" y="2085787"/>
                      <a:pt x="1920914" y="2108737"/>
                      <a:pt x="1883114" y="2121787"/>
                    </a:cubicBezTo>
                    <a:cubicBezTo>
                      <a:pt x="1871864" y="2125387"/>
                      <a:pt x="1859715" y="2128537"/>
                      <a:pt x="1848465" y="2125837"/>
                    </a:cubicBezTo>
                    <a:cubicBezTo>
                      <a:pt x="1836765" y="2123137"/>
                      <a:pt x="1826414" y="2113237"/>
                      <a:pt x="1825965" y="2101537"/>
                    </a:cubicBezTo>
                    <a:cubicBezTo>
                      <a:pt x="1825965" y="2091187"/>
                      <a:pt x="1833614" y="2082187"/>
                      <a:pt x="1842614" y="2077237"/>
                    </a:cubicBezTo>
                    <a:cubicBezTo>
                      <a:pt x="1851614" y="2072287"/>
                      <a:pt x="1861965" y="2070037"/>
                      <a:pt x="1871414" y="2066887"/>
                    </a:cubicBezTo>
                    <a:cubicBezTo>
                      <a:pt x="1900215" y="2057887"/>
                      <a:pt x="1925414" y="2038087"/>
                      <a:pt x="1942515" y="2013337"/>
                    </a:cubicBezTo>
                    <a:cubicBezTo>
                      <a:pt x="1950614" y="2001637"/>
                      <a:pt x="1982565" y="1941787"/>
                      <a:pt x="1964114" y="1931437"/>
                    </a:cubicBezTo>
                    <a:cubicBezTo>
                      <a:pt x="1952864" y="1925137"/>
                      <a:pt x="1944315" y="1939087"/>
                      <a:pt x="1937565" y="1947187"/>
                    </a:cubicBezTo>
                    <a:cubicBezTo>
                      <a:pt x="1836765" y="2064187"/>
                      <a:pt x="1699965" y="1899487"/>
                      <a:pt x="1690965" y="1797787"/>
                    </a:cubicBezTo>
                    <a:cubicBezTo>
                      <a:pt x="1686914" y="1753237"/>
                      <a:pt x="1697265" y="1708237"/>
                      <a:pt x="1718864" y="1669087"/>
                    </a:cubicBezTo>
                    <a:cubicBezTo>
                      <a:pt x="1740015" y="1630837"/>
                      <a:pt x="1785465" y="1607887"/>
                      <a:pt x="1802114" y="1569637"/>
                    </a:cubicBezTo>
                    <a:cubicBezTo>
                      <a:pt x="1830015" y="1503937"/>
                      <a:pt x="1811565" y="1418887"/>
                      <a:pt x="1763864" y="1367587"/>
                    </a:cubicBezTo>
                    <a:cubicBezTo>
                      <a:pt x="1737315" y="1338787"/>
                      <a:pt x="1702664" y="1318987"/>
                      <a:pt x="1674315" y="1292437"/>
                    </a:cubicBezTo>
                    <a:cubicBezTo>
                      <a:pt x="1664414" y="1282987"/>
                      <a:pt x="1639664" y="1262737"/>
                      <a:pt x="1640565" y="1246987"/>
                    </a:cubicBezTo>
                    <a:cubicBezTo>
                      <a:pt x="1641914" y="1228087"/>
                      <a:pt x="1668914" y="1222237"/>
                      <a:pt x="1681965" y="1212787"/>
                    </a:cubicBezTo>
                    <a:cubicBezTo>
                      <a:pt x="1704914" y="1195687"/>
                      <a:pt x="1720664" y="1169587"/>
                      <a:pt x="1726065" y="1141687"/>
                    </a:cubicBezTo>
                    <a:cubicBezTo>
                      <a:pt x="1734614" y="1099837"/>
                      <a:pt x="1722914" y="1056187"/>
                      <a:pt x="1702664" y="1018837"/>
                    </a:cubicBezTo>
                    <a:cubicBezTo>
                      <a:pt x="1681965" y="980587"/>
                      <a:pt x="1646414" y="951787"/>
                      <a:pt x="1625715" y="914887"/>
                    </a:cubicBezTo>
                    <a:cubicBezTo>
                      <a:pt x="1605465" y="878437"/>
                      <a:pt x="1598265" y="834337"/>
                      <a:pt x="1587465" y="794737"/>
                    </a:cubicBezTo>
                    <a:cubicBezTo>
                      <a:pt x="1572614" y="739837"/>
                      <a:pt x="1551914" y="686287"/>
                      <a:pt x="1526265" y="635887"/>
                    </a:cubicBezTo>
                    <a:cubicBezTo>
                      <a:pt x="1500164" y="583687"/>
                      <a:pt x="1468215" y="534637"/>
                      <a:pt x="1431765" y="488737"/>
                    </a:cubicBezTo>
                    <a:cubicBezTo>
                      <a:pt x="1394414" y="441937"/>
                      <a:pt x="1348515" y="406387"/>
                      <a:pt x="1308015" y="363187"/>
                    </a:cubicBezTo>
                    <a:cubicBezTo>
                      <a:pt x="1227914" y="277687"/>
                      <a:pt x="1191914" y="161587"/>
                      <a:pt x="1096965" y="86437"/>
                    </a:cubicBezTo>
                    <a:cubicBezTo>
                      <a:pt x="1009215" y="17137"/>
                      <a:pt x="887264" y="-6263"/>
                      <a:pt x="778364" y="1387"/>
                    </a:cubicBezTo>
                    <a:cubicBezTo>
                      <a:pt x="781964" y="1387"/>
                      <a:pt x="786014" y="1837"/>
                      <a:pt x="789614" y="1837"/>
                    </a:cubicBezTo>
                    <a:cubicBezTo>
                      <a:pt x="754514" y="37"/>
                      <a:pt x="714014" y="22087"/>
                      <a:pt x="678914" y="25687"/>
                    </a:cubicBezTo>
                    <a:cubicBezTo>
                      <a:pt x="641564" y="29737"/>
                      <a:pt x="603314" y="20287"/>
                      <a:pt x="566864" y="30187"/>
                    </a:cubicBezTo>
                    <a:cubicBezTo>
                      <a:pt x="534464" y="39187"/>
                      <a:pt x="517814" y="63487"/>
                      <a:pt x="497114" y="87787"/>
                    </a:cubicBezTo>
                    <a:cubicBezTo>
                      <a:pt x="468314" y="121987"/>
                      <a:pt x="441314" y="157087"/>
                      <a:pt x="417464" y="194887"/>
                    </a:cubicBezTo>
                    <a:cubicBezTo>
                      <a:pt x="389114" y="239437"/>
                      <a:pt x="360314" y="283987"/>
                      <a:pt x="331514" y="328087"/>
                    </a:cubicBezTo>
                    <a:cubicBezTo>
                      <a:pt x="273914" y="417187"/>
                      <a:pt x="232964" y="517537"/>
                      <a:pt x="214964" y="622387"/>
                    </a:cubicBezTo>
                    <a:cubicBezTo>
                      <a:pt x="195614" y="733537"/>
                      <a:pt x="213164" y="833437"/>
                      <a:pt x="234764" y="942337"/>
                    </a:cubicBezTo>
                    <a:cubicBezTo>
                      <a:pt x="242864" y="983287"/>
                      <a:pt x="250964" y="1024687"/>
                      <a:pt x="250964" y="1066537"/>
                    </a:cubicBezTo>
                    <a:cubicBezTo>
                      <a:pt x="250514" y="1141687"/>
                      <a:pt x="212714" y="1197487"/>
                      <a:pt x="192464" y="1266337"/>
                    </a:cubicBezTo>
                    <a:cubicBezTo>
                      <a:pt x="169514" y="1343287"/>
                      <a:pt x="164564" y="1422037"/>
                      <a:pt x="189764" y="1498987"/>
                    </a:cubicBezTo>
                    <a:cubicBezTo>
                      <a:pt x="197864" y="1523287"/>
                      <a:pt x="156464" y="1586737"/>
                      <a:pt x="143864" y="1606987"/>
                    </a:cubicBezTo>
                    <a:cubicBezTo>
                      <a:pt x="123614" y="1639837"/>
                      <a:pt x="84464" y="1666387"/>
                      <a:pt x="67814" y="1699237"/>
                    </a:cubicBezTo>
                    <a:cubicBezTo>
                      <a:pt x="30914" y="1771237"/>
                      <a:pt x="100214" y="1858087"/>
                      <a:pt x="63314" y="1933687"/>
                    </a:cubicBezTo>
                    <a:cubicBezTo>
                      <a:pt x="50264" y="1960687"/>
                      <a:pt x="29564" y="1983637"/>
                      <a:pt x="14714" y="2010187"/>
                    </a:cubicBezTo>
                    <a:cubicBezTo>
                      <a:pt x="-46486" y="2119087"/>
                      <a:pt x="103814" y="2215837"/>
                      <a:pt x="91214" y="2329687"/>
                    </a:cubicBezTo>
                    <a:cubicBezTo>
                      <a:pt x="89414" y="2346337"/>
                      <a:pt x="84914" y="2362987"/>
                      <a:pt x="77714" y="2377837"/>
                    </a:cubicBezTo>
                    <a:cubicBezTo>
                      <a:pt x="71864" y="2389987"/>
                      <a:pt x="46214" y="2411587"/>
                      <a:pt x="46214" y="2423737"/>
                    </a:cubicBezTo>
                    <a:cubicBezTo>
                      <a:pt x="46664" y="2454787"/>
                      <a:pt x="102464" y="2429587"/>
                      <a:pt x="116864" y="2422387"/>
                    </a:cubicBezTo>
                    <a:cubicBezTo>
                      <a:pt x="143414" y="2408887"/>
                      <a:pt x="165464" y="2385487"/>
                      <a:pt x="177164" y="2358037"/>
                    </a:cubicBezTo>
                    <a:cubicBezTo>
                      <a:pt x="189314" y="2328337"/>
                      <a:pt x="189764" y="2295487"/>
                      <a:pt x="183914" y="2263987"/>
                    </a:cubicBezTo>
                    <a:cubicBezTo>
                      <a:pt x="173564" y="2207737"/>
                      <a:pt x="129914" y="2142487"/>
                      <a:pt x="166364" y="2087137"/>
                    </a:cubicBezTo>
                    <a:cubicBezTo>
                      <a:pt x="187514" y="2055187"/>
                      <a:pt x="217214" y="2053387"/>
                      <a:pt x="241964" y="2082637"/>
                    </a:cubicBezTo>
                    <a:cubicBezTo>
                      <a:pt x="259514" y="2103337"/>
                      <a:pt x="272564" y="2126737"/>
                      <a:pt x="286964" y="2149687"/>
                    </a:cubicBezTo>
                    <a:cubicBezTo>
                      <a:pt x="332414" y="2221687"/>
                      <a:pt x="383714" y="2294137"/>
                      <a:pt x="406214" y="2377387"/>
                    </a:cubicBezTo>
                    <a:cubicBezTo>
                      <a:pt x="417014" y="2417437"/>
                      <a:pt x="419714" y="2459737"/>
                      <a:pt x="408014" y="2499787"/>
                    </a:cubicBezTo>
                    <a:cubicBezTo>
                      <a:pt x="401714" y="2520937"/>
                      <a:pt x="391364" y="2540737"/>
                      <a:pt x="378764" y="2558737"/>
                    </a:cubicBezTo>
                    <a:cubicBezTo>
                      <a:pt x="369314" y="2571787"/>
                      <a:pt x="346364" y="2597437"/>
                      <a:pt x="377864" y="2601037"/>
                    </a:cubicBezTo>
                    <a:cubicBezTo>
                      <a:pt x="384614" y="2601937"/>
                      <a:pt x="391364" y="2600137"/>
                      <a:pt x="397664" y="2597887"/>
                    </a:cubicBezTo>
                    <a:cubicBezTo>
                      <a:pt x="442664" y="2584387"/>
                      <a:pt x="485864" y="2562787"/>
                      <a:pt x="522314" y="2533087"/>
                    </a:cubicBezTo>
                    <a:cubicBezTo>
                      <a:pt x="605114" y="2466037"/>
                      <a:pt x="570914" y="2349037"/>
                      <a:pt x="535364" y="2264887"/>
                    </a:cubicBezTo>
                    <a:cubicBezTo>
                      <a:pt x="513764" y="2214037"/>
                      <a:pt x="489464" y="2163187"/>
                      <a:pt x="478664" y="2108287"/>
                    </a:cubicBezTo>
                    <a:cubicBezTo>
                      <a:pt x="474164" y="2085337"/>
                      <a:pt x="466514" y="1971487"/>
                      <a:pt x="516014" y="2028187"/>
                    </a:cubicBezTo>
                    <a:cubicBezTo>
                      <a:pt x="536264" y="2051587"/>
                      <a:pt x="552914" y="2077237"/>
                      <a:pt x="575864" y="2098837"/>
                    </a:cubicBezTo>
                    <a:cubicBezTo>
                      <a:pt x="603764" y="2125387"/>
                      <a:pt x="634814" y="2147887"/>
                      <a:pt x="668564" y="2166337"/>
                    </a:cubicBezTo>
                    <a:cubicBezTo>
                      <a:pt x="680714" y="2173087"/>
                      <a:pt x="706814" y="2191087"/>
                      <a:pt x="720764" y="2190187"/>
                    </a:cubicBezTo>
                    <a:cubicBezTo>
                      <a:pt x="740114" y="2188837"/>
                      <a:pt x="732014" y="2185237"/>
                      <a:pt x="727064" y="2173087"/>
                    </a:cubicBezTo>
                    <a:cubicBezTo>
                      <a:pt x="711764" y="2132587"/>
                      <a:pt x="670814" y="2100637"/>
                      <a:pt x="652814" y="2060137"/>
                    </a:cubicBezTo>
                    <a:cubicBezTo>
                      <a:pt x="628064" y="2004337"/>
                      <a:pt x="615014" y="1943587"/>
                      <a:pt x="615014" y="1882387"/>
                    </a:cubicBezTo>
                    <a:cubicBezTo>
                      <a:pt x="615014" y="1818037"/>
                      <a:pt x="628964" y="1753687"/>
                      <a:pt x="655964" y="1695187"/>
                    </a:cubicBezTo>
                    <a:cubicBezTo>
                      <a:pt x="669464" y="1665937"/>
                      <a:pt x="692414" y="1640287"/>
                      <a:pt x="704564" y="1610587"/>
                    </a:cubicBezTo>
                    <a:cubicBezTo>
                      <a:pt x="715364" y="1584487"/>
                      <a:pt x="721214" y="1554787"/>
                      <a:pt x="731564" y="1528237"/>
                    </a:cubicBezTo>
                    <a:cubicBezTo>
                      <a:pt x="773864" y="1478737"/>
                      <a:pt x="1018215" y="1589437"/>
                      <a:pt x="1146465" y="1707787"/>
                    </a:cubicBezTo>
                    <a:cubicBezTo>
                      <a:pt x="1142414" y="1712737"/>
                      <a:pt x="1213065" y="1820737"/>
                      <a:pt x="1217565" y="1829737"/>
                    </a:cubicBezTo>
                    <a:cubicBezTo>
                      <a:pt x="1244565" y="1882837"/>
                      <a:pt x="1271565" y="1935487"/>
                      <a:pt x="1298565" y="1988587"/>
                    </a:cubicBezTo>
                    <a:cubicBezTo>
                      <a:pt x="1371015" y="2133487"/>
                      <a:pt x="1479465" y="2282887"/>
                      <a:pt x="1486664" y="2448937"/>
                    </a:cubicBezTo>
                    <a:cubicBezTo>
                      <a:pt x="1487565" y="2470987"/>
                      <a:pt x="1468215" y="2541637"/>
                      <a:pt x="1489364" y="2553787"/>
                    </a:cubicBezTo>
                    <a:cubicBezTo>
                      <a:pt x="1524914" y="2574487"/>
                      <a:pt x="1573515" y="2474137"/>
                      <a:pt x="1581614" y="2449387"/>
                    </a:cubicBezTo>
                    <a:cubicBezTo>
                      <a:pt x="1615815" y="2343637"/>
                      <a:pt x="1552364" y="2250037"/>
                      <a:pt x="1516815" y="2154187"/>
                    </a:cubicBezTo>
                    <a:cubicBezTo>
                      <a:pt x="1537965" y="2164087"/>
                      <a:pt x="1551914" y="2174437"/>
                      <a:pt x="1565864" y="2184337"/>
                    </a:cubicBezTo>
                    <a:cubicBezTo>
                      <a:pt x="1651815" y="2243287"/>
                      <a:pt x="1761164" y="2268487"/>
                      <a:pt x="1863765" y="2246437"/>
                    </a:cubicBezTo>
                    <a:cubicBezTo>
                      <a:pt x="1959614" y="2226637"/>
                      <a:pt x="2049164" y="2161837"/>
                      <a:pt x="2037914" y="2055187"/>
                    </a:cubicBezTo>
                    <a:close/>
                    <a:moveTo>
                      <a:pt x="209114" y="823987"/>
                    </a:moveTo>
                    <a:cubicBezTo>
                      <a:pt x="209114" y="823987"/>
                      <a:pt x="209114" y="823987"/>
                      <a:pt x="209114" y="823987"/>
                    </a:cubicBezTo>
                    <a:cubicBezTo>
                      <a:pt x="209114" y="823987"/>
                      <a:pt x="209114" y="823987"/>
                      <a:pt x="209114" y="823987"/>
                    </a:cubicBezTo>
                    <a:cubicBezTo>
                      <a:pt x="209114" y="823987"/>
                      <a:pt x="209114" y="823987"/>
                      <a:pt x="209114" y="823987"/>
                    </a:cubicBezTo>
                    <a:cubicBezTo>
                      <a:pt x="209114" y="823987"/>
                      <a:pt x="208664" y="823987"/>
                      <a:pt x="209114" y="823987"/>
                    </a:cubicBezTo>
                    <a:cubicBezTo>
                      <a:pt x="208664" y="823987"/>
                      <a:pt x="209114" y="823987"/>
                      <a:pt x="209114" y="823987"/>
                    </a:cubicBezTo>
                    <a:close/>
                    <a:moveTo>
                      <a:pt x="846314" y="1749187"/>
                    </a:moveTo>
                    <a:cubicBezTo>
                      <a:pt x="845864" y="1741087"/>
                      <a:pt x="845414" y="1732987"/>
                      <a:pt x="844964" y="1725337"/>
                    </a:cubicBezTo>
                    <a:cubicBezTo>
                      <a:pt x="844964" y="1724437"/>
                      <a:pt x="844514" y="1723987"/>
                      <a:pt x="844514" y="1724437"/>
                    </a:cubicBezTo>
                    <a:cubicBezTo>
                      <a:pt x="841814" y="1725337"/>
                      <a:pt x="846764" y="1721737"/>
                      <a:pt x="846764" y="1727137"/>
                    </a:cubicBezTo>
                    <a:cubicBezTo>
                      <a:pt x="846314" y="1733887"/>
                      <a:pt x="846314" y="1741537"/>
                      <a:pt x="846314" y="1749187"/>
                    </a:cubicBezTo>
                    <a:close/>
                  </a:path>
                </a:pathLst>
              </a:custGeom>
              <a:solidFill>
                <a:srgbClr val="BE7E56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88">
                <a:extLst>
                  <a:ext uri="{FF2B5EF4-FFF2-40B4-BE49-F238E27FC236}">
                    <a16:creationId xmlns:a16="http://schemas.microsoft.com/office/drawing/2014/main" xmlns="" id="{739FB2DF-DC62-48D5-8D62-3D170F2BC31A}"/>
                  </a:ext>
                </a:extLst>
              </p:cNvPr>
              <p:cNvSpPr/>
              <p:nvPr/>
            </p:nvSpPr>
            <p:spPr>
              <a:xfrm>
                <a:off x="2099762" y="997060"/>
                <a:ext cx="8200" cy="21149"/>
              </a:xfrm>
              <a:custGeom>
                <a:avLst/>
                <a:gdLst>
                  <a:gd name="connsiteX0" fmla="*/ 0 w 8200"/>
                  <a:gd name="connsiteY0" fmla="*/ 0 h 21149"/>
                  <a:gd name="connsiteX1" fmla="*/ 6750 w 8200"/>
                  <a:gd name="connsiteY1" fmla="*/ 21150 h 21149"/>
                  <a:gd name="connsiteX2" fmla="*/ 0 w 8200"/>
                  <a:gd name="connsiteY2" fmla="*/ 0 h 21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00" h="21149">
                    <a:moveTo>
                      <a:pt x="0" y="0"/>
                    </a:moveTo>
                    <a:cubicBezTo>
                      <a:pt x="2700" y="8100"/>
                      <a:pt x="4050" y="12600"/>
                      <a:pt x="6750" y="21150"/>
                    </a:cubicBezTo>
                    <a:cubicBezTo>
                      <a:pt x="9450" y="9900"/>
                      <a:pt x="9000" y="4950"/>
                      <a:pt x="0" y="0"/>
                    </a:cubicBezTo>
                    <a:close/>
                  </a:path>
                </a:pathLst>
              </a:custGeom>
              <a:solidFill>
                <a:srgbClr val="BE7E56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" name="Freeform: Shape 268">
              <a:extLst>
                <a:ext uri="{FF2B5EF4-FFF2-40B4-BE49-F238E27FC236}">
                  <a16:creationId xmlns:a16="http://schemas.microsoft.com/office/drawing/2014/main" xmlns="" id="{B1231E53-3C31-4F94-8747-048E777BB18F}"/>
                </a:ext>
              </a:extLst>
            </p:cNvPr>
            <p:cNvSpPr/>
            <p:nvPr/>
          </p:nvSpPr>
          <p:spPr>
            <a:xfrm>
              <a:off x="554943" y="6048652"/>
              <a:ext cx="138203" cy="268225"/>
            </a:xfrm>
            <a:custGeom>
              <a:avLst/>
              <a:gdLst>
                <a:gd name="connsiteX0" fmla="*/ 81912 w 98111"/>
                <a:gd name="connsiteY0" fmla="*/ 242 h 190414"/>
                <a:gd name="connsiteX1" fmla="*/ 98112 w 98111"/>
                <a:gd name="connsiteY1" fmla="*/ 181143 h 190414"/>
                <a:gd name="connsiteX2" fmla="*/ 36462 w 98111"/>
                <a:gd name="connsiteY2" fmla="*/ 188793 h 190414"/>
                <a:gd name="connsiteX3" fmla="*/ 13062 w 98111"/>
                <a:gd name="connsiteY3" fmla="*/ 188793 h 190414"/>
                <a:gd name="connsiteX4" fmla="*/ 12 w 98111"/>
                <a:gd name="connsiteY4" fmla="*/ 148293 h 190414"/>
                <a:gd name="connsiteX5" fmla="*/ 9912 w 98111"/>
                <a:gd name="connsiteY5" fmla="*/ 107342 h 190414"/>
                <a:gd name="connsiteX6" fmla="*/ 59412 w 98111"/>
                <a:gd name="connsiteY6" fmla="*/ 15092 h 190414"/>
                <a:gd name="connsiteX7" fmla="*/ 81912 w 98111"/>
                <a:gd name="connsiteY7" fmla="*/ 242 h 19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111" h="190414">
                  <a:moveTo>
                    <a:pt x="81912" y="242"/>
                  </a:moveTo>
                  <a:cubicBezTo>
                    <a:pt x="66162" y="59642"/>
                    <a:pt x="76962" y="123543"/>
                    <a:pt x="98112" y="181143"/>
                  </a:cubicBezTo>
                  <a:cubicBezTo>
                    <a:pt x="94062" y="185192"/>
                    <a:pt x="45462" y="187442"/>
                    <a:pt x="36462" y="188793"/>
                  </a:cubicBezTo>
                  <a:cubicBezTo>
                    <a:pt x="28812" y="189692"/>
                    <a:pt x="20712" y="191942"/>
                    <a:pt x="13062" y="188793"/>
                  </a:cubicBezTo>
                  <a:cubicBezTo>
                    <a:pt x="-888" y="178442"/>
                    <a:pt x="12" y="162692"/>
                    <a:pt x="12" y="148293"/>
                  </a:cubicBezTo>
                  <a:cubicBezTo>
                    <a:pt x="12" y="134342"/>
                    <a:pt x="2712" y="119942"/>
                    <a:pt x="9912" y="107342"/>
                  </a:cubicBezTo>
                  <a:cubicBezTo>
                    <a:pt x="27462" y="77192"/>
                    <a:pt x="46812" y="47942"/>
                    <a:pt x="59412" y="15092"/>
                  </a:cubicBezTo>
                  <a:cubicBezTo>
                    <a:pt x="63012" y="6992"/>
                    <a:pt x="69762" y="-1558"/>
                    <a:pt x="81912" y="242"/>
                  </a:cubicBezTo>
                  <a:close/>
                </a:path>
              </a:pathLst>
            </a:custGeom>
            <a:solidFill>
              <a:srgbClr val="CBCBCB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269">
              <a:extLst>
                <a:ext uri="{FF2B5EF4-FFF2-40B4-BE49-F238E27FC236}">
                  <a16:creationId xmlns:a16="http://schemas.microsoft.com/office/drawing/2014/main" xmlns="" id="{30F57F0F-3113-42E2-A7EF-DB849484CBCC}"/>
                </a:ext>
              </a:extLst>
            </p:cNvPr>
            <p:cNvSpPr/>
            <p:nvPr/>
          </p:nvSpPr>
          <p:spPr>
            <a:xfrm>
              <a:off x="721672" y="5156481"/>
              <a:ext cx="469178" cy="538169"/>
            </a:xfrm>
            <a:custGeom>
              <a:avLst/>
              <a:gdLst>
                <a:gd name="connsiteX0" fmla="*/ 318600 w 333072"/>
                <a:gd name="connsiteY0" fmla="*/ 351000 h 382049"/>
                <a:gd name="connsiteX1" fmla="*/ 327150 w 333072"/>
                <a:gd name="connsiteY1" fmla="*/ 382050 h 382049"/>
                <a:gd name="connsiteX2" fmla="*/ 189450 w 333072"/>
                <a:gd name="connsiteY2" fmla="*/ 252000 h 382049"/>
                <a:gd name="connsiteX3" fmla="*/ 22050 w 333072"/>
                <a:gd name="connsiteY3" fmla="*/ 47250 h 382049"/>
                <a:gd name="connsiteX4" fmla="*/ 0 w 333072"/>
                <a:gd name="connsiteY4" fmla="*/ 21150 h 382049"/>
                <a:gd name="connsiteX5" fmla="*/ 26550 w 333072"/>
                <a:gd name="connsiteY5" fmla="*/ 0 h 382049"/>
                <a:gd name="connsiteX6" fmla="*/ 318600 w 333072"/>
                <a:gd name="connsiteY6" fmla="*/ 351000 h 382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072" h="382049">
                  <a:moveTo>
                    <a:pt x="318600" y="351000"/>
                  </a:moveTo>
                  <a:cubicBezTo>
                    <a:pt x="327150" y="360900"/>
                    <a:pt x="341100" y="367200"/>
                    <a:pt x="327150" y="382050"/>
                  </a:cubicBezTo>
                  <a:cubicBezTo>
                    <a:pt x="270900" y="350100"/>
                    <a:pt x="230400" y="300600"/>
                    <a:pt x="189450" y="252000"/>
                  </a:cubicBezTo>
                  <a:cubicBezTo>
                    <a:pt x="132750" y="184500"/>
                    <a:pt x="78750" y="115200"/>
                    <a:pt x="22050" y="47250"/>
                  </a:cubicBezTo>
                  <a:cubicBezTo>
                    <a:pt x="16200" y="40500"/>
                    <a:pt x="5400" y="28800"/>
                    <a:pt x="0" y="21150"/>
                  </a:cubicBezTo>
                  <a:cubicBezTo>
                    <a:pt x="9450" y="12150"/>
                    <a:pt x="17100" y="5850"/>
                    <a:pt x="26550" y="0"/>
                  </a:cubicBezTo>
                  <a:cubicBezTo>
                    <a:pt x="38700" y="13500"/>
                    <a:pt x="313200" y="343800"/>
                    <a:pt x="318600" y="351000"/>
                  </a:cubicBezTo>
                  <a:close/>
                </a:path>
              </a:pathLst>
            </a:custGeom>
            <a:solidFill>
              <a:srgbClr val="FDDCA5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270">
              <a:extLst>
                <a:ext uri="{FF2B5EF4-FFF2-40B4-BE49-F238E27FC236}">
                  <a16:creationId xmlns:a16="http://schemas.microsoft.com/office/drawing/2014/main" xmlns="" id="{21524C2D-E743-47DC-9682-1504EBC5AACA}"/>
                </a:ext>
              </a:extLst>
            </p:cNvPr>
            <p:cNvSpPr/>
            <p:nvPr/>
          </p:nvSpPr>
          <p:spPr>
            <a:xfrm>
              <a:off x="702020" y="5179934"/>
              <a:ext cx="480485" cy="514715"/>
            </a:xfrm>
            <a:custGeom>
              <a:avLst/>
              <a:gdLst>
                <a:gd name="connsiteX0" fmla="*/ 18900 w 341099"/>
                <a:gd name="connsiteY0" fmla="*/ 0 h 365399"/>
                <a:gd name="connsiteX1" fmla="*/ 236250 w 341099"/>
                <a:gd name="connsiteY1" fmla="*/ 265050 h 365399"/>
                <a:gd name="connsiteX2" fmla="*/ 332100 w 341099"/>
                <a:gd name="connsiteY2" fmla="*/ 355950 h 365399"/>
                <a:gd name="connsiteX3" fmla="*/ 341100 w 341099"/>
                <a:gd name="connsiteY3" fmla="*/ 365400 h 365399"/>
                <a:gd name="connsiteX4" fmla="*/ 264600 w 341099"/>
                <a:gd name="connsiteY4" fmla="*/ 334800 h 365399"/>
                <a:gd name="connsiteX5" fmla="*/ 0 w 341099"/>
                <a:gd name="connsiteY5" fmla="*/ 14850 h 365399"/>
                <a:gd name="connsiteX6" fmla="*/ 18900 w 341099"/>
                <a:gd name="connsiteY6" fmla="*/ 0 h 36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1099" h="365399">
                  <a:moveTo>
                    <a:pt x="18900" y="0"/>
                  </a:moveTo>
                  <a:cubicBezTo>
                    <a:pt x="35550" y="19350"/>
                    <a:pt x="177300" y="194400"/>
                    <a:pt x="236250" y="265050"/>
                  </a:cubicBezTo>
                  <a:cubicBezTo>
                    <a:pt x="264600" y="298800"/>
                    <a:pt x="297000" y="328950"/>
                    <a:pt x="332100" y="355950"/>
                  </a:cubicBezTo>
                  <a:cubicBezTo>
                    <a:pt x="335700" y="358650"/>
                    <a:pt x="339750" y="360450"/>
                    <a:pt x="341100" y="365400"/>
                  </a:cubicBezTo>
                  <a:cubicBezTo>
                    <a:pt x="313650" y="360000"/>
                    <a:pt x="291150" y="342900"/>
                    <a:pt x="264600" y="334800"/>
                  </a:cubicBezTo>
                  <a:cubicBezTo>
                    <a:pt x="222750" y="294300"/>
                    <a:pt x="13950" y="32850"/>
                    <a:pt x="0" y="14850"/>
                  </a:cubicBezTo>
                  <a:cubicBezTo>
                    <a:pt x="4950" y="9000"/>
                    <a:pt x="12150" y="4950"/>
                    <a:pt x="18900" y="0"/>
                  </a:cubicBezTo>
                  <a:close/>
                </a:path>
              </a:pathLst>
            </a:custGeom>
            <a:solidFill>
              <a:srgbClr val="BCA17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271">
              <a:extLst>
                <a:ext uri="{FF2B5EF4-FFF2-40B4-BE49-F238E27FC236}">
                  <a16:creationId xmlns:a16="http://schemas.microsoft.com/office/drawing/2014/main" xmlns="" id="{596155BA-ADC8-49E3-9F92-63835742BBC6}"/>
                </a:ext>
              </a:extLst>
            </p:cNvPr>
            <p:cNvSpPr/>
            <p:nvPr/>
          </p:nvSpPr>
          <p:spPr>
            <a:xfrm>
              <a:off x="1045587" y="5385789"/>
              <a:ext cx="133515" cy="163701"/>
            </a:xfrm>
            <a:custGeom>
              <a:avLst/>
              <a:gdLst>
                <a:gd name="connsiteX0" fmla="*/ 37800 w 94783"/>
                <a:gd name="connsiteY0" fmla="*/ 116213 h 116212"/>
                <a:gd name="connsiteX1" fmla="*/ 0 w 94783"/>
                <a:gd name="connsiteY1" fmla="*/ 70313 h 116212"/>
                <a:gd name="connsiteX2" fmla="*/ 80100 w 94783"/>
                <a:gd name="connsiteY2" fmla="*/ 3262 h 116212"/>
                <a:gd name="connsiteX3" fmla="*/ 93600 w 94783"/>
                <a:gd name="connsiteY3" fmla="*/ 6863 h 116212"/>
                <a:gd name="connsiteX4" fmla="*/ 37800 w 94783"/>
                <a:gd name="connsiteY4" fmla="*/ 116213 h 11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783" h="116212">
                  <a:moveTo>
                    <a:pt x="37800" y="116213"/>
                  </a:moveTo>
                  <a:cubicBezTo>
                    <a:pt x="25200" y="100912"/>
                    <a:pt x="12600" y="85613"/>
                    <a:pt x="0" y="70313"/>
                  </a:cubicBezTo>
                  <a:cubicBezTo>
                    <a:pt x="22950" y="43313"/>
                    <a:pt x="52200" y="24412"/>
                    <a:pt x="80100" y="3262"/>
                  </a:cubicBezTo>
                  <a:cubicBezTo>
                    <a:pt x="84600" y="113"/>
                    <a:pt x="90450" y="-3488"/>
                    <a:pt x="93600" y="6863"/>
                  </a:cubicBezTo>
                  <a:cubicBezTo>
                    <a:pt x="101700" y="35213"/>
                    <a:pt x="66600" y="104963"/>
                    <a:pt x="37800" y="116213"/>
                  </a:cubicBezTo>
                  <a:close/>
                </a:path>
              </a:pathLst>
            </a:custGeom>
            <a:solidFill>
              <a:srgbClr val="4D4039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272">
              <a:extLst>
                <a:ext uri="{FF2B5EF4-FFF2-40B4-BE49-F238E27FC236}">
                  <a16:creationId xmlns:a16="http://schemas.microsoft.com/office/drawing/2014/main" xmlns="" id="{BB2601A1-5C91-4EAC-A1A1-4B61D9A7E87B}"/>
                </a:ext>
              </a:extLst>
            </p:cNvPr>
            <p:cNvSpPr/>
            <p:nvPr/>
          </p:nvSpPr>
          <p:spPr>
            <a:xfrm>
              <a:off x="1294611" y="1819944"/>
              <a:ext cx="1701028" cy="3238916"/>
            </a:xfrm>
            <a:custGeom>
              <a:avLst/>
              <a:gdLst>
                <a:gd name="connsiteX0" fmla="*/ 1196617 w 1207568"/>
                <a:gd name="connsiteY0" fmla="*/ 2076124 h 2299323"/>
                <a:gd name="connsiteX1" fmla="*/ 1035517 w 1207568"/>
                <a:gd name="connsiteY1" fmla="*/ 1650874 h 2299323"/>
                <a:gd name="connsiteX2" fmla="*/ 949567 w 1207568"/>
                <a:gd name="connsiteY2" fmla="*/ 1429474 h 2299323"/>
                <a:gd name="connsiteX3" fmla="*/ 938767 w 1207568"/>
                <a:gd name="connsiteY3" fmla="*/ 1213024 h 2299323"/>
                <a:gd name="connsiteX4" fmla="*/ 1037317 w 1207568"/>
                <a:gd name="connsiteY4" fmla="*/ 1175224 h 2299323"/>
                <a:gd name="connsiteX5" fmla="*/ 1096267 w 1207568"/>
                <a:gd name="connsiteY5" fmla="*/ 1232823 h 2299323"/>
                <a:gd name="connsiteX6" fmla="*/ 1179967 w 1207568"/>
                <a:gd name="connsiteY6" fmla="*/ 1373224 h 2299323"/>
                <a:gd name="connsiteX7" fmla="*/ 1193017 w 1207568"/>
                <a:gd name="connsiteY7" fmla="*/ 1385374 h 2299323"/>
                <a:gd name="connsiteX8" fmla="*/ 1099417 w 1207568"/>
                <a:gd name="connsiteY8" fmla="*/ 1091524 h 2299323"/>
                <a:gd name="connsiteX9" fmla="*/ 1023367 w 1207568"/>
                <a:gd name="connsiteY9" fmla="*/ 878674 h 2299323"/>
                <a:gd name="connsiteX10" fmla="*/ 1047217 w 1207568"/>
                <a:gd name="connsiteY10" fmla="*/ 714424 h 2299323"/>
                <a:gd name="connsiteX11" fmla="*/ 1077367 w 1207568"/>
                <a:gd name="connsiteY11" fmla="*/ 834123 h 2299323"/>
                <a:gd name="connsiteX12" fmla="*/ 1114267 w 1207568"/>
                <a:gd name="connsiteY12" fmla="*/ 763473 h 2299323"/>
                <a:gd name="connsiteX13" fmla="*/ 1037767 w 1207568"/>
                <a:gd name="connsiteY13" fmla="*/ 531273 h 2299323"/>
                <a:gd name="connsiteX14" fmla="*/ 851017 w 1207568"/>
                <a:gd name="connsiteY14" fmla="*/ 424174 h 2299323"/>
                <a:gd name="connsiteX15" fmla="*/ 622417 w 1207568"/>
                <a:gd name="connsiteY15" fmla="*/ 184323 h 2299323"/>
                <a:gd name="connsiteX16" fmla="*/ 513967 w 1207568"/>
                <a:gd name="connsiteY16" fmla="*/ 37623 h 2299323"/>
                <a:gd name="connsiteX17" fmla="*/ 313717 w 1207568"/>
                <a:gd name="connsiteY17" fmla="*/ 33123 h 2299323"/>
                <a:gd name="connsiteX18" fmla="*/ 239017 w 1207568"/>
                <a:gd name="connsiteY18" fmla="*/ 37173 h 2299323"/>
                <a:gd name="connsiteX19" fmla="*/ 182317 w 1207568"/>
                <a:gd name="connsiteY19" fmla="*/ 70923 h 2299323"/>
                <a:gd name="connsiteX20" fmla="*/ 114367 w 1207568"/>
                <a:gd name="connsiteY20" fmla="*/ 192423 h 2299323"/>
                <a:gd name="connsiteX21" fmla="*/ 113917 w 1207568"/>
                <a:gd name="connsiteY21" fmla="*/ 193773 h 2299323"/>
                <a:gd name="connsiteX22" fmla="*/ 65317 w 1207568"/>
                <a:gd name="connsiteY22" fmla="*/ 282423 h 2299323"/>
                <a:gd name="connsiteX23" fmla="*/ 41917 w 1207568"/>
                <a:gd name="connsiteY23" fmla="*/ 411573 h 2299323"/>
                <a:gd name="connsiteX24" fmla="*/ 2767 w 1207568"/>
                <a:gd name="connsiteY24" fmla="*/ 544324 h 2299323"/>
                <a:gd name="connsiteX25" fmla="*/ 1867 w 1207568"/>
                <a:gd name="connsiteY25" fmla="*/ 556924 h 2299323"/>
                <a:gd name="connsiteX26" fmla="*/ 15817 w 1207568"/>
                <a:gd name="connsiteY26" fmla="*/ 553773 h 2299323"/>
                <a:gd name="connsiteX27" fmla="*/ 83767 w 1207568"/>
                <a:gd name="connsiteY27" fmla="*/ 447573 h 2299323"/>
                <a:gd name="connsiteX28" fmla="*/ 95467 w 1207568"/>
                <a:gd name="connsiteY28" fmla="*/ 435873 h 2299323"/>
                <a:gd name="connsiteX29" fmla="*/ 107167 w 1207568"/>
                <a:gd name="connsiteY29" fmla="*/ 448023 h 2299323"/>
                <a:gd name="connsiteX30" fmla="*/ 123367 w 1207568"/>
                <a:gd name="connsiteY30" fmla="*/ 497973 h 2299323"/>
                <a:gd name="connsiteX31" fmla="*/ 173767 w 1207568"/>
                <a:gd name="connsiteY31" fmla="*/ 894873 h 2299323"/>
                <a:gd name="connsiteX32" fmla="*/ 343867 w 1207568"/>
                <a:gd name="connsiteY32" fmla="*/ 1233724 h 2299323"/>
                <a:gd name="connsiteX33" fmla="*/ 228217 w 1207568"/>
                <a:gd name="connsiteY33" fmla="*/ 1659424 h 2299323"/>
                <a:gd name="connsiteX34" fmla="*/ 292117 w 1207568"/>
                <a:gd name="connsiteY34" fmla="*/ 1826374 h 2299323"/>
                <a:gd name="connsiteX35" fmla="*/ 419017 w 1207568"/>
                <a:gd name="connsiteY35" fmla="*/ 1946073 h 2299323"/>
                <a:gd name="connsiteX36" fmla="*/ 351517 w 1207568"/>
                <a:gd name="connsiteY36" fmla="*/ 1845274 h 2299323"/>
                <a:gd name="connsiteX37" fmla="*/ 307417 w 1207568"/>
                <a:gd name="connsiteY37" fmla="*/ 1712974 h 2299323"/>
                <a:gd name="connsiteX38" fmla="*/ 370867 w 1207568"/>
                <a:gd name="connsiteY38" fmla="*/ 1428573 h 2299323"/>
                <a:gd name="connsiteX39" fmla="*/ 417217 w 1207568"/>
                <a:gd name="connsiteY39" fmla="*/ 1289974 h 2299323"/>
                <a:gd name="connsiteX40" fmla="*/ 828517 w 1207568"/>
                <a:gd name="connsiteY40" fmla="*/ 1469974 h 2299323"/>
                <a:gd name="connsiteX41" fmla="*/ 1008067 w 1207568"/>
                <a:gd name="connsiteY41" fmla="*/ 1794874 h 2299323"/>
                <a:gd name="connsiteX42" fmla="*/ 1150717 w 1207568"/>
                <a:gd name="connsiteY42" fmla="*/ 2087374 h 2299323"/>
                <a:gd name="connsiteX43" fmla="*/ 1176367 w 1207568"/>
                <a:gd name="connsiteY43" fmla="*/ 2196724 h 2299323"/>
                <a:gd name="connsiteX44" fmla="*/ 1170967 w 1207568"/>
                <a:gd name="connsiteY44" fmla="*/ 2299324 h 2299323"/>
                <a:gd name="connsiteX45" fmla="*/ 1196617 w 1207568"/>
                <a:gd name="connsiteY45" fmla="*/ 2076124 h 2299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207568" h="2299323">
                  <a:moveTo>
                    <a:pt x="1196617" y="2076124"/>
                  </a:moveTo>
                  <a:cubicBezTo>
                    <a:pt x="1157017" y="1928974"/>
                    <a:pt x="1100767" y="1788573"/>
                    <a:pt x="1035517" y="1650874"/>
                  </a:cubicBezTo>
                  <a:cubicBezTo>
                    <a:pt x="1001767" y="1579323"/>
                    <a:pt x="969817" y="1506424"/>
                    <a:pt x="949567" y="1429474"/>
                  </a:cubicBezTo>
                  <a:cubicBezTo>
                    <a:pt x="931117" y="1357924"/>
                    <a:pt x="920317" y="1285924"/>
                    <a:pt x="938767" y="1213024"/>
                  </a:cubicBezTo>
                  <a:cubicBezTo>
                    <a:pt x="952267" y="1159024"/>
                    <a:pt x="990967" y="1144624"/>
                    <a:pt x="1037317" y="1175224"/>
                  </a:cubicBezTo>
                  <a:cubicBezTo>
                    <a:pt x="1060717" y="1190974"/>
                    <a:pt x="1079617" y="1211224"/>
                    <a:pt x="1096267" y="1232823"/>
                  </a:cubicBezTo>
                  <a:cubicBezTo>
                    <a:pt x="1130017" y="1276024"/>
                    <a:pt x="1152517" y="1325974"/>
                    <a:pt x="1179967" y="1373224"/>
                  </a:cubicBezTo>
                  <a:cubicBezTo>
                    <a:pt x="1184017" y="1379974"/>
                    <a:pt x="1184917" y="1385374"/>
                    <a:pt x="1193017" y="1385374"/>
                  </a:cubicBezTo>
                  <a:cubicBezTo>
                    <a:pt x="1212367" y="1291323"/>
                    <a:pt x="1139467" y="1172524"/>
                    <a:pt x="1099417" y="1091524"/>
                  </a:cubicBezTo>
                  <a:cubicBezTo>
                    <a:pt x="1066117" y="1024023"/>
                    <a:pt x="1033717" y="953823"/>
                    <a:pt x="1023367" y="878674"/>
                  </a:cubicBezTo>
                  <a:cubicBezTo>
                    <a:pt x="1018867" y="846273"/>
                    <a:pt x="1006267" y="732873"/>
                    <a:pt x="1047217" y="714424"/>
                  </a:cubicBezTo>
                  <a:cubicBezTo>
                    <a:pt x="1088617" y="695523"/>
                    <a:pt x="1078717" y="812523"/>
                    <a:pt x="1077367" y="834123"/>
                  </a:cubicBezTo>
                  <a:cubicBezTo>
                    <a:pt x="1098967" y="817023"/>
                    <a:pt x="1106617" y="788674"/>
                    <a:pt x="1114267" y="763473"/>
                  </a:cubicBezTo>
                  <a:cubicBezTo>
                    <a:pt x="1140367" y="677523"/>
                    <a:pt x="1109767" y="584824"/>
                    <a:pt x="1037767" y="531273"/>
                  </a:cubicBezTo>
                  <a:cubicBezTo>
                    <a:pt x="979717" y="488073"/>
                    <a:pt x="915367" y="456123"/>
                    <a:pt x="851017" y="424174"/>
                  </a:cubicBezTo>
                  <a:cubicBezTo>
                    <a:pt x="751567" y="375123"/>
                    <a:pt x="675067" y="279273"/>
                    <a:pt x="622417" y="184323"/>
                  </a:cubicBezTo>
                  <a:cubicBezTo>
                    <a:pt x="592717" y="130773"/>
                    <a:pt x="562567" y="75423"/>
                    <a:pt x="513967" y="37623"/>
                  </a:cubicBezTo>
                  <a:cubicBezTo>
                    <a:pt x="462217" y="-2877"/>
                    <a:pt x="364567" y="-19527"/>
                    <a:pt x="313717" y="33123"/>
                  </a:cubicBezTo>
                  <a:cubicBezTo>
                    <a:pt x="288967" y="34923"/>
                    <a:pt x="264217" y="35823"/>
                    <a:pt x="239017" y="37173"/>
                  </a:cubicBezTo>
                  <a:cubicBezTo>
                    <a:pt x="214267" y="38523"/>
                    <a:pt x="198067" y="52023"/>
                    <a:pt x="182317" y="70923"/>
                  </a:cubicBezTo>
                  <a:cubicBezTo>
                    <a:pt x="152167" y="107373"/>
                    <a:pt x="129667" y="148323"/>
                    <a:pt x="114367" y="192423"/>
                  </a:cubicBezTo>
                  <a:cubicBezTo>
                    <a:pt x="114367" y="192873"/>
                    <a:pt x="113917" y="193323"/>
                    <a:pt x="113917" y="193773"/>
                  </a:cubicBezTo>
                  <a:cubicBezTo>
                    <a:pt x="88717" y="218523"/>
                    <a:pt x="75667" y="249573"/>
                    <a:pt x="65317" y="282423"/>
                  </a:cubicBezTo>
                  <a:cubicBezTo>
                    <a:pt x="51817" y="324273"/>
                    <a:pt x="48217" y="368373"/>
                    <a:pt x="41917" y="411573"/>
                  </a:cubicBezTo>
                  <a:cubicBezTo>
                    <a:pt x="35167" y="457473"/>
                    <a:pt x="18517" y="500674"/>
                    <a:pt x="2767" y="544324"/>
                  </a:cubicBezTo>
                  <a:cubicBezTo>
                    <a:pt x="1417" y="547924"/>
                    <a:pt x="-2183" y="553324"/>
                    <a:pt x="1867" y="556924"/>
                  </a:cubicBezTo>
                  <a:cubicBezTo>
                    <a:pt x="7267" y="561424"/>
                    <a:pt x="12217" y="556473"/>
                    <a:pt x="15817" y="553773"/>
                  </a:cubicBezTo>
                  <a:cubicBezTo>
                    <a:pt x="33367" y="538473"/>
                    <a:pt x="75667" y="465123"/>
                    <a:pt x="83767" y="447573"/>
                  </a:cubicBezTo>
                  <a:cubicBezTo>
                    <a:pt x="86017" y="442623"/>
                    <a:pt x="87817" y="435424"/>
                    <a:pt x="95467" y="435873"/>
                  </a:cubicBezTo>
                  <a:cubicBezTo>
                    <a:pt x="102667" y="436323"/>
                    <a:pt x="104917" y="442623"/>
                    <a:pt x="107167" y="448023"/>
                  </a:cubicBezTo>
                  <a:cubicBezTo>
                    <a:pt x="113017" y="461523"/>
                    <a:pt x="125167" y="494373"/>
                    <a:pt x="123367" y="497973"/>
                  </a:cubicBezTo>
                  <a:cubicBezTo>
                    <a:pt x="160717" y="628023"/>
                    <a:pt x="118867" y="767523"/>
                    <a:pt x="173767" y="894873"/>
                  </a:cubicBezTo>
                  <a:cubicBezTo>
                    <a:pt x="223267" y="1009624"/>
                    <a:pt x="358267" y="1096024"/>
                    <a:pt x="343867" y="1233724"/>
                  </a:cubicBezTo>
                  <a:cubicBezTo>
                    <a:pt x="328567" y="1381323"/>
                    <a:pt x="224167" y="1509124"/>
                    <a:pt x="228217" y="1659424"/>
                  </a:cubicBezTo>
                  <a:cubicBezTo>
                    <a:pt x="230017" y="1720174"/>
                    <a:pt x="253867" y="1779573"/>
                    <a:pt x="292117" y="1826374"/>
                  </a:cubicBezTo>
                  <a:cubicBezTo>
                    <a:pt x="313717" y="1852924"/>
                    <a:pt x="372217" y="1933924"/>
                    <a:pt x="419017" y="1946073"/>
                  </a:cubicBezTo>
                  <a:cubicBezTo>
                    <a:pt x="407317" y="1922674"/>
                    <a:pt x="370417" y="1880823"/>
                    <a:pt x="351517" y="1845274"/>
                  </a:cubicBezTo>
                  <a:cubicBezTo>
                    <a:pt x="330817" y="1806124"/>
                    <a:pt x="313267" y="1757073"/>
                    <a:pt x="307417" y="1712974"/>
                  </a:cubicBezTo>
                  <a:cubicBezTo>
                    <a:pt x="293467" y="1602724"/>
                    <a:pt x="334417" y="1526224"/>
                    <a:pt x="370867" y="1428573"/>
                  </a:cubicBezTo>
                  <a:cubicBezTo>
                    <a:pt x="387967" y="1382224"/>
                    <a:pt x="405067" y="1336774"/>
                    <a:pt x="417217" y="1289974"/>
                  </a:cubicBezTo>
                  <a:cubicBezTo>
                    <a:pt x="431167" y="1301224"/>
                    <a:pt x="828967" y="1472224"/>
                    <a:pt x="828517" y="1469974"/>
                  </a:cubicBezTo>
                  <a:cubicBezTo>
                    <a:pt x="890167" y="1570323"/>
                    <a:pt x="954517" y="1691374"/>
                    <a:pt x="1008067" y="1794874"/>
                  </a:cubicBezTo>
                  <a:cubicBezTo>
                    <a:pt x="1058467" y="1892073"/>
                    <a:pt x="1123717" y="1980724"/>
                    <a:pt x="1150717" y="2087374"/>
                  </a:cubicBezTo>
                  <a:cubicBezTo>
                    <a:pt x="1159717" y="2122923"/>
                    <a:pt x="1173217" y="2159824"/>
                    <a:pt x="1176367" y="2196724"/>
                  </a:cubicBezTo>
                  <a:cubicBezTo>
                    <a:pt x="1177717" y="2215173"/>
                    <a:pt x="1169617" y="2245324"/>
                    <a:pt x="1170967" y="2299324"/>
                  </a:cubicBezTo>
                  <a:cubicBezTo>
                    <a:pt x="1211017" y="2234074"/>
                    <a:pt x="1215967" y="2149024"/>
                    <a:pt x="1196617" y="2076124"/>
                  </a:cubicBezTo>
                  <a:close/>
                </a:path>
              </a:pathLst>
            </a:custGeom>
            <a:solidFill>
              <a:srgbClr val="A06A49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273">
              <a:extLst>
                <a:ext uri="{FF2B5EF4-FFF2-40B4-BE49-F238E27FC236}">
                  <a16:creationId xmlns:a16="http://schemas.microsoft.com/office/drawing/2014/main" xmlns="" id="{F3A2C0EC-7AFD-45C9-875B-669B3500C760}"/>
                </a:ext>
              </a:extLst>
            </p:cNvPr>
            <p:cNvSpPr/>
            <p:nvPr/>
          </p:nvSpPr>
          <p:spPr>
            <a:xfrm>
              <a:off x="1445990" y="1868845"/>
              <a:ext cx="1082279" cy="1466640"/>
            </a:xfrm>
            <a:custGeom>
              <a:avLst/>
              <a:gdLst>
                <a:gd name="connsiteX0" fmla="*/ 14103 w 768315"/>
                <a:gd name="connsiteY0" fmla="*/ 166709 h 1041175"/>
                <a:gd name="connsiteX1" fmla="*/ 82053 w 768315"/>
                <a:gd name="connsiteY1" fmla="*/ 45209 h 1041175"/>
                <a:gd name="connsiteX2" fmla="*/ 138753 w 768315"/>
                <a:gd name="connsiteY2" fmla="*/ 11459 h 1041175"/>
                <a:gd name="connsiteX3" fmla="*/ 233703 w 768315"/>
                <a:gd name="connsiteY3" fmla="*/ 5609 h 1041175"/>
                <a:gd name="connsiteX4" fmla="*/ 312903 w 768315"/>
                <a:gd name="connsiteY4" fmla="*/ 2909 h 1041175"/>
                <a:gd name="connsiteX5" fmla="*/ 494253 w 768315"/>
                <a:gd name="connsiteY5" fmla="*/ 199559 h 1041175"/>
                <a:gd name="connsiteX6" fmla="*/ 589653 w 768315"/>
                <a:gd name="connsiteY6" fmla="*/ 305759 h 1041175"/>
                <a:gd name="connsiteX7" fmla="*/ 644553 w 768315"/>
                <a:gd name="connsiteY7" fmla="*/ 344009 h 1041175"/>
                <a:gd name="connsiteX8" fmla="*/ 702153 w 768315"/>
                <a:gd name="connsiteY8" fmla="*/ 867809 h 1041175"/>
                <a:gd name="connsiteX9" fmla="*/ 449703 w 768315"/>
                <a:gd name="connsiteY9" fmla="*/ 1041059 h 1041175"/>
                <a:gd name="connsiteX10" fmla="*/ 337653 w 768315"/>
                <a:gd name="connsiteY10" fmla="*/ 1003259 h 1041175"/>
                <a:gd name="connsiteX11" fmla="*/ 98703 w 768315"/>
                <a:gd name="connsiteY11" fmla="*/ 746759 h 1041175"/>
                <a:gd name="connsiteX12" fmla="*/ 46953 w 768315"/>
                <a:gd name="connsiteY12" fmla="*/ 537509 h 1041175"/>
                <a:gd name="connsiteX13" fmla="*/ 13203 w 768315"/>
                <a:gd name="connsiteY13" fmla="*/ 352109 h 1041175"/>
                <a:gd name="connsiteX14" fmla="*/ 8703 w 768315"/>
                <a:gd name="connsiteY14" fmla="*/ 182459 h 1041175"/>
                <a:gd name="connsiteX15" fmla="*/ 14103 w 768315"/>
                <a:gd name="connsiteY15" fmla="*/ 166709 h 104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8315" h="1041175">
                  <a:moveTo>
                    <a:pt x="14103" y="166709"/>
                  </a:moveTo>
                  <a:cubicBezTo>
                    <a:pt x="29853" y="122609"/>
                    <a:pt x="51903" y="81209"/>
                    <a:pt x="82053" y="45209"/>
                  </a:cubicBezTo>
                  <a:cubicBezTo>
                    <a:pt x="97803" y="26309"/>
                    <a:pt x="114003" y="12809"/>
                    <a:pt x="138753" y="11459"/>
                  </a:cubicBezTo>
                  <a:cubicBezTo>
                    <a:pt x="170703" y="10109"/>
                    <a:pt x="202203" y="8759"/>
                    <a:pt x="233703" y="5609"/>
                  </a:cubicBezTo>
                  <a:cubicBezTo>
                    <a:pt x="259353" y="2909"/>
                    <a:pt x="287703" y="-3841"/>
                    <a:pt x="312903" y="2909"/>
                  </a:cubicBezTo>
                  <a:cubicBezTo>
                    <a:pt x="397953" y="26759"/>
                    <a:pt x="446103" y="133409"/>
                    <a:pt x="494253" y="199559"/>
                  </a:cubicBezTo>
                  <a:cubicBezTo>
                    <a:pt x="522153" y="238259"/>
                    <a:pt x="552753" y="275609"/>
                    <a:pt x="589653" y="305759"/>
                  </a:cubicBezTo>
                  <a:cubicBezTo>
                    <a:pt x="606753" y="319709"/>
                    <a:pt x="628803" y="329159"/>
                    <a:pt x="644553" y="344009"/>
                  </a:cubicBezTo>
                  <a:cubicBezTo>
                    <a:pt x="784953" y="478559"/>
                    <a:pt x="808353" y="705359"/>
                    <a:pt x="702153" y="867809"/>
                  </a:cubicBezTo>
                  <a:cubicBezTo>
                    <a:pt x="650403" y="947459"/>
                    <a:pt x="549153" y="1036559"/>
                    <a:pt x="449703" y="1041059"/>
                  </a:cubicBezTo>
                  <a:cubicBezTo>
                    <a:pt x="407853" y="1042859"/>
                    <a:pt x="373653" y="1023509"/>
                    <a:pt x="337653" y="1003259"/>
                  </a:cubicBezTo>
                  <a:cubicBezTo>
                    <a:pt x="231453" y="943859"/>
                    <a:pt x="142803" y="861959"/>
                    <a:pt x="98703" y="746759"/>
                  </a:cubicBezTo>
                  <a:cubicBezTo>
                    <a:pt x="73053" y="679709"/>
                    <a:pt x="60003" y="608609"/>
                    <a:pt x="46953" y="537509"/>
                  </a:cubicBezTo>
                  <a:cubicBezTo>
                    <a:pt x="35703" y="475859"/>
                    <a:pt x="24453" y="413759"/>
                    <a:pt x="13203" y="352109"/>
                  </a:cubicBezTo>
                  <a:cubicBezTo>
                    <a:pt x="3303" y="297659"/>
                    <a:pt x="-8397" y="236909"/>
                    <a:pt x="8703" y="182459"/>
                  </a:cubicBezTo>
                  <a:cubicBezTo>
                    <a:pt x="10503" y="177509"/>
                    <a:pt x="12303" y="172109"/>
                    <a:pt x="14103" y="166709"/>
                  </a:cubicBezTo>
                  <a:close/>
                </a:path>
              </a:pathLst>
            </a:custGeom>
            <a:solidFill>
              <a:srgbClr val="F9D6BA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274">
              <a:extLst>
                <a:ext uri="{FF2B5EF4-FFF2-40B4-BE49-F238E27FC236}">
                  <a16:creationId xmlns:a16="http://schemas.microsoft.com/office/drawing/2014/main" xmlns="" id="{81118C22-2250-4826-B371-6A89E66B5D82}"/>
                </a:ext>
              </a:extLst>
            </p:cNvPr>
            <p:cNvSpPr/>
            <p:nvPr/>
          </p:nvSpPr>
          <p:spPr>
            <a:xfrm>
              <a:off x="1732088" y="2371179"/>
              <a:ext cx="825646" cy="2076521"/>
            </a:xfrm>
            <a:custGeom>
              <a:avLst/>
              <a:gdLst>
                <a:gd name="connsiteX0" fmla="*/ 525150 w 586130"/>
                <a:gd name="connsiteY0" fmla="*/ 1090350 h 1474133"/>
                <a:gd name="connsiteX1" fmla="*/ 455400 w 586130"/>
                <a:gd name="connsiteY1" fmla="*/ 1223550 h 1474133"/>
                <a:gd name="connsiteX2" fmla="*/ 380700 w 586130"/>
                <a:gd name="connsiteY2" fmla="*/ 1473300 h 1474133"/>
                <a:gd name="connsiteX3" fmla="*/ 360000 w 586130"/>
                <a:gd name="connsiteY3" fmla="*/ 1459350 h 1474133"/>
                <a:gd name="connsiteX4" fmla="*/ 252900 w 586130"/>
                <a:gd name="connsiteY4" fmla="*/ 1296000 h 1474133"/>
                <a:gd name="connsiteX5" fmla="*/ 213750 w 586130"/>
                <a:gd name="connsiteY5" fmla="*/ 1056600 h 1474133"/>
                <a:gd name="connsiteX6" fmla="*/ 149850 w 586130"/>
                <a:gd name="connsiteY6" fmla="*/ 948150 h 1474133"/>
                <a:gd name="connsiteX7" fmla="*/ 108900 w 586130"/>
                <a:gd name="connsiteY7" fmla="*/ 904050 h 1474133"/>
                <a:gd name="connsiteX8" fmla="*/ 130500 w 586130"/>
                <a:gd name="connsiteY8" fmla="*/ 818100 h 1474133"/>
                <a:gd name="connsiteX9" fmla="*/ 130500 w 586130"/>
                <a:gd name="connsiteY9" fmla="*/ 750600 h 1474133"/>
                <a:gd name="connsiteX10" fmla="*/ 52200 w 586130"/>
                <a:gd name="connsiteY10" fmla="*/ 607500 h 1474133"/>
                <a:gd name="connsiteX11" fmla="*/ 0 w 586130"/>
                <a:gd name="connsiteY11" fmla="*/ 543600 h 1474133"/>
                <a:gd name="connsiteX12" fmla="*/ 140400 w 586130"/>
                <a:gd name="connsiteY12" fmla="*/ 648900 h 1474133"/>
                <a:gd name="connsiteX13" fmla="*/ 366300 w 586130"/>
                <a:gd name="connsiteY13" fmla="*/ 634050 h 1474133"/>
                <a:gd name="connsiteX14" fmla="*/ 504000 w 586130"/>
                <a:gd name="connsiteY14" fmla="*/ 496800 h 1474133"/>
                <a:gd name="connsiteX15" fmla="*/ 552600 w 586130"/>
                <a:gd name="connsiteY15" fmla="*/ 360900 h 1474133"/>
                <a:gd name="connsiteX16" fmla="*/ 544950 w 586130"/>
                <a:gd name="connsiteY16" fmla="*/ 167400 h 1474133"/>
                <a:gd name="connsiteX17" fmla="*/ 482400 w 586130"/>
                <a:gd name="connsiteY17" fmla="*/ 49050 h 1474133"/>
                <a:gd name="connsiteX18" fmla="*/ 445500 w 586130"/>
                <a:gd name="connsiteY18" fmla="*/ 0 h 1474133"/>
                <a:gd name="connsiteX19" fmla="*/ 546750 w 586130"/>
                <a:gd name="connsiteY19" fmla="*/ 54450 h 1474133"/>
                <a:gd name="connsiteX20" fmla="*/ 584100 w 586130"/>
                <a:gd name="connsiteY20" fmla="*/ 154800 h 1474133"/>
                <a:gd name="connsiteX21" fmla="*/ 582300 w 586130"/>
                <a:gd name="connsiteY21" fmla="*/ 285300 h 1474133"/>
                <a:gd name="connsiteX22" fmla="*/ 555750 w 586130"/>
                <a:gd name="connsiteY22" fmla="*/ 423450 h 1474133"/>
                <a:gd name="connsiteX23" fmla="*/ 506250 w 586130"/>
                <a:gd name="connsiteY23" fmla="*/ 556200 h 1474133"/>
                <a:gd name="connsiteX24" fmla="*/ 473850 w 586130"/>
                <a:gd name="connsiteY24" fmla="*/ 851400 h 1474133"/>
                <a:gd name="connsiteX25" fmla="*/ 488250 w 586130"/>
                <a:gd name="connsiteY25" fmla="*/ 980100 h 1474133"/>
                <a:gd name="connsiteX26" fmla="*/ 525150 w 586130"/>
                <a:gd name="connsiteY26" fmla="*/ 1090350 h 147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86130" h="1474133">
                  <a:moveTo>
                    <a:pt x="525150" y="1090350"/>
                  </a:moveTo>
                  <a:cubicBezTo>
                    <a:pt x="488700" y="1131300"/>
                    <a:pt x="474750" y="1173150"/>
                    <a:pt x="455400" y="1223550"/>
                  </a:cubicBezTo>
                  <a:cubicBezTo>
                    <a:pt x="426600" y="1296900"/>
                    <a:pt x="389700" y="1469700"/>
                    <a:pt x="380700" y="1473300"/>
                  </a:cubicBezTo>
                  <a:cubicBezTo>
                    <a:pt x="370350" y="1477350"/>
                    <a:pt x="364950" y="1465650"/>
                    <a:pt x="360000" y="1459350"/>
                  </a:cubicBezTo>
                  <a:cubicBezTo>
                    <a:pt x="319500" y="1407600"/>
                    <a:pt x="283950" y="1353600"/>
                    <a:pt x="252900" y="1296000"/>
                  </a:cubicBezTo>
                  <a:cubicBezTo>
                    <a:pt x="222750" y="1240200"/>
                    <a:pt x="225900" y="1098900"/>
                    <a:pt x="213750" y="1056600"/>
                  </a:cubicBezTo>
                  <a:cubicBezTo>
                    <a:pt x="202050" y="1015650"/>
                    <a:pt x="178200" y="979650"/>
                    <a:pt x="149850" y="948150"/>
                  </a:cubicBezTo>
                  <a:cubicBezTo>
                    <a:pt x="136350" y="933300"/>
                    <a:pt x="126000" y="915300"/>
                    <a:pt x="108900" y="904050"/>
                  </a:cubicBezTo>
                  <a:cubicBezTo>
                    <a:pt x="116100" y="875250"/>
                    <a:pt x="128250" y="847800"/>
                    <a:pt x="130500" y="818100"/>
                  </a:cubicBezTo>
                  <a:cubicBezTo>
                    <a:pt x="130050" y="795600"/>
                    <a:pt x="135450" y="777600"/>
                    <a:pt x="130500" y="750600"/>
                  </a:cubicBezTo>
                  <a:cubicBezTo>
                    <a:pt x="120600" y="693900"/>
                    <a:pt x="85950" y="651150"/>
                    <a:pt x="52200" y="607500"/>
                  </a:cubicBezTo>
                  <a:cubicBezTo>
                    <a:pt x="35550" y="585900"/>
                    <a:pt x="17550" y="564750"/>
                    <a:pt x="0" y="543600"/>
                  </a:cubicBezTo>
                  <a:cubicBezTo>
                    <a:pt x="37350" y="575100"/>
                    <a:pt x="102150" y="629100"/>
                    <a:pt x="140400" y="648900"/>
                  </a:cubicBezTo>
                  <a:cubicBezTo>
                    <a:pt x="214200" y="686700"/>
                    <a:pt x="296100" y="688050"/>
                    <a:pt x="366300" y="634050"/>
                  </a:cubicBezTo>
                  <a:cubicBezTo>
                    <a:pt x="418050" y="594450"/>
                    <a:pt x="464850" y="549000"/>
                    <a:pt x="504000" y="496800"/>
                  </a:cubicBezTo>
                  <a:cubicBezTo>
                    <a:pt x="534150" y="456300"/>
                    <a:pt x="545400" y="409050"/>
                    <a:pt x="552600" y="360900"/>
                  </a:cubicBezTo>
                  <a:cubicBezTo>
                    <a:pt x="562050" y="296100"/>
                    <a:pt x="562500" y="231300"/>
                    <a:pt x="544950" y="167400"/>
                  </a:cubicBezTo>
                  <a:cubicBezTo>
                    <a:pt x="531000" y="118350"/>
                    <a:pt x="516600" y="86400"/>
                    <a:pt x="482400" y="49050"/>
                  </a:cubicBezTo>
                  <a:cubicBezTo>
                    <a:pt x="472050" y="37350"/>
                    <a:pt x="464850" y="20250"/>
                    <a:pt x="445500" y="0"/>
                  </a:cubicBezTo>
                  <a:cubicBezTo>
                    <a:pt x="481950" y="13500"/>
                    <a:pt x="515700" y="31500"/>
                    <a:pt x="546750" y="54450"/>
                  </a:cubicBezTo>
                  <a:cubicBezTo>
                    <a:pt x="576450" y="76500"/>
                    <a:pt x="581850" y="120600"/>
                    <a:pt x="584100" y="154800"/>
                  </a:cubicBezTo>
                  <a:cubicBezTo>
                    <a:pt x="587250" y="198450"/>
                    <a:pt x="586800" y="242100"/>
                    <a:pt x="582300" y="285300"/>
                  </a:cubicBezTo>
                  <a:cubicBezTo>
                    <a:pt x="577800" y="332100"/>
                    <a:pt x="568800" y="378450"/>
                    <a:pt x="555750" y="423450"/>
                  </a:cubicBezTo>
                  <a:cubicBezTo>
                    <a:pt x="542250" y="469350"/>
                    <a:pt x="521550" y="511650"/>
                    <a:pt x="506250" y="556200"/>
                  </a:cubicBezTo>
                  <a:cubicBezTo>
                    <a:pt x="472500" y="655650"/>
                    <a:pt x="478350" y="747450"/>
                    <a:pt x="473850" y="851400"/>
                  </a:cubicBezTo>
                  <a:cubicBezTo>
                    <a:pt x="477450" y="891450"/>
                    <a:pt x="479250" y="940950"/>
                    <a:pt x="488250" y="980100"/>
                  </a:cubicBezTo>
                  <a:cubicBezTo>
                    <a:pt x="498600" y="1023300"/>
                    <a:pt x="517950" y="1067400"/>
                    <a:pt x="525150" y="1090350"/>
                  </a:cubicBezTo>
                  <a:close/>
                </a:path>
              </a:pathLst>
            </a:custGeom>
            <a:solidFill>
              <a:srgbClr val="E2C2A7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280">
              <a:extLst>
                <a:ext uri="{FF2B5EF4-FFF2-40B4-BE49-F238E27FC236}">
                  <a16:creationId xmlns:a16="http://schemas.microsoft.com/office/drawing/2014/main" xmlns="" id="{EE30C3A7-36A7-4543-8288-07FC6C02C6DC}"/>
                </a:ext>
              </a:extLst>
            </p:cNvPr>
            <p:cNvSpPr/>
            <p:nvPr/>
          </p:nvSpPr>
          <p:spPr>
            <a:xfrm>
              <a:off x="646282" y="5591005"/>
              <a:ext cx="1892673" cy="728093"/>
            </a:xfrm>
            <a:custGeom>
              <a:avLst/>
              <a:gdLst>
                <a:gd name="connsiteX0" fmla="*/ 1338270 w 1343618"/>
                <a:gd name="connsiteY0" fmla="*/ 174828 h 516877"/>
                <a:gd name="connsiteX1" fmla="*/ 1263120 w 1343618"/>
                <a:gd name="connsiteY1" fmla="*/ 58728 h 516877"/>
                <a:gd name="connsiteX2" fmla="*/ 1194270 w 1343618"/>
                <a:gd name="connsiteY2" fmla="*/ 6078 h 516877"/>
                <a:gd name="connsiteX3" fmla="*/ 1045320 w 1343618"/>
                <a:gd name="connsiteY3" fmla="*/ 29028 h 516877"/>
                <a:gd name="connsiteX4" fmla="*/ 874320 w 1343618"/>
                <a:gd name="connsiteY4" fmla="*/ 73128 h 516877"/>
                <a:gd name="connsiteX5" fmla="*/ 830670 w 1343618"/>
                <a:gd name="connsiteY5" fmla="*/ 85728 h 516877"/>
                <a:gd name="connsiteX6" fmla="*/ 815820 w 1343618"/>
                <a:gd name="connsiteY6" fmla="*/ 90678 h 516877"/>
                <a:gd name="connsiteX7" fmla="*/ 794220 w 1343618"/>
                <a:gd name="connsiteY7" fmla="*/ 96978 h 516877"/>
                <a:gd name="connsiteX8" fmla="*/ 744270 w 1343618"/>
                <a:gd name="connsiteY8" fmla="*/ 119928 h 516877"/>
                <a:gd name="connsiteX9" fmla="*/ 699270 w 1343618"/>
                <a:gd name="connsiteY9" fmla="*/ 151428 h 516877"/>
                <a:gd name="connsiteX10" fmla="*/ 662370 w 1343618"/>
                <a:gd name="connsiteY10" fmla="*/ 184728 h 516877"/>
                <a:gd name="connsiteX11" fmla="*/ 628620 w 1343618"/>
                <a:gd name="connsiteY11" fmla="*/ 233778 h 516877"/>
                <a:gd name="connsiteX12" fmla="*/ 626370 w 1343618"/>
                <a:gd name="connsiteY12" fmla="*/ 234678 h 516877"/>
                <a:gd name="connsiteX13" fmla="*/ 624570 w 1343618"/>
                <a:gd name="connsiteY13" fmla="*/ 234228 h 516877"/>
                <a:gd name="connsiteX14" fmla="*/ 637170 w 1343618"/>
                <a:gd name="connsiteY14" fmla="*/ 201378 h 516877"/>
                <a:gd name="connsiteX15" fmla="*/ 676320 w 1343618"/>
                <a:gd name="connsiteY15" fmla="*/ 132078 h 516877"/>
                <a:gd name="connsiteX16" fmla="*/ 676320 w 1343618"/>
                <a:gd name="connsiteY16" fmla="*/ 125328 h 516877"/>
                <a:gd name="connsiteX17" fmla="*/ 629970 w 1343618"/>
                <a:gd name="connsiteY17" fmla="*/ 70428 h 516877"/>
                <a:gd name="connsiteX18" fmla="*/ 548070 w 1343618"/>
                <a:gd name="connsiteY18" fmla="*/ 33528 h 516877"/>
                <a:gd name="connsiteX19" fmla="*/ 529170 w 1343618"/>
                <a:gd name="connsiteY19" fmla="*/ 26778 h 516877"/>
                <a:gd name="connsiteX20" fmla="*/ 476070 w 1343618"/>
                <a:gd name="connsiteY20" fmla="*/ 15078 h 516877"/>
                <a:gd name="connsiteX21" fmla="*/ 443670 w 1343618"/>
                <a:gd name="connsiteY21" fmla="*/ 15528 h 516877"/>
                <a:gd name="connsiteX22" fmla="*/ 388320 w 1343618"/>
                <a:gd name="connsiteY22" fmla="*/ 35778 h 516877"/>
                <a:gd name="connsiteX23" fmla="*/ 375270 w 1343618"/>
                <a:gd name="connsiteY23" fmla="*/ 45228 h 516877"/>
                <a:gd name="connsiteX24" fmla="*/ 378420 w 1343618"/>
                <a:gd name="connsiteY24" fmla="*/ 68178 h 516877"/>
                <a:gd name="connsiteX25" fmla="*/ 353670 w 1343618"/>
                <a:gd name="connsiteY25" fmla="*/ 59628 h 516877"/>
                <a:gd name="connsiteX26" fmla="*/ 306420 w 1343618"/>
                <a:gd name="connsiteY26" fmla="*/ 43428 h 516877"/>
                <a:gd name="connsiteX27" fmla="*/ 255120 w 1343618"/>
                <a:gd name="connsiteY27" fmla="*/ 46578 h 516877"/>
                <a:gd name="connsiteX28" fmla="*/ 191220 w 1343618"/>
                <a:gd name="connsiteY28" fmla="*/ 96078 h 516877"/>
                <a:gd name="connsiteX29" fmla="*/ 97170 w 1343618"/>
                <a:gd name="connsiteY29" fmla="*/ 204528 h 516877"/>
                <a:gd name="connsiteX30" fmla="*/ 11220 w 1343618"/>
                <a:gd name="connsiteY30" fmla="*/ 337728 h 516877"/>
                <a:gd name="connsiteX31" fmla="*/ 19320 w 1343618"/>
                <a:gd name="connsiteY31" fmla="*/ 503778 h 516877"/>
                <a:gd name="connsiteX32" fmla="*/ 92220 w 1343618"/>
                <a:gd name="connsiteY32" fmla="*/ 512328 h 516877"/>
                <a:gd name="connsiteX33" fmla="*/ 192570 w 1343618"/>
                <a:gd name="connsiteY33" fmla="*/ 506928 h 516877"/>
                <a:gd name="connsiteX34" fmla="*/ 437820 w 1343618"/>
                <a:gd name="connsiteY34" fmla="*/ 487128 h 516877"/>
                <a:gd name="connsiteX35" fmla="*/ 517020 w 1343618"/>
                <a:gd name="connsiteY35" fmla="*/ 397128 h 516877"/>
                <a:gd name="connsiteX36" fmla="*/ 534570 w 1343618"/>
                <a:gd name="connsiteY36" fmla="*/ 379128 h 516877"/>
                <a:gd name="connsiteX37" fmla="*/ 539070 w 1343618"/>
                <a:gd name="connsiteY37" fmla="*/ 374178 h 516877"/>
                <a:gd name="connsiteX38" fmla="*/ 571020 w 1343618"/>
                <a:gd name="connsiteY38" fmla="*/ 389928 h 516877"/>
                <a:gd name="connsiteX39" fmla="*/ 599370 w 1343618"/>
                <a:gd name="connsiteY39" fmla="*/ 405678 h 516877"/>
                <a:gd name="connsiteX40" fmla="*/ 661920 w 1343618"/>
                <a:gd name="connsiteY40" fmla="*/ 403878 h 516877"/>
                <a:gd name="connsiteX41" fmla="*/ 794220 w 1343618"/>
                <a:gd name="connsiteY41" fmla="*/ 358878 h 516877"/>
                <a:gd name="connsiteX42" fmla="*/ 818970 w 1343618"/>
                <a:gd name="connsiteY42" fmla="*/ 360678 h 516877"/>
                <a:gd name="connsiteX43" fmla="*/ 845070 w 1343618"/>
                <a:gd name="connsiteY43" fmla="*/ 338628 h 516877"/>
                <a:gd name="connsiteX44" fmla="*/ 903570 w 1343618"/>
                <a:gd name="connsiteY44" fmla="*/ 301728 h 516877"/>
                <a:gd name="connsiteX45" fmla="*/ 913470 w 1343618"/>
                <a:gd name="connsiteY45" fmla="*/ 297228 h 516877"/>
                <a:gd name="connsiteX46" fmla="*/ 1196070 w 1343618"/>
                <a:gd name="connsiteY46" fmla="*/ 229728 h 516877"/>
                <a:gd name="connsiteX47" fmla="*/ 1340070 w 1343618"/>
                <a:gd name="connsiteY47" fmla="*/ 198228 h 516877"/>
                <a:gd name="connsiteX48" fmla="*/ 1338270 w 1343618"/>
                <a:gd name="connsiteY48" fmla="*/ 174828 h 516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343618" h="516877">
                  <a:moveTo>
                    <a:pt x="1338270" y="174828"/>
                  </a:moveTo>
                  <a:cubicBezTo>
                    <a:pt x="1319370" y="132078"/>
                    <a:pt x="1294170" y="93378"/>
                    <a:pt x="1263120" y="58728"/>
                  </a:cubicBezTo>
                  <a:cubicBezTo>
                    <a:pt x="1243770" y="37128"/>
                    <a:pt x="1221720" y="17778"/>
                    <a:pt x="1194270" y="6078"/>
                  </a:cubicBezTo>
                  <a:cubicBezTo>
                    <a:pt x="1151070" y="-12822"/>
                    <a:pt x="1087620" y="17328"/>
                    <a:pt x="1045320" y="29028"/>
                  </a:cubicBezTo>
                  <a:cubicBezTo>
                    <a:pt x="988620" y="44328"/>
                    <a:pt x="929670" y="55578"/>
                    <a:pt x="874320" y="73128"/>
                  </a:cubicBezTo>
                  <a:cubicBezTo>
                    <a:pt x="860370" y="79428"/>
                    <a:pt x="845070" y="80778"/>
                    <a:pt x="830670" y="85728"/>
                  </a:cubicBezTo>
                  <a:cubicBezTo>
                    <a:pt x="825720" y="87978"/>
                    <a:pt x="820770" y="89328"/>
                    <a:pt x="815820" y="90678"/>
                  </a:cubicBezTo>
                  <a:cubicBezTo>
                    <a:pt x="808620" y="92478"/>
                    <a:pt x="801420" y="94728"/>
                    <a:pt x="794220" y="96978"/>
                  </a:cubicBezTo>
                  <a:cubicBezTo>
                    <a:pt x="776670" y="102378"/>
                    <a:pt x="756870" y="105078"/>
                    <a:pt x="744270" y="119928"/>
                  </a:cubicBezTo>
                  <a:cubicBezTo>
                    <a:pt x="731670" y="134778"/>
                    <a:pt x="716370" y="143778"/>
                    <a:pt x="699270" y="151428"/>
                  </a:cubicBezTo>
                  <a:cubicBezTo>
                    <a:pt x="683070" y="158178"/>
                    <a:pt x="667770" y="167178"/>
                    <a:pt x="662370" y="184728"/>
                  </a:cubicBezTo>
                  <a:cubicBezTo>
                    <a:pt x="656520" y="204978"/>
                    <a:pt x="644370" y="220278"/>
                    <a:pt x="628620" y="233778"/>
                  </a:cubicBezTo>
                  <a:cubicBezTo>
                    <a:pt x="627720" y="234228"/>
                    <a:pt x="627270" y="234678"/>
                    <a:pt x="626370" y="234678"/>
                  </a:cubicBezTo>
                  <a:cubicBezTo>
                    <a:pt x="625920" y="234678"/>
                    <a:pt x="624570" y="234228"/>
                    <a:pt x="624570" y="234228"/>
                  </a:cubicBezTo>
                  <a:cubicBezTo>
                    <a:pt x="626370" y="222528"/>
                    <a:pt x="630420" y="211728"/>
                    <a:pt x="637170" y="201378"/>
                  </a:cubicBezTo>
                  <a:cubicBezTo>
                    <a:pt x="650220" y="178428"/>
                    <a:pt x="670020" y="159078"/>
                    <a:pt x="676320" y="132078"/>
                  </a:cubicBezTo>
                  <a:cubicBezTo>
                    <a:pt x="676770" y="129828"/>
                    <a:pt x="676320" y="127578"/>
                    <a:pt x="676320" y="125328"/>
                  </a:cubicBezTo>
                  <a:cubicBezTo>
                    <a:pt x="672270" y="97878"/>
                    <a:pt x="650670" y="83928"/>
                    <a:pt x="629970" y="70428"/>
                  </a:cubicBezTo>
                  <a:cubicBezTo>
                    <a:pt x="604770" y="54228"/>
                    <a:pt x="575520" y="45228"/>
                    <a:pt x="548070" y="33528"/>
                  </a:cubicBezTo>
                  <a:cubicBezTo>
                    <a:pt x="541770" y="31278"/>
                    <a:pt x="535470" y="29028"/>
                    <a:pt x="529170" y="26778"/>
                  </a:cubicBezTo>
                  <a:cubicBezTo>
                    <a:pt x="511620" y="21378"/>
                    <a:pt x="494970" y="13728"/>
                    <a:pt x="476070" y="15078"/>
                  </a:cubicBezTo>
                  <a:cubicBezTo>
                    <a:pt x="465270" y="18228"/>
                    <a:pt x="454470" y="18228"/>
                    <a:pt x="443670" y="15528"/>
                  </a:cubicBezTo>
                  <a:cubicBezTo>
                    <a:pt x="422520" y="15078"/>
                    <a:pt x="406320" y="28128"/>
                    <a:pt x="388320" y="35778"/>
                  </a:cubicBezTo>
                  <a:cubicBezTo>
                    <a:pt x="383370" y="38478"/>
                    <a:pt x="378870" y="40728"/>
                    <a:pt x="375270" y="45228"/>
                  </a:cubicBezTo>
                  <a:cubicBezTo>
                    <a:pt x="369420" y="53778"/>
                    <a:pt x="381120" y="60078"/>
                    <a:pt x="378420" y="68178"/>
                  </a:cubicBezTo>
                  <a:cubicBezTo>
                    <a:pt x="369420" y="68178"/>
                    <a:pt x="361770" y="63228"/>
                    <a:pt x="353670" y="59628"/>
                  </a:cubicBezTo>
                  <a:cubicBezTo>
                    <a:pt x="338370" y="52878"/>
                    <a:pt x="323970" y="43428"/>
                    <a:pt x="306420" y="43428"/>
                  </a:cubicBezTo>
                  <a:cubicBezTo>
                    <a:pt x="289770" y="47928"/>
                    <a:pt x="272220" y="45228"/>
                    <a:pt x="255120" y="46578"/>
                  </a:cubicBezTo>
                  <a:cubicBezTo>
                    <a:pt x="224970" y="51528"/>
                    <a:pt x="209220" y="75378"/>
                    <a:pt x="191220" y="96078"/>
                  </a:cubicBezTo>
                  <a:cubicBezTo>
                    <a:pt x="159270" y="132528"/>
                    <a:pt x="131820" y="170778"/>
                    <a:pt x="97170" y="204528"/>
                  </a:cubicBezTo>
                  <a:cubicBezTo>
                    <a:pt x="59820" y="240978"/>
                    <a:pt x="28770" y="288228"/>
                    <a:pt x="11220" y="337728"/>
                  </a:cubicBezTo>
                  <a:cubicBezTo>
                    <a:pt x="-5880" y="393978"/>
                    <a:pt x="-3630" y="449328"/>
                    <a:pt x="19320" y="503778"/>
                  </a:cubicBezTo>
                  <a:cubicBezTo>
                    <a:pt x="29220" y="525828"/>
                    <a:pt x="69720" y="513678"/>
                    <a:pt x="92220" y="512328"/>
                  </a:cubicBezTo>
                  <a:cubicBezTo>
                    <a:pt x="125520" y="510528"/>
                    <a:pt x="158820" y="508728"/>
                    <a:pt x="192570" y="506928"/>
                  </a:cubicBezTo>
                  <a:cubicBezTo>
                    <a:pt x="272670" y="506928"/>
                    <a:pt x="359520" y="503778"/>
                    <a:pt x="437820" y="487128"/>
                  </a:cubicBezTo>
                  <a:cubicBezTo>
                    <a:pt x="518820" y="469578"/>
                    <a:pt x="513870" y="460128"/>
                    <a:pt x="517020" y="397128"/>
                  </a:cubicBezTo>
                  <a:cubicBezTo>
                    <a:pt x="522870" y="391278"/>
                    <a:pt x="528720" y="384978"/>
                    <a:pt x="534570" y="379128"/>
                  </a:cubicBezTo>
                  <a:cubicBezTo>
                    <a:pt x="536370" y="377778"/>
                    <a:pt x="537720" y="375978"/>
                    <a:pt x="539070" y="374178"/>
                  </a:cubicBezTo>
                  <a:cubicBezTo>
                    <a:pt x="552570" y="372828"/>
                    <a:pt x="562920" y="377778"/>
                    <a:pt x="571020" y="389928"/>
                  </a:cubicBezTo>
                  <a:cubicBezTo>
                    <a:pt x="577320" y="399378"/>
                    <a:pt x="587220" y="405678"/>
                    <a:pt x="599370" y="405678"/>
                  </a:cubicBezTo>
                  <a:cubicBezTo>
                    <a:pt x="620070" y="406128"/>
                    <a:pt x="641220" y="404328"/>
                    <a:pt x="661920" y="403878"/>
                  </a:cubicBezTo>
                  <a:cubicBezTo>
                    <a:pt x="710520" y="402528"/>
                    <a:pt x="748770" y="368328"/>
                    <a:pt x="794220" y="358878"/>
                  </a:cubicBezTo>
                  <a:cubicBezTo>
                    <a:pt x="800970" y="361128"/>
                    <a:pt x="809070" y="361578"/>
                    <a:pt x="818970" y="360678"/>
                  </a:cubicBezTo>
                  <a:cubicBezTo>
                    <a:pt x="829320" y="355728"/>
                    <a:pt x="838770" y="348528"/>
                    <a:pt x="845070" y="338628"/>
                  </a:cubicBezTo>
                  <a:cubicBezTo>
                    <a:pt x="864420" y="326478"/>
                    <a:pt x="880170" y="307578"/>
                    <a:pt x="903570" y="301728"/>
                  </a:cubicBezTo>
                  <a:cubicBezTo>
                    <a:pt x="906720" y="300378"/>
                    <a:pt x="909870" y="298128"/>
                    <a:pt x="913470" y="297228"/>
                  </a:cubicBezTo>
                  <a:cubicBezTo>
                    <a:pt x="1006620" y="270678"/>
                    <a:pt x="1101570" y="251778"/>
                    <a:pt x="1196070" y="229728"/>
                  </a:cubicBezTo>
                  <a:cubicBezTo>
                    <a:pt x="1243770" y="218478"/>
                    <a:pt x="1291470" y="206328"/>
                    <a:pt x="1340070" y="198228"/>
                  </a:cubicBezTo>
                  <a:cubicBezTo>
                    <a:pt x="1347270" y="191028"/>
                    <a:pt x="1341870" y="182478"/>
                    <a:pt x="1338270" y="174828"/>
                  </a:cubicBezTo>
                  <a:close/>
                </a:path>
              </a:pathLst>
            </a:custGeom>
            <a:solidFill>
              <a:srgbClr val="F9D6BA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aphic 2">
              <a:extLst>
                <a:ext uri="{FF2B5EF4-FFF2-40B4-BE49-F238E27FC236}">
                  <a16:creationId xmlns:a16="http://schemas.microsoft.com/office/drawing/2014/main" xmlns="" id="{D413CFB2-F54A-4F9C-919A-707516E8D75F}"/>
                </a:ext>
              </a:extLst>
            </p:cNvPr>
            <p:cNvGrpSpPr/>
            <p:nvPr/>
          </p:nvGrpSpPr>
          <p:grpSpPr>
            <a:xfrm>
              <a:off x="645028" y="5590689"/>
              <a:ext cx="1893765" cy="728724"/>
              <a:chOff x="405553" y="3082808"/>
              <a:chExt cx="1344393" cy="517325"/>
            </a:xfrm>
            <a:solidFill>
              <a:srgbClr val="E2C2A7"/>
            </a:solidFill>
          </p:grpSpPr>
          <p:sp>
            <p:nvSpPr>
              <p:cNvPr id="20" name="Freeform: Shape 283">
                <a:extLst>
                  <a:ext uri="{FF2B5EF4-FFF2-40B4-BE49-F238E27FC236}">
                    <a16:creationId xmlns:a16="http://schemas.microsoft.com/office/drawing/2014/main" xmlns="" id="{90086E66-0ED1-4409-83FF-72D892CCC440}"/>
                  </a:ext>
                </a:extLst>
              </p:cNvPr>
              <p:cNvSpPr/>
              <p:nvPr/>
            </p:nvSpPr>
            <p:spPr>
              <a:xfrm>
                <a:off x="405553" y="3359561"/>
                <a:ext cx="517459" cy="240572"/>
              </a:xfrm>
              <a:custGeom>
                <a:avLst/>
                <a:gdLst>
                  <a:gd name="connsiteX0" fmla="*/ 472909 w 517459"/>
                  <a:gd name="connsiteY0" fmla="*/ 76500 h 240572"/>
                  <a:gd name="connsiteX1" fmla="*/ 308209 w 517459"/>
                  <a:gd name="connsiteY1" fmla="*/ 27000 h 240572"/>
                  <a:gd name="connsiteX2" fmla="*/ 260059 w 517459"/>
                  <a:gd name="connsiteY2" fmla="*/ 18450 h 240572"/>
                  <a:gd name="connsiteX3" fmla="*/ 275359 w 517459"/>
                  <a:gd name="connsiteY3" fmla="*/ 27450 h 240572"/>
                  <a:gd name="connsiteX4" fmla="*/ 408559 w 517459"/>
                  <a:gd name="connsiteY4" fmla="*/ 67050 h 240572"/>
                  <a:gd name="connsiteX5" fmla="*/ 482809 w 517459"/>
                  <a:gd name="connsiteY5" fmla="*/ 103050 h 240572"/>
                  <a:gd name="connsiteX6" fmla="*/ 501709 w 517459"/>
                  <a:gd name="connsiteY6" fmla="*/ 153000 h 240572"/>
                  <a:gd name="connsiteX7" fmla="*/ 460309 w 517459"/>
                  <a:gd name="connsiteY7" fmla="*/ 170550 h 240572"/>
                  <a:gd name="connsiteX8" fmla="*/ 409459 w 517459"/>
                  <a:gd name="connsiteY8" fmla="*/ 163800 h 240572"/>
                  <a:gd name="connsiteX9" fmla="*/ 278959 w 517459"/>
                  <a:gd name="connsiteY9" fmla="*/ 135900 h 240572"/>
                  <a:gd name="connsiteX10" fmla="*/ 343309 w 517459"/>
                  <a:gd name="connsiteY10" fmla="*/ 165150 h 240572"/>
                  <a:gd name="connsiteX11" fmla="*/ 371659 w 517459"/>
                  <a:gd name="connsiteY11" fmla="*/ 192600 h 240572"/>
                  <a:gd name="connsiteX12" fmla="*/ 336559 w 517459"/>
                  <a:gd name="connsiteY12" fmla="*/ 211050 h 240572"/>
                  <a:gd name="connsiteX13" fmla="*/ 181759 w 517459"/>
                  <a:gd name="connsiteY13" fmla="*/ 201150 h 240572"/>
                  <a:gd name="connsiteX14" fmla="*/ 80059 w 517459"/>
                  <a:gd name="connsiteY14" fmla="*/ 192600 h 240572"/>
                  <a:gd name="connsiteX15" fmla="*/ 62059 w 517459"/>
                  <a:gd name="connsiteY15" fmla="*/ 186300 h 240572"/>
                  <a:gd name="connsiteX16" fmla="*/ 35509 w 517459"/>
                  <a:gd name="connsiteY16" fmla="*/ 133200 h 240572"/>
                  <a:gd name="connsiteX17" fmla="*/ 34159 w 517459"/>
                  <a:gd name="connsiteY17" fmla="*/ 49050 h 240572"/>
                  <a:gd name="connsiteX18" fmla="*/ 41809 w 517459"/>
                  <a:gd name="connsiteY18" fmla="*/ 0 h 240572"/>
                  <a:gd name="connsiteX19" fmla="*/ 11659 w 517459"/>
                  <a:gd name="connsiteY19" fmla="*/ 62550 h 240572"/>
                  <a:gd name="connsiteX20" fmla="*/ 19759 w 517459"/>
                  <a:gd name="connsiteY20" fmla="*/ 228600 h 240572"/>
                  <a:gd name="connsiteX21" fmla="*/ 205609 w 517459"/>
                  <a:gd name="connsiteY21" fmla="*/ 231300 h 240572"/>
                  <a:gd name="connsiteX22" fmla="*/ 438259 w 517459"/>
                  <a:gd name="connsiteY22" fmla="*/ 211950 h 240572"/>
                  <a:gd name="connsiteX23" fmla="*/ 517459 w 517459"/>
                  <a:gd name="connsiteY23" fmla="*/ 121950 h 240572"/>
                  <a:gd name="connsiteX24" fmla="*/ 472909 w 517459"/>
                  <a:gd name="connsiteY24" fmla="*/ 76500 h 240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17459" h="240572">
                    <a:moveTo>
                      <a:pt x="472909" y="76500"/>
                    </a:moveTo>
                    <a:cubicBezTo>
                      <a:pt x="421159" y="49950"/>
                      <a:pt x="364009" y="40050"/>
                      <a:pt x="308209" y="27000"/>
                    </a:cubicBezTo>
                    <a:cubicBezTo>
                      <a:pt x="292909" y="23400"/>
                      <a:pt x="277609" y="15300"/>
                      <a:pt x="260059" y="18450"/>
                    </a:cubicBezTo>
                    <a:cubicBezTo>
                      <a:pt x="263659" y="25650"/>
                      <a:pt x="269959" y="25650"/>
                      <a:pt x="275359" y="27450"/>
                    </a:cubicBezTo>
                    <a:cubicBezTo>
                      <a:pt x="319909" y="40500"/>
                      <a:pt x="364009" y="54000"/>
                      <a:pt x="408559" y="67050"/>
                    </a:cubicBezTo>
                    <a:cubicBezTo>
                      <a:pt x="435109" y="75150"/>
                      <a:pt x="460759" y="85950"/>
                      <a:pt x="482809" y="103050"/>
                    </a:cubicBezTo>
                    <a:cubicBezTo>
                      <a:pt x="499009" y="115650"/>
                      <a:pt x="505759" y="135000"/>
                      <a:pt x="501709" y="153000"/>
                    </a:cubicBezTo>
                    <a:cubicBezTo>
                      <a:pt x="497209" y="171900"/>
                      <a:pt x="476959" y="171900"/>
                      <a:pt x="460309" y="170550"/>
                    </a:cubicBezTo>
                    <a:cubicBezTo>
                      <a:pt x="443209" y="169200"/>
                      <a:pt x="426109" y="166950"/>
                      <a:pt x="409459" y="163800"/>
                    </a:cubicBezTo>
                    <a:cubicBezTo>
                      <a:pt x="365809" y="154800"/>
                      <a:pt x="322609" y="145350"/>
                      <a:pt x="278959" y="135900"/>
                    </a:cubicBezTo>
                    <a:cubicBezTo>
                      <a:pt x="299659" y="147150"/>
                      <a:pt x="321709" y="155700"/>
                      <a:pt x="343309" y="165150"/>
                    </a:cubicBezTo>
                    <a:cubicBezTo>
                      <a:pt x="355909" y="171000"/>
                      <a:pt x="374359" y="176400"/>
                      <a:pt x="371659" y="192600"/>
                    </a:cubicBezTo>
                    <a:cubicBezTo>
                      <a:pt x="369409" y="208350"/>
                      <a:pt x="350059" y="208800"/>
                      <a:pt x="336559" y="211050"/>
                    </a:cubicBezTo>
                    <a:cubicBezTo>
                      <a:pt x="284359" y="221400"/>
                      <a:pt x="232609" y="216000"/>
                      <a:pt x="181759" y="201150"/>
                    </a:cubicBezTo>
                    <a:cubicBezTo>
                      <a:pt x="148459" y="191250"/>
                      <a:pt x="116059" y="173700"/>
                      <a:pt x="80059" y="192600"/>
                    </a:cubicBezTo>
                    <a:cubicBezTo>
                      <a:pt x="73759" y="196200"/>
                      <a:pt x="67459" y="191250"/>
                      <a:pt x="62059" y="186300"/>
                    </a:cubicBezTo>
                    <a:cubicBezTo>
                      <a:pt x="46309" y="171900"/>
                      <a:pt x="40009" y="153000"/>
                      <a:pt x="35509" y="133200"/>
                    </a:cubicBezTo>
                    <a:cubicBezTo>
                      <a:pt x="28309" y="101700"/>
                      <a:pt x="27409" y="79650"/>
                      <a:pt x="34159" y="49050"/>
                    </a:cubicBezTo>
                    <a:cubicBezTo>
                      <a:pt x="36409" y="38700"/>
                      <a:pt x="40459" y="16200"/>
                      <a:pt x="41809" y="0"/>
                    </a:cubicBezTo>
                    <a:cubicBezTo>
                      <a:pt x="34159" y="8550"/>
                      <a:pt x="14359" y="56250"/>
                      <a:pt x="11659" y="62550"/>
                    </a:cubicBezTo>
                    <a:cubicBezTo>
                      <a:pt x="-5441" y="118800"/>
                      <a:pt x="-4541" y="154350"/>
                      <a:pt x="19759" y="228600"/>
                    </a:cubicBezTo>
                    <a:cubicBezTo>
                      <a:pt x="27859" y="253350"/>
                      <a:pt x="152509" y="232200"/>
                      <a:pt x="205609" y="231300"/>
                    </a:cubicBezTo>
                    <a:cubicBezTo>
                      <a:pt x="283459" y="225450"/>
                      <a:pt x="361309" y="228600"/>
                      <a:pt x="438259" y="211950"/>
                    </a:cubicBezTo>
                    <a:cubicBezTo>
                      <a:pt x="519259" y="194400"/>
                      <a:pt x="514309" y="184950"/>
                      <a:pt x="517459" y="121950"/>
                    </a:cubicBezTo>
                    <a:cubicBezTo>
                      <a:pt x="508909" y="100350"/>
                      <a:pt x="492259" y="86400"/>
                      <a:pt x="472909" y="76500"/>
                    </a:cubicBezTo>
                    <a:close/>
                  </a:path>
                </a:pathLst>
              </a:custGeom>
              <a:solidFill>
                <a:srgbClr val="E2C2A7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84">
                <a:extLst>
                  <a:ext uri="{FF2B5EF4-FFF2-40B4-BE49-F238E27FC236}">
                    <a16:creationId xmlns:a16="http://schemas.microsoft.com/office/drawing/2014/main" xmlns="" id="{5A4D77E1-629A-4006-A848-305813816776}"/>
                  </a:ext>
                </a:extLst>
              </p:cNvPr>
              <p:cNvSpPr/>
              <p:nvPr/>
            </p:nvSpPr>
            <p:spPr>
              <a:xfrm>
                <a:off x="691713" y="3244811"/>
                <a:ext cx="533250" cy="244421"/>
              </a:xfrm>
              <a:custGeom>
                <a:avLst/>
                <a:gdLst>
                  <a:gd name="connsiteX0" fmla="*/ 497700 w 533250"/>
                  <a:gd name="connsiteY0" fmla="*/ 157500 h 244421"/>
                  <a:gd name="connsiteX1" fmla="*/ 515700 w 533250"/>
                  <a:gd name="connsiteY1" fmla="*/ 51750 h 244421"/>
                  <a:gd name="connsiteX2" fmla="*/ 522450 w 533250"/>
                  <a:gd name="connsiteY2" fmla="*/ 0 h 244421"/>
                  <a:gd name="connsiteX3" fmla="*/ 501300 w 533250"/>
                  <a:gd name="connsiteY3" fmla="*/ 97200 h 244421"/>
                  <a:gd name="connsiteX4" fmla="*/ 451800 w 533250"/>
                  <a:gd name="connsiteY4" fmla="*/ 192150 h 244421"/>
                  <a:gd name="connsiteX5" fmla="*/ 414900 w 533250"/>
                  <a:gd name="connsiteY5" fmla="*/ 198900 h 244421"/>
                  <a:gd name="connsiteX6" fmla="*/ 409500 w 533250"/>
                  <a:gd name="connsiteY6" fmla="*/ 164250 h 244421"/>
                  <a:gd name="connsiteX7" fmla="*/ 428400 w 533250"/>
                  <a:gd name="connsiteY7" fmla="*/ 102150 h 244421"/>
                  <a:gd name="connsiteX8" fmla="*/ 446400 w 533250"/>
                  <a:gd name="connsiteY8" fmla="*/ 37800 h 244421"/>
                  <a:gd name="connsiteX9" fmla="*/ 427050 w 533250"/>
                  <a:gd name="connsiteY9" fmla="*/ 75600 h 244421"/>
                  <a:gd name="connsiteX10" fmla="*/ 377100 w 533250"/>
                  <a:gd name="connsiteY10" fmla="*/ 192600 h 244421"/>
                  <a:gd name="connsiteX11" fmla="*/ 339300 w 533250"/>
                  <a:gd name="connsiteY11" fmla="*/ 207900 h 244421"/>
                  <a:gd name="connsiteX12" fmla="*/ 321300 w 533250"/>
                  <a:gd name="connsiteY12" fmla="*/ 176850 h 244421"/>
                  <a:gd name="connsiteX13" fmla="*/ 321300 w 533250"/>
                  <a:gd name="connsiteY13" fmla="*/ 147600 h 244421"/>
                  <a:gd name="connsiteX14" fmla="*/ 304650 w 533250"/>
                  <a:gd name="connsiteY14" fmla="*/ 137250 h 244421"/>
                  <a:gd name="connsiteX15" fmla="*/ 270900 w 533250"/>
                  <a:gd name="connsiteY15" fmla="*/ 126900 h 244421"/>
                  <a:gd name="connsiteX16" fmla="*/ 246600 w 533250"/>
                  <a:gd name="connsiteY16" fmla="*/ 59400 h 244421"/>
                  <a:gd name="connsiteX17" fmla="*/ 173700 w 533250"/>
                  <a:gd name="connsiteY17" fmla="*/ 70200 h 244421"/>
                  <a:gd name="connsiteX18" fmla="*/ 28800 w 533250"/>
                  <a:gd name="connsiteY18" fmla="*/ 10350 h 244421"/>
                  <a:gd name="connsiteX19" fmla="*/ 0 w 533250"/>
                  <a:gd name="connsiteY19" fmla="*/ 11700 h 244421"/>
                  <a:gd name="connsiteX20" fmla="*/ 57600 w 533250"/>
                  <a:gd name="connsiteY20" fmla="*/ 40500 h 244421"/>
                  <a:gd name="connsiteX21" fmla="*/ 218250 w 533250"/>
                  <a:gd name="connsiteY21" fmla="*/ 91800 h 244421"/>
                  <a:gd name="connsiteX22" fmla="*/ 241200 w 533250"/>
                  <a:gd name="connsiteY22" fmla="*/ 107100 h 244421"/>
                  <a:gd name="connsiteX23" fmla="*/ 248850 w 533250"/>
                  <a:gd name="connsiteY23" fmla="*/ 213300 h 244421"/>
                  <a:gd name="connsiteX24" fmla="*/ 285300 w 533250"/>
                  <a:gd name="connsiteY24" fmla="*/ 228600 h 244421"/>
                  <a:gd name="connsiteX25" fmla="*/ 313650 w 533250"/>
                  <a:gd name="connsiteY25" fmla="*/ 244350 h 244421"/>
                  <a:gd name="connsiteX26" fmla="*/ 376200 w 533250"/>
                  <a:gd name="connsiteY26" fmla="*/ 242550 h 244421"/>
                  <a:gd name="connsiteX27" fmla="*/ 533250 w 533250"/>
                  <a:gd name="connsiteY27" fmla="*/ 194850 h 244421"/>
                  <a:gd name="connsiteX28" fmla="*/ 497700 w 533250"/>
                  <a:gd name="connsiteY28" fmla="*/ 157500 h 244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33250" h="244421">
                    <a:moveTo>
                      <a:pt x="497700" y="157500"/>
                    </a:moveTo>
                    <a:cubicBezTo>
                      <a:pt x="508050" y="122850"/>
                      <a:pt x="509400" y="86850"/>
                      <a:pt x="515700" y="51750"/>
                    </a:cubicBezTo>
                    <a:cubicBezTo>
                      <a:pt x="518400" y="36900"/>
                      <a:pt x="524250" y="22050"/>
                      <a:pt x="522450" y="0"/>
                    </a:cubicBezTo>
                    <a:cubicBezTo>
                      <a:pt x="510750" y="36000"/>
                      <a:pt x="505800" y="66600"/>
                      <a:pt x="501300" y="97200"/>
                    </a:cubicBezTo>
                    <a:cubicBezTo>
                      <a:pt x="495900" y="134550"/>
                      <a:pt x="483300" y="168750"/>
                      <a:pt x="451800" y="192150"/>
                    </a:cubicBezTo>
                    <a:cubicBezTo>
                      <a:pt x="441450" y="199800"/>
                      <a:pt x="428400" y="208350"/>
                      <a:pt x="414900" y="198900"/>
                    </a:cubicBezTo>
                    <a:cubicBezTo>
                      <a:pt x="401400" y="189900"/>
                      <a:pt x="405900" y="176400"/>
                      <a:pt x="409500" y="164250"/>
                    </a:cubicBezTo>
                    <a:cubicBezTo>
                      <a:pt x="415350" y="143550"/>
                      <a:pt x="422550" y="122850"/>
                      <a:pt x="428400" y="102150"/>
                    </a:cubicBezTo>
                    <a:cubicBezTo>
                      <a:pt x="434700" y="81000"/>
                      <a:pt x="440550" y="59400"/>
                      <a:pt x="446400" y="37800"/>
                    </a:cubicBezTo>
                    <a:cubicBezTo>
                      <a:pt x="433800" y="48150"/>
                      <a:pt x="429750" y="62100"/>
                      <a:pt x="427050" y="75600"/>
                    </a:cubicBezTo>
                    <a:cubicBezTo>
                      <a:pt x="418950" y="118350"/>
                      <a:pt x="398250" y="155250"/>
                      <a:pt x="377100" y="192600"/>
                    </a:cubicBezTo>
                    <a:cubicBezTo>
                      <a:pt x="367650" y="209250"/>
                      <a:pt x="354600" y="211050"/>
                      <a:pt x="339300" y="207900"/>
                    </a:cubicBezTo>
                    <a:cubicBezTo>
                      <a:pt x="322200" y="204750"/>
                      <a:pt x="319950" y="191700"/>
                      <a:pt x="321300" y="176850"/>
                    </a:cubicBezTo>
                    <a:cubicBezTo>
                      <a:pt x="322200" y="166950"/>
                      <a:pt x="321750" y="157500"/>
                      <a:pt x="321300" y="147600"/>
                    </a:cubicBezTo>
                    <a:cubicBezTo>
                      <a:pt x="320850" y="137250"/>
                      <a:pt x="318150" y="129150"/>
                      <a:pt x="304650" y="137250"/>
                    </a:cubicBezTo>
                    <a:cubicBezTo>
                      <a:pt x="289800" y="146250"/>
                      <a:pt x="280350" y="139950"/>
                      <a:pt x="270900" y="126900"/>
                    </a:cubicBezTo>
                    <a:cubicBezTo>
                      <a:pt x="256950" y="107100"/>
                      <a:pt x="250200" y="85050"/>
                      <a:pt x="246600" y="59400"/>
                    </a:cubicBezTo>
                    <a:cubicBezTo>
                      <a:pt x="222750" y="77850"/>
                      <a:pt x="198450" y="75150"/>
                      <a:pt x="173700" y="70200"/>
                    </a:cubicBezTo>
                    <a:cubicBezTo>
                      <a:pt x="121500" y="59400"/>
                      <a:pt x="77400" y="29250"/>
                      <a:pt x="28800" y="10350"/>
                    </a:cubicBezTo>
                    <a:cubicBezTo>
                      <a:pt x="20700" y="7200"/>
                      <a:pt x="12600" y="3150"/>
                      <a:pt x="0" y="11700"/>
                    </a:cubicBezTo>
                    <a:cubicBezTo>
                      <a:pt x="20700" y="22500"/>
                      <a:pt x="38700" y="32850"/>
                      <a:pt x="57600" y="40500"/>
                    </a:cubicBezTo>
                    <a:cubicBezTo>
                      <a:pt x="109800" y="62100"/>
                      <a:pt x="159300" y="91800"/>
                      <a:pt x="218250" y="91800"/>
                    </a:cubicBezTo>
                    <a:cubicBezTo>
                      <a:pt x="228150" y="91800"/>
                      <a:pt x="236250" y="97650"/>
                      <a:pt x="241200" y="107100"/>
                    </a:cubicBezTo>
                    <a:cubicBezTo>
                      <a:pt x="259650" y="141300"/>
                      <a:pt x="269100" y="175950"/>
                      <a:pt x="248850" y="213300"/>
                    </a:cubicBezTo>
                    <a:cubicBezTo>
                      <a:pt x="264150" y="210150"/>
                      <a:pt x="276300" y="215100"/>
                      <a:pt x="285300" y="228600"/>
                    </a:cubicBezTo>
                    <a:cubicBezTo>
                      <a:pt x="291600" y="238050"/>
                      <a:pt x="301500" y="244350"/>
                      <a:pt x="313650" y="244350"/>
                    </a:cubicBezTo>
                    <a:cubicBezTo>
                      <a:pt x="334350" y="244800"/>
                      <a:pt x="355500" y="243000"/>
                      <a:pt x="376200" y="242550"/>
                    </a:cubicBezTo>
                    <a:cubicBezTo>
                      <a:pt x="433350" y="240750"/>
                      <a:pt x="476100" y="194400"/>
                      <a:pt x="533250" y="194850"/>
                    </a:cubicBezTo>
                    <a:cubicBezTo>
                      <a:pt x="500400" y="190350"/>
                      <a:pt x="490500" y="181800"/>
                      <a:pt x="497700" y="157500"/>
                    </a:cubicBezTo>
                    <a:close/>
                  </a:path>
                </a:pathLst>
              </a:custGeom>
              <a:solidFill>
                <a:srgbClr val="E2C2A7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85">
                <a:extLst>
                  <a:ext uri="{FF2B5EF4-FFF2-40B4-BE49-F238E27FC236}">
                    <a16:creationId xmlns:a16="http://schemas.microsoft.com/office/drawing/2014/main" xmlns="" id="{B51DDE78-D8B9-4D0B-BBD0-C186B3F5FAD2}"/>
                  </a:ext>
                </a:extLst>
              </p:cNvPr>
              <p:cNvSpPr/>
              <p:nvPr/>
            </p:nvSpPr>
            <p:spPr>
              <a:xfrm>
                <a:off x="809162" y="3164711"/>
                <a:ext cx="178650" cy="136349"/>
              </a:xfrm>
              <a:custGeom>
                <a:avLst/>
                <a:gdLst>
                  <a:gd name="connsiteX0" fmla="*/ 178650 w 178650"/>
                  <a:gd name="connsiteY0" fmla="*/ 136350 h 136349"/>
                  <a:gd name="connsiteX1" fmla="*/ 168300 w 178650"/>
                  <a:gd name="connsiteY1" fmla="*/ 119250 h 136349"/>
                  <a:gd name="connsiteX2" fmla="*/ 173700 w 178650"/>
                  <a:gd name="connsiteY2" fmla="*/ 47250 h 136349"/>
                  <a:gd name="connsiteX3" fmla="*/ 177750 w 178650"/>
                  <a:gd name="connsiteY3" fmla="*/ 37800 h 136349"/>
                  <a:gd name="connsiteX4" fmla="*/ 166050 w 178650"/>
                  <a:gd name="connsiteY4" fmla="*/ 33300 h 136349"/>
                  <a:gd name="connsiteX5" fmla="*/ 93600 w 178650"/>
                  <a:gd name="connsiteY5" fmla="*/ 14850 h 136349"/>
                  <a:gd name="connsiteX6" fmla="*/ 0 w 178650"/>
                  <a:gd name="connsiteY6" fmla="*/ 0 h 136349"/>
                  <a:gd name="connsiteX7" fmla="*/ 102150 w 178650"/>
                  <a:gd name="connsiteY7" fmla="*/ 46800 h 136349"/>
                  <a:gd name="connsiteX8" fmla="*/ 178650 w 178650"/>
                  <a:gd name="connsiteY8" fmla="*/ 136350 h 136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650" h="136349">
                    <a:moveTo>
                      <a:pt x="178650" y="136350"/>
                    </a:moveTo>
                    <a:cubicBezTo>
                      <a:pt x="173250" y="127350"/>
                      <a:pt x="170550" y="123300"/>
                      <a:pt x="168300" y="119250"/>
                    </a:cubicBezTo>
                    <a:cubicBezTo>
                      <a:pt x="149400" y="85950"/>
                      <a:pt x="149850" y="78300"/>
                      <a:pt x="173700" y="47250"/>
                    </a:cubicBezTo>
                    <a:cubicBezTo>
                      <a:pt x="175950" y="44550"/>
                      <a:pt x="180000" y="41850"/>
                      <a:pt x="177750" y="37800"/>
                    </a:cubicBezTo>
                    <a:cubicBezTo>
                      <a:pt x="175500" y="33300"/>
                      <a:pt x="170550" y="32400"/>
                      <a:pt x="166050" y="33300"/>
                    </a:cubicBezTo>
                    <a:cubicBezTo>
                      <a:pt x="139050" y="37350"/>
                      <a:pt x="117000" y="24750"/>
                      <a:pt x="93600" y="14850"/>
                    </a:cubicBezTo>
                    <a:cubicBezTo>
                      <a:pt x="64350" y="2250"/>
                      <a:pt x="31950" y="2700"/>
                      <a:pt x="0" y="0"/>
                    </a:cubicBezTo>
                    <a:cubicBezTo>
                      <a:pt x="34200" y="15750"/>
                      <a:pt x="72450" y="22500"/>
                      <a:pt x="102150" y="46800"/>
                    </a:cubicBezTo>
                    <a:cubicBezTo>
                      <a:pt x="131850" y="70200"/>
                      <a:pt x="140850" y="111150"/>
                      <a:pt x="178650" y="136350"/>
                    </a:cubicBezTo>
                    <a:close/>
                  </a:path>
                </a:pathLst>
              </a:custGeom>
              <a:solidFill>
                <a:srgbClr val="E2C2A7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86">
                <a:extLst>
                  <a:ext uri="{FF2B5EF4-FFF2-40B4-BE49-F238E27FC236}">
                    <a16:creationId xmlns:a16="http://schemas.microsoft.com/office/drawing/2014/main" xmlns="" id="{17A1246B-F024-4671-832E-B758F2E276FB}"/>
                  </a:ext>
                </a:extLst>
              </p:cNvPr>
              <p:cNvSpPr/>
              <p:nvPr/>
            </p:nvSpPr>
            <p:spPr>
              <a:xfrm>
                <a:off x="1250554" y="3082808"/>
                <a:ext cx="499392" cy="340652"/>
              </a:xfrm>
              <a:custGeom>
                <a:avLst/>
                <a:gdLst>
                  <a:gd name="connsiteX0" fmla="*/ 494159 w 499392"/>
                  <a:gd name="connsiteY0" fmla="*/ 175053 h 340652"/>
                  <a:gd name="connsiteX1" fmla="*/ 419008 w 499392"/>
                  <a:gd name="connsiteY1" fmla="*/ 58953 h 340652"/>
                  <a:gd name="connsiteX2" fmla="*/ 350159 w 499392"/>
                  <a:gd name="connsiteY2" fmla="*/ 6303 h 340652"/>
                  <a:gd name="connsiteX3" fmla="*/ 293909 w 499392"/>
                  <a:gd name="connsiteY3" fmla="*/ 2253 h 340652"/>
                  <a:gd name="connsiteX4" fmla="*/ 337559 w 499392"/>
                  <a:gd name="connsiteY4" fmla="*/ 39603 h 340652"/>
                  <a:gd name="connsiteX5" fmla="*/ 392459 w 499392"/>
                  <a:gd name="connsiteY5" fmla="*/ 135903 h 340652"/>
                  <a:gd name="connsiteX6" fmla="*/ 372209 w 499392"/>
                  <a:gd name="connsiteY6" fmla="*/ 181353 h 340652"/>
                  <a:gd name="connsiteX7" fmla="*/ 333059 w 499392"/>
                  <a:gd name="connsiteY7" fmla="*/ 164253 h 340652"/>
                  <a:gd name="connsiteX8" fmla="*/ 319559 w 499392"/>
                  <a:gd name="connsiteY8" fmla="*/ 153903 h 340652"/>
                  <a:gd name="connsiteX9" fmla="*/ 309209 w 499392"/>
                  <a:gd name="connsiteY9" fmla="*/ 169203 h 340652"/>
                  <a:gd name="connsiteX10" fmla="*/ 256559 w 499392"/>
                  <a:gd name="connsiteY10" fmla="*/ 217803 h 340652"/>
                  <a:gd name="connsiteX11" fmla="*/ 96359 w 499392"/>
                  <a:gd name="connsiteY11" fmla="*/ 207453 h 340652"/>
                  <a:gd name="connsiteX12" fmla="*/ 72509 w 499392"/>
                  <a:gd name="connsiteY12" fmla="*/ 205653 h 340652"/>
                  <a:gd name="connsiteX13" fmla="*/ 509 w 499392"/>
                  <a:gd name="connsiteY13" fmla="*/ 340653 h 340652"/>
                  <a:gd name="connsiteX14" fmla="*/ 59009 w 499392"/>
                  <a:gd name="connsiteY14" fmla="*/ 301953 h 340652"/>
                  <a:gd name="connsiteX15" fmla="*/ 68909 w 499392"/>
                  <a:gd name="connsiteY15" fmla="*/ 299253 h 340652"/>
                  <a:gd name="connsiteX16" fmla="*/ 351508 w 499392"/>
                  <a:gd name="connsiteY16" fmla="*/ 231753 h 340652"/>
                  <a:gd name="connsiteX17" fmla="*/ 495508 w 499392"/>
                  <a:gd name="connsiteY17" fmla="*/ 200253 h 340652"/>
                  <a:gd name="connsiteX18" fmla="*/ 494159 w 499392"/>
                  <a:gd name="connsiteY18" fmla="*/ 175053 h 340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99392" h="340652">
                    <a:moveTo>
                      <a:pt x="494159" y="175053"/>
                    </a:moveTo>
                    <a:cubicBezTo>
                      <a:pt x="475258" y="132303"/>
                      <a:pt x="450059" y="93603"/>
                      <a:pt x="419008" y="58953"/>
                    </a:cubicBezTo>
                    <a:cubicBezTo>
                      <a:pt x="399659" y="37353"/>
                      <a:pt x="377609" y="18003"/>
                      <a:pt x="350159" y="6303"/>
                    </a:cubicBezTo>
                    <a:cubicBezTo>
                      <a:pt x="338459" y="1353"/>
                      <a:pt x="324959" y="-2697"/>
                      <a:pt x="293909" y="2253"/>
                    </a:cubicBezTo>
                    <a:cubicBezTo>
                      <a:pt x="319109" y="16653"/>
                      <a:pt x="328559" y="30153"/>
                      <a:pt x="337559" y="39603"/>
                    </a:cubicBezTo>
                    <a:cubicBezTo>
                      <a:pt x="363209" y="67503"/>
                      <a:pt x="384359" y="98103"/>
                      <a:pt x="392459" y="135903"/>
                    </a:cubicBezTo>
                    <a:cubicBezTo>
                      <a:pt x="396959" y="156603"/>
                      <a:pt x="387959" y="175053"/>
                      <a:pt x="372209" y="181353"/>
                    </a:cubicBezTo>
                    <a:cubicBezTo>
                      <a:pt x="353758" y="188553"/>
                      <a:pt x="342059" y="179553"/>
                      <a:pt x="333059" y="164253"/>
                    </a:cubicBezTo>
                    <a:cubicBezTo>
                      <a:pt x="329909" y="159303"/>
                      <a:pt x="326758" y="153003"/>
                      <a:pt x="319559" y="153903"/>
                    </a:cubicBezTo>
                    <a:cubicBezTo>
                      <a:pt x="311008" y="154803"/>
                      <a:pt x="309659" y="162903"/>
                      <a:pt x="309209" y="169203"/>
                    </a:cubicBezTo>
                    <a:cubicBezTo>
                      <a:pt x="305609" y="200703"/>
                      <a:pt x="285809" y="214203"/>
                      <a:pt x="256559" y="217803"/>
                    </a:cubicBezTo>
                    <a:cubicBezTo>
                      <a:pt x="202559" y="224103"/>
                      <a:pt x="149009" y="222303"/>
                      <a:pt x="96359" y="207453"/>
                    </a:cubicBezTo>
                    <a:cubicBezTo>
                      <a:pt x="88259" y="205203"/>
                      <a:pt x="81059" y="201603"/>
                      <a:pt x="72509" y="205653"/>
                    </a:cubicBezTo>
                    <a:cubicBezTo>
                      <a:pt x="40559" y="220053"/>
                      <a:pt x="-5341" y="305103"/>
                      <a:pt x="509" y="340653"/>
                    </a:cubicBezTo>
                    <a:cubicBezTo>
                      <a:pt x="19859" y="328503"/>
                      <a:pt x="30208" y="311403"/>
                      <a:pt x="59009" y="301953"/>
                    </a:cubicBezTo>
                    <a:cubicBezTo>
                      <a:pt x="62159" y="300603"/>
                      <a:pt x="65309" y="300153"/>
                      <a:pt x="68909" y="299253"/>
                    </a:cubicBezTo>
                    <a:cubicBezTo>
                      <a:pt x="162059" y="272703"/>
                      <a:pt x="257008" y="253803"/>
                      <a:pt x="351508" y="231753"/>
                    </a:cubicBezTo>
                    <a:cubicBezTo>
                      <a:pt x="399209" y="220503"/>
                      <a:pt x="446909" y="208353"/>
                      <a:pt x="495508" y="200253"/>
                    </a:cubicBezTo>
                    <a:cubicBezTo>
                      <a:pt x="503159" y="191253"/>
                      <a:pt x="497758" y="182703"/>
                      <a:pt x="494159" y="175053"/>
                    </a:cubicBezTo>
                    <a:close/>
                  </a:path>
                </a:pathLst>
              </a:custGeom>
              <a:solidFill>
                <a:srgbClr val="E2C2A7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282">
              <a:extLst>
                <a:ext uri="{FF2B5EF4-FFF2-40B4-BE49-F238E27FC236}">
                  <a16:creationId xmlns:a16="http://schemas.microsoft.com/office/drawing/2014/main" xmlns="" id="{ECA58F67-A3F0-4EF5-9593-75419690928C}"/>
                </a:ext>
              </a:extLst>
            </p:cNvPr>
            <p:cNvSpPr/>
            <p:nvPr/>
          </p:nvSpPr>
          <p:spPr>
            <a:xfrm>
              <a:off x="2250432" y="5529590"/>
              <a:ext cx="304987" cy="342549"/>
            </a:xfrm>
            <a:custGeom>
              <a:avLst/>
              <a:gdLst>
                <a:gd name="connsiteX0" fmla="*/ 200825 w 216512"/>
                <a:gd name="connsiteY0" fmla="*/ 243177 h 243177"/>
                <a:gd name="connsiteX1" fmla="*/ 142775 w 216512"/>
                <a:gd name="connsiteY1" fmla="*/ 133827 h 243177"/>
                <a:gd name="connsiteX2" fmla="*/ 78875 w 216512"/>
                <a:gd name="connsiteY2" fmla="*/ 69027 h 243177"/>
                <a:gd name="connsiteX3" fmla="*/ 125 w 216512"/>
                <a:gd name="connsiteY3" fmla="*/ 45177 h 243177"/>
                <a:gd name="connsiteX4" fmla="*/ 12725 w 216512"/>
                <a:gd name="connsiteY4" fmla="*/ 31677 h 243177"/>
                <a:gd name="connsiteX5" fmla="*/ 68075 w 216512"/>
                <a:gd name="connsiteY5" fmla="*/ 8727 h 243177"/>
                <a:gd name="connsiteX6" fmla="*/ 86525 w 216512"/>
                <a:gd name="connsiteY6" fmla="*/ 3777 h 243177"/>
                <a:gd name="connsiteX7" fmla="*/ 98675 w 216512"/>
                <a:gd name="connsiteY7" fmla="*/ 627 h 243177"/>
                <a:gd name="connsiteX8" fmla="*/ 111275 w 216512"/>
                <a:gd name="connsiteY8" fmla="*/ 1077 h 243177"/>
                <a:gd name="connsiteX9" fmla="*/ 145025 w 216512"/>
                <a:gd name="connsiteY9" fmla="*/ 24927 h 243177"/>
                <a:gd name="connsiteX10" fmla="*/ 175625 w 216512"/>
                <a:gd name="connsiteY10" fmla="*/ 83877 h 243177"/>
                <a:gd name="connsiteX11" fmla="*/ 215225 w 216512"/>
                <a:gd name="connsiteY11" fmla="*/ 204927 h 243177"/>
                <a:gd name="connsiteX12" fmla="*/ 205775 w 216512"/>
                <a:gd name="connsiteY12" fmla="*/ 242727 h 243177"/>
                <a:gd name="connsiteX13" fmla="*/ 200825 w 216512"/>
                <a:gd name="connsiteY13" fmla="*/ 243177 h 243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6512" h="243177">
                  <a:moveTo>
                    <a:pt x="200825" y="243177"/>
                  </a:moveTo>
                  <a:cubicBezTo>
                    <a:pt x="190925" y="201777"/>
                    <a:pt x="166625" y="168027"/>
                    <a:pt x="142775" y="133827"/>
                  </a:cubicBezTo>
                  <a:cubicBezTo>
                    <a:pt x="125225" y="108627"/>
                    <a:pt x="103625" y="87477"/>
                    <a:pt x="78875" y="69027"/>
                  </a:cubicBezTo>
                  <a:cubicBezTo>
                    <a:pt x="61775" y="56427"/>
                    <a:pt x="10475" y="45177"/>
                    <a:pt x="125" y="45177"/>
                  </a:cubicBezTo>
                  <a:cubicBezTo>
                    <a:pt x="-1225" y="39327"/>
                    <a:pt x="8675" y="34377"/>
                    <a:pt x="12725" y="31677"/>
                  </a:cubicBezTo>
                  <a:cubicBezTo>
                    <a:pt x="29825" y="21327"/>
                    <a:pt x="49175" y="14577"/>
                    <a:pt x="68075" y="8727"/>
                  </a:cubicBezTo>
                  <a:cubicBezTo>
                    <a:pt x="74375" y="6927"/>
                    <a:pt x="80225" y="5127"/>
                    <a:pt x="86525" y="3777"/>
                  </a:cubicBezTo>
                  <a:cubicBezTo>
                    <a:pt x="90575" y="2877"/>
                    <a:pt x="94625" y="1977"/>
                    <a:pt x="98675" y="627"/>
                  </a:cubicBezTo>
                  <a:cubicBezTo>
                    <a:pt x="103175" y="-273"/>
                    <a:pt x="107225" y="-273"/>
                    <a:pt x="111275" y="1077"/>
                  </a:cubicBezTo>
                  <a:cubicBezTo>
                    <a:pt x="125675" y="4677"/>
                    <a:pt x="136475" y="13677"/>
                    <a:pt x="145025" y="24927"/>
                  </a:cubicBezTo>
                  <a:cubicBezTo>
                    <a:pt x="152225" y="35277"/>
                    <a:pt x="171575" y="73077"/>
                    <a:pt x="175625" y="83877"/>
                  </a:cubicBezTo>
                  <a:cubicBezTo>
                    <a:pt x="185525" y="105927"/>
                    <a:pt x="213425" y="192777"/>
                    <a:pt x="215225" y="204927"/>
                  </a:cubicBezTo>
                  <a:cubicBezTo>
                    <a:pt x="215675" y="218427"/>
                    <a:pt x="221075" y="233277"/>
                    <a:pt x="205775" y="242727"/>
                  </a:cubicBezTo>
                  <a:cubicBezTo>
                    <a:pt x="203975" y="243177"/>
                    <a:pt x="202625" y="243177"/>
                    <a:pt x="200825" y="243177"/>
                  </a:cubicBezTo>
                  <a:close/>
                </a:path>
              </a:pathLst>
            </a:custGeom>
            <a:solidFill>
              <a:srgbClr val="FEFEFE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" name="Freeform 18">
            <a:extLst>
              <a:ext uri="{FF2B5EF4-FFF2-40B4-BE49-F238E27FC236}">
                <a16:creationId xmlns:a16="http://schemas.microsoft.com/office/drawing/2014/main" xmlns="" id="{E700DF1B-3B97-4DD5-8D98-F4E813176D68}"/>
              </a:ext>
            </a:extLst>
          </p:cNvPr>
          <p:cNvSpPr>
            <a:spLocks/>
          </p:cNvSpPr>
          <p:nvPr/>
        </p:nvSpPr>
        <p:spPr bwMode="auto">
          <a:xfrm>
            <a:off x="9414492" y="1397178"/>
            <a:ext cx="1087155" cy="4007009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sp>
        <p:nvSpPr>
          <p:cNvPr id="27" name="Freeform 9">
            <a:extLst>
              <a:ext uri="{FF2B5EF4-FFF2-40B4-BE49-F238E27FC236}">
                <a16:creationId xmlns:a16="http://schemas.microsoft.com/office/drawing/2014/main" xmlns="" id="{6E7849C1-CE89-47FE-A2CD-1F50EC7BC556}"/>
              </a:ext>
            </a:extLst>
          </p:cNvPr>
          <p:cNvSpPr>
            <a:spLocks/>
          </p:cNvSpPr>
          <p:nvPr/>
        </p:nvSpPr>
        <p:spPr bwMode="auto">
          <a:xfrm>
            <a:off x="10681101" y="1386657"/>
            <a:ext cx="1129031" cy="4028053"/>
          </a:xfrm>
          <a:custGeom>
            <a:avLst/>
            <a:gdLst>
              <a:gd name="T0" fmla="*/ 453 w 768"/>
              <a:gd name="T1" fmla="*/ 45 h 2740"/>
              <a:gd name="T2" fmla="*/ 508 w 768"/>
              <a:gd name="T3" fmla="*/ 200 h 2740"/>
              <a:gd name="T4" fmla="*/ 464 w 768"/>
              <a:gd name="T5" fmla="*/ 287 h 2740"/>
              <a:gd name="T6" fmla="*/ 479 w 768"/>
              <a:gd name="T7" fmla="*/ 389 h 2740"/>
              <a:gd name="T8" fmla="*/ 628 w 768"/>
              <a:gd name="T9" fmla="*/ 445 h 2740"/>
              <a:gd name="T10" fmla="*/ 691 w 768"/>
              <a:gd name="T11" fmla="*/ 583 h 2740"/>
              <a:gd name="T12" fmla="*/ 719 w 768"/>
              <a:gd name="T13" fmla="*/ 858 h 2740"/>
              <a:gd name="T14" fmla="*/ 748 w 768"/>
              <a:gd name="T15" fmla="*/ 1287 h 2740"/>
              <a:gd name="T16" fmla="*/ 768 w 768"/>
              <a:gd name="T17" fmla="*/ 1416 h 2740"/>
              <a:gd name="T18" fmla="*/ 713 w 768"/>
              <a:gd name="T19" fmla="*/ 1478 h 2740"/>
              <a:gd name="T20" fmla="*/ 677 w 768"/>
              <a:gd name="T21" fmla="*/ 1427 h 2740"/>
              <a:gd name="T22" fmla="*/ 691 w 768"/>
              <a:gd name="T23" fmla="*/ 1320 h 2740"/>
              <a:gd name="T24" fmla="*/ 639 w 768"/>
              <a:gd name="T25" fmla="*/ 934 h 2740"/>
              <a:gd name="T26" fmla="*/ 595 w 768"/>
              <a:gd name="T27" fmla="*/ 745 h 2740"/>
              <a:gd name="T28" fmla="*/ 555 w 768"/>
              <a:gd name="T29" fmla="*/ 792 h 2740"/>
              <a:gd name="T30" fmla="*/ 535 w 768"/>
              <a:gd name="T31" fmla="*/ 947 h 2740"/>
              <a:gd name="T32" fmla="*/ 611 w 768"/>
              <a:gd name="T33" fmla="*/ 1125 h 2740"/>
              <a:gd name="T34" fmla="*/ 639 w 768"/>
              <a:gd name="T35" fmla="*/ 1351 h 2740"/>
              <a:gd name="T36" fmla="*/ 617 w 768"/>
              <a:gd name="T37" fmla="*/ 1912 h 2740"/>
              <a:gd name="T38" fmla="*/ 544 w 768"/>
              <a:gd name="T39" fmla="*/ 2387 h 2740"/>
              <a:gd name="T40" fmla="*/ 559 w 768"/>
              <a:gd name="T41" fmla="*/ 2711 h 2740"/>
              <a:gd name="T42" fmla="*/ 455 w 768"/>
              <a:gd name="T43" fmla="*/ 2687 h 2740"/>
              <a:gd name="T44" fmla="*/ 451 w 768"/>
              <a:gd name="T45" fmla="*/ 2523 h 2740"/>
              <a:gd name="T46" fmla="*/ 468 w 768"/>
              <a:gd name="T47" fmla="*/ 2363 h 2740"/>
              <a:gd name="T48" fmla="*/ 448 w 768"/>
              <a:gd name="T49" fmla="*/ 2136 h 2740"/>
              <a:gd name="T50" fmla="*/ 455 w 768"/>
              <a:gd name="T51" fmla="*/ 1894 h 2740"/>
              <a:gd name="T52" fmla="*/ 406 w 768"/>
              <a:gd name="T53" fmla="*/ 1598 h 2740"/>
              <a:gd name="T54" fmla="*/ 351 w 768"/>
              <a:gd name="T55" fmla="*/ 1680 h 2740"/>
              <a:gd name="T56" fmla="*/ 330 w 768"/>
              <a:gd name="T57" fmla="*/ 2018 h 2740"/>
              <a:gd name="T58" fmla="*/ 310 w 768"/>
              <a:gd name="T59" fmla="*/ 2223 h 2740"/>
              <a:gd name="T60" fmla="*/ 308 w 768"/>
              <a:gd name="T61" fmla="*/ 2411 h 2740"/>
              <a:gd name="T62" fmla="*/ 324 w 768"/>
              <a:gd name="T63" fmla="*/ 2647 h 2740"/>
              <a:gd name="T64" fmla="*/ 253 w 768"/>
              <a:gd name="T65" fmla="*/ 2729 h 2740"/>
              <a:gd name="T66" fmla="*/ 217 w 768"/>
              <a:gd name="T67" fmla="*/ 2616 h 2740"/>
              <a:gd name="T68" fmla="*/ 231 w 768"/>
              <a:gd name="T69" fmla="*/ 2376 h 2740"/>
              <a:gd name="T70" fmla="*/ 180 w 768"/>
              <a:gd name="T71" fmla="*/ 2118 h 2740"/>
              <a:gd name="T72" fmla="*/ 168 w 768"/>
              <a:gd name="T73" fmla="*/ 1867 h 2740"/>
              <a:gd name="T74" fmla="*/ 175 w 768"/>
              <a:gd name="T75" fmla="*/ 1607 h 2740"/>
              <a:gd name="T76" fmla="*/ 126 w 768"/>
              <a:gd name="T77" fmla="*/ 1363 h 2740"/>
              <a:gd name="T78" fmla="*/ 166 w 768"/>
              <a:gd name="T79" fmla="*/ 1107 h 2740"/>
              <a:gd name="T80" fmla="*/ 235 w 768"/>
              <a:gd name="T81" fmla="*/ 869 h 2740"/>
              <a:gd name="T82" fmla="*/ 182 w 768"/>
              <a:gd name="T83" fmla="*/ 711 h 2740"/>
              <a:gd name="T84" fmla="*/ 128 w 768"/>
              <a:gd name="T85" fmla="*/ 931 h 2740"/>
              <a:gd name="T86" fmla="*/ 119 w 768"/>
              <a:gd name="T87" fmla="*/ 1111 h 2740"/>
              <a:gd name="T88" fmla="*/ 64 w 768"/>
              <a:gd name="T89" fmla="*/ 1311 h 2740"/>
              <a:gd name="T90" fmla="*/ 100 w 768"/>
              <a:gd name="T91" fmla="*/ 1460 h 2740"/>
              <a:gd name="T92" fmla="*/ 79 w 768"/>
              <a:gd name="T93" fmla="*/ 1481 h 2740"/>
              <a:gd name="T94" fmla="*/ 4 w 768"/>
              <a:gd name="T95" fmla="*/ 1423 h 2740"/>
              <a:gd name="T96" fmla="*/ 22 w 768"/>
              <a:gd name="T97" fmla="*/ 1251 h 2740"/>
              <a:gd name="T98" fmla="*/ 70 w 768"/>
              <a:gd name="T99" fmla="*/ 623 h 2740"/>
              <a:gd name="T100" fmla="*/ 117 w 768"/>
              <a:gd name="T101" fmla="*/ 458 h 2740"/>
              <a:gd name="T102" fmla="*/ 251 w 768"/>
              <a:gd name="T103" fmla="*/ 412 h 2740"/>
              <a:gd name="T104" fmla="*/ 320 w 768"/>
              <a:gd name="T105" fmla="*/ 325 h 2740"/>
              <a:gd name="T106" fmla="*/ 253 w 768"/>
              <a:gd name="T107" fmla="*/ 221 h 2740"/>
              <a:gd name="T108" fmla="*/ 250 w 768"/>
              <a:gd name="T109" fmla="*/ 136 h 2740"/>
              <a:gd name="T110" fmla="*/ 322 w 768"/>
              <a:gd name="T111" fmla="*/ 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8" h="2740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grpSp>
        <p:nvGrpSpPr>
          <p:cNvPr id="35" name="Graphic 3">
            <a:extLst>
              <a:ext uri="{FF2B5EF4-FFF2-40B4-BE49-F238E27FC236}">
                <a16:creationId xmlns:a16="http://schemas.microsoft.com/office/drawing/2014/main" xmlns="" id="{8A5866AF-1135-4CEE-9304-7C5800478349}"/>
              </a:ext>
            </a:extLst>
          </p:cNvPr>
          <p:cNvGrpSpPr/>
          <p:nvPr/>
        </p:nvGrpSpPr>
        <p:grpSpPr>
          <a:xfrm>
            <a:off x="8095235" y="1060457"/>
            <a:ext cx="1262129" cy="4746382"/>
            <a:chOff x="5184181" y="0"/>
            <a:chExt cx="1823637" cy="6858000"/>
          </a:xfrm>
        </p:grpSpPr>
        <p:sp>
          <p:nvSpPr>
            <p:cNvPr id="36" name="Freeform: Shape 206">
              <a:extLst>
                <a:ext uri="{FF2B5EF4-FFF2-40B4-BE49-F238E27FC236}">
                  <a16:creationId xmlns:a16="http://schemas.microsoft.com/office/drawing/2014/main" xmlns="" id="{2625E2AC-C5FA-4CFE-8435-9EA11B4C1AE3}"/>
                </a:ext>
              </a:extLst>
            </p:cNvPr>
            <p:cNvSpPr/>
            <p:nvPr/>
          </p:nvSpPr>
          <p:spPr>
            <a:xfrm>
              <a:off x="5289005" y="1138671"/>
              <a:ext cx="1717952" cy="1403671"/>
            </a:xfrm>
            <a:custGeom>
              <a:avLst/>
              <a:gdLst>
                <a:gd name="connsiteX0" fmla="*/ 1717756 w 1717952"/>
                <a:gd name="connsiteY0" fmla="*/ 731084 h 1403671"/>
                <a:gd name="connsiteX1" fmla="*/ 1696351 w 1717952"/>
                <a:gd name="connsiteY1" fmla="*/ 477324 h 1403671"/>
                <a:gd name="connsiteX2" fmla="*/ 1680791 w 1717952"/>
                <a:gd name="connsiteY2" fmla="*/ 264473 h 1403671"/>
                <a:gd name="connsiteX3" fmla="*/ 1666779 w 1717952"/>
                <a:gd name="connsiteY3" fmla="*/ 243701 h 1403671"/>
                <a:gd name="connsiteX4" fmla="*/ 1466742 w 1717952"/>
                <a:gd name="connsiteY4" fmla="*/ 150689 h 1403671"/>
                <a:gd name="connsiteX5" fmla="*/ 1335567 w 1717952"/>
                <a:gd name="connsiteY5" fmla="*/ 87601 h 1403671"/>
                <a:gd name="connsiteX6" fmla="*/ 1102719 w 1717952"/>
                <a:gd name="connsiteY6" fmla="*/ 19162 h 1403671"/>
                <a:gd name="connsiteX7" fmla="*/ 971192 w 1717952"/>
                <a:gd name="connsiteY7" fmla="*/ 112245 h 1403671"/>
                <a:gd name="connsiteX8" fmla="*/ 975698 w 1717952"/>
                <a:gd name="connsiteY8" fmla="*/ 164701 h 1403671"/>
                <a:gd name="connsiteX9" fmla="*/ 910568 w 1717952"/>
                <a:gd name="connsiteY9" fmla="*/ 303269 h 1403671"/>
                <a:gd name="connsiteX10" fmla="*/ 825371 w 1717952"/>
                <a:gd name="connsiteY10" fmla="*/ 412053 h 1403671"/>
                <a:gd name="connsiteX11" fmla="*/ 820654 w 1717952"/>
                <a:gd name="connsiteY11" fmla="*/ 411208 h 1403671"/>
                <a:gd name="connsiteX12" fmla="*/ 817556 w 1717952"/>
                <a:gd name="connsiteY12" fmla="*/ 386424 h 1403671"/>
                <a:gd name="connsiteX13" fmla="*/ 780731 w 1717952"/>
                <a:gd name="connsiteY13" fmla="*/ 224550 h 1403671"/>
                <a:gd name="connsiteX14" fmla="*/ 761368 w 1717952"/>
                <a:gd name="connsiteY14" fmla="*/ 120201 h 1403671"/>
                <a:gd name="connsiteX15" fmla="*/ 759678 w 1717952"/>
                <a:gd name="connsiteY15" fmla="*/ 81546 h 1403671"/>
                <a:gd name="connsiteX16" fmla="*/ 726444 w 1717952"/>
                <a:gd name="connsiteY16" fmla="*/ 3179 h 1403671"/>
                <a:gd name="connsiteX17" fmla="*/ 661737 w 1717952"/>
                <a:gd name="connsiteY17" fmla="*/ 2193 h 1403671"/>
                <a:gd name="connsiteX18" fmla="*/ 618997 w 1717952"/>
                <a:gd name="connsiteY18" fmla="*/ 49368 h 1403671"/>
                <a:gd name="connsiteX19" fmla="*/ 361928 w 1717952"/>
                <a:gd name="connsiteY19" fmla="*/ 126749 h 1403671"/>
                <a:gd name="connsiteX20" fmla="*/ 91340 w 1717952"/>
                <a:gd name="connsiteY20" fmla="*/ 239406 h 1403671"/>
                <a:gd name="connsiteX21" fmla="*/ 75568 w 1717952"/>
                <a:gd name="connsiteY21" fmla="*/ 262079 h 1403671"/>
                <a:gd name="connsiteX22" fmla="*/ 38391 w 1717952"/>
                <a:gd name="connsiteY22" fmla="*/ 459651 h 1403671"/>
                <a:gd name="connsiteX23" fmla="*/ 1918 w 1717952"/>
                <a:gd name="connsiteY23" fmla="*/ 655182 h 1403671"/>
                <a:gd name="connsiteX24" fmla="*/ 24942 w 1717952"/>
                <a:gd name="connsiteY24" fmla="*/ 682008 h 1403671"/>
                <a:gd name="connsiteX25" fmla="*/ 35011 w 1717952"/>
                <a:gd name="connsiteY25" fmla="*/ 675601 h 1403671"/>
                <a:gd name="connsiteX26" fmla="*/ 159990 w 1717952"/>
                <a:gd name="connsiteY26" fmla="*/ 698061 h 1403671"/>
                <a:gd name="connsiteX27" fmla="*/ 171889 w 1717952"/>
                <a:gd name="connsiteY27" fmla="*/ 692922 h 1403671"/>
                <a:gd name="connsiteX28" fmla="*/ 321019 w 1717952"/>
                <a:gd name="connsiteY28" fmla="*/ 736928 h 1403671"/>
                <a:gd name="connsiteX29" fmla="*/ 394739 w 1717952"/>
                <a:gd name="connsiteY29" fmla="*/ 1292961 h 1403671"/>
                <a:gd name="connsiteX30" fmla="*/ 397908 w 1717952"/>
                <a:gd name="connsiteY30" fmla="*/ 1293313 h 1403671"/>
                <a:gd name="connsiteX31" fmla="*/ 420510 w 1717952"/>
                <a:gd name="connsiteY31" fmla="*/ 1304298 h 1403671"/>
                <a:gd name="connsiteX32" fmla="*/ 536898 w 1717952"/>
                <a:gd name="connsiteY32" fmla="*/ 1325562 h 1403671"/>
                <a:gd name="connsiteX33" fmla="*/ 954293 w 1717952"/>
                <a:gd name="connsiteY33" fmla="*/ 1385692 h 1403671"/>
                <a:gd name="connsiteX34" fmla="*/ 1289800 w 1717952"/>
                <a:gd name="connsiteY34" fmla="*/ 1403647 h 1403671"/>
                <a:gd name="connsiteX35" fmla="*/ 1321978 w 1717952"/>
                <a:gd name="connsiteY35" fmla="*/ 1387945 h 1403671"/>
                <a:gd name="connsiteX36" fmla="*/ 1324090 w 1717952"/>
                <a:gd name="connsiteY36" fmla="*/ 1388157 h 1403671"/>
                <a:gd name="connsiteX37" fmla="*/ 1377180 w 1717952"/>
                <a:gd name="connsiteY37" fmla="*/ 797622 h 1403671"/>
                <a:gd name="connsiteX38" fmla="*/ 1556375 w 1717952"/>
                <a:gd name="connsiteY38" fmla="*/ 757629 h 1403671"/>
                <a:gd name="connsiteX39" fmla="*/ 1558558 w 1717952"/>
                <a:gd name="connsiteY39" fmla="*/ 759108 h 1403671"/>
                <a:gd name="connsiteX40" fmla="*/ 1577569 w 1717952"/>
                <a:gd name="connsiteY40" fmla="*/ 760375 h 1403671"/>
                <a:gd name="connsiteX41" fmla="*/ 1662484 w 1717952"/>
                <a:gd name="connsiteY41" fmla="*/ 746152 h 1403671"/>
                <a:gd name="connsiteX42" fmla="*/ 1683959 w 1717952"/>
                <a:gd name="connsiteY42" fmla="*/ 754038 h 1403671"/>
                <a:gd name="connsiteX43" fmla="*/ 1717756 w 1717952"/>
                <a:gd name="connsiteY43" fmla="*/ 731084 h 1403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717952" h="1403671">
                  <a:moveTo>
                    <a:pt x="1717756" y="731084"/>
                  </a:moveTo>
                  <a:cubicBezTo>
                    <a:pt x="1710504" y="646521"/>
                    <a:pt x="1703111" y="561958"/>
                    <a:pt x="1696351" y="477324"/>
                  </a:cubicBezTo>
                  <a:cubicBezTo>
                    <a:pt x="1690648" y="406421"/>
                    <a:pt x="1685579" y="335447"/>
                    <a:pt x="1680791" y="264473"/>
                  </a:cubicBezTo>
                  <a:cubicBezTo>
                    <a:pt x="1680087" y="253911"/>
                    <a:pt x="1676636" y="248208"/>
                    <a:pt x="1666779" y="243701"/>
                  </a:cubicBezTo>
                  <a:cubicBezTo>
                    <a:pt x="1599889" y="213143"/>
                    <a:pt x="1533139" y="182233"/>
                    <a:pt x="1466742" y="150689"/>
                  </a:cubicBezTo>
                  <a:cubicBezTo>
                    <a:pt x="1422947" y="129847"/>
                    <a:pt x="1377743" y="111893"/>
                    <a:pt x="1335567" y="87601"/>
                  </a:cubicBezTo>
                  <a:cubicBezTo>
                    <a:pt x="1328103" y="88094"/>
                    <a:pt x="1112647" y="15853"/>
                    <a:pt x="1102719" y="19162"/>
                  </a:cubicBezTo>
                  <a:cubicBezTo>
                    <a:pt x="963728" y="65633"/>
                    <a:pt x="963728" y="65633"/>
                    <a:pt x="971192" y="112245"/>
                  </a:cubicBezTo>
                  <a:cubicBezTo>
                    <a:pt x="974008" y="129707"/>
                    <a:pt x="982105" y="148717"/>
                    <a:pt x="975698" y="164701"/>
                  </a:cubicBezTo>
                  <a:cubicBezTo>
                    <a:pt x="956757" y="212087"/>
                    <a:pt x="942182" y="261938"/>
                    <a:pt x="910568" y="303269"/>
                  </a:cubicBezTo>
                  <a:cubicBezTo>
                    <a:pt x="882545" y="339812"/>
                    <a:pt x="853817" y="375792"/>
                    <a:pt x="825371" y="412053"/>
                  </a:cubicBezTo>
                  <a:lnTo>
                    <a:pt x="820654" y="411208"/>
                  </a:lnTo>
                  <a:cubicBezTo>
                    <a:pt x="819527" y="402970"/>
                    <a:pt x="817556" y="394662"/>
                    <a:pt x="817556" y="386424"/>
                  </a:cubicBezTo>
                  <a:cubicBezTo>
                    <a:pt x="817415" y="329673"/>
                    <a:pt x="805797" y="275738"/>
                    <a:pt x="780731" y="224550"/>
                  </a:cubicBezTo>
                  <a:cubicBezTo>
                    <a:pt x="764677" y="191809"/>
                    <a:pt x="753271" y="158082"/>
                    <a:pt x="761368" y="120201"/>
                  </a:cubicBezTo>
                  <a:cubicBezTo>
                    <a:pt x="763973" y="107879"/>
                    <a:pt x="767634" y="92248"/>
                    <a:pt x="759678" y="81546"/>
                  </a:cubicBezTo>
                  <a:cubicBezTo>
                    <a:pt x="742075" y="57817"/>
                    <a:pt x="730598" y="32258"/>
                    <a:pt x="726444" y="3179"/>
                  </a:cubicBezTo>
                  <a:cubicBezTo>
                    <a:pt x="704898" y="-764"/>
                    <a:pt x="682860" y="-976"/>
                    <a:pt x="661737" y="2193"/>
                  </a:cubicBezTo>
                  <a:cubicBezTo>
                    <a:pt x="635685" y="6136"/>
                    <a:pt x="617519" y="14022"/>
                    <a:pt x="618997" y="49368"/>
                  </a:cubicBezTo>
                  <a:cubicBezTo>
                    <a:pt x="619279" y="55987"/>
                    <a:pt x="369110" y="127594"/>
                    <a:pt x="361928" y="126749"/>
                  </a:cubicBezTo>
                  <a:cubicBezTo>
                    <a:pt x="271732" y="164349"/>
                    <a:pt x="181606" y="202018"/>
                    <a:pt x="91340" y="239406"/>
                  </a:cubicBezTo>
                  <a:cubicBezTo>
                    <a:pt x="80778" y="243772"/>
                    <a:pt x="77539" y="251517"/>
                    <a:pt x="75568" y="262079"/>
                  </a:cubicBezTo>
                  <a:cubicBezTo>
                    <a:pt x="63527" y="327983"/>
                    <a:pt x="50783" y="393747"/>
                    <a:pt x="38391" y="459651"/>
                  </a:cubicBezTo>
                  <a:cubicBezTo>
                    <a:pt x="26139" y="524781"/>
                    <a:pt x="13606" y="589911"/>
                    <a:pt x="1918" y="655182"/>
                  </a:cubicBezTo>
                  <a:cubicBezTo>
                    <a:pt x="-2377" y="679403"/>
                    <a:pt x="-1321" y="679684"/>
                    <a:pt x="24942" y="682008"/>
                  </a:cubicBezTo>
                  <a:cubicBezTo>
                    <a:pt x="26421" y="676868"/>
                    <a:pt x="29308" y="674333"/>
                    <a:pt x="35011" y="675601"/>
                  </a:cubicBezTo>
                  <a:cubicBezTo>
                    <a:pt x="76413" y="684613"/>
                    <a:pt x="118941" y="687218"/>
                    <a:pt x="159990" y="698061"/>
                  </a:cubicBezTo>
                  <a:cubicBezTo>
                    <a:pt x="167946" y="700315"/>
                    <a:pt x="170692" y="697287"/>
                    <a:pt x="171889" y="692922"/>
                  </a:cubicBezTo>
                  <a:lnTo>
                    <a:pt x="321019" y="736928"/>
                  </a:lnTo>
                  <a:lnTo>
                    <a:pt x="394739" y="1292961"/>
                  </a:lnTo>
                  <a:lnTo>
                    <a:pt x="397908" y="1293313"/>
                  </a:lnTo>
                  <a:cubicBezTo>
                    <a:pt x="402273" y="1300003"/>
                    <a:pt x="410652" y="1302608"/>
                    <a:pt x="420510" y="1304298"/>
                  </a:cubicBezTo>
                  <a:cubicBezTo>
                    <a:pt x="459376" y="1311057"/>
                    <a:pt x="498032" y="1318591"/>
                    <a:pt x="536898" y="1325562"/>
                  </a:cubicBezTo>
                  <a:cubicBezTo>
                    <a:pt x="675326" y="1350417"/>
                    <a:pt x="814176" y="1373511"/>
                    <a:pt x="954293" y="1385692"/>
                  </a:cubicBezTo>
                  <a:cubicBezTo>
                    <a:pt x="1065824" y="1395339"/>
                    <a:pt x="1177706" y="1403084"/>
                    <a:pt x="1289800" y="1403647"/>
                  </a:cubicBezTo>
                  <a:cubicBezTo>
                    <a:pt x="1314514" y="1403788"/>
                    <a:pt x="1318457" y="1403858"/>
                    <a:pt x="1321978" y="1387945"/>
                  </a:cubicBezTo>
                  <a:lnTo>
                    <a:pt x="1324090" y="1388157"/>
                  </a:lnTo>
                  <a:lnTo>
                    <a:pt x="1377180" y="797622"/>
                  </a:lnTo>
                  <a:lnTo>
                    <a:pt x="1556375" y="757629"/>
                  </a:lnTo>
                  <a:cubicBezTo>
                    <a:pt x="1557009" y="758122"/>
                    <a:pt x="1557713" y="758685"/>
                    <a:pt x="1558558" y="759108"/>
                  </a:cubicBezTo>
                  <a:cubicBezTo>
                    <a:pt x="1564683" y="762769"/>
                    <a:pt x="1571091" y="761431"/>
                    <a:pt x="1577569" y="760375"/>
                  </a:cubicBezTo>
                  <a:cubicBezTo>
                    <a:pt x="1605874" y="755587"/>
                    <a:pt x="1634249" y="751222"/>
                    <a:pt x="1662484" y="746152"/>
                  </a:cubicBezTo>
                  <a:cubicBezTo>
                    <a:pt x="1671567" y="744533"/>
                    <a:pt x="1679312" y="744462"/>
                    <a:pt x="1683959" y="754038"/>
                  </a:cubicBezTo>
                  <a:cubicBezTo>
                    <a:pt x="1712757" y="753264"/>
                    <a:pt x="1719235" y="748757"/>
                    <a:pt x="1717756" y="731084"/>
                  </a:cubicBezTo>
                  <a:close/>
                </a:path>
              </a:pathLst>
            </a:custGeom>
            <a:solidFill>
              <a:srgbClr val="F15729"/>
            </a:solidFill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207">
              <a:extLst>
                <a:ext uri="{FF2B5EF4-FFF2-40B4-BE49-F238E27FC236}">
                  <a16:creationId xmlns:a16="http://schemas.microsoft.com/office/drawing/2014/main" xmlns="" id="{E0992FE6-6969-4D92-8676-FD2408C3BF9D}"/>
                </a:ext>
              </a:extLst>
            </p:cNvPr>
            <p:cNvSpPr/>
            <p:nvPr/>
          </p:nvSpPr>
          <p:spPr>
            <a:xfrm>
              <a:off x="5184187" y="2728768"/>
              <a:ext cx="1718588" cy="1033343"/>
            </a:xfrm>
            <a:custGeom>
              <a:avLst/>
              <a:gdLst>
                <a:gd name="connsiteX0" fmla="*/ 185315 w 1718588"/>
                <a:gd name="connsiteY0" fmla="*/ 1031233 h 1033343"/>
                <a:gd name="connsiteX1" fmla="*/ 164966 w 1718588"/>
                <a:gd name="connsiteY1" fmla="*/ 1026022 h 1033343"/>
                <a:gd name="connsiteX2" fmla="*/ 100963 w 1718588"/>
                <a:gd name="connsiteY2" fmla="*/ 982227 h 1033343"/>
                <a:gd name="connsiteX3" fmla="*/ 8865 w 1718588"/>
                <a:gd name="connsiteY3" fmla="*/ 827887 h 1033343"/>
                <a:gd name="connsiteX4" fmla="*/ 5134 w 1718588"/>
                <a:gd name="connsiteY4" fmla="*/ 794582 h 1033343"/>
                <a:gd name="connsiteX5" fmla="*/ 64 w 1718588"/>
                <a:gd name="connsiteY5" fmla="*/ 726214 h 1033343"/>
                <a:gd name="connsiteX6" fmla="*/ 123917 w 1718588"/>
                <a:gd name="connsiteY6" fmla="*/ 291850 h 1033343"/>
                <a:gd name="connsiteX7" fmla="*/ 233194 w 1718588"/>
                <a:gd name="connsiteY7" fmla="*/ 175672 h 1033343"/>
                <a:gd name="connsiteX8" fmla="*/ 407390 w 1718588"/>
                <a:gd name="connsiteY8" fmla="*/ 2110 h 1033343"/>
                <a:gd name="connsiteX9" fmla="*/ 437596 w 1718588"/>
                <a:gd name="connsiteY9" fmla="*/ 6476 h 1033343"/>
                <a:gd name="connsiteX10" fmla="*/ 652631 w 1718588"/>
                <a:gd name="connsiteY10" fmla="*/ 73225 h 1033343"/>
                <a:gd name="connsiteX11" fmla="*/ 956453 w 1718588"/>
                <a:gd name="connsiteY11" fmla="*/ 119837 h 1033343"/>
                <a:gd name="connsiteX12" fmla="*/ 1082699 w 1718588"/>
                <a:gd name="connsiteY12" fmla="*/ 122794 h 1033343"/>
                <a:gd name="connsiteX13" fmla="*/ 1393281 w 1718588"/>
                <a:gd name="connsiteY13" fmla="*/ 83223 h 1033343"/>
                <a:gd name="connsiteX14" fmla="*/ 1445244 w 1718588"/>
                <a:gd name="connsiteY14" fmla="*/ 64424 h 1033343"/>
                <a:gd name="connsiteX15" fmla="*/ 1463762 w 1718588"/>
                <a:gd name="connsiteY15" fmla="*/ 61818 h 1033343"/>
                <a:gd name="connsiteX16" fmla="*/ 1528117 w 1718588"/>
                <a:gd name="connsiteY16" fmla="*/ 184967 h 1033343"/>
                <a:gd name="connsiteX17" fmla="*/ 1640493 w 1718588"/>
                <a:gd name="connsiteY17" fmla="*/ 356205 h 1033343"/>
                <a:gd name="connsiteX18" fmla="*/ 1717099 w 1718588"/>
                <a:gd name="connsiteY18" fmla="*/ 597644 h 1033343"/>
                <a:gd name="connsiteX19" fmla="*/ 1704918 w 1718588"/>
                <a:gd name="connsiteY19" fmla="*/ 798033 h 1033343"/>
                <a:gd name="connsiteX20" fmla="*/ 1705341 w 1718588"/>
                <a:gd name="connsiteY20" fmla="*/ 813100 h 1033343"/>
                <a:gd name="connsiteX21" fmla="*/ 1693371 w 1718588"/>
                <a:gd name="connsiteY21" fmla="*/ 848446 h 1033343"/>
                <a:gd name="connsiteX22" fmla="*/ 1683373 w 1718588"/>
                <a:gd name="connsiteY22" fmla="*/ 869077 h 1033343"/>
                <a:gd name="connsiteX23" fmla="*/ 1553183 w 1718588"/>
                <a:gd name="connsiteY23" fmla="*/ 707695 h 1033343"/>
                <a:gd name="connsiteX24" fmla="*/ 1155574 w 1718588"/>
                <a:gd name="connsiteY24" fmla="*/ 629399 h 1033343"/>
                <a:gd name="connsiteX25" fmla="*/ 980463 w 1718588"/>
                <a:gd name="connsiteY25" fmla="*/ 675940 h 1033343"/>
                <a:gd name="connsiteX26" fmla="*/ 942723 w 1718588"/>
                <a:gd name="connsiteY26" fmla="*/ 692839 h 1033343"/>
                <a:gd name="connsiteX27" fmla="*/ 879494 w 1718588"/>
                <a:gd name="connsiteY27" fmla="*/ 681362 h 1033343"/>
                <a:gd name="connsiteX28" fmla="*/ 653616 w 1718588"/>
                <a:gd name="connsiteY28" fmla="*/ 553919 h 1033343"/>
                <a:gd name="connsiteX29" fmla="*/ 516034 w 1718588"/>
                <a:gd name="connsiteY29" fmla="*/ 547229 h 1033343"/>
                <a:gd name="connsiteX30" fmla="*/ 193271 w 1718588"/>
                <a:gd name="connsiteY30" fmla="*/ 668406 h 1033343"/>
                <a:gd name="connsiteX31" fmla="*/ 107018 w 1718588"/>
                <a:gd name="connsiteY31" fmla="*/ 761630 h 1033343"/>
                <a:gd name="connsiteX32" fmla="*/ 117368 w 1718588"/>
                <a:gd name="connsiteY32" fmla="*/ 942585 h 1033343"/>
                <a:gd name="connsiteX33" fmla="*/ 185315 w 1718588"/>
                <a:gd name="connsiteY33" fmla="*/ 1031233 h 103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718588" h="1033343">
                  <a:moveTo>
                    <a:pt x="185315" y="1031233"/>
                  </a:moveTo>
                  <a:cubicBezTo>
                    <a:pt x="176373" y="1037851"/>
                    <a:pt x="172007" y="1026867"/>
                    <a:pt x="164966" y="1026022"/>
                  </a:cubicBezTo>
                  <a:cubicBezTo>
                    <a:pt x="137647" y="1020319"/>
                    <a:pt x="119762" y="999900"/>
                    <a:pt x="100963" y="982227"/>
                  </a:cubicBezTo>
                  <a:cubicBezTo>
                    <a:pt x="55689" y="939769"/>
                    <a:pt x="27172" y="886679"/>
                    <a:pt x="8865" y="827887"/>
                  </a:cubicBezTo>
                  <a:cubicBezTo>
                    <a:pt x="5486" y="817114"/>
                    <a:pt x="5345" y="805848"/>
                    <a:pt x="5134" y="794582"/>
                  </a:cubicBezTo>
                  <a:cubicBezTo>
                    <a:pt x="6190" y="771558"/>
                    <a:pt x="346" y="748956"/>
                    <a:pt x="64" y="726214"/>
                  </a:cubicBezTo>
                  <a:cubicBezTo>
                    <a:pt x="-1696" y="569198"/>
                    <a:pt x="32594" y="422039"/>
                    <a:pt x="123917" y="291850"/>
                  </a:cubicBezTo>
                  <a:cubicBezTo>
                    <a:pt x="154545" y="248125"/>
                    <a:pt x="195665" y="213412"/>
                    <a:pt x="233194" y="175672"/>
                  </a:cubicBezTo>
                  <a:cubicBezTo>
                    <a:pt x="291001" y="117513"/>
                    <a:pt x="357680" y="68296"/>
                    <a:pt x="407390" y="2110"/>
                  </a:cubicBezTo>
                  <a:cubicBezTo>
                    <a:pt x="418445" y="-3312"/>
                    <a:pt x="428091" y="3025"/>
                    <a:pt x="437596" y="6476"/>
                  </a:cubicBezTo>
                  <a:cubicBezTo>
                    <a:pt x="508289" y="31894"/>
                    <a:pt x="580178" y="53369"/>
                    <a:pt x="652631" y="73225"/>
                  </a:cubicBezTo>
                  <a:cubicBezTo>
                    <a:pt x="752121" y="100474"/>
                    <a:pt x="853512" y="114486"/>
                    <a:pt x="956453" y="119837"/>
                  </a:cubicBezTo>
                  <a:cubicBezTo>
                    <a:pt x="998558" y="122019"/>
                    <a:pt x="1040664" y="124977"/>
                    <a:pt x="1082699" y="122794"/>
                  </a:cubicBezTo>
                  <a:cubicBezTo>
                    <a:pt x="1187118" y="117302"/>
                    <a:pt x="1291889" y="113359"/>
                    <a:pt x="1393281" y="83223"/>
                  </a:cubicBezTo>
                  <a:cubicBezTo>
                    <a:pt x="1410954" y="77942"/>
                    <a:pt x="1428627" y="72803"/>
                    <a:pt x="1445244" y="64424"/>
                  </a:cubicBezTo>
                  <a:cubicBezTo>
                    <a:pt x="1451017" y="61537"/>
                    <a:pt x="1456862" y="57594"/>
                    <a:pt x="1463762" y="61818"/>
                  </a:cubicBezTo>
                  <a:cubicBezTo>
                    <a:pt x="1485167" y="102868"/>
                    <a:pt x="1501291" y="146452"/>
                    <a:pt x="1528117" y="184967"/>
                  </a:cubicBezTo>
                  <a:cubicBezTo>
                    <a:pt x="1567125" y="240943"/>
                    <a:pt x="1604794" y="298046"/>
                    <a:pt x="1640493" y="356205"/>
                  </a:cubicBezTo>
                  <a:cubicBezTo>
                    <a:pt x="1685837" y="429996"/>
                    <a:pt x="1711326" y="510334"/>
                    <a:pt x="1717099" y="597644"/>
                  </a:cubicBezTo>
                  <a:cubicBezTo>
                    <a:pt x="1721606" y="665308"/>
                    <a:pt x="1715410" y="731635"/>
                    <a:pt x="1704918" y="798033"/>
                  </a:cubicBezTo>
                  <a:cubicBezTo>
                    <a:pt x="1704144" y="802891"/>
                    <a:pt x="1700975" y="808171"/>
                    <a:pt x="1705341" y="813100"/>
                  </a:cubicBezTo>
                  <a:cubicBezTo>
                    <a:pt x="1693512" y="822183"/>
                    <a:pt x="1699849" y="837462"/>
                    <a:pt x="1693371" y="848446"/>
                  </a:cubicBezTo>
                  <a:cubicBezTo>
                    <a:pt x="1689498" y="854995"/>
                    <a:pt x="1686682" y="862177"/>
                    <a:pt x="1683373" y="869077"/>
                  </a:cubicBezTo>
                  <a:cubicBezTo>
                    <a:pt x="1676120" y="786133"/>
                    <a:pt x="1617891" y="743675"/>
                    <a:pt x="1553183" y="707695"/>
                  </a:cubicBezTo>
                  <a:cubicBezTo>
                    <a:pt x="1429261" y="638904"/>
                    <a:pt x="1294706" y="625245"/>
                    <a:pt x="1155574" y="629399"/>
                  </a:cubicBezTo>
                  <a:cubicBezTo>
                    <a:pt x="1092275" y="631300"/>
                    <a:pt x="1035876" y="649184"/>
                    <a:pt x="980463" y="675940"/>
                  </a:cubicBezTo>
                  <a:cubicBezTo>
                    <a:pt x="968070" y="681925"/>
                    <a:pt x="953847" y="685094"/>
                    <a:pt x="942723" y="692839"/>
                  </a:cubicBezTo>
                  <a:cubicBezTo>
                    <a:pt x="916811" y="710864"/>
                    <a:pt x="900054" y="700725"/>
                    <a:pt x="879494" y="681362"/>
                  </a:cubicBezTo>
                  <a:cubicBezTo>
                    <a:pt x="814998" y="620457"/>
                    <a:pt x="741066" y="574971"/>
                    <a:pt x="653616" y="553919"/>
                  </a:cubicBezTo>
                  <a:cubicBezTo>
                    <a:pt x="608131" y="542935"/>
                    <a:pt x="561942" y="543075"/>
                    <a:pt x="516034" y="547229"/>
                  </a:cubicBezTo>
                  <a:cubicBezTo>
                    <a:pt x="397533" y="557862"/>
                    <a:pt x="290720" y="601446"/>
                    <a:pt x="193271" y="668406"/>
                  </a:cubicBezTo>
                  <a:cubicBezTo>
                    <a:pt x="157784" y="692768"/>
                    <a:pt x="127367" y="722834"/>
                    <a:pt x="107018" y="761630"/>
                  </a:cubicBezTo>
                  <a:cubicBezTo>
                    <a:pt x="74347" y="823944"/>
                    <a:pt x="86388" y="883722"/>
                    <a:pt x="117368" y="942585"/>
                  </a:cubicBezTo>
                  <a:cubicBezTo>
                    <a:pt x="134971" y="975819"/>
                    <a:pt x="160178" y="1003491"/>
                    <a:pt x="185315" y="1031233"/>
                  </a:cubicBezTo>
                  <a:close/>
                </a:path>
              </a:pathLst>
            </a:custGeom>
            <a:solidFill>
              <a:srgbClr val="F15729"/>
            </a:solidFill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208">
              <a:extLst>
                <a:ext uri="{FF2B5EF4-FFF2-40B4-BE49-F238E27FC236}">
                  <a16:creationId xmlns:a16="http://schemas.microsoft.com/office/drawing/2014/main" xmlns="" id="{7B77672E-E3E6-4CFD-8A68-0226BB792943}"/>
                </a:ext>
              </a:extLst>
            </p:cNvPr>
            <p:cNvSpPr/>
            <p:nvPr/>
          </p:nvSpPr>
          <p:spPr>
            <a:xfrm>
              <a:off x="5708938" y="5094486"/>
              <a:ext cx="639725" cy="1764233"/>
            </a:xfrm>
            <a:custGeom>
              <a:avLst/>
              <a:gdLst>
                <a:gd name="connsiteX0" fmla="*/ 336647 w 639725"/>
                <a:gd name="connsiteY0" fmla="*/ 1601287 h 1764233"/>
                <a:gd name="connsiteX1" fmla="*/ 373401 w 639725"/>
                <a:gd name="connsiteY1" fmla="*/ 1673740 h 1764233"/>
                <a:gd name="connsiteX2" fmla="*/ 377908 w 639725"/>
                <a:gd name="connsiteY2" fmla="*/ 1682471 h 1764233"/>
                <a:gd name="connsiteX3" fmla="*/ 330099 w 639725"/>
                <a:gd name="connsiteY3" fmla="*/ 1763654 h 1764233"/>
                <a:gd name="connsiteX4" fmla="*/ 137173 w 639725"/>
                <a:gd name="connsiteY4" fmla="*/ 1732110 h 1764233"/>
                <a:gd name="connsiteX5" fmla="*/ 929 w 639725"/>
                <a:gd name="connsiteY5" fmla="*/ 1530454 h 1764233"/>
                <a:gd name="connsiteX6" fmla="*/ 54582 w 639725"/>
                <a:gd name="connsiteY6" fmla="*/ 1254444 h 1764233"/>
                <a:gd name="connsiteX7" fmla="*/ 55286 w 639725"/>
                <a:gd name="connsiteY7" fmla="*/ 1122495 h 1764233"/>
                <a:gd name="connsiteX8" fmla="*/ 45147 w 639725"/>
                <a:gd name="connsiteY8" fmla="*/ 1095246 h 1764233"/>
                <a:gd name="connsiteX9" fmla="*/ 61975 w 639725"/>
                <a:gd name="connsiteY9" fmla="*/ 943863 h 1764233"/>
                <a:gd name="connsiteX10" fmla="*/ 110488 w 639725"/>
                <a:gd name="connsiteY10" fmla="*/ 867115 h 1764233"/>
                <a:gd name="connsiteX11" fmla="*/ 154142 w 639725"/>
                <a:gd name="connsiteY11" fmla="*/ 646941 h 1764233"/>
                <a:gd name="connsiteX12" fmla="*/ 96335 w 639725"/>
                <a:gd name="connsiteY12" fmla="*/ 311082 h 1764233"/>
                <a:gd name="connsiteX13" fmla="*/ 45217 w 639725"/>
                <a:gd name="connsiteY13" fmla="*/ 18807 h 1764233"/>
                <a:gd name="connsiteX14" fmla="*/ 59299 w 639725"/>
                <a:gd name="connsiteY14" fmla="*/ 7 h 1764233"/>
                <a:gd name="connsiteX15" fmla="*/ 237298 w 639725"/>
                <a:gd name="connsiteY15" fmla="*/ 78 h 1764233"/>
                <a:gd name="connsiteX16" fmla="*/ 270391 w 639725"/>
                <a:gd name="connsiteY16" fmla="*/ 25144 h 1764233"/>
                <a:gd name="connsiteX17" fmla="*/ 282501 w 639725"/>
                <a:gd name="connsiteY17" fmla="*/ 37114 h 1764233"/>
                <a:gd name="connsiteX18" fmla="*/ 625120 w 639725"/>
                <a:gd name="connsiteY18" fmla="*/ 115129 h 1764233"/>
                <a:gd name="connsiteX19" fmla="*/ 637653 w 639725"/>
                <a:gd name="connsiteY19" fmla="*/ 135900 h 1764233"/>
                <a:gd name="connsiteX20" fmla="*/ 451416 w 639725"/>
                <a:gd name="connsiteY20" fmla="*/ 773047 h 1764233"/>
                <a:gd name="connsiteX21" fmla="*/ 452895 w 639725"/>
                <a:gd name="connsiteY21" fmla="*/ 795648 h 1764233"/>
                <a:gd name="connsiteX22" fmla="*/ 522813 w 639725"/>
                <a:gd name="connsiteY22" fmla="*/ 1042719 h 1764233"/>
                <a:gd name="connsiteX23" fmla="*/ 535064 w 639725"/>
                <a:gd name="connsiteY23" fmla="*/ 1211494 h 1764233"/>
                <a:gd name="connsiteX24" fmla="*/ 558018 w 639725"/>
                <a:gd name="connsiteY24" fmla="*/ 1471098 h 1764233"/>
                <a:gd name="connsiteX25" fmla="*/ 560905 w 639725"/>
                <a:gd name="connsiteY25" fmla="*/ 1555731 h 1764233"/>
                <a:gd name="connsiteX26" fmla="*/ 500070 w 639725"/>
                <a:gd name="connsiteY26" fmla="*/ 1610159 h 1764233"/>
                <a:gd name="connsiteX27" fmla="*/ 369810 w 639725"/>
                <a:gd name="connsiteY27" fmla="*/ 1603611 h 1764233"/>
                <a:gd name="connsiteX28" fmla="*/ 336647 w 639725"/>
                <a:gd name="connsiteY28" fmla="*/ 1601287 h 1764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9725" h="1764233">
                  <a:moveTo>
                    <a:pt x="336647" y="1601287"/>
                  </a:moveTo>
                  <a:cubicBezTo>
                    <a:pt x="349814" y="1627269"/>
                    <a:pt x="361572" y="1650504"/>
                    <a:pt x="373401" y="1673740"/>
                  </a:cubicBezTo>
                  <a:cubicBezTo>
                    <a:pt x="374880" y="1676697"/>
                    <a:pt x="376429" y="1679584"/>
                    <a:pt x="377908" y="1682471"/>
                  </a:cubicBezTo>
                  <a:cubicBezTo>
                    <a:pt x="402692" y="1732885"/>
                    <a:pt x="386005" y="1761119"/>
                    <a:pt x="330099" y="1763654"/>
                  </a:cubicBezTo>
                  <a:cubicBezTo>
                    <a:pt x="263561" y="1766753"/>
                    <a:pt x="198853" y="1757599"/>
                    <a:pt x="137173" y="1732110"/>
                  </a:cubicBezTo>
                  <a:cubicBezTo>
                    <a:pt x="47611" y="1695075"/>
                    <a:pt x="7266" y="1624241"/>
                    <a:pt x="929" y="1530454"/>
                  </a:cubicBezTo>
                  <a:cubicBezTo>
                    <a:pt x="-5619" y="1433640"/>
                    <a:pt x="23531" y="1343796"/>
                    <a:pt x="54582" y="1254444"/>
                  </a:cubicBezTo>
                  <a:cubicBezTo>
                    <a:pt x="70002" y="1210086"/>
                    <a:pt x="73029" y="1166572"/>
                    <a:pt x="55286" y="1122495"/>
                  </a:cubicBezTo>
                  <a:cubicBezTo>
                    <a:pt x="51695" y="1113482"/>
                    <a:pt x="49019" y="1104117"/>
                    <a:pt x="45147" y="1095246"/>
                  </a:cubicBezTo>
                  <a:cubicBezTo>
                    <a:pt x="21630" y="1041523"/>
                    <a:pt x="31980" y="991601"/>
                    <a:pt x="61975" y="943863"/>
                  </a:cubicBezTo>
                  <a:cubicBezTo>
                    <a:pt x="78099" y="918233"/>
                    <a:pt x="93237" y="891900"/>
                    <a:pt x="110488" y="867115"/>
                  </a:cubicBezTo>
                  <a:cubicBezTo>
                    <a:pt x="157311" y="799943"/>
                    <a:pt x="168295" y="726294"/>
                    <a:pt x="154142" y="646941"/>
                  </a:cubicBezTo>
                  <a:cubicBezTo>
                    <a:pt x="134216" y="535129"/>
                    <a:pt x="115698" y="423035"/>
                    <a:pt x="96335" y="311082"/>
                  </a:cubicBezTo>
                  <a:cubicBezTo>
                    <a:pt x="79507" y="213634"/>
                    <a:pt x="62327" y="116256"/>
                    <a:pt x="45217" y="18807"/>
                  </a:cubicBezTo>
                  <a:cubicBezTo>
                    <a:pt x="43246" y="7471"/>
                    <a:pt x="42682" y="-274"/>
                    <a:pt x="59299" y="7"/>
                  </a:cubicBezTo>
                  <a:cubicBezTo>
                    <a:pt x="118655" y="993"/>
                    <a:pt x="178012" y="219"/>
                    <a:pt x="237298" y="78"/>
                  </a:cubicBezTo>
                  <a:cubicBezTo>
                    <a:pt x="254689" y="78"/>
                    <a:pt x="270743" y="1486"/>
                    <a:pt x="270391" y="25144"/>
                  </a:cubicBezTo>
                  <a:cubicBezTo>
                    <a:pt x="270250" y="32960"/>
                    <a:pt x="274545" y="35283"/>
                    <a:pt x="282501" y="37114"/>
                  </a:cubicBezTo>
                  <a:cubicBezTo>
                    <a:pt x="396778" y="62884"/>
                    <a:pt x="510843" y="89641"/>
                    <a:pt x="625120" y="115129"/>
                  </a:cubicBezTo>
                  <a:cubicBezTo>
                    <a:pt x="639554" y="118368"/>
                    <a:pt x="642300" y="121748"/>
                    <a:pt x="637653" y="135900"/>
                  </a:cubicBezTo>
                  <a:cubicBezTo>
                    <a:pt x="569073" y="346358"/>
                    <a:pt x="504084" y="557872"/>
                    <a:pt x="451416" y="773047"/>
                  </a:cubicBezTo>
                  <a:cubicBezTo>
                    <a:pt x="449375" y="781284"/>
                    <a:pt x="449515" y="788044"/>
                    <a:pt x="452895" y="795648"/>
                  </a:cubicBezTo>
                  <a:cubicBezTo>
                    <a:pt x="487608" y="874790"/>
                    <a:pt x="512322" y="956959"/>
                    <a:pt x="522813" y="1042719"/>
                  </a:cubicBezTo>
                  <a:cubicBezTo>
                    <a:pt x="529713" y="1098696"/>
                    <a:pt x="534571" y="1155165"/>
                    <a:pt x="535064" y="1211494"/>
                  </a:cubicBezTo>
                  <a:cubicBezTo>
                    <a:pt x="535909" y="1298803"/>
                    <a:pt x="545837" y="1384915"/>
                    <a:pt x="558018" y="1471098"/>
                  </a:cubicBezTo>
                  <a:cubicBezTo>
                    <a:pt x="561961" y="1499051"/>
                    <a:pt x="565411" y="1527215"/>
                    <a:pt x="560905" y="1555731"/>
                  </a:cubicBezTo>
                  <a:cubicBezTo>
                    <a:pt x="555272" y="1591500"/>
                    <a:pt x="536754" y="1609032"/>
                    <a:pt x="500070" y="1610159"/>
                  </a:cubicBezTo>
                  <a:cubicBezTo>
                    <a:pt x="456486" y="1611567"/>
                    <a:pt x="413254" y="1605512"/>
                    <a:pt x="369810" y="1603611"/>
                  </a:cubicBezTo>
                  <a:cubicBezTo>
                    <a:pt x="360023" y="1603118"/>
                    <a:pt x="350236" y="1602203"/>
                    <a:pt x="336647" y="1601287"/>
                  </a:cubicBezTo>
                  <a:close/>
                </a:path>
              </a:pathLst>
            </a:custGeom>
            <a:solidFill>
              <a:srgbClr val="FCC985"/>
            </a:solidFill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209">
              <a:extLst>
                <a:ext uri="{FF2B5EF4-FFF2-40B4-BE49-F238E27FC236}">
                  <a16:creationId xmlns:a16="http://schemas.microsoft.com/office/drawing/2014/main" xmlns="" id="{3F840A7B-38C3-4D68-9E82-3BBF266C3E4F}"/>
                </a:ext>
              </a:extLst>
            </p:cNvPr>
            <p:cNvSpPr/>
            <p:nvPr/>
          </p:nvSpPr>
          <p:spPr>
            <a:xfrm>
              <a:off x="5617307" y="-8"/>
              <a:ext cx="1026177" cy="1536916"/>
            </a:xfrm>
            <a:custGeom>
              <a:avLst/>
              <a:gdLst>
                <a:gd name="connsiteX0" fmla="*/ 33556 w 1026177"/>
                <a:gd name="connsiteY0" fmla="*/ 1265429 h 1536916"/>
                <a:gd name="connsiteX1" fmla="*/ 45807 w 1026177"/>
                <a:gd name="connsiteY1" fmla="*/ 1241349 h 1536916"/>
                <a:gd name="connsiteX2" fmla="*/ 30317 w 1026177"/>
                <a:gd name="connsiteY2" fmla="*/ 1030680 h 1536916"/>
                <a:gd name="connsiteX3" fmla="*/ 26726 w 1026177"/>
                <a:gd name="connsiteY3" fmla="*/ 955693 h 1536916"/>
                <a:gd name="connsiteX4" fmla="*/ 21727 w 1026177"/>
                <a:gd name="connsiteY4" fmla="*/ 847190 h 1536916"/>
                <a:gd name="connsiteX5" fmla="*/ 18206 w 1026177"/>
                <a:gd name="connsiteY5" fmla="*/ 631663 h 1536916"/>
                <a:gd name="connsiteX6" fmla="*/ 69606 w 1026177"/>
                <a:gd name="connsiteY6" fmla="*/ 346218 h 1536916"/>
                <a:gd name="connsiteX7" fmla="*/ 345968 w 1026177"/>
                <a:gd name="connsiteY7" fmla="*/ 32890 h 1536916"/>
                <a:gd name="connsiteX8" fmla="*/ 634159 w 1026177"/>
                <a:gd name="connsiteY8" fmla="*/ 44649 h 1536916"/>
                <a:gd name="connsiteX9" fmla="*/ 891862 w 1026177"/>
                <a:gd name="connsiteY9" fmla="*/ 387831 h 1536916"/>
                <a:gd name="connsiteX10" fmla="*/ 938756 w 1026177"/>
                <a:gd name="connsiteY10" fmla="*/ 631240 h 1536916"/>
                <a:gd name="connsiteX11" fmla="*/ 951571 w 1026177"/>
                <a:gd name="connsiteY11" fmla="*/ 802690 h 1536916"/>
                <a:gd name="connsiteX12" fmla="*/ 1002055 w 1026177"/>
                <a:gd name="connsiteY12" fmla="*/ 1191146 h 1536916"/>
                <a:gd name="connsiteX13" fmla="*/ 1007266 w 1026177"/>
                <a:gd name="connsiteY13" fmla="*/ 1226211 h 1536916"/>
                <a:gd name="connsiteX14" fmla="*/ 1001773 w 1026177"/>
                <a:gd name="connsiteY14" fmla="*/ 1260923 h 1536916"/>
                <a:gd name="connsiteX15" fmla="*/ 1001633 w 1026177"/>
                <a:gd name="connsiteY15" fmla="*/ 1408363 h 1536916"/>
                <a:gd name="connsiteX16" fmla="*/ 1009941 w 1026177"/>
                <a:gd name="connsiteY16" fmla="*/ 1454552 h 1536916"/>
                <a:gd name="connsiteX17" fmla="*/ 1026136 w 1026177"/>
                <a:gd name="connsiteY17" fmla="*/ 1470536 h 1536916"/>
                <a:gd name="connsiteX18" fmla="*/ 1007477 w 1026177"/>
                <a:gd name="connsiteY18" fmla="*/ 1484055 h 1536916"/>
                <a:gd name="connsiteX19" fmla="*/ 827437 w 1026177"/>
                <a:gd name="connsiteY19" fmla="*/ 1517711 h 1536916"/>
                <a:gd name="connsiteX20" fmla="*/ 730552 w 1026177"/>
                <a:gd name="connsiteY20" fmla="*/ 1535243 h 1536916"/>
                <a:gd name="connsiteX21" fmla="*/ 702106 w 1026177"/>
                <a:gd name="connsiteY21" fmla="*/ 1532356 h 1536916"/>
                <a:gd name="connsiteX22" fmla="*/ 695769 w 1026177"/>
                <a:gd name="connsiteY22" fmla="*/ 1491800 h 1536916"/>
                <a:gd name="connsiteX23" fmla="*/ 695980 w 1026177"/>
                <a:gd name="connsiteY23" fmla="*/ 1298804 h 1536916"/>
                <a:gd name="connsiteX24" fmla="*/ 704852 w 1026177"/>
                <a:gd name="connsiteY24" fmla="*/ 1183119 h 1536916"/>
                <a:gd name="connsiteX25" fmla="*/ 709358 w 1026177"/>
                <a:gd name="connsiteY25" fmla="*/ 1149885 h 1536916"/>
                <a:gd name="connsiteX26" fmla="*/ 731044 w 1026177"/>
                <a:gd name="connsiteY26" fmla="*/ 1080953 h 1536916"/>
                <a:gd name="connsiteX27" fmla="*/ 773432 w 1026177"/>
                <a:gd name="connsiteY27" fmla="*/ 992025 h 1536916"/>
                <a:gd name="connsiteX28" fmla="*/ 822508 w 1026177"/>
                <a:gd name="connsiteY28" fmla="*/ 856343 h 1536916"/>
                <a:gd name="connsiteX29" fmla="*/ 819480 w 1026177"/>
                <a:gd name="connsiteY29" fmla="*/ 679965 h 1536916"/>
                <a:gd name="connsiteX30" fmla="*/ 796033 w 1026177"/>
                <a:gd name="connsiteY30" fmla="*/ 665953 h 1536916"/>
                <a:gd name="connsiteX31" fmla="*/ 697599 w 1026177"/>
                <a:gd name="connsiteY31" fmla="*/ 667079 h 1536916"/>
                <a:gd name="connsiteX32" fmla="*/ 492634 w 1026177"/>
                <a:gd name="connsiteY32" fmla="*/ 581108 h 1536916"/>
                <a:gd name="connsiteX33" fmla="*/ 397579 w 1026177"/>
                <a:gd name="connsiteY33" fmla="*/ 470422 h 1536916"/>
                <a:gd name="connsiteX34" fmla="*/ 384272 w 1026177"/>
                <a:gd name="connsiteY34" fmla="*/ 453242 h 1536916"/>
                <a:gd name="connsiteX35" fmla="*/ 371598 w 1026177"/>
                <a:gd name="connsiteY35" fmla="*/ 485913 h 1536916"/>
                <a:gd name="connsiteX36" fmla="*/ 306890 w 1026177"/>
                <a:gd name="connsiteY36" fmla="*/ 777202 h 1536916"/>
                <a:gd name="connsiteX37" fmla="*/ 341955 w 1026177"/>
                <a:gd name="connsiteY37" fmla="*/ 965973 h 1536916"/>
                <a:gd name="connsiteX38" fmla="*/ 401381 w 1026177"/>
                <a:gd name="connsiteY38" fmla="*/ 1117778 h 1536916"/>
                <a:gd name="connsiteX39" fmla="*/ 399832 w 1026177"/>
                <a:gd name="connsiteY39" fmla="*/ 1144886 h 1536916"/>
                <a:gd name="connsiteX40" fmla="*/ 385187 w 1026177"/>
                <a:gd name="connsiteY40" fmla="*/ 1146928 h 1536916"/>
                <a:gd name="connsiteX41" fmla="*/ 335900 w 1026177"/>
                <a:gd name="connsiteY41" fmla="*/ 1146647 h 1536916"/>
                <a:gd name="connsiteX42" fmla="*/ 296892 w 1026177"/>
                <a:gd name="connsiteY42" fmla="*/ 1187696 h 1536916"/>
                <a:gd name="connsiteX43" fmla="*/ 289147 w 1026177"/>
                <a:gd name="connsiteY43" fmla="*/ 1224380 h 1536916"/>
                <a:gd name="connsiteX44" fmla="*/ 299145 w 1026177"/>
                <a:gd name="connsiteY44" fmla="*/ 1429205 h 1536916"/>
                <a:gd name="connsiteX45" fmla="*/ 314213 w 1026177"/>
                <a:gd name="connsiteY45" fmla="*/ 1504755 h 1536916"/>
                <a:gd name="connsiteX46" fmla="*/ 306679 w 1026177"/>
                <a:gd name="connsiteY46" fmla="*/ 1522640 h 1536916"/>
                <a:gd name="connsiteX47" fmla="*/ 285345 w 1026177"/>
                <a:gd name="connsiteY47" fmla="*/ 1522569 h 1536916"/>
                <a:gd name="connsiteX48" fmla="*/ 27078 w 1026177"/>
                <a:gd name="connsiteY48" fmla="*/ 1477154 h 1536916"/>
                <a:gd name="connsiteX49" fmla="*/ 533 w 1026177"/>
                <a:gd name="connsiteY49" fmla="*/ 1466452 h 1536916"/>
                <a:gd name="connsiteX50" fmla="*/ 12362 w 1026177"/>
                <a:gd name="connsiteY50" fmla="*/ 1429697 h 1536916"/>
                <a:gd name="connsiteX51" fmla="*/ 38978 w 1026177"/>
                <a:gd name="connsiteY51" fmla="*/ 1284159 h 1536916"/>
                <a:gd name="connsiteX52" fmla="*/ 33556 w 1026177"/>
                <a:gd name="connsiteY52" fmla="*/ 1265429 h 153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026177" h="1536916">
                  <a:moveTo>
                    <a:pt x="33556" y="1265429"/>
                  </a:moveTo>
                  <a:cubicBezTo>
                    <a:pt x="43273" y="1260219"/>
                    <a:pt x="46723" y="1252615"/>
                    <a:pt x="45807" y="1241349"/>
                  </a:cubicBezTo>
                  <a:cubicBezTo>
                    <a:pt x="40315" y="1171149"/>
                    <a:pt x="35387" y="1100880"/>
                    <a:pt x="30317" y="1030680"/>
                  </a:cubicBezTo>
                  <a:cubicBezTo>
                    <a:pt x="28486" y="1005755"/>
                    <a:pt x="29402" y="980759"/>
                    <a:pt x="26726" y="955693"/>
                  </a:cubicBezTo>
                  <a:cubicBezTo>
                    <a:pt x="22924" y="919783"/>
                    <a:pt x="23417" y="883381"/>
                    <a:pt x="21727" y="847190"/>
                  </a:cubicBezTo>
                  <a:cubicBezTo>
                    <a:pt x="18418" y="775371"/>
                    <a:pt x="16376" y="703482"/>
                    <a:pt x="18206" y="631663"/>
                  </a:cubicBezTo>
                  <a:cubicBezTo>
                    <a:pt x="20741" y="534003"/>
                    <a:pt x="30740" y="436977"/>
                    <a:pt x="69606" y="346218"/>
                  </a:cubicBezTo>
                  <a:cubicBezTo>
                    <a:pt x="127202" y="211945"/>
                    <a:pt x="212188" y="100203"/>
                    <a:pt x="345968" y="32890"/>
                  </a:cubicBezTo>
                  <a:cubicBezTo>
                    <a:pt x="443769" y="-16397"/>
                    <a:pt x="540231" y="-8511"/>
                    <a:pt x="634159" y="44649"/>
                  </a:cubicBezTo>
                  <a:cubicBezTo>
                    <a:pt x="769911" y="121467"/>
                    <a:pt x="847433" y="242433"/>
                    <a:pt x="891862" y="387831"/>
                  </a:cubicBezTo>
                  <a:cubicBezTo>
                    <a:pt x="916084" y="467183"/>
                    <a:pt x="929743" y="548930"/>
                    <a:pt x="938756" y="631240"/>
                  </a:cubicBezTo>
                  <a:cubicBezTo>
                    <a:pt x="944952" y="688203"/>
                    <a:pt x="947698" y="745517"/>
                    <a:pt x="951571" y="802690"/>
                  </a:cubicBezTo>
                  <a:cubicBezTo>
                    <a:pt x="960442" y="933232"/>
                    <a:pt x="974032" y="1063140"/>
                    <a:pt x="1002055" y="1191146"/>
                  </a:cubicBezTo>
                  <a:cubicBezTo>
                    <a:pt x="1004590" y="1202623"/>
                    <a:pt x="1005576" y="1214522"/>
                    <a:pt x="1007266" y="1226211"/>
                  </a:cubicBezTo>
                  <a:cubicBezTo>
                    <a:pt x="1003041" y="1237406"/>
                    <a:pt x="1001773" y="1248953"/>
                    <a:pt x="1001773" y="1260923"/>
                  </a:cubicBezTo>
                  <a:cubicBezTo>
                    <a:pt x="1001985" y="1310070"/>
                    <a:pt x="1002196" y="1359216"/>
                    <a:pt x="1001633" y="1408363"/>
                  </a:cubicBezTo>
                  <a:cubicBezTo>
                    <a:pt x="1001492" y="1424487"/>
                    <a:pt x="1006632" y="1439273"/>
                    <a:pt x="1009941" y="1454552"/>
                  </a:cubicBezTo>
                  <a:cubicBezTo>
                    <a:pt x="1011983" y="1463917"/>
                    <a:pt x="1020503" y="1465466"/>
                    <a:pt x="1026136" y="1470536"/>
                  </a:cubicBezTo>
                  <a:cubicBezTo>
                    <a:pt x="1026980" y="1484547"/>
                    <a:pt x="1014870" y="1482717"/>
                    <a:pt x="1007477" y="1484055"/>
                  </a:cubicBezTo>
                  <a:cubicBezTo>
                    <a:pt x="947276" y="1494475"/>
                    <a:pt x="887497" y="1506586"/>
                    <a:pt x="827437" y="1517711"/>
                  </a:cubicBezTo>
                  <a:cubicBezTo>
                    <a:pt x="795188" y="1523696"/>
                    <a:pt x="763011" y="1530526"/>
                    <a:pt x="730552" y="1535243"/>
                  </a:cubicBezTo>
                  <a:cubicBezTo>
                    <a:pt x="720835" y="1536651"/>
                    <a:pt x="711048" y="1539256"/>
                    <a:pt x="702106" y="1532356"/>
                  </a:cubicBezTo>
                  <a:cubicBezTo>
                    <a:pt x="696473" y="1519401"/>
                    <a:pt x="695769" y="1505671"/>
                    <a:pt x="695769" y="1491800"/>
                  </a:cubicBezTo>
                  <a:cubicBezTo>
                    <a:pt x="695769" y="1427444"/>
                    <a:pt x="695205" y="1363159"/>
                    <a:pt x="695980" y="1298804"/>
                  </a:cubicBezTo>
                  <a:cubicBezTo>
                    <a:pt x="696402" y="1260078"/>
                    <a:pt x="705204" y="1221916"/>
                    <a:pt x="704852" y="1183119"/>
                  </a:cubicBezTo>
                  <a:cubicBezTo>
                    <a:pt x="706401" y="1172065"/>
                    <a:pt x="708231" y="1161010"/>
                    <a:pt x="709358" y="1149885"/>
                  </a:cubicBezTo>
                  <a:cubicBezTo>
                    <a:pt x="711893" y="1125453"/>
                    <a:pt x="715906" y="1101443"/>
                    <a:pt x="731044" y="1080953"/>
                  </a:cubicBezTo>
                  <a:cubicBezTo>
                    <a:pt x="750900" y="1054056"/>
                    <a:pt x="762025" y="1023076"/>
                    <a:pt x="773432" y="992025"/>
                  </a:cubicBezTo>
                  <a:cubicBezTo>
                    <a:pt x="790049" y="946891"/>
                    <a:pt x="811031" y="903378"/>
                    <a:pt x="822508" y="856343"/>
                  </a:cubicBezTo>
                  <a:cubicBezTo>
                    <a:pt x="836942" y="797198"/>
                    <a:pt x="832295" y="738617"/>
                    <a:pt x="819480" y="679965"/>
                  </a:cubicBezTo>
                  <a:cubicBezTo>
                    <a:pt x="816382" y="665812"/>
                    <a:pt x="807651" y="664333"/>
                    <a:pt x="796033" y="665953"/>
                  </a:cubicBezTo>
                  <a:cubicBezTo>
                    <a:pt x="763292" y="670600"/>
                    <a:pt x="730692" y="671093"/>
                    <a:pt x="697599" y="667079"/>
                  </a:cubicBezTo>
                  <a:cubicBezTo>
                    <a:pt x="620922" y="657856"/>
                    <a:pt x="552272" y="629973"/>
                    <a:pt x="492634" y="581108"/>
                  </a:cubicBezTo>
                  <a:cubicBezTo>
                    <a:pt x="454612" y="549916"/>
                    <a:pt x="426166" y="509993"/>
                    <a:pt x="397579" y="470422"/>
                  </a:cubicBezTo>
                  <a:cubicBezTo>
                    <a:pt x="393777" y="465142"/>
                    <a:pt x="390609" y="459297"/>
                    <a:pt x="384272" y="453242"/>
                  </a:cubicBezTo>
                  <a:cubicBezTo>
                    <a:pt x="376879" y="463592"/>
                    <a:pt x="374414" y="475069"/>
                    <a:pt x="371598" y="485913"/>
                  </a:cubicBezTo>
                  <a:cubicBezTo>
                    <a:pt x="346743" y="582305"/>
                    <a:pt x="317381" y="677641"/>
                    <a:pt x="306890" y="777202"/>
                  </a:cubicBezTo>
                  <a:cubicBezTo>
                    <a:pt x="299849" y="843669"/>
                    <a:pt x="306890" y="906616"/>
                    <a:pt x="341955" y="965973"/>
                  </a:cubicBezTo>
                  <a:cubicBezTo>
                    <a:pt x="369697" y="1012937"/>
                    <a:pt x="395537" y="1061731"/>
                    <a:pt x="401381" y="1117778"/>
                  </a:cubicBezTo>
                  <a:cubicBezTo>
                    <a:pt x="402297" y="1126932"/>
                    <a:pt x="404691" y="1136085"/>
                    <a:pt x="399832" y="1144886"/>
                  </a:cubicBezTo>
                  <a:cubicBezTo>
                    <a:pt x="395608" y="1150097"/>
                    <a:pt x="390186" y="1147562"/>
                    <a:pt x="385187" y="1146928"/>
                  </a:cubicBezTo>
                  <a:cubicBezTo>
                    <a:pt x="368781" y="1144816"/>
                    <a:pt x="352235" y="1144464"/>
                    <a:pt x="335900" y="1146647"/>
                  </a:cubicBezTo>
                  <a:cubicBezTo>
                    <a:pt x="309073" y="1150308"/>
                    <a:pt x="299427" y="1160658"/>
                    <a:pt x="296892" y="1187696"/>
                  </a:cubicBezTo>
                  <a:cubicBezTo>
                    <a:pt x="295695" y="1200299"/>
                    <a:pt x="292034" y="1212269"/>
                    <a:pt x="289147" y="1224380"/>
                  </a:cubicBezTo>
                  <a:cubicBezTo>
                    <a:pt x="272600" y="1293734"/>
                    <a:pt x="281050" y="1361681"/>
                    <a:pt x="299145" y="1429205"/>
                  </a:cubicBezTo>
                  <a:cubicBezTo>
                    <a:pt x="305834" y="1454060"/>
                    <a:pt x="307454" y="1479900"/>
                    <a:pt x="314213" y="1504755"/>
                  </a:cubicBezTo>
                  <a:cubicBezTo>
                    <a:pt x="316396" y="1512782"/>
                    <a:pt x="314917" y="1519119"/>
                    <a:pt x="306679" y="1522640"/>
                  </a:cubicBezTo>
                  <a:cubicBezTo>
                    <a:pt x="299568" y="1525315"/>
                    <a:pt x="292456" y="1523907"/>
                    <a:pt x="285345" y="1522569"/>
                  </a:cubicBezTo>
                  <a:cubicBezTo>
                    <a:pt x="199444" y="1506516"/>
                    <a:pt x="113543" y="1490391"/>
                    <a:pt x="27078" y="1477154"/>
                  </a:cubicBezTo>
                  <a:cubicBezTo>
                    <a:pt x="17573" y="1475676"/>
                    <a:pt x="7082" y="1475676"/>
                    <a:pt x="533" y="1466452"/>
                  </a:cubicBezTo>
                  <a:cubicBezTo>
                    <a:pt x="-2213" y="1452088"/>
                    <a:pt x="6237" y="1441034"/>
                    <a:pt x="12362" y="1429697"/>
                  </a:cubicBezTo>
                  <a:cubicBezTo>
                    <a:pt x="37288" y="1384001"/>
                    <a:pt x="42639" y="1334995"/>
                    <a:pt x="38978" y="1284159"/>
                  </a:cubicBezTo>
                  <a:cubicBezTo>
                    <a:pt x="38555" y="1277540"/>
                    <a:pt x="35035" y="1271837"/>
                    <a:pt x="33556" y="1265429"/>
                  </a:cubicBezTo>
                  <a:close/>
                </a:path>
              </a:pathLst>
            </a:custGeom>
            <a:solidFill>
              <a:srgbClr val="9C6828"/>
            </a:solidFill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210">
              <a:extLst>
                <a:ext uri="{FF2B5EF4-FFF2-40B4-BE49-F238E27FC236}">
                  <a16:creationId xmlns:a16="http://schemas.microsoft.com/office/drawing/2014/main" xmlns="" id="{9BA92E85-4D0C-4981-A36B-F044A0CE8D47}"/>
                </a:ext>
              </a:extLst>
            </p:cNvPr>
            <p:cNvSpPr/>
            <p:nvPr/>
          </p:nvSpPr>
          <p:spPr>
            <a:xfrm>
              <a:off x="5591577" y="2417057"/>
              <a:ext cx="1056230" cy="440878"/>
            </a:xfrm>
            <a:custGeom>
              <a:avLst/>
              <a:gdLst>
                <a:gd name="connsiteX0" fmla="*/ 92379 w 1056230"/>
                <a:gd name="connsiteY0" fmla="*/ 0 h 440878"/>
                <a:gd name="connsiteX1" fmla="*/ 138639 w 1056230"/>
                <a:gd name="connsiteY1" fmla="*/ 22602 h 440878"/>
                <a:gd name="connsiteX2" fmla="*/ 613066 w 1056230"/>
                <a:gd name="connsiteY2" fmla="*/ 96744 h 440878"/>
                <a:gd name="connsiteX3" fmla="*/ 857321 w 1056230"/>
                <a:gd name="connsiteY3" fmla="*/ 114488 h 440878"/>
                <a:gd name="connsiteX4" fmla="*/ 967865 w 1056230"/>
                <a:gd name="connsiteY4" fmla="*/ 118079 h 440878"/>
                <a:gd name="connsiteX5" fmla="*/ 1021518 w 1056230"/>
                <a:gd name="connsiteY5" fmla="*/ 98786 h 440878"/>
                <a:gd name="connsiteX6" fmla="*/ 1021237 w 1056230"/>
                <a:gd name="connsiteY6" fmla="*/ 145891 h 440878"/>
                <a:gd name="connsiteX7" fmla="*/ 1029897 w 1056230"/>
                <a:gd name="connsiteY7" fmla="*/ 253338 h 440878"/>
                <a:gd name="connsiteX8" fmla="*/ 1056231 w 1056230"/>
                <a:gd name="connsiteY8" fmla="*/ 373458 h 440878"/>
                <a:gd name="connsiteX9" fmla="*/ 809160 w 1056230"/>
                <a:gd name="connsiteY9" fmla="*/ 432181 h 440878"/>
                <a:gd name="connsiteX10" fmla="*/ 531037 w 1056230"/>
                <a:gd name="connsiteY10" fmla="*/ 437321 h 440878"/>
                <a:gd name="connsiteX11" fmla="*/ 182857 w 1056230"/>
                <a:gd name="connsiteY11" fmla="*/ 374444 h 440878"/>
                <a:gd name="connsiteX12" fmla="*/ 0 w 1056230"/>
                <a:gd name="connsiteY12" fmla="*/ 313750 h 440878"/>
                <a:gd name="connsiteX13" fmla="*/ 18940 w 1056230"/>
                <a:gd name="connsiteY13" fmla="*/ 277770 h 440878"/>
                <a:gd name="connsiteX14" fmla="*/ 68580 w 1056230"/>
                <a:gd name="connsiteY14" fmla="*/ 154340 h 440878"/>
                <a:gd name="connsiteX15" fmla="*/ 89562 w 1056230"/>
                <a:gd name="connsiteY15" fmla="*/ 51681 h 440878"/>
                <a:gd name="connsiteX16" fmla="*/ 92379 w 1056230"/>
                <a:gd name="connsiteY16" fmla="*/ 0 h 440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56230" h="440878">
                  <a:moveTo>
                    <a:pt x="92379" y="0"/>
                  </a:moveTo>
                  <a:cubicBezTo>
                    <a:pt x="104419" y="14505"/>
                    <a:pt x="120754" y="19081"/>
                    <a:pt x="138639" y="22602"/>
                  </a:cubicBezTo>
                  <a:cubicBezTo>
                    <a:pt x="295795" y="53794"/>
                    <a:pt x="453867" y="79071"/>
                    <a:pt x="613066" y="96744"/>
                  </a:cubicBezTo>
                  <a:cubicBezTo>
                    <a:pt x="694179" y="105757"/>
                    <a:pt x="775855" y="109770"/>
                    <a:pt x="857321" y="114488"/>
                  </a:cubicBezTo>
                  <a:cubicBezTo>
                    <a:pt x="894216" y="116671"/>
                    <a:pt x="930970" y="117445"/>
                    <a:pt x="967865" y="118079"/>
                  </a:cubicBezTo>
                  <a:cubicBezTo>
                    <a:pt x="988496" y="118431"/>
                    <a:pt x="1009126" y="120543"/>
                    <a:pt x="1021518" y="98786"/>
                  </a:cubicBezTo>
                  <a:cubicBezTo>
                    <a:pt x="1030249" y="116811"/>
                    <a:pt x="1021378" y="140047"/>
                    <a:pt x="1021237" y="145891"/>
                  </a:cubicBezTo>
                  <a:cubicBezTo>
                    <a:pt x="1020392" y="182012"/>
                    <a:pt x="1025673" y="217569"/>
                    <a:pt x="1029897" y="253338"/>
                  </a:cubicBezTo>
                  <a:cubicBezTo>
                    <a:pt x="1034756" y="294387"/>
                    <a:pt x="1046444" y="333676"/>
                    <a:pt x="1056231" y="373458"/>
                  </a:cubicBezTo>
                  <a:cubicBezTo>
                    <a:pt x="978709" y="413381"/>
                    <a:pt x="893934" y="423591"/>
                    <a:pt x="809160" y="432181"/>
                  </a:cubicBezTo>
                  <a:cubicBezTo>
                    <a:pt x="716710" y="441616"/>
                    <a:pt x="623980" y="443447"/>
                    <a:pt x="531037" y="437321"/>
                  </a:cubicBezTo>
                  <a:cubicBezTo>
                    <a:pt x="412536" y="429505"/>
                    <a:pt x="296570" y="408382"/>
                    <a:pt x="182857" y="374444"/>
                  </a:cubicBezTo>
                  <a:cubicBezTo>
                    <a:pt x="121318" y="356067"/>
                    <a:pt x="60201" y="336211"/>
                    <a:pt x="0" y="313750"/>
                  </a:cubicBezTo>
                  <a:cubicBezTo>
                    <a:pt x="6337" y="301780"/>
                    <a:pt x="12533" y="289740"/>
                    <a:pt x="18940" y="277770"/>
                  </a:cubicBezTo>
                  <a:cubicBezTo>
                    <a:pt x="39923" y="238411"/>
                    <a:pt x="56751" y="197784"/>
                    <a:pt x="68580" y="154340"/>
                  </a:cubicBezTo>
                  <a:cubicBezTo>
                    <a:pt x="77874" y="120332"/>
                    <a:pt x="82099" y="85760"/>
                    <a:pt x="89562" y="51681"/>
                  </a:cubicBezTo>
                  <a:cubicBezTo>
                    <a:pt x="90478" y="47809"/>
                    <a:pt x="83507" y="18800"/>
                    <a:pt x="92379" y="0"/>
                  </a:cubicBezTo>
                  <a:close/>
                </a:path>
              </a:pathLst>
            </a:custGeom>
            <a:solidFill>
              <a:srgbClr val="1C190E"/>
            </a:solidFill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211">
              <a:extLst>
                <a:ext uri="{FF2B5EF4-FFF2-40B4-BE49-F238E27FC236}">
                  <a16:creationId xmlns:a16="http://schemas.microsoft.com/office/drawing/2014/main" xmlns="" id="{6DC5B3EC-1DAD-4802-B07E-31A7CCACD7E1}"/>
                </a:ext>
              </a:extLst>
            </p:cNvPr>
            <p:cNvSpPr/>
            <p:nvPr/>
          </p:nvSpPr>
          <p:spPr>
            <a:xfrm>
              <a:off x="5915729" y="438869"/>
              <a:ext cx="539340" cy="1114178"/>
            </a:xfrm>
            <a:custGeom>
              <a:avLst/>
              <a:gdLst>
                <a:gd name="connsiteX0" fmla="*/ 99650 w 539340"/>
                <a:gd name="connsiteY0" fmla="*/ 702980 h 1114178"/>
                <a:gd name="connsiteX1" fmla="*/ 61276 w 539340"/>
                <a:gd name="connsiteY1" fmla="*/ 572016 h 1114178"/>
                <a:gd name="connsiteX2" fmla="*/ 9172 w 539340"/>
                <a:gd name="connsiteY2" fmla="*/ 461753 h 1114178"/>
                <a:gd name="connsiteX3" fmla="*/ 6567 w 539340"/>
                <a:gd name="connsiteY3" fmla="*/ 308892 h 1114178"/>
                <a:gd name="connsiteX4" fmla="*/ 81555 w 539340"/>
                <a:gd name="connsiteY4" fmla="*/ 0 h 1114178"/>
                <a:gd name="connsiteX5" fmla="*/ 96763 w 539340"/>
                <a:gd name="connsiteY5" fmla="*/ 17391 h 1114178"/>
                <a:gd name="connsiteX6" fmla="*/ 220264 w 539340"/>
                <a:gd name="connsiteY6" fmla="*/ 154763 h 1114178"/>
                <a:gd name="connsiteX7" fmla="*/ 483248 w 539340"/>
                <a:gd name="connsiteY7" fmla="*/ 222639 h 1114178"/>
                <a:gd name="connsiteX8" fmla="*/ 506694 w 539340"/>
                <a:gd name="connsiteY8" fmla="*/ 220245 h 1114178"/>
                <a:gd name="connsiteX9" fmla="*/ 525142 w 539340"/>
                <a:gd name="connsiteY9" fmla="*/ 232003 h 1114178"/>
                <a:gd name="connsiteX10" fmla="*/ 513595 w 539340"/>
                <a:gd name="connsiteY10" fmla="*/ 472385 h 1114178"/>
                <a:gd name="connsiteX11" fmla="*/ 469095 w 539340"/>
                <a:gd name="connsiteY11" fmla="*/ 586169 h 1114178"/>
                <a:gd name="connsiteX12" fmla="*/ 451000 w 539340"/>
                <a:gd name="connsiteY12" fmla="*/ 623346 h 1114178"/>
                <a:gd name="connsiteX13" fmla="*/ 414668 w 539340"/>
                <a:gd name="connsiteY13" fmla="*/ 729736 h 1114178"/>
                <a:gd name="connsiteX14" fmla="*/ 411710 w 539340"/>
                <a:gd name="connsiteY14" fmla="*/ 741143 h 1114178"/>
                <a:gd name="connsiteX15" fmla="*/ 367563 w 539340"/>
                <a:gd name="connsiteY15" fmla="*/ 760647 h 1114178"/>
                <a:gd name="connsiteX16" fmla="*/ 347496 w 539340"/>
                <a:gd name="connsiteY16" fmla="*/ 793458 h 1114178"/>
                <a:gd name="connsiteX17" fmla="*/ 287788 w 539340"/>
                <a:gd name="connsiteY17" fmla="*/ 1006028 h 1114178"/>
                <a:gd name="connsiteX18" fmla="*/ 215617 w 539340"/>
                <a:gd name="connsiteY18" fmla="*/ 1099744 h 1114178"/>
                <a:gd name="connsiteX19" fmla="*/ 197451 w 539340"/>
                <a:gd name="connsiteY19" fmla="*/ 1114179 h 1114178"/>
                <a:gd name="connsiteX20" fmla="*/ 191818 w 539340"/>
                <a:gd name="connsiteY20" fmla="*/ 1111503 h 1114178"/>
                <a:gd name="connsiteX21" fmla="*/ 183650 w 539340"/>
                <a:gd name="connsiteY21" fmla="*/ 1059540 h 1114178"/>
                <a:gd name="connsiteX22" fmla="*/ 143798 w 539340"/>
                <a:gd name="connsiteY22" fmla="*/ 915620 h 1114178"/>
                <a:gd name="connsiteX23" fmla="*/ 128237 w 539340"/>
                <a:gd name="connsiteY23" fmla="*/ 825988 h 1114178"/>
                <a:gd name="connsiteX24" fmla="*/ 111761 w 539340"/>
                <a:gd name="connsiteY24" fmla="*/ 759027 h 1114178"/>
                <a:gd name="connsiteX25" fmla="*/ 99650 w 539340"/>
                <a:gd name="connsiteY25" fmla="*/ 702980 h 1114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39340" h="1114178">
                  <a:moveTo>
                    <a:pt x="99650" y="702980"/>
                  </a:moveTo>
                  <a:cubicBezTo>
                    <a:pt x="97397" y="656228"/>
                    <a:pt x="82892" y="613207"/>
                    <a:pt x="61276" y="572016"/>
                  </a:cubicBezTo>
                  <a:cubicBezTo>
                    <a:pt x="42336" y="536037"/>
                    <a:pt x="19664" y="501676"/>
                    <a:pt x="9172" y="461753"/>
                  </a:cubicBezTo>
                  <a:cubicBezTo>
                    <a:pt x="-4206" y="411058"/>
                    <a:pt x="-1037" y="359728"/>
                    <a:pt x="6567" y="308892"/>
                  </a:cubicBezTo>
                  <a:cubicBezTo>
                    <a:pt x="22198" y="204191"/>
                    <a:pt x="50996" y="102518"/>
                    <a:pt x="81555" y="0"/>
                  </a:cubicBezTo>
                  <a:cubicBezTo>
                    <a:pt x="89722" y="3802"/>
                    <a:pt x="92539" y="11336"/>
                    <a:pt x="96763" y="17391"/>
                  </a:cubicBezTo>
                  <a:cubicBezTo>
                    <a:pt x="132250" y="68369"/>
                    <a:pt x="168441" y="118924"/>
                    <a:pt x="220264" y="154763"/>
                  </a:cubicBezTo>
                  <a:cubicBezTo>
                    <a:pt x="299335" y="209472"/>
                    <a:pt x="386855" y="233834"/>
                    <a:pt x="483248" y="222639"/>
                  </a:cubicBezTo>
                  <a:cubicBezTo>
                    <a:pt x="491063" y="221723"/>
                    <a:pt x="499794" y="223272"/>
                    <a:pt x="506694" y="220245"/>
                  </a:cubicBezTo>
                  <a:cubicBezTo>
                    <a:pt x="520284" y="214330"/>
                    <a:pt x="522748" y="222357"/>
                    <a:pt x="525142" y="232003"/>
                  </a:cubicBezTo>
                  <a:cubicBezTo>
                    <a:pt x="545491" y="313257"/>
                    <a:pt x="545913" y="393525"/>
                    <a:pt x="513595" y="472385"/>
                  </a:cubicBezTo>
                  <a:cubicBezTo>
                    <a:pt x="498175" y="510055"/>
                    <a:pt x="484233" y="548358"/>
                    <a:pt x="469095" y="586169"/>
                  </a:cubicBezTo>
                  <a:cubicBezTo>
                    <a:pt x="463955" y="598984"/>
                    <a:pt x="459167" y="612503"/>
                    <a:pt x="451000" y="623346"/>
                  </a:cubicBezTo>
                  <a:cubicBezTo>
                    <a:pt x="426989" y="655031"/>
                    <a:pt x="417343" y="691010"/>
                    <a:pt x="414668" y="729736"/>
                  </a:cubicBezTo>
                  <a:cubicBezTo>
                    <a:pt x="414386" y="733609"/>
                    <a:pt x="412767" y="737341"/>
                    <a:pt x="411710" y="741143"/>
                  </a:cubicBezTo>
                  <a:cubicBezTo>
                    <a:pt x="400656" y="755788"/>
                    <a:pt x="382490" y="754732"/>
                    <a:pt x="367563" y="760647"/>
                  </a:cubicBezTo>
                  <a:cubicBezTo>
                    <a:pt x="345947" y="769307"/>
                    <a:pt x="341159" y="771208"/>
                    <a:pt x="347496" y="793458"/>
                  </a:cubicBezTo>
                  <a:cubicBezTo>
                    <a:pt x="371506" y="877176"/>
                    <a:pt x="326373" y="941180"/>
                    <a:pt x="287788" y="1006028"/>
                  </a:cubicBezTo>
                  <a:cubicBezTo>
                    <a:pt x="267791" y="1039684"/>
                    <a:pt x="239556" y="1068341"/>
                    <a:pt x="215617" y="1099744"/>
                  </a:cubicBezTo>
                  <a:cubicBezTo>
                    <a:pt x="210899" y="1105941"/>
                    <a:pt x="205900" y="1112348"/>
                    <a:pt x="197451" y="1114179"/>
                  </a:cubicBezTo>
                  <a:cubicBezTo>
                    <a:pt x="195197" y="1114108"/>
                    <a:pt x="193296" y="1113193"/>
                    <a:pt x="191818" y="1111503"/>
                  </a:cubicBezTo>
                  <a:cubicBezTo>
                    <a:pt x="180834" y="1095520"/>
                    <a:pt x="184425" y="1076931"/>
                    <a:pt x="183650" y="1059540"/>
                  </a:cubicBezTo>
                  <a:cubicBezTo>
                    <a:pt x="181327" y="1008351"/>
                    <a:pt x="164639" y="961387"/>
                    <a:pt x="143798" y="915620"/>
                  </a:cubicBezTo>
                  <a:cubicBezTo>
                    <a:pt x="130772" y="886963"/>
                    <a:pt x="121548" y="858588"/>
                    <a:pt x="128237" y="825988"/>
                  </a:cubicBezTo>
                  <a:cubicBezTo>
                    <a:pt x="133095" y="802259"/>
                    <a:pt x="127744" y="779305"/>
                    <a:pt x="111761" y="759027"/>
                  </a:cubicBezTo>
                  <a:cubicBezTo>
                    <a:pt x="99016" y="742903"/>
                    <a:pt x="96411" y="723188"/>
                    <a:pt x="99650" y="702980"/>
                  </a:cubicBezTo>
                  <a:close/>
                </a:path>
              </a:pathLst>
            </a:custGeom>
            <a:solidFill>
              <a:srgbClr val="FCC985"/>
            </a:solidFill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212">
              <a:extLst>
                <a:ext uri="{FF2B5EF4-FFF2-40B4-BE49-F238E27FC236}">
                  <a16:creationId xmlns:a16="http://schemas.microsoft.com/office/drawing/2014/main" xmlns="" id="{D905A757-91E1-4EB8-86F2-F87097C66C64}"/>
                </a:ext>
              </a:extLst>
            </p:cNvPr>
            <p:cNvSpPr/>
            <p:nvPr/>
          </p:nvSpPr>
          <p:spPr>
            <a:xfrm>
              <a:off x="5483898" y="1434213"/>
              <a:ext cx="1391124" cy="155165"/>
            </a:xfrm>
            <a:custGeom>
              <a:avLst/>
              <a:gdLst>
                <a:gd name="connsiteX0" fmla="*/ 630337 w 1391124"/>
                <a:gd name="connsiteY0" fmla="*/ 116511 h 155165"/>
                <a:gd name="connsiteX1" fmla="*/ 726870 w 1391124"/>
                <a:gd name="connsiteY1" fmla="*/ 119186 h 155165"/>
                <a:gd name="connsiteX2" fmla="*/ 836640 w 1391124"/>
                <a:gd name="connsiteY2" fmla="*/ 97923 h 155165"/>
                <a:gd name="connsiteX3" fmla="*/ 1028228 w 1391124"/>
                <a:gd name="connsiteY3" fmla="*/ 64125 h 155165"/>
                <a:gd name="connsiteX4" fmla="*/ 1160671 w 1391124"/>
                <a:gd name="connsiteY4" fmla="*/ 38707 h 155165"/>
                <a:gd name="connsiteX5" fmla="*/ 1292550 w 1391124"/>
                <a:gd name="connsiteY5" fmla="*/ 16528 h 155165"/>
                <a:gd name="connsiteX6" fmla="*/ 1367748 w 1391124"/>
                <a:gd name="connsiteY6" fmla="*/ 2305 h 155165"/>
                <a:gd name="connsiteX7" fmla="*/ 1390984 w 1391124"/>
                <a:gd name="connsiteY7" fmla="*/ 22090 h 155165"/>
                <a:gd name="connsiteX8" fmla="*/ 1368382 w 1391124"/>
                <a:gd name="connsiteY8" fmla="*/ 33849 h 155165"/>
                <a:gd name="connsiteX9" fmla="*/ 965915 w 1391124"/>
                <a:gd name="connsiteY9" fmla="*/ 107146 h 155165"/>
                <a:gd name="connsiteX10" fmla="*/ 724828 w 1391124"/>
                <a:gd name="connsiteY10" fmla="*/ 151153 h 155165"/>
                <a:gd name="connsiteX11" fmla="*/ 650404 w 1391124"/>
                <a:gd name="connsiteY11" fmla="*/ 152280 h 155165"/>
                <a:gd name="connsiteX12" fmla="*/ 27410 w 1391124"/>
                <a:gd name="connsiteY12" fmla="*/ 43565 h 155165"/>
                <a:gd name="connsiteX13" fmla="*/ 4879 w 1391124"/>
                <a:gd name="connsiteY13" fmla="*/ 36665 h 155165"/>
                <a:gd name="connsiteX14" fmla="*/ 3964 w 1391124"/>
                <a:gd name="connsiteY14" fmla="*/ 16105 h 155165"/>
                <a:gd name="connsiteX15" fmla="*/ 20862 w 1391124"/>
                <a:gd name="connsiteY15" fmla="*/ 13923 h 155165"/>
                <a:gd name="connsiteX16" fmla="*/ 109932 w 1391124"/>
                <a:gd name="connsiteY16" fmla="*/ 28145 h 155165"/>
                <a:gd name="connsiteX17" fmla="*/ 133378 w 1391124"/>
                <a:gd name="connsiteY17" fmla="*/ 30399 h 155165"/>
                <a:gd name="connsiteX18" fmla="*/ 256456 w 1391124"/>
                <a:gd name="connsiteY18" fmla="*/ 53634 h 155165"/>
                <a:gd name="connsiteX19" fmla="*/ 432342 w 1391124"/>
                <a:gd name="connsiteY19" fmla="*/ 84544 h 155165"/>
                <a:gd name="connsiteX20" fmla="*/ 440158 w 1391124"/>
                <a:gd name="connsiteY20" fmla="*/ 84192 h 155165"/>
                <a:gd name="connsiteX21" fmla="*/ 625690 w 1391124"/>
                <a:gd name="connsiteY21" fmla="*/ 116159 h 155165"/>
                <a:gd name="connsiteX22" fmla="*/ 630337 w 1391124"/>
                <a:gd name="connsiteY22" fmla="*/ 116511 h 15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91124" h="155165">
                  <a:moveTo>
                    <a:pt x="630337" y="116511"/>
                  </a:moveTo>
                  <a:cubicBezTo>
                    <a:pt x="662233" y="127354"/>
                    <a:pt x="694059" y="127073"/>
                    <a:pt x="726870" y="119186"/>
                  </a:cubicBezTo>
                  <a:cubicBezTo>
                    <a:pt x="763061" y="110456"/>
                    <a:pt x="800027" y="104893"/>
                    <a:pt x="836640" y="97923"/>
                  </a:cubicBezTo>
                  <a:cubicBezTo>
                    <a:pt x="901066" y="89684"/>
                    <a:pt x="964506" y="76025"/>
                    <a:pt x="1028228" y="64125"/>
                  </a:cubicBezTo>
                  <a:cubicBezTo>
                    <a:pt x="1072446" y="55887"/>
                    <a:pt x="1117157" y="50184"/>
                    <a:pt x="1160671" y="38707"/>
                  </a:cubicBezTo>
                  <a:cubicBezTo>
                    <a:pt x="1205241" y="34834"/>
                    <a:pt x="1248543" y="23569"/>
                    <a:pt x="1292550" y="16528"/>
                  </a:cubicBezTo>
                  <a:cubicBezTo>
                    <a:pt x="1317757" y="12514"/>
                    <a:pt x="1342682" y="7093"/>
                    <a:pt x="1367748" y="2305"/>
                  </a:cubicBezTo>
                  <a:cubicBezTo>
                    <a:pt x="1391547" y="-2201"/>
                    <a:pt x="1391547" y="-2201"/>
                    <a:pt x="1390984" y="22090"/>
                  </a:cubicBezTo>
                  <a:cubicBezTo>
                    <a:pt x="1387745" y="34201"/>
                    <a:pt x="1376691" y="32441"/>
                    <a:pt x="1368382" y="33849"/>
                  </a:cubicBezTo>
                  <a:cubicBezTo>
                    <a:pt x="1233898" y="56521"/>
                    <a:pt x="1100399" y="84404"/>
                    <a:pt x="965915" y="107146"/>
                  </a:cubicBezTo>
                  <a:cubicBezTo>
                    <a:pt x="885365" y="120806"/>
                    <a:pt x="805096" y="136155"/>
                    <a:pt x="724828" y="151153"/>
                  </a:cubicBezTo>
                  <a:cubicBezTo>
                    <a:pt x="699833" y="155800"/>
                    <a:pt x="675611" y="156715"/>
                    <a:pt x="650404" y="152280"/>
                  </a:cubicBezTo>
                  <a:cubicBezTo>
                    <a:pt x="442763" y="115736"/>
                    <a:pt x="235051" y="80109"/>
                    <a:pt x="27410" y="43565"/>
                  </a:cubicBezTo>
                  <a:cubicBezTo>
                    <a:pt x="19665" y="42228"/>
                    <a:pt x="11779" y="40960"/>
                    <a:pt x="4879" y="36665"/>
                  </a:cubicBezTo>
                  <a:cubicBezTo>
                    <a:pt x="-3289" y="30258"/>
                    <a:pt x="513" y="22372"/>
                    <a:pt x="3964" y="16105"/>
                  </a:cubicBezTo>
                  <a:cubicBezTo>
                    <a:pt x="7695" y="9275"/>
                    <a:pt x="14807" y="11881"/>
                    <a:pt x="20862" y="13923"/>
                  </a:cubicBezTo>
                  <a:cubicBezTo>
                    <a:pt x="50927" y="16387"/>
                    <a:pt x="80359" y="22724"/>
                    <a:pt x="109932" y="28145"/>
                  </a:cubicBezTo>
                  <a:cubicBezTo>
                    <a:pt x="117606" y="29554"/>
                    <a:pt x="125563" y="29695"/>
                    <a:pt x="133378" y="30399"/>
                  </a:cubicBezTo>
                  <a:cubicBezTo>
                    <a:pt x="174428" y="38144"/>
                    <a:pt x="215407" y="46171"/>
                    <a:pt x="256456" y="53634"/>
                  </a:cubicBezTo>
                  <a:cubicBezTo>
                    <a:pt x="315038" y="64196"/>
                    <a:pt x="373690" y="74335"/>
                    <a:pt x="432342" y="84544"/>
                  </a:cubicBezTo>
                  <a:cubicBezTo>
                    <a:pt x="434877" y="84967"/>
                    <a:pt x="437553" y="84333"/>
                    <a:pt x="440158" y="84192"/>
                  </a:cubicBezTo>
                  <a:cubicBezTo>
                    <a:pt x="501978" y="94824"/>
                    <a:pt x="563869" y="105527"/>
                    <a:pt x="625690" y="116159"/>
                  </a:cubicBezTo>
                  <a:cubicBezTo>
                    <a:pt x="627239" y="116300"/>
                    <a:pt x="628788" y="116370"/>
                    <a:pt x="630337" y="116511"/>
                  </a:cubicBezTo>
                  <a:close/>
                </a:path>
              </a:pathLst>
            </a:custGeom>
            <a:solidFill>
              <a:srgbClr val="FAF8F5"/>
            </a:solidFill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213">
              <a:extLst>
                <a:ext uri="{FF2B5EF4-FFF2-40B4-BE49-F238E27FC236}">
                  <a16:creationId xmlns:a16="http://schemas.microsoft.com/office/drawing/2014/main" xmlns="" id="{0A0AC9FE-A0AC-4786-AB02-D91BC2ED60C8}"/>
                </a:ext>
              </a:extLst>
            </p:cNvPr>
            <p:cNvSpPr/>
            <p:nvPr/>
          </p:nvSpPr>
          <p:spPr>
            <a:xfrm>
              <a:off x="5451794" y="1456304"/>
              <a:ext cx="1427594" cy="578946"/>
            </a:xfrm>
            <a:custGeom>
              <a:avLst/>
              <a:gdLst>
                <a:gd name="connsiteX0" fmla="*/ 37053 w 1427594"/>
                <a:gd name="connsiteY0" fmla="*/ 12251 h 578946"/>
                <a:gd name="connsiteX1" fmla="*/ 253707 w 1427594"/>
                <a:gd name="connsiteY1" fmla="*/ 48583 h 578946"/>
                <a:gd name="connsiteX2" fmla="*/ 497258 w 1427594"/>
                <a:gd name="connsiteY2" fmla="*/ 91041 h 578946"/>
                <a:gd name="connsiteX3" fmla="*/ 706800 w 1427594"/>
                <a:gd name="connsiteY3" fmla="*/ 127373 h 578946"/>
                <a:gd name="connsiteX4" fmla="*/ 783970 w 1427594"/>
                <a:gd name="connsiteY4" fmla="*/ 117727 h 578946"/>
                <a:gd name="connsiteX5" fmla="*/ 1068922 w 1427594"/>
                <a:gd name="connsiteY5" fmla="*/ 66468 h 578946"/>
                <a:gd name="connsiteX6" fmla="*/ 1377603 w 1427594"/>
                <a:gd name="connsiteY6" fmla="*/ 9717 h 578946"/>
                <a:gd name="connsiteX7" fmla="*/ 1423158 w 1427594"/>
                <a:gd name="connsiteY7" fmla="*/ 0 h 578946"/>
                <a:gd name="connsiteX8" fmla="*/ 1427031 w 1427594"/>
                <a:gd name="connsiteY8" fmla="*/ 16335 h 578946"/>
                <a:gd name="connsiteX9" fmla="*/ 1409147 w 1427594"/>
                <a:gd name="connsiteY9" fmla="*/ 244466 h 578946"/>
                <a:gd name="connsiteX10" fmla="*/ 1395839 w 1427594"/>
                <a:gd name="connsiteY10" fmla="*/ 441475 h 578946"/>
                <a:gd name="connsiteX11" fmla="*/ 1358803 w 1427594"/>
                <a:gd name="connsiteY11" fmla="*/ 475131 h 578946"/>
                <a:gd name="connsiteX12" fmla="*/ 1195098 w 1427594"/>
                <a:gd name="connsiteY12" fmla="*/ 499775 h 578946"/>
                <a:gd name="connsiteX13" fmla="*/ 1180453 w 1427594"/>
                <a:gd name="connsiteY13" fmla="*/ 503084 h 578946"/>
                <a:gd name="connsiteX14" fmla="*/ 1111309 w 1427594"/>
                <a:gd name="connsiteY14" fmla="*/ 431406 h 578946"/>
                <a:gd name="connsiteX15" fmla="*/ 945562 w 1427594"/>
                <a:gd name="connsiteY15" fmla="*/ 353955 h 578946"/>
                <a:gd name="connsiteX16" fmla="*/ 755172 w 1427594"/>
                <a:gd name="connsiteY16" fmla="*/ 456472 h 578946"/>
                <a:gd name="connsiteX17" fmla="*/ 762706 w 1427594"/>
                <a:gd name="connsiteY17" fmla="*/ 561244 h 578946"/>
                <a:gd name="connsiteX18" fmla="*/ 751370 w 1427594"/>
                <a:gd name="connsiteY18" fmla="*/ 568355 h 578946"/>
                <a:gd name="connsiteX19" fmla="*/ 614139 w 1427594"/>
                <a:gd name="connsiteY19" fmla="*/ 570538 h 578946"/>
                <a:gd name="connsiteX20" fmla="*/ 596748 w 1427594"/>
                <a:gd name="connsiteY20" fmla="*/ 559413 h 578946"/>
                <a:gd name="connsiteX21" fmla="*/ 627236 w 1427594"/>
                <a:gd name="connsiteY21" fmla="*/ 515969 h 578946"/>
                <a:gd name="connsiteX22" fmla="*/ 610337 w 1427594"/>
                <a:gd name="connsiteY22" fmla="*/ 405706 h 578946"/>
                <a:gd name="connsiteX23" fmla="*/ 382136 w 1427594"/>
                <a:gd name="connsiteY23" fmla="*/ 336633 h 578946"/>
                <a:gd name="connsiteX24" fmla="*/ 283209 w 1427594"/>
                <a:gd name="connsiteY24" fmla="*/ 393244 h 578946"/>
                <a:gd name="connsiteX25" fmla="*/ 218431 w 1427594"/>
                <a:gd name="connsiteY25" fmla="*/ 469991 h 578946"/>
                <a:gd name="connsiteX26" fmla="*/ 175974 w 1427594"/>
                <a:gd name="connsiteY26" fmla="*/ 480905 h 578946"/>
                <a:gd name="connsiteX27" fmla="*/ 21774 w 1427594"/>
                <a:gd name="connsiteY27" fmla="*/ 451051 h 578946"/>
                <a:gd name="connsiteX28" fmla="*/ 4453 w 1427594"/>
                <a:gd name="connsiteY28" fmla="*/ 443798 h 578946"/>
                <a:gd name="connsiteX29" fmla="*/ 3960 w 1427594"/>
                <a:gd name="connsiteY29" fmla="*/ 389442 h 578946"/>
                <a:gd name="connsiteX30" fmla="*/ 16634 w 1427594"/>
                <a:gd name="connsiteY30" fmla="*/ 250521 h 578946"/>
                <a:gd name="connsiteX31" fmla="*/ 32406 w 1427594"/>
                <a:gd name="connsiteY31" fmla="*/ 48724 h 578946"/>
                <a:gd name="connsiteX32" fmla="*/ 37053 w 1427594"/>
                <a:gd name="connsiteY32" fmla="*/ 12251 h 578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427594" h="578946">
                  <a:moveTo>
                    <a:pt x="37053" y="12251"/>
                  </a:moveTo>
                  <a:cubicBezTo>
                    <a:pt x="109295" y="24362"/>
                    <a:pt x="181536" y="36261"/>
                    <a:pt x="253707" y="48583"/>
                  </a:cubicBezTo>
                  <a:cubicBezTo>
                    <a:pt x="334961" y="62525"/>
                    <a:pt x="416074" y="76888"/>
                    <a:pt x="497258" y="91041"/>
                  </a:cubicBezTo>
                  <a:cubicBezTo>
                    <a:pt x="567105" y="103152"/>
                    <a:pt x="637023" y="115051"/>
                    <a:pt x="706800" y="127373"/>
                  </a:cubicBezTo>
                  <a:cubicBezTo>
                    <a:pt x="733556" y="132090"/>
                    <a:pt x="758692" y="122374"/>
                    <a:pt x="783970" y="117727"/>
                  </a:cubicBezTo>
                  <a:cubicBezTo>
                    <a:pt x="878884" y="100335"/>
                    <a:pt x="973797" y="83085"/>
                    <a:pt x="1068922" y="66468"/>
                  </a:cubicBezTo>
                  <a:cubicBezTo>
                    <a:pt x="1172003" y="48443"/>
                    <a:pt x="1274733" y="28939"/>
                    <a:pt x="1377603" y="9717"/>
                  </a:cubicBezTo>
                  <a:cubicBezTo>
                    <a:pt x="1392811" y="6900"/>
                    <a:pt x="1408794" y="7111"/>
                    <a:pt x="1423158" y="0"/>
                  </a:cubicBezTo>
                  <a:cubicBezTo>
                    <a:pt x="1429214" y="4295"/>
                    <a:pt x="1427453" y="10702"/>
                    <a:pt x="1427031" y="16335"/>
                  </a:cubicBezTo>
                  <a:cubicBezTo>
                    <a:pt x="1421187" y="92379"/>
                    <a:pt x="1414779" y="168422"/>
                    <a:pt x="1409147" y="244466"/>
                  </a:cubicBezTo>
                  <a:cubicBezTo>
                    <a:pt x="1404288" y="310089"/>
                    <a:pt x="1400275" y="375852"/>
                    <a:pt x="1395839" y="441475"/>
                  </a:cubicBezTo>
                  <a:cubicBezTo>
                    <a:pt x="1390488" y="471470"/>
                    <a:pt x="1390417" y="470695"/>
                    <a:pt x="1358803" y="475131"/>
                  </a:cubicBezTo>
                  <a:cubicBezTo>
                    <a:pt x="1304164" y="482806"/>
                    <a:pt x="1249666" y="491537"/>
                    <a:pt x="1195098" y="499775"/>
                  </a:cubicBezTo>
                  <a:cubicBezTo>
                    <a:pt x="1190873" y="503647"/>
                    <a:pt x="1186297" y="506182"/>
                    <a:pt x="1180453" y="503084"/>
                  </a:cubicBezTo>
                  <a:cubicBezTo>
                    <a:pt x="1159752" y="476962"/>
                    <a:pt x="1138840" y="451121"/>
                    <a:pt x="1111309" y="431406"/>
                  </a:cubicBezTo>
                  <a:cubicBezTo>
                    <a:pt x="1060825" y="395286"/>
                    <a:pt x="1007313" y="366699"/>
                    <a:pt x="945562" y="353955"/>
                  </a:cubicBezTo>
                  <a:cubicBezTo>
                    <a:pt x="865998" y="337478"/>
                    <a:pt x="774746" y="385076"/>
                    <a:pt x="755172" y="456472"/>
                  </a:cubicBezTo>
                  <a:cubicBezTo>
                    <a:pt x="745455" y="491959"/>
                    <a:pt x="754257" y="526742"/>
                    <a:pt x="762706" y="561244"/>
                  </a:cubicBezTo>
                  <a:cubicBezTo>
                    <a:pt x="760101" y="565468"/>
                    <a:pt x="755876" y="567299"/>
                    <a:pt x="751370" y="568355"/>
                  </a:cubicBezTo>
                  <a:cubicBezTo>
                    <a:pt x="705744" y="578917"/>
                    <a:pt x="660117" y="584690"/>
                    <a:pt x="614139" y="570538"/>
                  </a:cubicBezTo>
                  <a:cubicBezTo>
                    <a:pt x="607310" y="568425"/>
                    <a:pt x="599987" y="567158"/>
                    <a:pt x="596748" y="559413"/>
                  </a:cubicBezTo>
                  <a:cubicBezTo>
                    <a:pt x="607380" y="545260"/>
                    <a:pt x="618857" y="531741"/>
                    <a:pt x="627236" y="515969"/>
                  </a:cubicBezTo>
                  <a:cubicBezTo>
                    <a:pt x="649978" y="473300"/>
                    <a:pt x="646599" y="437250"/>
                    <a:pt x="610337" y="405706"/>
                  </a:cubicBezTo>
                  <a:cubicBezTo>
                    <a:pt x="545137" y="348955"/>
                    <a:pt x="469375" y="322129"/>
                    <a:pt x="382136" y="336633"/>
                  </a:cubicBezTo>
                  <a:cubicBezTo>
                    <a:pt x="342495" y="343252"/>
                    <a:pt x="311725" y="366769"/>
                    <a:pt x="283209" y="393244"/>
                  </a:cubicBezTo>
                  <a:cubicBezTo>
                    <a:pt x="258495" y="416127"/>
                    <a:pt x="236527" y="441686"/>
                    <a:pt x="218431" y="469991"/>
                  </a:cubicBezTo>
                  <a:cubicBezTo>
                    <a:pt x="210123" y="482947"/>
                    <a:pt x="179001" y="484496"/>
                    <a:pt x="175974" y="480905"/>
                  </a:cubicBezTo>
                  <a:cubicBezTo>
                    <a:pt x="124574" y="471048"/>
                    <a:pt x="73104" y="461260"/>
                    <a:pt x="21774" y="451051"/>
                  </a:cubicBezTo>
                  <a:cubicBezTo>
                    <a:pt x="15789" y="449854"/>
                    <a:pt x="8607" y="449924"/>
                    <a:pt x="4453" y="443798"/>
                  </a:cubicBezTo>
                  <a:cubicBezTo>
                    <a:pt x="-3715" y="425773"/>
                    <a:pt x="1355" y="406974"/>
                    <a:pt x="3960" y="389442"/>
                  </a:cubicBezTo>
                  <a:cubicBezTo>
                    <a:pt x="10860" y="343322"/>
                    <a:pt x="12762" y="296851"/>
                    <a:pt x="16634" y="250521"/>
                  </a:cubicBezTo>
                  <a:cubicBezTo>
                    <a:pt x="22267" y="183279"/>
                    <a:pt x="24802" y="115755"/>
                    <a:pt x="32406" y="48724"/>
                  </a:cubicBezTo>
                  <a:cubicBezTo>
                    <a:pt x="33955" y="36473"/>
                    <a:pt x="28815" y="23517"/>
                    <a:pt x="37053" y="12251"/>
                  </a:cubicBezTo>
                  <a:close/>
                </a:path>
              </a:pathLst>
            </a:custGeom>
            <a:solidFill>
              <a:srgbClr val="010101"/>
            </a:solidFill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214">
              <a:extLst>
                <a:ext uri="{FF2B5EF4-FFF2-40B4-BE49-F238E27FC236}">
                  <a16:creationId xmlns:a16="http://schemas.microsoft.com/office/drawing/2014/main" xmlns="" id="{D032ACA8-1CAD-47EC-96A9-377668617671}"/>
                </a:ext>
              </a:extLst>
            </p:cNvPr>
            <p:cNvSpPr/>
            <p:nvPr/>
          </p:nvSpPr>
          <p:spPr>
            <a:xfrm>
              <a:off x="6632317" y="1955903"/>
              <a:ext cx="27389" cy="62841"/>
            </a:xfrm>
            <a:custGeom>
              <a:avLst/>
              <a:gdLst>
                <a:gd name="connsiteX0" fmla="*/ 0 w 27389"/>
                <a:gd name="connsiteY0" fmla="*/ 3555 h 62841"/>
                <a:gd name="connsiteX1" fmla="*/ 14716 w 27389"/>
                <a:gd name="connsiteY1" fmla="*/ 246 h 62841"/>
                <a:gd name="connsiteX2" fmla="*/ 27390 w 27389"/>
                <a:gd name="connsiteY2" fmla="*/ 51082 h 62841"/>
                <a:gd name="connsiteX3" fmla="*/ 19785 w 27389"/>
                <a:gd name="connsiteY3" fmla="*/ 62700 h 62841"/>
                <a:gd name="connsiteX4" fmla="*/ 0 w 27389"/>
                <a:gd name="connsiteY4" fmla="*/ 3555 h 6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9" h="62841">
                  <a:moveTo>
                    <a:pt x="0" y="3555"/>
                  </a:moveTo>
                  <a:cubicBezTo>
                    <a:pt x="4365" y="34"/>
                    <a:pt x="9435" y="-388"/>
                    <a:pt x="14716" y="246"/>
                  </a:cubicBezTo>
                  <a:cubicBezTo>
                    <a:pt x="18940" y="17215"/>
                    <a:pt x="23165" y="34113"/>
                    <a:pt x="27390" y="51082"/>
                  </a:cubicBezTo>
                  <a:cubicBezTo>
                    <a:pt x="22883" y="53687"/>
                    <a:pt x="30488" y="64178"/>
                    <a:pt x="19785" y="62700"/>
                  </a:cubicBezTo>
                  <a:cubicBezTo>
                    <a:pt x="9787" y="44041"/>
                    <a:pt x="845" y="25171"/>
                    <a:pt x="0" y="3555"/>
                  </a:cubicBezTo>
                  <a:close/>
                </a:path>
              </a:pathLst>
            </a:custGeom>
            <a:solidFill>
              <a:srgbClr val="D26232"/>
            </a:solidFill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215">
              <a:extLst>
                <a:ext uri="{FF2B5EF4-FFF2-40B4-BE49-F238E27FC236}">
                  <a16:creationId xmlns:a16="http://schemas.microsoft.com/office/drawing/2014/main" xmlns="" id="{ADC3A0E7-B9A3-4288-981A-32AA19CFD879}"/>
                </a:ext>
              </a:extLst>
            </p:cNvPr>
            <p:cNvSpPr/>
            <p:nvPr/>
          </p:nvSpPr>
          <p:spPr>
            <a:xfrm>
              <a:off x="6198164" y="1802066"/>
              <a:ext cx="774941" cy="859385"/>
            </a:xfrm>
            <a:custGeom>
              <a:avLst/>
              <a:gdLst>
                <a:gd name="connsiteX0" fmla="*/ 747411 w 774941"/>
                <a:gd name="connsiteY0" fmla="*/ 77898 h 859385"/>
                <a:gd name="connsiteX1" fmla="*/ 687210 w 774941"/>
                <a:gd name="connsiteY1" fmla="*/ 87193 h 859385"/>
                <a:gd name="connsiteX2" fmla="*/ 647287 w 774941"/>
                <a:gd name="connsiteY2" fmla="*/ 96346 h 859385"/>
                <a:gd name="connsiteX3" fmla="*/ 607434 w 774941"/>
                <a:gd name="connsiteY3" fmla="*/ 123806 h 859385"/>
                <a:gd name="connsiteX4" fmla="*/ 472809 w 774941"/>
                <a:gd name="connsiteY4" fmla="*/ 142888 h 859385"/>
                <a:gd name="connsiteX5" fmla="*/ 484356 w 774941"/>
                <a:gd name="connsiteY5" fmla="*/ 301523 h 859385"/>
                <a:gd name="connsiteX6" fmla="*/ 453939 w 774941"/>
                <a:gd name="connsiteY6" fmla="*/ 216396 h 859385"/>
                <a:gd name="connsiteX7" fmla="*/ 435702 w 774941"/>
                <a:gd name="connsiteY7" fmla="*/ 154224 h 859385"/>
                <a:gd name="connsiteX8" fmla="*/ 406130 w 774941"/>
                <a:gd name="connsiteY8" fmla="*/ 114934 h 859385"/>
                <a:gd name="connsiteX9" fmla="*/ 208487 w 774941"/>
                <a:gd name="connsiteY9" fmla="*/ 4953 h 859385"/>
                <a:gd name="connsiteX10" fmla="*/ 61258 w 774941"/>
                <a:gd name="connsiteY10" fmla="*/ 32624 h 859385"/>
                <a:gd name="connsiteX11" fmla="*/ 494 w 774941"/>
                <a:gd name="connsiteY11" fmla="*/ 153379 h 859385"/>
                <a:gd name="connsiteX12" fmla="*/ 10563 w 774941"/>
                <a:gd name="connsiteY12" fmla="*/ 211608 h 859385"/>
                <a:gd name="connsiteX13" fmla="*/ 131387 w 774941"/>
                <a:gd name="connsiteY13" fmla="*/ 375947 h 859385"/>
                <a:gd name="connsiteX14" fmla="*/ 222076 w 774941"/>
                <a:gd name="connsiteY14" fmla="*/ 419601 h 859385"/>
                <a:gd name="connsiteX15" fmla="*/ 324454 w 774941"/>
                <a:gd name="connsiteY15" fmla="*/ 518599 h 859385"/>
                <a:gd name="connsiteX16" fmla="*/ 336846 w 774941"/>
                <a:gd name="connsiteY16" fmla="*/ 547749 h 859385"/>
                <a:gd name="connsiteX17" fmla="*/ 410636 w 774941"/>
                <a:gd name="connsiteY17" fmla="*/ 716171 h 859385"/>
                <a:gd name="connsiteX18" fmla="*/ 442814 w 774941"/>
                <a:gd name="connsiteY18" fmla="*/ 767078 h 859385"/>
                <a:gd name="connsiteX19" fmla="*/ 479850 w 774941"/>
                <a:gd name="connsiteY19" fmla="*/ 812211 h 859385"/>
                <a:gd name="connsiteX20" fmla="*/ 646442 w 774941"/>
                <a:gd name="connsiteY20" fmla="*/ 832419 h 859385"/>
                <a:gd name="connsiteX21" fmla="*/ 714529 w 774941"/>
                <a:gd name="connsiteY21" fmla="*/ 714974 h 859385"/>
                <a:gd name="connsiteX22" fmla="*/ 758395 w 774941"/>
                <a:gd name="connsiteY22" fmla="*/ 383622 h 859385"/>
                <a:gd name="connsiteX23" fmla="*/ 770435 w 774941"/>
                <a:gd name="connsiteY23" fmla="*/ 105359 h 859385"/>
                <a:gd name="connsiteX24" fmla="*/ 774941 w 774941"/>
                <a:gd name="connsiteY24" fmla="*/ 90572 h 859385"/>
                <a:gd name="connsiteX25" fmla="*/ 747411 w 774941"/>
                <a:gd name="connsiteY25" fmla="*/ 77898 h 85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74941" h="859385">
                  <a:moveTo>
                    <a:pt x="747411" y="77898"/>
                  </a:moveTo>
                  <a:cubicBezTo>
                    <a:pt x="727484" y="81982"/>
                    <a:pt x="707206" y="83813"/>
                    <a:pt x="687210" y="87193"/>
                  </a:cubicBezTo>
                  <a:cubicBezTo>
                    <a:pt x="673761" y="89516"/>
                    <a:pt x="659679" y="89164"/>
                    <a:pt x="647287" y="96346"/>
                  </a:cubicBezTo>
                  <a:cubicBezTo>
                    <a:pt x="642006" y="117187"/>
                    <a:pt x="626304" y="121483"/>
                    <a:pt x="607434" y="123806"/>
                  </a:cubicBezTo>
                  <a:cubicBezTo>
                    <a:pt x="562442" y="129369"/>
                    <a:pt x="517661" y="136410"/>
                    <a:pt x="472809" y="142888"/>
                  </a:cubicBezTo>
                  <a:cubicBezTo>
                    <a:pt x="464360" y="144084"/>
                    <a:pt x="476752" y="269275"/>
                    <a:pt x="484356" y="301523"/>
                  </a:cubicBezTo>
                  <a:cubicBezTo>
                    <a:pt x="472175" y="273781"/>
                    <a:pt x="459501" y="246321"/>
                    <a:pt x="453939" y="216396"/>
                  </a:cubicBezTo>
                  <a:cubicBezTo>
                    <a:pt x="455277" y="215622"/>
                    <a:pt x="441617" y="174150"/>
                    <a:pt x="435702" y="154224"/>
                  </a:cubicBezTo>
                  <a:cubicBezTo>
                    <a:pt x="427887" y="139578"/>
                    <a:pt x="418029" y="126482"/>
                    <a:pt x="406130" y="114934"/>
                  </a:cubicBezTo>
                  <a:cubicBezTo>
                    <a:pt x="350154" y="60436"/>
                    <a:pt x="285024" y="21922"/>
                    <a:pt x="208487" y="4953"/>
                  </a:cubicBezTo>
                  <a:cubicBezTo>
                    <a:pt x="155961" y="-6665"/>
                    <a:pt x="105899" y="1996"/>
                    <a:pt x="61258" y="32624"/>
                  </a:cubicBezTo>
                  <a:cubicBezTo>
                    <a:pt x="19364" y="61352"/>
                    <a:pt x="-3731" y="100219"/>
                    <a:pt x="494" y="153379"/>
                  </a:cubicBezTo>
                  <a:cubicBezTo>
                    <a:pt x="2113" y="173305"/>
                    <a:pt x="5775" y="192456"/>
                    <a:pt x="10563" y="211608"/>
                  </a:cubicBezTo>
                  <a:cubicBezTo>
                    <a:pt x="27461" y="283638"/>
                    <a:pt x="68933" y="337643"/>
                    <a:pt x="131387" y="375947"/>
                  </a:cubicBezTo>
                  <a:cubicBezTo>
                    <a:pt x="160045" y="393549"/>
                    <a:pt x="190110" y="409673"/>
                    <a:pt x="222076" y="419601"/>
                  </a:cubicBezTo>
                  <a:cubicBezTo>
                    <a:pt x="273758" y="435655"/>
                    <a:pt x="305724" y="469593"/>
                    <a:pt x="324454" y="518599"/>
                  </a:cubicBezTo>
                  <a:cubicBezTo>
                    <a:pt x="328185" y="528456"/>
                    <a:pt x="332692" y="538032"/>
                    <a:pt x="336846" y="547749"/>
                  </a:cubicBezTo>
                  <a:cubicBezTo>
                    <a:pt x="360926" y="604077"/>
                    <a:pt x="382894" y="661392"/>
                    <a:pt x="410636" y="716171"/>
                  </a:cubicBezTo>
                  <a:cubicBezTo>
                    <a:pt x="418874" y="734760"/>
                    <a:pt x="433520" y="749264"/>
                    <a:pt x="442814" y="767078"/>
                  </a:cubicBezTo>
                  <a:cubicBezTo>
                    <a:pt x="455136" y="782146"/>
                    <a:pt x="467035" y="797566"/>
                    <a:pt x="479850" y="812211"/>
                  </a:cubicBezTo>
                  <a:cubicBezTo>
                    <a:pt x="527166" y="866216"/>
                    <a:pt x="594760" y="875088"/>
                    <a:pt x="646442" y="832419"/>
                  </a:cubicBezTo>
                  <a:cubicBezTo>
                    <a:pt x="683196" y="802072"/>
                    <a:pt x="701714" y="759544"/>
                    <a:pt x="714529" y="714974"/>
                  </a:cubicBezTo>
                  <a:cubicBezTo>
                    <a:pt x="745650" y="606823"/>
                    <a:pt x="750861" y="494941"/>
                    <a:pt x="758395" y="383622"/>
                  </a:cubicBezTo>
                  <a:cubicBezTo>
                    <a:pt x="764661" y="291031"/>
                    <a:pt x="766703" y="198160"/>
                    <a:pt x="770435" y="105359"/>
                  </a:cubicBezTo>
                  <a:cubicBezTo>
                    <a:pt x="770646" y="99866"/>
                    <a:pt x="771984" y="95079"/>
                    <a:pt x="774941" y="90572"/>
                  </a:cubicBezTo>
                  <a:cubicBezTo>
                    <a:pt x="771914" y="73251"/>
                    <a:pt x="758606" y="75645"/>
                    <a:pt x="747411" y="77898"/>
                  </a:cubicBezTo>
                  <a:close/>
                </a:path>
              </a:pathLst>
            </a:custGeom>
            <a:solidFill>
              <a:srgbClr val="FCC985"/>
            </a:solidFill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216">
              <a:extLst>
                <a:ext uri="{FF2B5EF4-FFF2-40B4-BE49-F238E27FC236}">
                  <a16:creationId xmlns:a16="http://schemas.microsoft.com/office/drawing/2014/main" xmlns="" id="{908EFC71-52ED-42ED-8D1D-E9BE49DAB17C}"/>
                </a:ext>
              </a:extLst>
            </p:cNvPr>
            <p:cNvSpPr/>
            <p:nvPr/>
          </p:nvSpPr>
          <p:spPr>
            <a:xfrm>
              <a:off x="5448995" y="1443575"/>
              <a:ext cx="55765" cy="456386"/>
            </a:xfrm>
            <a:custGeom>
              <a:avLst/>
              <a:gdLst>
                <a:gd name="connsiteX0" fmla="*/ 39852 w 55765"/>
                <a:gd name="connsiteY0" fmla="*/ 24980 h 456386"/>
                <a:gd name="connsiteX1" fmla="*/ 20490 w 55765"/>
                <a:gd name="connsiteY1" fmla="*/ 279726 h 456386"/>
                <a:gd name="connsiteX2" fmla="*/ 7323 w 55765"/>
                <a:gd name="connsiteY2" fmla="*/ 456386 h 456386"/>
                <a:gd name="connsiteX3" fmla="*/ 211 w 55765"/>
                <a:gd name="connsiteY3" fmla="*/ 440403 h 456386"/>
                <a:gd name="connsiteX4" fmla="*/ 0 w 55765"/>
                <a:gd name="connsiteY4" fmla="*/ 393087 h 456386"/>
                <a:gd name="connsiteX5" fmla="*/ 7745 w 55765"/>
                <a:gd name="connsiteY5" fmla="*/ 382244 h 456386"/>
                <a:gd name="connsiteX6" fmla="*/ 24292 w 55765"/>
                <a:gd name="connsiteY6" fmla="*/ 136722 h 456386"/>
                <a:gd name="connsiteX7" fmla="*/ 33023 w 55765"/>
                <a:gd name="connsiteY7" fmla="*/ 16953 h 456386"/>
                <a:gd name="connsiteX8" fmla="*/ 55765 w 55765"/>
                <a:gd name="connsiteY8" fmla="*/ 4631 h 456386"/>
                <a:gd name="connsiteX9" fmla="*/ 39852 w 55765"/>
                <a:gd name="connsiteY9" fmla="*/ 24980 h 456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765" h="456386">
                  <a:moveTo>
                    <a:pt x="39852" y="24980"/>
                  </a:moveTo>
                  <a:cubicBezTo>
                    <a:pt x="33375" y="109895"/>
                    <a:pt x="26897" y="194811"/>
                    <a:pt x="20490" y="279726"/>
                  </a:cubicBezTo>
                  <a:cubicBezTo>
                    <a:pt x="16054" y="338589"/>
                    <a:pt x="11759" y="397453"/>
                    <a:pt x="7323" y="456386"/>
                  </a:cubicBezTo>
                  <a:cubicBezTo>
                    <a:pt x="-2042" y="454204"/>
                    <a:pt x="282" y="446529"/>
                    <a:pt x="211" y="440403"/>
                  </a:cubicBezTo>
                  <a:cubicBezTo>
                    <a:pt x="-70" y="424631"/>
                    <a:pt x="70" y="408859"/>
                    <a:pt x="0" y="393087"/>
                  </a:cubicBezTo>
                  <a:cubicBezTo>
                    <a:pt x="7252" y="392735"/>
                    <a:pt x="7393" y="387806"/>
                    <a:pt x="7745" y="382244"/>
                  </a:cubicBezTo>
                  <a:cubicBezTo>
                    <a:pt x="13167" y="300427"/>
                    <a:pt x="18659" y="218539"/>
                    <a:pt x="24292" y="136722"/>
                  </a:cubicBezTo>
                  <a:cubicBezTo>
                    <a:pt x="27038" y="96799"/>
                    <a:pt x="30065" y="56876"/>
                    <a:pt x="33023" y="16953"/>
                  </a:cubicBezTo>
                  <a:cubicBezTo>
                    <a:pt x="34220" y="1181"/>
                    <a:pt x="40697" y="-5085"/>
                    <a:pt x="55765" y="4631"/>
                  </a:cubicBezTo>
                  <a:cubicBezTo>
                    <a:pt x="40909" y="3927"/>
                    <a:pt x="34994" y="10194"/>
                    <a:pt x="39852" y="24980"/>
                  </a:cubicBezTo>
                  <a:close/>
                </a:path>
              </a:pathLst>
            </a:custGeom>
            <a:solidFill>
              <a:srgbClr val="ECCEB7"/>
            </a:solidFill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217">
              <a:extLst>
                <a:ext uri="{FF2B5EF4-FFF2-40B4-BE49-F238E27FC236}">
                  <a16:creationId xmlns:a16="http://schemas.microsoft.com/office/drawing/2014/main" xmlns="" id="{5DBFC2D4-4638-4939-A385-92467EB9C5B5}"/>
                </a:ext>
              </a:extLst>
            </p:cNvPr>
            <p:cNvSpPr/>
            <p:nvPr/>
          </p:nvSpPr>
          <p:spPr>
            <a:xfrm>
              <a:off x="5312971" y="1782797"/>
              <a:ext cx="785582" cy="810372"/>
            </a:xfrm>
            <a:custGeom>
              <a:avLst/>
              <a:gdLst>
                <a:gd name="connsiteX0" fmla="*/ 754723 w 785582"/>
                <a:gd name="connsiteY0" fmla="*/ 76960 h 810372"/>
                <a:gd name="connsiteX1" fmla="*/ 600453 w 785582"/>
                <a:gd name="connsiteY1" fmla="*/ 3451 h 810372"/>
                <a:gd name="connsiteX2" fmla="*/ 439635 w 785582"/>
                <a:gd name="connsiteY2" fmla="*/ 44571 h 810372"/>
                <a:gd name="connsiteX3" fmla="*/ 358169 w 785582"/>
                <a:gd name="connsiteY3" fmla="*/ 132585 h 810372"/>
                <a:gd name="connsiteX4" fmla="*/ 296630 w 785582"/>
                <a:gd name="connsiteY4" fmla="*/ 245664 h 810372"/>
                <a:gd name="connsiteX5" fmla="*/ 291068 w 785582"/>
                <a:gd name="connsiteY5" fmla="*/ 244467 h 810372"/>
                <a:gd name="connsiteX6" fmla="*/ 314937 w 785582"/>
                <a:gd name="connsiteY6" fmla="*/ 154201 h 810372"/>
                <a:gd name="connsiteX7" fmla="*/ 316134 w 785582"/>
                <a:gd name="connsiteY7" fmla="*/ 154482 h 810372"/>
                <a:gd name="connsiteX8" fmla="*/ 312966 w 785582"/>
                <a:gd name="connsiteY8" fmla="*/ 149976 h 810372"/>
                <a:gd name="connsiteX9" fmla="*/ 246428 w 785582"/>
                <a:gd name="connsiteY9" fmla="*/ 134556 h 810372"/>
                <a:gd name="connsiteX10" fmla="*/ 147501 w 785582"/>
                <a:gd name="connsiteY10" fmla="*/ 111743 h 810372"/>
                <a:gd name="connsiteX11" fmla="*/ 141797 w 785582"/>
                <a:gd name="connsiteY11" fmla="*/ 88437 h 810372"/>
                <a:gd name="connsiteX12" fmla="*/ 137432 w 785582"/>
                <a:gd name="connsiteY12" fmla="*/ 52317 h 810372"/>
                <a:gd name="connsiteX13" fmla="*/ 9496 w 785582"/>
                <a:gd name="connsiteY13" fmla="*/ 26617 h 810372"/>
                <a:gd name="connsiteX14" fmla="*/ 906 w 785582"/>
                <a:gd name="connsiteY14" fmla="*/ 37812 h 810372"/>
                <a:gd name="connsiteX15" fmla="*/ 4004 w 785582"/>
                <a:gd name="connsiteY15" fmla="*/ 59076 h 810372"/>
                <a:gd name="connsiteX16" fmla="*/ 8862 w 785582"/>
                <a:gd name="connsiteY16" fmla="*/ 191518 h 810372"/>
                <a:gd name="connsiteX17" fmla="*/ 36885 w 785582"/>
                <a:gd name="connsiteY17" fmla="*/ 567511 h 810372"/>
                <a:gd name="connsiteX18" fmla="*/ 88849 w 785582"/>
                <a:gd name="connsiteY18" fmla="*/ 739595 h 810372"/>
                <a:gd name="connsiteX19" fmla="*/ 257341 w 785582"/>
                <a:gd name="connsiteY19" fmla="*/ 793671 h 810372"/>
                <a:gd name="connsiteX20" fmla="*/ 294166 w 785582"/>
                <a:gd name="connsiteY20" fmla="*/ 762479 h 810372"/>
                <a:gd name="connsiteX21" fmla="*/ 344299 w 785582"/>
                <a:gd name="connsiteY21" fmla="*/ 690660 h 810372"/>
                <a:gd name="connsiteX22" fmla="*/ 375068 w 785582"/>
                <a:gd name="connsiteY22" fmla="*/ 638133 h 810372"/>
                <a:gd name="connsiteX23" fmla="*/ 392741 w 785582"/>
                <a:gd name="connsiteY23" fmla="*/ 600534 h 810372"/>
                <a:gd name="connsiteX24" fmla="*/ 460828 w 785582"/>
                <a:gd name="connsiteY24" fmla="*/ 444856 h 810372"/>
                <a:gd name="connsiteX25" fmla="*/ 529972 w 785582"/>
                <a:gd name="connsiteY25" fmla="*/ 381205 h 810372"/>
                <a:gd name="connsiteX26" fmla="*/ 641220 w 785582"/>
                <a:gd name="connsiteY26" fmla="*/ 330227 h 810372"/>
                <a:gd name="connsiteX27" fmla="*/ 741908 w 785582"/>
                <a:gd name="connsiteY27" fmla="*/ 233765 h 810372"/>
                <a:gd name="connsiteX28" fmla="*/ 770495 w 785582"/>
                <a:gd name="connsiteY28" fmla="*/ 193631 h 810372"/>
                <a:gd name="connsiteX29" fmla="*/ 754723 w 785582"/>
                <a:gd name="connsiteY29" fmla="*/ 76960 h 810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85582" h="810372">
                  <a:moveTo>
                    <a:pt x="754723" y="76960"/>
                  </a:moveTo>
                  <a:cubicBezTo>
                    <a:pt x="711913" y="34784"/>
                    <a:pt x="658541" y="13591"/>
                    <a:pt x="600453" y="3451"/>
                  </a:cubicBezTo>
                  <a:cubicBezTo>
                    <a:pt x="540885" y="-6969"/>
                    <a:pt x="487373" y="6057"/>
                    <a:pt x="439635" y="44571"/>
                  </a:cubicBezTo>
                  <a:cubicBezTo>
                    <a:pt x="408020" y="70130"/>
                    <a:pt x="371477" y="94704"/>
                    <a:pt x="358169" y="132585"/>
                  </a:cubicBezTo>
                  <a:cubicBezTo>
                    <a:pt x="321767" y="235807"/>
                    <a:pt x="314092" y="220528"/>
                    <a:pt x="296630" y="245664"/>
                  </a:cubicBezTo>
                  <a:cubicBezTo>
                    <a:pt x="294800" y="245242"/>
                    <a:pt x="292899" y="244890"/>
                    <a:pt x="291068" y="244467"/>
                  </a:cubicBezTo>
                  <a:cubicBezTo>
                    <a:pt x="299024" y="214402"/>
                    <a:pt x="306981" y="184337"/>
                    <a:pt x="314937" y="154201"/>
                  </a:cubicBezTo>
                  <a:cubicBezTo>
                    <a:pt x="315360" y="154271"/>
                    <a:pt x="315712" y="154342"/>
                    <a:pt x="316134" y="154482"/>
                  </a:cubicBezTo>
                  <a:cubicBezTo>
                    <a:pt x="315430" y="152933"/>
                    <a:pt x="314444" y="151455"/>
                    <a:pt x="312966" y="149976"/>
                  </a:cubicBezTo>
                  <a:cubicBezTo>
                    <a:pt x="291772" y="140682"/>
                    <a:pt x="268607" y="139626"/>
                    <a:pt x="246428" y="134556"/>
                  </a:cubicBezTo>
                  <a:cubicBezTo>
                    <a:pt x="213475" y="127022"/>
                    <a:pt x="179185" y="125051"/>
                    <a:pt x="147501" y="111743"/>
                  </a:cubicBezTo>
                  <a:cubicBezTo>
                    <a:pt x="138981" y="105617"/>
                    <a:pt x="142361" y="96464"/>
                    <a:pt x="141797" y="88437"/>
                  </a:cubicBezTo>
                  <a:cubicBezTo>
                    <a:pt x="140952" y="76327"/>
                    <a:pt x="144473" y="63653"/>
                    <a:pt x="137432" y="52317"/>
                  </a:cubicBezTo>
                  <a:cubicBezTo>
                    <a:pt x="97087" y="32390"/>
                    <a:pt x="52305" y="34362"/>
                    <a:pt x="9496" y="26617"/>
                  </a:cubicBezTo>
                  <a:cubicBezTo>
                    <a:pt x="3722" y="25560"/>
                    <a:pt x="-2333" y="29363"/>
                    <a:pt x="906" y="37812"/>
                  </a:cubicBezTo>
                  <a:cubicBezTo>
                    <a:pt x="4708" y="44501"/>
                    <a:pt x="3722" y="51964"/>
                    <a:pt x="4004" y="59076"/>
                  </a:cubicBezTo>
                  <a:cubicBezTo>
                    <a:pt x="5764" y="103223"/>
                    <a:pt x="7172" y="147371"/>
                    <a:pt x="8862" y="191518"/>
                  </a:cubicBezTo>
                  <a:cubicBezTo>
                    <a:pt x="13650" y="317201"/>
                    <a:pt x="17875" y="442955"/>
                    <a:pt x="36885" y="567511"/>
                  </a:cubicBezTo>
                  <a:cubicBezTo>
                    <a:pt x="45968" y="627220"/>
                    <a:pt x="57797" y="686435"/>
                    <a:pt x="88849" y="739595"/>
                  </a:cubicBezTo>
                  <a:cubicBezTo>
                    <a:pt x="119548" y="792122"/>
                    <a:pt x="179185" y="835354"/>
                    <a:pt x="257341" y="793671"/>
                  </a:cubicBezTo>
                  <a:cubicBezTo>
                    <a:pt x="272198" y="786348"/>
                    <a:pt x="285576" y="777194"/>
                    <a:pt x="294166" y="762479"/>
                  </a:cubicBezTo>
                  <a:cubicBezTo>
                    <a:pt x="312191" y="739454"/>
                    <a:pt x="329442" y="715867"/>
                    <a:pt x="344299" y="690660"/>
                  </a:cubicBezTo>
                  <a:cubicBezTo>
                    <a:pt x="358381" y="675381"/>
                    <a:pt x="367393" y="657144"/>
                    <a:pt x="375068" y="638133"/>
                  </a:cubicBezTo>
                  <a:cubicBezTo>
                    <a:pt x="380208" y="625248"/>
                    <a:pt x="386545" y="612926"/>
                    <a:pt x="392741" y="600534"/>
                  </a:cubicBezTo>
                  <a:cubicBezTo>
                    <a:pt x="418089" y="549768"/>
                    <a:pt x="434565" y="495200"/>
                    <a:pt x="460828" y="444856"/>
                  </a:cubicBezTo>
                  <a:cubicBezTo>
                    <a:pt x="476389" y="415072"/>
                    <a:pt x="497019" y="392963"/>
                    <a:pt x="529972" y="381205"/>
                  </a:cubicBezTo>
                  <a:cubicBezTo>
                    <a:pt x="568345" y="367545"/>
                    <a:pt x="605945" y="351139"/>
                    <a:pt x="641220" y="330227"/>
                  </a:cubicBezTo>
                  <a:cubicBezTo>
                    <a:pt x="682129" y="305865"/>
                    <a:pt x="712969" y="270801"/>
                    <a:pt x="741908" y="233765"/>
                  </a:cubicBezTo>
                  <a:cubicBezTo>
                    <a:pt x="752117" y="220880"/>
                    <a:pt x="762468" y="208065"/>
                    <a:pt x="770495" y="193631"/>
                  </a:cubicBezTo>
                  <a:cubicBezTo>
                    <a:pt x="794716" y="150399"/>
                    <a:pt x="789998" y="111743"/>
                    <a:pt x="754723" y="76960"/>
                  </a:cubicBezTo>
                  <a:close/>
                </a:path>
              </a:pathLst>
            </a:custGeom>
            <a:solidFill>
              <a:srgbClr val="FCC985"/>
            </a:solidFill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218">
              <a:extLst>
                <a:ext uri="{FF2B5EF4-FFF2-40B4-BE49-F238E27FC236}">
                  <a16:creationId xmlns:a16="http://schemas.microsoft.com/office/drawing/2014/main" xmlns="" id="{1645442B-43B5-4E1E-A477-4EBE7C0337E8}"/>
                </a:ext>
              </a:extLst>
            </p:cNvPr>
            <p:cNvSpPr/>
            <p:nvPr/>
          </p:nvSpPr>
          <p:spPr>
            <a:xfrm>
              <a:off x="6074805" y="5233485"/>
              <a:ext cx="270799" cy="477102"/>
            </a:xfrm>
            <a:custGeom>
              <a:avLst/>
              <a:gdLst>
                <a:gd name="connsiteX0" fmla="*/ 126246 w 270799"/>
                <a:gd name="connsiteY0" fmla="*/ 477102 h 477102"/>
                <a:gd name="connsiteX1" fmla="*/ 270800 w 270799"/>
                <a:gd name="connsiteY1" fmla="*/ 0 h 477102"/>
                <a:gd name="connsiteX2" fmla="*/ 0 w 270799"/>
                <a:gd name="connsiteY2" fmla="*/ 307835 h 477102"/>
                <a:gd name="connsiteX3" fmla="*/ 126246 w 270799"/>
                <a:gd name="connsiteY3" fmla="*/ 477102 h 477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799" h="477102">
                  <a:moveTo>
                    <a:pt x="126246" y="477102"/>
                  </a:moveTo>
                  <a:cubicBezTo>
                    <a:pt x="169901" y="316707"/>
                    <a:pt x="219329" y="158072"/>
                    <a:pt x="270800" y="0"/>
                  </a:cubicBezTo>
                  <a:lnTo>
                    <a:pt x="0" y="307835"/>
                  </a:lnTo>
                  <a:lnTo>
                    <a:pt x="126246" y="477102"/>
                  </a:lnTo>
                  <a:close/>
                </a:path>
              </a:pathLst>
            </a:custGeom>
            <a:noFill/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219">
              <a:extLst>
                <a:ext uri="{FF2B5EF4-FFF2-40B4-BE49-F238E27FC236}">
                  <a16:creationId xmlns:a16="http://schemas.microsoft.com/office/drawing/2014/main" xmlns="" id="{1CD4BD7B-E214-4CB2-8D02-E996C146DFEA}"/>
                </a:ext>
              </a:extLst>
            </p:cNvPr>
            <p:cNvSpPr/>
            <p:nvPr/>
          </p:nvSpPr>
          <p:spPr>
            <a:xfrm>
              <a:off x="5753161" y="5094415"/>
              <a:ext cx="595540" cy="446905"/>
            </a:xfrm>
            <a:custGeom>
              <a:avLst/>
              <a:gdLst>
                <a:gd name="connsiteX0" fmla="*/ 580896 w 595540"/>
                <a:gd name="connsiteY0" fmla="*/ 115130 h 446905"/>
                <a:gd name="connsiteX1" fmla="*/ 238278 w 595540"/>
                <a:gd name="connsiteY1" fmla="*/ 37115 h 446905"/>
                <a:gd name="connsiteX2" fmla="*/ 226167 w 595540"/>
                <a:gd name="connsiteY2" fmla="*/ 25145 h 446905"/>
                <a:gd name="connsiteX3" fmla="*/ 193074 w 595540"/>
                <a:gd name="connsiteY3" fmla="*/ 79 h 446905"/>
                <a:gd name="connsiteX4" fmla="*/ 15076 w 595540"/>
                <a:gd name="connsiteY4" fmla="*/ 9 h 446905"/>
                <a:gd name="connsiteX5" fmla="*/ 571 w 595540"/>
                <a:gd name="connsiteY5" fmla="*/ 16344 h 446905"/>
                <a:gd name="connsiteX6" fmla="*/ 321644 w 595540"/>
                <a:gd name="connsiteY6" fmla="*/ 446905 h 446905"/>
                <a:gd name="connsiteX7" fmla="*/ 592444 w 595540"/>
                <a:gd name="connsiteY7" fmla="*/ 138999 h 446905"/>
                <a:gd name="connsiteX8" fmla="*/ 593500 w 595540"/>
                <a:gd name="connsiteY8" fmla="*/ 135831 h 446905"/>
                <a:gd name="connsiteX9" fmla="*/ 580896 w 595540"/>
                <a:gd name="connsiteY9" fmla="*/ 115130 h 446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5540" h="446905">
                  <a:moveTo>
                    <a:pt x="580896" y="115130"/>
                  </a:moveTo>
                  <a:cubicBezTo>
                    <a:pt x="466549" y="89641"/>
                    <a:pt x="352554" y="62885"/>
                    <a:pt x="238278" y="37115"/>
                  </a:cubicBezTo>
                  <a:cubicBezTo>
                    <a:pt x="230321" y="35284"/>
                    <a:pt x="226026" y="32961"/>
                    <a:pt x="226167" y="25145"/>
                  </a:cubicBezTo>
                  <a:cubicBezTo>
                    <a:pt x="226590" y="1487"/>
                    <a:pt x="210466" y="79"/>
                    <a:pt x="193074" y="79"/>
                  </a:cubicBezTo>
                  <a:cubicBezTo>
                    <a:pt x="133718" y="220"/>
                    <a:pt x="74362" y="924"/>
                    <a:pt x="15076" y="9"/>
                  </a:cubicBezTo>
                  <a:cubicBezTo>
                    <a:pt x="-344" y="-273"/>
                    <a:pt x="-978" y="6345"/>
                    <a:pt x="571" y="16344"/>
                  </a:cubicBezTo>
                  <a:lnTo>
                    <a:pt x="321644" y="446905"/>
                  </a:lnTo>
                  <a:lnTo>
                    <a:pt x="592444" y="138999"/>
                  </a:lnTo>
                  <a:cubicBezTo>
                    <a:pt x="592796" y="137943"/>
                    <a:pt x="593148" y="136887"/>
                    <a:pt x="593500" y="135831"/>
                  </a:cubicBezTo>
                  <a:cubicBezTo>
                    <a:pt x="598076" y="121749"/>
                    <a:pt x="595401" y="118299"/>
                    <a:pt x="580896" y="115130"/>
                  </a:cubicBezTo>
                  <a:close/>
                </a:path>
              </a:pathLst>
            </a:custGeom>
            <a:noFill/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220">
              <a:extLst>
                <a:ext uri="{FF2B5EF4-FFF2-40B4-BE49-F238E27FC236}">
                  <a16:creationId xmlns:a16="http://schemas.microsoft.com/office/drawing/2014/main" xmlns="" id="{1FB869F8-BBF9-4DFC-A3EA-C0A881182D0E}"/>
                </a:ext>
              </a:extLst>
            </p:cNvPr>
            <p:cNvSpPr/>
            <p:nvPr/>
          </p:nvSpPr>
          <p:spPr>
            <a:xfrm>
              <a:off x="5753733" y="5110758"/>
              <a:ext cx="321072" cy="666155"/>
            </a:xfrm>
            <a:custGeom>
              <a:avLst/>
              <a:gdLst>
                <a:gd name="connsiteX0" fmla="*/ 0 w 321072"/>
                <a:gd name="connsiteY0" fmla="*/ 0 h 666155"/>
                <a:gd name="connsiteX1" fmla="*/ 422 w 321072"/>
                <a:gd name="connsiteY1" fmla="*/ 2465 h 666155"/>
                <a:gd name="connsiteX2" fmla="*/ 51541 w 321072"/>
                <a:gd name="connsiteY2" fmla="*/ 294739 h 666155"/>
                <a:gd name="connsiteX3" fmla="*/ 109348 w 321072"/>
                <a:gd name="connsiteY3" fmla="*/ 630598 h 666155"/>
                <a:gd name="connsiteX4" fmla="*/ 113925 w 321072"/>
                <a:gd name="connsiteY4" fmla="*/ 666156 h 666155"/>
                <a:gd name="connsiteX5" fmla="*/ 321073 w 321072"/>
                <a:gd name="connsiteY5" fmla="*/ 430561 h 666155"/>
                <a:gd name="connsiteX6" fmla="*/ 0 w 321072"/>
                <a:gd name="connsiteY6" fmla="*/ 0 h 666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1072" h="666155">
                  <a:moveTo>
                    <a:pt x="0" y="0"/>
                  </a:moveTo>
                  <a:cubicBezTo>
                    <a:pt x="141" y="775"/>
                    <a:pt x="282" y="1620"/>
                    <a:pt x="422" y="2465"/>
                  </a:cubicBezTo>
                  <a:cubicBezTo>
                    <a:pt x="17462" y="99913"/>
                    <a:pt x="34642" y="197291"/>
                    <a:pt x="51541" y="294739"/>
                  </a:cubicBezTo>
                  <a:cubicBezTo>
                    <a:pt x="70904" y="406692"/>
                    <a:pt x="89422" y="518786"/>
                    <a:pt x="109348" y="630598"/>
                  </a:cubicBezTo>
                  <a:cubicBezTo>
                    <a:pt x="111460" y="642568"/>
                    <a:pt x="113009" y="654467"/>
                    <a:pt x="113925" y="666156"/>
                  </a:cubicBezTo>
                  <a:lnTo>
                    <a:pt x="321073" y="43056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221">
              <a:extLst>
                <a:ext uri="{FF2B5EF4-FFF2-40B4-BE49-F238E27FC236}">
                  <a16:creationId xmlns:a16="http://schemas.microsoft.com/office/drawing/2014/main" xmlns="" id="{A2CB239F-D565-4023-8B8A-93FB086AB502}"/>
                </a:ext>
              </a:extLst>
            </p:cNvPr>
            <p:cNvSpPr/>
            <p:nvPr/>
          </p:nvSpPr>
          <p:spPr>
            <a:xfrm>
              <a:off x="5708921" y="5541320"/>
              <a:ext cx="563106" cy="1317400"/>
            </a:xfrm>
            <a:custGeom>
              <a:avLst/>
              <a:gdLst>
                <a:gd name="connsiteX0" fmla="*/ 158736 w 563106"/>
                <a:gd name="connsiteY0" fmla="*/ 235664 h 1317400"/>
                <a:gd name="connsiteX1" fmla="*/ 110504 w 563106"/>
                <a:gd name="connsiteY1" fmla="*/ 420281 h 1317400"/>
                <a:gd name="connsiteX2" fmla="*/ 61991 w 563106"/>
                <a:gd name="connsiteY2" fmla="*/ 497029 h 1317400"/>
                <a:gd name="connsiteX3" fmla="*/ 45163 w 563106"/>
                <a:gd name="connsiteY3" fmla="*/ 648412 h 1317400"/>
                <a:gd name="connsiteX4" fmla="*/ 55302 w 563106"/>
                <a:gd name="connsiteY4" fmla="*/ 675661 h 1317400"/>
                <a:gd name="connsiteX5" fmla="*/ 54598 w 563106"/>
                <a:gd name="connsiteY5" fmla="*/ 807611 h 1317400"/>
                <a:gd name="connsiteX6" fmla="*/ 945 w 563106"/>
                <a:gd name="connsiteY6" fmla="*/ 1083621 h 1317400"/>
                <a:gd name="connsiteX7" fmla="*/ 137190 w 563106"/>
                <a:gd name="connsiteY7" fmla="*/ 1285276 h 1317400"/>
                <a:gd name="connsiteX8" fmla="*/ 330115 w 563106"/>
                <a:gd name="connsiteY8" fmla="*/ 1316821 h 1317400"/>
                <a:gd name="connsiteX9" fmla="*/ 377924 w 563106"/>
                <a:gd name="connsiteY9" fmla="*/ 1235637 h 1317400"/>
                <a:gd name="connsiteX10" fmla="*/ 373418 w 563106"/>
                <a:gd name="connsiteY10" fmla="*/ 1226906 h 1317400"/>
                <a:gd name="connsiteX11" fmla="*/ 336664 w 563106"/>
                <a:gd name="connsiteY11" fmla="*/ 1154454 h 1317400"/>
                <a:gd name="connsiteX12" fmla="*/ 369897 w 563106"/>
                <a:gd name="connsiteY12" fmla="*/ 1156777 h 1317400"/>
                <a:gd name="connsiteX13" fmla="*/ 500157 w 563106"/>
                <a:gd name="connsiteY13" fmla="*/ 1163325 h 1317400"/>
                <a:gd name="connsiteX14" fmla="*/ 560992 w 563106"/>
                <a:gd name="connsiteY14" fmla="*/ 1108898 h 1317400"/>
                <a:gd name="connsiteX15" fmla="*/ 558105 w 563106"/>
                <a:gd name="connsiteY15" fmla="*/ 1024264 h 1317400"/>
                <a:gd name="connsiteX16" fmla="*/ 535151 w 563106"/>
                <a:gd name="connsiteY16" fmla="*/ 764660 h 1317400"/>
                <a:gd name="connsiteX17" fmla="*/ 522900 w 563106"/>
                <a:gd name="connsiteY17" fmla="*/ 595886 h 1317400"/>
                <a:gd name="connsiteX18" fmla="*/ 452982 w 563106"/>
                <a:gd name="connsiteY18" fmla="*/ 348814 h 1317400"/>
                <a:gd name="connsiteX19" fmla="*/ 451503 w 563106"/>
                <a:gd name="connsiteY19" fmla="*/ 326213 h 1317400"/>
                <a:gd name="connsiteX20" fmla="*/ 492130 w 563106"/>
                <a:gd name="connsiteY20" fmla="*/ 169408 h 1317400"/>
                <a:gd name="connsiteX21" fmla="*/ 365884 w 563106"/>
                <a:gd name="connsiteY21" fmla="*/ 0 h 1317400"/>
                <a:gd name="connsiteX22" fmla="*/ 158736 w 563106"/>
                <a:gd name="connsiteY22" fmla="*/ 235664 h 131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3106" h="1317400">
                  <a:moveTo>
                    <a:pt x="158736" y="235664"/>
                  </a:moveTo>
                  <a:cubicBezTo>
                    <a:pt x="164087" y="301569"/>
                    <a:pt x="150287" y="363249"/>
                    <a:pt x="110504" y="420281"/>
                  </a:cubicBezTo>
                  <a:cubicBezTo>
                    <a:pt x="93183" y="445066"/>
                    <a:pt x="78116" y="471400"/>
                    <a:pt x="61991" y="497029"/>
                  </a:cubicBezTo>
                  <a:cubicBezTo>
                    <a:pt x="31997" y="544767"/>
                    <a:pt x="21646" y="594689"/>
                    <a:pt x="45163" y="648412"/>
                  </a:cubicBezTo>
                  <a:cubicBezTo>
                    <a:pt x="49036" y="657284"/>
                    <a:pt x="51712" y="666648"/>
                    <a:pt x="55302" y="675661"/>
                  </a:cubicBezTo>
                  <a:cubicBezTo>
                    <a:pt x="72976" y="719808"/>
                    <a:pt x="70018" y="763252"/>
                    <a:pt x="54598" y="807611"/>
                  </a:cubicBezTo>
                  <a:cubicBezTo>
                    <a:pt x="23547" y="896962"/>
                    <a:pt x="-5673" y="986806"/>
                    <a:pt x="945" y="1083621"/>
                  </a:cubicBezTo>
                  <a:cubicBezTo>
                    <a:pt x="7282" y="1177478"/>
                    <a:pt x="47628" y="1248241"/>
                    <a:pt x="137190" y="1285276"/>
                  </a:cubicBezTo>
                  <a:cubicBezTo>
                    <a:pt x="198870" y="1310765"/>
                    <a:pt x="263577" y="1319919"/>
                    <a:pt x="330115" y="1316821"/>
                  </a:cubicBezTo>
                  <a:cubicBezTo>
                    <a:pt x="386022" y="1314216"/>
                    <a:pt x="402709" y="1285981"/>
                    <a:pt x="377924" y="1235637"/>
                  </a:cubicBezTo>
                  <a:cubicBezTo>
                    <a:pt x="376446" y="1232680"/>
                    <a:pt x="374897" y="1229793"/>
                    <a:pt x="373418" y="1226906"/>
                  </a:cubicBezTo>
                  <a:cubicBezTo>
                    <a:pt x="361659" y="1203671"/>
                    <a:pt x="349830" y="1180435"/>
                    <a:pt x="336664" y="1154454"/>
                  </a:cubicBezTo>
                  <a:cubicBezTo>
                    <a:pt x="350253" y="1155439"/>
                    <a:pt x="360040" y="1156354"/>
                    <a:pt x="369897" y="1156777"/>
                  </a:cubicBezTo>
                  <a:cubicBezTo>
                    <a:pt x="413341" y="1158678"/>
                    <a:pt x="456573" y="1164733"/>
                    <a:pt x="500157" y="1163325"/>
                  </a:cubicBezTo>
                  <a:cubicBezTo>
                    <a:pt x="536841" y="1162128"/>
                    <a:pt x="555359" y="1144596"/>
                    <a:pt x="560992" y="1108898"/>
                  </a:cubicBezTo>
                  <a:cubicBezTo>
                    <a:pt x="565498" y="1080382"/>
                    <a:pt x="561978" y="1052217"/>
                    <a:pt x="558105" y="1024264"/>
                  </a:cubicBezTo>
                  <a:cubicBezTo>
                    <a:pt x="545995" y="938081"/>
                    <a:pt x="535996" y="851969"/>
                    <a:pt x="535151" y="764660"/>
                  </a:cubicBezTo>
                  <a:cubicBezTo>
                    <a:pt x="534659" y="708331"/>
                    <a:pt x="529730" y="651792"/>
                    <a:pt x="522900" y="595886"/>
                  </a:cubicBezTo>
                  <a:cubicBezTo>
                    <a:pt x="512409" y="510196"/>
                    <a:pt x="487624" y="427956"/>
                    <a:pt x="452982" y="348814"/>
                  </a:cubicBezTo>
                  <a:cubicBezTo>
                    <a:pt x="449602" y="341140"/>
                    <a:pt x="449532" y="334451"/>
                    <a:pt x="451503" y="326213"/>
                  </a:cubicBezTo>
                  <a:cubicBezTo>
                    <a:pt x="464389" y="273757"/>
                    <a:pt x="477978" y="221442"/>
                    <a:pt x="492130" y="169408"/>
                  </a:cubicBezTo>
                  <a:lnTo>
                    <a:pt x="365884" y="0"/>
                  </a:lnTo>
                  <a:lnTo>
                    <a:pt x="158736" y="235664"/>
                  </a:lnTo>
                  <a:close/>
                </a:path>
              </a:pathLst>
            </a:custGeom>
            <a:noFill/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222">
              <a:extLst>
                <a:ext uri="{FF2B5EF4-FFF2-40B4-BE49-F238E27FC236}">
                  <a16:creationId xmlns:a16="http://schemas.microsoft.com/office/drawing/2014/main" xmlns="" id="{C067F4FD-9052-4310-8BFE-F45E82CD0545}"/>
                </a:ext>
              </a:extLst>
            </p:cNvPr>
            <p:cNvSpPr/>
            <p:nvPr/>
          </p:nvSpPr>
          <p:spPr>
            <a:xfrm>
              <a:off x="5266243" y="3268014"/>
              <a:ext cx="1605560" cy="1944858"/>
            </a:xfrm>
            <a:custGeom>
              <a:avLst/>
              <a:gdLst>
                <a:gd name="connsiteX0" fmla="*/ 486574 w 1605560"/>
                <a:gd name="connsiteY0" fmla="*/ 1826198 h 1944858"/>
                <a:gd name="connsiteX1" fmla="*/ 680063 w 1605560"/>
                <a:gd name="connsiteY1" fmla="*/ 1826550 h 1944858"/>
                <a:gd name="connsiteX2" fmla="*/ 713156 w 1605560"/>
                <a:gd name="connsiteY2" fmla="*/ 1851617 h 1944858"/>
                <a:gd name="connsiteX3" fmla="*/ 725267 w 1605560"/>
                <a:gd name="connsiteY3" fmla="*/ 1863587 h 1944858"/>
                <a:gd name="connsiteX4" fmla="*/ 1082390 w 1605560"/>
                <a:gd name="connsiteY4" fmla="*/ 1944840 h 1944858"/>
                <a:gd name="connsiteX5" fmla="*/ 1233139 w 1605560"/>
                <a:gd name="connsiteY5" fmla="*/ 1516251 h 1944858"/>
                <a:gd name="connsiteX6" fmla="*/ 1280455 w 1605560"/>
                <a:gd name="connsiteY6" fmla="*/ 1207288 h 1944858"/>
                <a:gd name="connsiteX7" fmla="*/ 1301367 w 1605560"/>
                <a:gd name="connsiteY7" fmla="*/ 970850 h 1944858"/>
                <a:gd name="connsiteX8" fmla="*/ 1313830 w 1605560"/>
                <a:gd name="connsiteY8" fmla="*/ 749760 h 1944858"/>
                <a:gd name="connsiteX9" fmla="*/ 1327278 w 1605560"/>
                <a:gd name="connsiteY9" fmla="*/ 722159 h 1944858"/>
                <a:gd name="connsiteX10" fmla="*/ 1408673 w 1605560"/>
                <a:gd name="connsiteY10" fmla="*/ 635765 h 1944858"/>
                <a:gd name="connsiteX11" fmla="*/ 1529991 w 1605560"/>
                <a:gd name="connsiteY11" fmla="*/ 492339 h 1944858"/>
                <a:gd name="connsiteX12" fmla="*/ 1575335 w 1605560"/>
                <a:gd name="connsiteY12" fmla="*/ 422843 h 1944858"/>
                <a:gd name="connsiteX13" fmla="*/ 1605471 w 1605560"/>
                <a:gd name="connsiteY13" fmla="*/ 329901 h 1944858"/>
                <a:gd name="connsiteX14" fmla="*/ 1580334 w 1605560"/>
                <a:gd name="connsiteY14" fmla="*/ 252309 h 1944858"/>
                <a:gd name="connsiteX15" fmla="*/ 1514289 w 1605560"/>
                <a:gd name="connsiteY15" fmla="*/ 187672 h 1944858"/>
                <a:gd name="connsiteX16" fmla="*/ 1330517 w 1605560"/>
                <a:gd name="connsiteY16" fmla="*/ 106418 h 1944858"/>
                <a:gd name="connsiteX17" fmla="*/ 1012331 w 1605560"/>
                <a:gd name="connsiteY17" fmla="*/ 89237 h 1944858"/>
                <a:gd name="connsiteX18" fmla="*/ 970155 w 1605560"/>
                <a:gd name="connsiteY18" fmla="*/ 98743 h 1944858"/>
                <a:gd name="connsiteX19" fmla="*/ 847359 w 1605560"/>
                <a:gd name="connsiteY19" fmla="*/ 153593 h 1944858"/>
                <a:gd name="connsiteX20" fmla="*/ 812224 w 1605560"/>
                <a:gd name="connsiteY20" fmla="*/ 146974 h 1944858"/>
                <a:gd name="connsiteX21" fmla="*/ 711185 w 1605560"/>
                <a:gd name="connsiteY21" fmla="*/ 67832 h 1944858"/>
                <a:gd name="connsiteX22" fmla="*/ 483265 w 1605560"/>
                <a:gd name="connsiteY22" fmla="*/ 27 h 1944858"/>
                <a:gd name="connsiteX23" fmla="*/ 168388 w 1605560"/>
                <a:gd name="connsiteY23" fmla="*/ 86984 h 1944858"/>
                <a:gd name="connsiteX24" fmla="*/ 48197 w 1605560"/>
                <a:gd name="connsiteY24" fmla="*/ 179222 h 1944858"/>
                <a:gd name="connsiteX25" fmla="*/ 13555 w 1605560"/>
                <a:gd name="connsiteY25" fmla="*/ 369049 h 1944858"/>
                <a:gd name="connsiteX26" fmla="*/ 103681 w 1605560"/>
                <a:gd name="connsiteY26" fmla="*/ 499943 h 1944858"/>
                <a:gd name="connsiteX27" fmla="*/ 213733 w 1605560"/>
                <a:gd name="connsiteY27" fmla="*/ 583028 h 1944858"/>
                <a:gd name="connsiteX28" fmla="*/ 320264 w 1605560"/>
                <a:gd name="connsiteY28" fmla="*/ 647735 h 1944858"/>
                <a:gd name="connsiteX29" fmla="*/ 382437 w 1605560"/>
                <a:gd name="connsiteY29" fmla="*/ 759477 h 1944858"/>
                <a:gd name="connsiteX30" fmla="*/ 375185 w 1605560"/>
                <a:gd name="connsiteY30" fmla="*/ 848053 h 1944858"/>
                <a:gd name="connsiteX31" fmla="*/ 348006 w 1605560"/>
                <a:gd name="connsiteY31" fmla="*/ 1024080 h 1944858"/>
                <a:gd name="connsiteX32" fmla="*/ 341669 w 1605560"/>
                <a:gd name="connsiteY32" fmla="*/ 1264814 h 1944858"/>
                <a:gd name="connsiteX33" fmla="*/ 380888 w 1605560"/>
                <a:gd name="connsiteY33" fmla="*/ 1500761 h 1944858"/>
                <a:gd name="connsiteX34" fmla="*/ 486574 w 1605560"/>
                <a:gd name="connsiteY34" fmla="*/ 1826198 h 194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605560" h="1944858">
                  <a:moveTo>
                    <a:pt x="486574" y="1826198"/>
                  </a:moveTo>
                  <a:cubicBezTo>
                    <a:pt x="545931" y="1827184"/>
                    <a:pt x="620707" y="1826621"/>
                    <a:pt x="680063" y="1826550"/>
                  </a:cubicBezTo>
                  <a:cubicBezTo>
                    <a:pt x="697454" y="1826550"/>
                    <a:pt x="713508" y="1827959"/>
                    <a:pt x="713156" y="1851617"/>
                  </a:cubicBezTo>
                  <a:cubicBezTo>
                    <a:pt x="713015" y="1859432"/>
                    <a:pt x="717310" y="1861756"/>
                    <a:pt x="725267" y="1863587"/>
                  </a:cubicBezTo>
                  <a:cubicBezTo>
                    <a:pt x="839543" y="1889357"/>
                    <a:pt x="968043" y="1919352"/>
                    <a:pt x="1082390" y="1944840"/>
                  </a:cubicBezTo>
                  <a:cubicBezTo>
                    <a:pt x="1096824" y="1948079"/>
                    <a:pt x="1230393" y="1530192"/>
                    <a:pt x="1233139" y="1516251"/>
                  </a:cubicBezTo>
                  <a:cubicBezTo>
                    <a:pt x="1253558" y="1414015"/>
                    <a:pt x="1269471" y="1311004"/>
                    <a:pt x="1280455" y="1207288"/>
                  </a:cubicBezTo>
                  <a:cubicBezTo>
                    <a:pt x="1288834" y="1128569"/>
                    <a:pt x="1295734" y="1049780"/>
                    <a:pt x="1301367" y="970850"/>
                  </a:cubicBezTo>
                  <a:cubicBezTo>
                    <a:pt x="1306577" y="897200"/>
                    <a:pt x="1310802" y="823480"/>
                    <a:pt x="1313830" y="749760"/>
                  </a:cubicBezTo>
                  <a:cubicBezTo>
                    <a:pt x="1314323" y="738283"/>
                    <a:pt x="1319463" y="729623"/>
                    <a:pt x="1327278" y="722159"/>
                  </a:cubicBezTo>
                  <a:cubicBezTo>
                    <a:pt x="1356006" y="694910"/>
                    <a:pt x="1381635" y="664634"/>
                    <a:pt x="1408673" y="635765"/>
                  </a:cubicBezTo>
                  <a:cubicBezTo>
                    <a:pt x="1451412" y="590069"/>
                    <a:pt x="1494152" y="544090"/>
                    <a:pt x="1529991" y="492339"/>
                  </a:cubicBezTo>
                  <a:cubicBezTo>
                    <a:pt x="1546044" y="469737"/>
                    <a:pt x="1561605" y="446924"/>
                    <a:pt x="1575335" y="422843"/>
                  </a:cubicBezTo>
                  <a:cubicBezTo>
                    <a:pt x="1591811" y="393975"/>
                    <a:pt x="1604415" y="363769"/>
                    <a:pt x="1605471" y="329901"/>
                  </a:cubicBezTo>
                  <a:cubicBezTo>
                    <a:pt x="1606597" y="300962"/>
                    <a:pt x="1597022" y="275262"/>
                    <a:pt x="1580334" y="252309"/>
                  </a:cubicBezTo>
                  <a:cubicBezTo>
                    <a:pt x="1561957" y="227172"/>
                    <a:pt x="1540904" y="204570"/>
                    <a:pt x="1514289" y="187672"/>
                  </a:cubicBezTo>
                  <a:cubicBezTo>
                    <a:pt x="1457116" y="151269"/>
                    <a:pt x="1396069" y="123175"/>
                    <a:pt x="1330517" y="106418"/>
                  </a:cubicBezTo>
                  <a:cubicBezTo>
                    <a:pt x="1225816" y="79591"/>
                    <a:pt x="1119144" y="80295"/>
                    <a:pt x="1012331" y="89237"/>
                  </a:cubicBezTo>
                  <a:cubicBezTo>
                    <a:pt x="998038" y="90434"/>
                    <a:pt x="983815" y="92687"/>
                    <a:pt x="970155" y="98743"/>
                  </a:cubicBezTo>
                  <a:cubicBezTo>
                    <a:pt x="929176" y="116909"/>
                    <a:pt x="888197" y="135216"/>
                    <a:pt x="847359" y="153593"/>
                  </a:cubicBezTo>
                  <a:cubicBezTo>
                    <a:pt x="832995" y="160071"/>
                    <a:pt x="823349" y="157465"/>
                    <a:pt x="812224" y="146974"/>
                  </a:cubicBezTo>
                  <a:cubicBezTo>
                    <a:pt x="780962" y="117613"/>
                    <a:pt x="747869" y="90364"/>
                    <a:pt x="711185" y="67832"/>
                  </a:cubicBezTo>
                  <a:cubicBezTo>
                    <a:pt x="641196" y="24952"/>
                    <a:pt x="566772" y="-959"/>
                    <a:pt x="483265" y="27"/>
                  </a:cubicBezTo>
                  <a:cubicBezTo>
                    <a:pt x="370326" y="1365"/>
                    <a:pt x="266330" y="32557"/>
                    <a:pt x="168388" y="86984"/>
                  </a:cubicBezTo>
                  <a:cubicBezTo>
                    <a:pt x="123748" y="111769"/>
                    <a:pt x="81502" y="139792"/>
                    <a:pt x="48197" y="179222"/>
                  </a:cubicBezTo>
                  <a:cubicBezTo>
                    <a:pt x="459" y="235762"/>
                    <a:pt x="-13271" y="298216"/>
                    <a:pt x="13555" y="369049"/>
                  </a:cubicBezTo>
                  <a:cubicBezTo>
                    <a:pt x="32989" y="420379"/>
                    <a:pt x="65800" y="461780"/>
                    <a:pt x="103681" y="499943"/>
                  </a:cubicBezTo>
                  <a:cubicBezTo>
                    <a:pt x="135507" y="534092"/>
                    <a:pt x="173528" y="560074"/>
                    <a:pt x="213733" y="583028"/>
                  </a:cubicBezTo>
                  <a:cubicBezTo>
                    <a:pt x="249854" y="603658"/>
                    <a:pt x="285129" y="625555"/>
                    <a:pt x="320264" y="647735"/>
                  </a:cubicBezTo>
                  <a:cubicBezTo>
                    <a:pt x="360821" y="673365"/>
                    <a:pt x="383845" y="709274"/>
                    <a:pt x="382437" y="759477"/>
                  </a:cubicBezTo>
                  <a:cubicBezTo>
                    <a:pt x="381592" y="789190"/>
                    <a:pt x="379973" y="818622"/>
                    <a:pt x="375185" y="848053"/>
                  </a:cubicBezTo>
                  <a:cubicBezTo>
                    <a:pt x="365750" y="906635"/>
                    <a:pt x="356455" y="965287"/>
                    <a:pt x="348006" y="1024080"/>
                  </a:cubicBezTo>
                  <a:cubicBezTo>
                    <a:pt x="336529" y="1104137"/>
                    <a:pt x="335896" y="1184335"/>
                    <a:pt x="341669" y="1264814"/>
                  </a:cubicBezTo>
                  <a:cubicBezTo>
                    <a:pt x="347443" y="1344730"/>
                    <a:pt x="363637" y="1422816"/>
                    <a:pt x="380888" y="1500761"/>
                  </a:cubicBezTo>
                  <a:cubicBezTo>
                    <a:pt x="386591" y="1526953"/>
                    <a:pt x="471084" y="1825917"/>
                    <a:pt x="486574" y="1826198"/>
                  </a:cubicBezTo>
                  <a:close/>
                </a:path>
              </a:pathLst>
            </a:custGeom>
            <a:solidFill>
              <a:srgbClr val="010100"/>
            </a:solidFill>
            <a:ln w="7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351D837A-9DD7-49F8-9582-E68C33B8363D}"/>
              </a:ext>
            </a:extLst>
          </p:cNvPr>
          <p:cNvGrpSpPr/>
          <p:nvPr/>
        </p:nvGrpSpPr>
        <p:grpSpPr>
          <a:xfrm>
            <a:off x="4925014" y="1188042"/>
            <a:ext cx="3117142" cy="2464669"/>
            <a:chOff x="3741176" y="2106694"/>
            <a:chExt cx="4709648" cy="3723835"/>
          </a:xfrm>
        </p:grpSpPr>
        <p:grpSp>
          <p:nvGrpSpPr>
            <p:cNvPr id="28" name="Group 8">
              <a:extLst>
                <a:ext uri="{FF2B5EF4-FFF2-40B4-BE49-F238E27FC236}">
                  <a16:creationId xmlns:a16="http://schemas.microsoft.com/office/drawing/2014/main" xmlns="" id="{4DAB0430-267E-4EE3-8198-849C84B6BA58}"/>
                </a:ext>
              </a:extLst>
            </p:cNvPr>
            <p:cNvGrpSpPr/>
            <p:nvPr/>
          </p:nvGrpSpPr>
          <p:grpSpPr>
            <a:xfrm>
              <a:off x="3741176" y="2106694"/>
              <a:ext cx="4709648" cy="3723835"/>
              <a:chOff x="2228055" y="1971102"/>
              <a:chExt cx="4575969" cy="3618138"/>
            </a:xfrm>
          </p:grpSpPr>
          <p:sp>
            <p:nvSpPr>
              <p:cNvPr id="29" name="Freeform 18">
                <a:extLst>
                  <a:ext uri="{FF2B5EF4-FFF2-40B4-BE49-F238E27FC236}">
                    <a16:creationId xmlns:a16="http://schemas.microsoft.com/office/drawing/2014/main" xmlns="" id="{68CE1573-B8EC-4CC6-814E-78B3E71991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8055" y="1971102"/>
                <a:ext cx="3243960" cy="3618138"/>
              </a:xfrm>
              <a:custGeom>
                <a:avLst/>
                <a:gdLst/>
                <a:ahLst/>
                <a:cxnLst/>
                <a:rect l="l" t="t" r="r" b="b"/>
                <a:pathLst>
                  <a:path w="3243960" h="3618138">
                    <a:moveTo>
                      <a:pt x="1764407" y="0"/>
                    </a:moveTo>
                    <a:lnTo>
                      <a:pt x="1913381" y="1203"/>
                    </a:lnTo>
                    <a:lnTo>
                      <a:pt x="2053042" y="12022"/>
                    </a:lnTo>
                    <a:lnTo>
                      <a:pt x="2185723" y="30056"/>
                    </a:lnTo>
                    <a:lnTo>
                      <a:pt x="2312583" y="56506"/>
                    </a:lnTo>
                    <a:lnTo>
                      <a:pt x="2433624" y="88967"/>
                    </a:lnTo>
                    <a:lnTo>
                      <a:pt x="2545354" y="131046"/>
                    </a:lnTo>
                    <a:lnTo>
                      <a:pt x="2653593" y="176731"/>
                    </a:lnTo>
                    <a:lnTo>
                      <a:pt x="2752521" y="230833"/>
                    </a:lnTo>
                    <a:lnTo>
                      <a:pt x="2763561" y="238103"/>
                    </a:lnTo>
                    <a:lnTo>
                      <a:pt x="2764776" y="236609"/>
                    </a:lnTo>
                    <a:cubicBezTo>
                      <a:pt x="3318761" y="687035"/>
                      <a:pt x="3404939" y="1500322"/>
                      <a:pt x="2957653" y="2056846"/>
                    </a:cubicBezTo>
                    <a:lnTo>
                      <a:pt x="2794867" y="1926012"/>
                    </a:lnTo>
                    <a:cubicBezTo>
                      <a:pt x="3170184" y="1459033"/>
                      <a:pt x="3097872" y="776605"/>
                      <a:pt x="2633024" y="398652"/>
                    </a:cubicBezTo>
                    <a:lnTo>
                      <a:pt x="2635535" y="395564"/>
                    </a:lnTo>
                    <a:cubicBezTo>
                      <a:pt x="2458856" y="294299"/>
                      <a:pt x="2250796" y="159602"/>
                      <a:pt x="1912553" y="162771"/>
                    </a:cubicBezTo>
                    <a:cubicBezTo>
                      <a:pt x="1018501" y="171149"/>
                      <a:pt x="651082" y="745769"/>
                      <a:pt x="651082" y="1464934"/>
                    </a:cubicBezTo>
                    <a:cubicBezTo>
                      <a:pt x="651082" y="2065638"/>
                      <a:pt x="1045124" y="2571338"/>
                      <a:pt x="1581345" y="2720212"/>
                    </a:cubicBezTo>
                    <a:cubicBezTo>
                      <a:pt x="2189761" y="2865156"/>
                      <a:pt x="2916596" y="3085457"/>
                      <a:pt x="3019039" y="3381117"/>
                    </a:cubicBezTo>
                    <a:lnTo>
                      <a:pt x="3030682" y="3420409"/>
                    </a:lnTo>
                    <a:lnTo>
                      <a:pt x="3049304" y="3486532"/>
                    </a:lnTo>
                    <a:lnTo>
                      <a:pt x="3067926" y="3553859"/>
                    </a:lnTo>
                    <a:lnTo>
                      <a:pt x="3088874" y="3615173"/>
                    </a:lnTo>
                    <a:lnTo>
                      <a:pt x="3090086" y="3618138"/>
                    </a:lnTo>
                    <a:lnTo>
                      <a:pt x="1487028" y="3618138"/>
                    </a:lnTo>
                    <a:lnTo>
                      <a:pt x="1482754" y="3594736"/>
                    </a:lnTo>
                    <a:lnTo>
                      <a:pt x="1471115" y="3529813"/>
                    </a:lnTo>
                    <a:lnTo>
                      <a:pt x="1458312" y="3466094"/>
                    </a:lnTo>
                    <a:lnTo>
                      <a:pt x="1443182" y="3404780"/>
                    </a:lnTo>
                    <a:lnTo>
                      <a:pt x="1428052" y="3345869"/>
                    </a:lnTo>
                    <a:lnTo>
                      <a:pt x="1409430" y="3294173"/>
                    </a:lnTo>
                    <a:lnTo>
                      <a:pt x="1389645" y="3249689"/>
                    </a:lnTo>
                    <a:lnTo>
                      <a:pt x="1368696" y="3214824"/>
                    </a:lnTo>
                    <a:lnTo>
                      <a:pt x="1345419" y="3193183"/>
                    </a:lnTo>
                    <a:lnTo>
                      <a:pt x="1319814" y="3182363"/>
                    </a:lnTo>
                    <a:lnTo>
                      <a:pt x="1290717" y="3177554"/>
                    </a:lnTo>
                    <a:lnTo>
                      <a:pt x="1256965" y="3179958"/>
                    </a:lnTo>
                    <a:lnTo>
                      <a:pt x="1223213" y="3184767"/>
                    </a:lnTo>
                    <a:lnTo>
                      <a:pt x="1191790" y="3193183"/>
                    </a:lnTo>
                    <a:lnTo>
                      <a:pt x="1161529" y="3201598"/>
                    </a:lnTo>
                    <a:lnTo>
                      <a:pt x="1133597" y="3210015"/>
                    </a:lnTo>
                    <a:lnTo>
                      <a:pt x="1112647" y="3217228"/>
                    </a:lnTo>
                    <a:lnTo>
                      <a:pt x="1062602" y="3234059"/>
                    </a:lnTo>
                    <a:lnTo>
                      <a:pt x="1005573" y="3249689"/>
                    </a:lnTo>
                    <a:lnTo>
                      <a:pt x="941560" y="3262914"/>
                    </a:lnTo>
                    <a:lnTo>
                      <a:pt x="874056" y="3271330"/>
                    </a:lnTo>
                    <a:lnTo>
                      <a:pt x="806552" y="3278543"/>
                    </a:lnTo>
                    <a:lnTo>
                      <a:pt x="737886" y="3280948"/>
                    </a:lnTo>
                    <a:lnTo>
                      <a:pt x="672709" y="3276139"/>
                    </a:lnTo>
                    <a:lnTo>
                      <a:pt x="611025" y="3265318"/>
                    </a:lnTo>
                    <a:lnTo>
                      <a:pt x="577273" y="3256902"/>
                    </a:lnTo>
                    <a:lnTo>
                      <a:pt x="543521" y="3241274"/>
                    </a:lnTo>
                    <a:lnTo>
                      <a:pt x="509769" y="3223240"/>
                    </a:lnTo>
                    <a:lnTo>
                      <a:pt x="480674" y="3201598"/>
                    </a:lnTo>
                    <a:lnTo>
                      <a:pt x="450413" y="3175149"/>
                    </a:lnTo>
                    <a:lnTo>
                      <a:pt x="427136" y="3147498"/>
                    </a:lnTo>
                    <a:lnTo>
                      <a:pt x="410841" y="3112633"/>
                    </a:lnTo>
                    <a:lnTo>
                      <a:pt x="398039" y="3072958"/>
                    </a:lnTo>
                    <a:lnTo>
                      <a:pt x="393384" y="3029676"/>
                    </a:lnTo>
                    <a:lnTo>
                      <a:pt x="398039" y="2981586"/>
                    </a:lnTo>
                    <a:lnTo>
                      <a:pt x="403859" y="2947924"/>
                    </a:lnTo>
                    <a:lnTo>
                      <a:pt x="412006" y="2910653"/>
                    </a:lnTo>
                    <a:lnTo>
                      <a:pt x="421316" y="2872182"/>
                    </a:lnTo>
                    <a:lnTo>
                      <a:pt x="424808" y="2834911"/>
                    </a:lnTo>
                    <a:lnTo>
                      <a:pt x="424808" y="2795237"/>
                    </a:lnTo>
                    <a:lnTo>
                      <a:pt x="414333" y="2760372"/>
                    </a:lnTo>
                    <a:lnTo>
                      <a:pt x="403859" y="2741136"/>
                    </a:lnTo>
                    <a:lnTo>
                      <a:pt x="385236" y="2723102"/>
                    </a:lnTo>
                    <a:lnTo>
                      <a:pt x="365452" y="2709877"/>
                    </a:lnTo>
                    <a:lnTo>
                      <a:pt x="344502" y="2699057"/>
                    </a:lnTo>
                    <a:lnTo>
                      <a:pt x="323552" y="2683427"/>
                    </a:lnTo>
                    <a:lnTo>
                      <a:pt x="307259" y="2666596"/>
                    </a:lnTo>
                    <a:lnTo>
                      <a:pt x="294455" y="2644956"/>
                    </a:lnTo>
                    <a:lnTo>
                      <a:pt x="289800" y="2620911"/>
                    </a:lnTo>
                    <a:lnTo>
                      <a:pt x="292128" y="2596866"/>
                    </a:lnTo>
                    <a:lnTo>
                      <a:pt x="300275" y="2574023"/>
                    </a:lnTo>
                    <a:lnTo>
                      <a:pt x="310750" y="2554786"/>
                    </a:lnTo>
                    <a:lnTo>
                      <a:pt x="317733" y="2535551"/>
                    </a:lnTo>
                    <a:lnTo>
                      <a:pt x="283982" y="2511505"/>
                    </a:lnTo>
                    <a:lnTo>
                      <a:pt x="260703" y="2487461"/>
                    </a:lnTo>
                    <a:lnTo>
                      <a:pt x="247901" y="2463416"/>
                    </a:lnTo>
                    <a:lnTo>
                      <a:pt x="245574" y="2436966"/>
                    </a:lnTo>
                    <a:lnTo>
                      <a:pt x="249066" y="2412922"/>
                    </a:lnTo>
                    <a:lnTo>
                      <a:pt x="258376" y="2386471"/>
                    </a:lnTo>
                    <a:lnTo>
                      <a:pt x="271178" y="2360023"/>
                    </a:lnTo>
                    <a:lnTo>
                      <a:pt x="285145" y="2333572"/>
                    </a:lnTo>
                    <a:lnTo>
                      <a:pt x="297948" y="2305921"/>
                    </a:lnTo>
                    <a:lnTo>
                      <a:pt x="310750" y="2279471"/>
                    </a:lnTo>
                    <a:lnTo>
                      <a:pt x="317733" y="2250617"/>
                    </a:lnTo>
                    <a:lnTo>
                      <a:pt x="294455" y="2228976"/>
                    </a:lnTo>
                    <a:lnTo>
                      <a:pt x="261868" y="2212145"/>
                    </a:lnTo>
                    <a:lnTo>
                      <a:pt x="225789" y="2196515"/>
                    </a:lnTo>
                    <a:lnTo>
                      <a:pt x="188545" y="2183290"/>
                    </a:lnTo>
                    <a:lnTo>
                      <a:pt x="150138" y="2170066"/>
                    </a:lnTo>
                    <a:lnTo>
                      <a:pt x="111731" y="2156841"/>
                    </a:lnTo>
                    <a:lnTo>
                      <a:pt x="75651" y="2141212"/>
                    </a:lnTo>
                    <a:lnTo>
                      <a:pt x="46554" y="2124381"/>
                    </a:lnTo>
                    <a:lnTo>
                      <a:pt x="20950" y="2100335"/>
                    </a:lnTo>
                    <a:lnTo>
                      <a:pt x="5820" y="2071482"/>
                    </a:lnTo>
                    <a:lnTo>
                      <a:pt x="0" y="2041425"/>
                    </a:lnTo>
                    <a:lnTo>
                      <a:pt x="4656" y="2012571"/>
                    </a:lnTo>
                    <a:lnTo>
                      <a:pt x="15130" y="1986122"/>
                    </a:lnTo>
                    <a:lnTo>
                      <a:pt x="31424" y="1964481"/>
                    </a:lnTo>
                    <a:lnTo>
                      <a:pt x="51209" y="1942841"/>
                    </a:lnTo>
                    <a:lnTo>
                      <a:pt x="69831" y="1924807"/>
                    </a:lnTo>
                    <a:lnTo>
                      <a:pt x="84961" y="1910380"/>
                    </a:lnTo>
                    <a:lnTo>
                      <a:pt x="129188" y="1857481"/>
                    </a:lnTo>
                    <a:lnTo>
                      <a:pt x="175742" y="1809391"/>
                    </a:lnTo>
                    <a:lnTo>
                      <a:pt x="222297" y="1761301"/>
                    </a:lnTo>
                    <a:lnTo>
                      <a:pt x="266523" y="1708402"/>
                    </a:lnTo>
                    <a:lnTo>
                      <a:pt x="308423" y="1656704"/>
                    </a:lnTo>
                    <a:lnTo>
                      <a:pt x="346829" y="1597795"/>
                    </a:lnTo>
                    <a:lnTo>
                      <a:pt x="378254" y="1534075"/>
                    </a:lnTo>
                    <a:lnTo>
                      <a:pt x="395711" y="1481176"/>
                    </a:lnTo>
                    <a:lnTo>
                      <a:pt x="401531" y="1429479"/>
                    </a:lnTo>
                    <a:lnTo>
                      <a:pt x="401531" y="1374175"/>
                    </a:lnTo>
                    <a:cubicBezTo>
                      <a:pt x="401143" y="1354538"/>
                      <a:pt x="400754" y="1334901"/>
                      <a:pt x="400367" y="1315264"/>
                    </a:cubicBezTo>
                    <a:lnTo>
                      <a:pt x="398039" y="1256355"/>
                    </a:lnTo>
                    <a:lnTo>
                      <a:pt x="400367" y="1192635"/>
                    </a:lnTo>
                    <a:lnTo>
                      <a:pt x="406186" y="1125309"/>
                    </a:lnTo>
                    <a:lnTo>
                      <a:pt x="471362" y="847589"/>
                    </a:lnTo>
                    <a:lnTo>
                      <a:pt x="512097" y="746600"/>
                    </a:lnTo>
                    <a:lnTo>
                      <a:pt x="560979" y="652824"/>
                    </a:lnTo>
                    <a:lnTo>
                      <a:pt x="618008" y="565059"/>
                    </a:lnTo>
                    <a:lnTo>
                      <a:pt x="683184" y="482103"/>
                    </a:lnTo>
                    <a:lnTo>
                      <a:pt x="755343" y="406361"/>
                    </a:lnTo>
                    <a:lnTo>
                      <a:pt x="833322" y="336631"/>
                    </a:lnTo>
                    <a:lnTo>
                      <a:pt x="918283" y="272912"/>
                    </a:lnTo>
                    <a:lnTo>
                      <a:pt x="1006736" y="216405"/>
                    </a:lnTo>
                    <a:lnTo>
                      <a:pt x="1102172" y="165911"/>
                    </a:lnTo>
                    <a:lnTo>
                      <a:pt x="1199936" y="123832"/>
                    </a:lnTo>
                    <a:lnTo>
                      <a:pt x="1298864" y="86563"/>
                    </a:lnTo>
                    <a:lnTo>
                      <a:pt x="1631727" y="1082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  <p:grpSp>
            <p:nvGrpSpPr>
              <p:cNvPr id="30" name="Group 14">
                <a:extLst>
                  <a:ext uri="{FF2B5EF4-FFF2-40B4-BE49-F238E27FC236}">
                    <a16:creationId xmlns:a16="http://schemas.microsoft.com/office/drawing/2014/main" xmlns="" id="{33190197-7850-4655-9BB9-10055560651B}"/>
                  </a:ext>
                </a:extLst>
              </p:cNvPr>
              <p:cNvGrpSpPr/>
              <p:nvPr/>
            </p:nvGrpSpPr>
            <p:grpSpPr>
              <a:xfrm>
                <a:off x="4023554" y="4019367"/>
                <a:ext cx="1008112" cy="734938"/>
                <a:chOff x="3509379" y="4293096"/>
                <a:chExt cx="1008112" cy="734938"/>
              </a:xfrm>
            </p:grpSpPr>
            <p:sp>
              <p:nvSpPr>
                <p:cNvPr id="32" name="Rounded Rectangle 10">
                  <a:extLst>
                    <a:ext uri="{FF2B5EF4-FFF2-40B4-BE49-F238E27FC236}">
                      <a16:creationId xmlns:a16="http://schemas.microsoft.com/office/drawing/2014/main" xmlns="" id="{A39CD9C9-5774-4BA6-9EA3-08AF13A9528F}"/>
                    </a:ext>
                  </a:extLst>
                </p:cNvPr>
                <p:cNvSpPr/>
                <p:nvPr/>
              </p:nvSpPr>
              <p:spPr>
                <a:xfrm>
                  <a:off x="3509379" y="4293096"/>
                  <a:ext cx="1008112" cy="18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50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3" name="Rounded Rectangle 13">
                  <a:extLst>
                    <a:ext uri="{FF2B5EF4-FFF2-40B4-BE49-F238E27FC236}">
                      <a16:creationId xmlns:a16="http://schemas.microsoft.com/office/drawing/2014/main" xmlns="" id="{79C7EBE0-E62E-476E-8C99-93FDCA804F57}"/>
                    </a:ext>
                  </a:extLst>
                </p:cNvPr>
                <p:cNvSpPr/>
                <p:nvPr/>
              </p:nvSpPr>
              <p:spPr>
                <a:xfrm>
                  <a:off x="3581435" y="4537695"/>
                  <a:ext cx="864000" cy="18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50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4" name="Chord 12">
                  <a:extLst>
                    <a:ext uri="{FF2B5EF4-FFF2-40B4-BE49-F238E27FC236}">
                      <a16:creationId xmlns:a16="http://schemas.microsoft.com/office/drawing/2014/main" xmlns="" id="{1E4596FA-A0CD-49E9-9C23-6B854DAEA689}"/>
                    </a:ext>
                  </a:extLst>
                </p:cNvPr>
                <p:cNvSpPr/>
                <p:nvPr/>
              </p:nvSpPr>
              <p:spPr>
                <a:xfrm>
                  <a:off x="3766973" y="4535109"/>
                  <a:ext cx="492925" cy="492925"/>
                </a:xfrm>
                <a:prstGeom prst="chord">
                  <a:avLst>
                    <a:gd name="adj1" fmla="val 21471232"/>
                    <a:gd name="adj2" fmla="val 10878117"/>
                  </a:avLst>
                </a:prstGeom>
                <a:solidFill>
                  <a:schemeClr val="tx2">
                    <a:lumMod val="50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31" name="Freeform 18">
                <a:extLst>
                  <a:ext uri="{FF2B5EF4-FFF2-40B4-BE49-F238E27FC236}">
                    <a16:creationId xmlns:a16="http://schemas.microsoft.com/office/drawing/2014/main" xmlns="" id="{6B2AC1FA-56C9-4CBE-A123-4FD638930CA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560064" y="1971102"/>
                <a:ext cx="3243960" cy="3618138"/>
              </a:xfrm>
              <a:custGeom>
                <a:avLst/>
                <a:gdLst/>
                <a:ahLst/>
                <a:cxnLst/>
                <a:rect l="l" t="t" r="r" b="b"/>
                <a:pathLst>
                  <a:path w="3243960" h="3618138">
                    <a:moveTo>
                      <a:pt x="1764407" y="0"/>
                    </a:moveTo>
                    <a:lnTo>
                      <a:pt x="1631727" y="10821"/>
                    </a:lnTo>
                    <a:lnTo>
                      <a:pt x="1298864" y="86563"/>
                    </a:lnTo>
                    <a:lnTo>
                      <a:pt x="1199936" y="123832"/>
                    </a:lnTo>
                    <a:lnTo>
                      <a:pt x="1102172" y="165911"/>
                    </a:lnTo>
                    <a:lnTo>
                      <a:pt x="1006736" y="216405"/>
                    </a:lnTo>
                    <a:lnTo>
                      <a:pt x="918283" y="272912"/>
                    </a:lnTo>
                    <a:lnTo>
                      <a:pt x="833322" y="336631"/>
                    </a:lnTo>
                    <a:lnTo>
                      <a:pt x="755343" y="406361"/>
                    </a:lnTo>
                    <a:lnTo>
                      <a:pt x="683184" y="482103"/>
                    </a:lnTo>
                    <a:lnTo>
                      <a:pt x="618008" y="565059"/>
                    </a:lnTo>
                    <a:lnTo>
                      <a:pt x="560979" y="652824"/>
                    </a:lnTo>
                    <a:lnTo>
                      <a:pt x="512097" y="746600"/>
                    </a:lnTo>
                    <a:lnTo>
                      <a:pt x="471362" y="847589"/>
                    </a:lnTo>
                    <a:lnTo>
                      <a:pt x="406186" y="1125309"/>
                    </a:lnTo>
                    <a:lnTo>
                      <a:pt x="400367" y="1192635"/>
                    </a:lnTo>
                    <a:lnTo>
                      <a:pt x="398039" y="1256355"/>
                    </a:lnTo>
                    <a:lnTo>
                      <a:pt x="400367" y="1315264"/>
                    </a:lnTo>
                    <a:cubicBezTo>
                      <a:pt x="400754" y="1334901"/>
                      <a:pt x="401143" y="1354538"/>
                      <a:pt x="401531" y="1374175"/>
                    </a:cubicBezTo>
                    <a:lnTo>
                      <a:pt x="401531" y="1429479"/>
                    </a:lnTo>
                    <a:lnTo>
                      <a:pt x="395711" y="1481176"/>
                    </a:lnTo>
                    <a:lnTo>
                      <a:pt x="378254" y="1534075"/>
                    </a:lnTo>
                    <a:lnTo>
                      <a:pt x="346829" y="1597795"/>
                    </a:lnTo>
                    <a:lnTo>
                      <a:pt x="308423" y="1656704"/>
                    </a:lnTo>
                    <a:lnTo>
                      <a:pt x="266523" y="1708402"/>
                    </a:lnTo>
                    <a:lnTo>
                      <a:pt x="222297" y="1761301"/>
                    </a:lnTo>
                    <a:lnTo>
                      <a:pt x="175742" y="1809391"/>
                    </a:lnTo>
                    <a:lnTo>
                      <a:pt x="129188" y="1857481"/>
                    </a:lnTo>
                    <a:lnTo>
                      <a:pt x="84961" y="1910380"/>
                    </a:lnTo>
                    <a:lnTo>
                      <a:pt x="69831" y="1924807"/>
                    </a:lnTo>
                    <a:lnTo>
                      <a:pt x="51209" y="1942841"/>
                    </a:lnTo>
                    <a:lnTo>
                      <a:pt x="31424" y="1964481"/>
                    </a:lnTo>
                    <a:lnTo>
                      <a:pt x="15130" y="1986122"/>
                    </a:lnTo>
                    <a:lnTo>
                      <a:pt x="4656" y="2012571"/>
                    </a:lnTo>
                    <a:lnTo>
                      <a:pt x="0" y="2041425"/>
                    </a:lnTo>
                    <a:lnTo>
                      <a:pt x="5820" y="2071482"/>
                    </a:lnTo>
                    <a:lnTo>
                      <a:pt x="20950" y="2100335"/>
                    </a:lnTo>
                    <a:lnTo>
                      <a:pt x="46554" y="2124381"/>
                    </a:lnTo>
                    <a:lnTo>
                      <a:pt x="75651" y="2141212"/>
                    </a:lnTo>
                    <a:lnTo>
                      <a:pt x="111731" y="2156841"/>
                    </a:lnTo>
                    <a:lnTo>
                      <a:pt x="150138" y="2170066"/>
                    </a:lnTo>
                    <a:lnTo>
                      <a:pt x="188545" y="2183290"/>
                    </a:lnTo>
                    <a:lnTo>
                      <a:pt x="225789" y="2196515"/>
                    </a:lnTo>
                    <a:lnTo>
                      <a:pt x="261868" y="2212145"/>
                    </a:lnTo>
                    <a:lnTo>
                      <a:pt x="294455" y="2228976"/>
                    </a:lnTo>
                    <a:lnTo>
                      <a:pt x="317733" y="2250617"/>
                    </a:lnTo>
                    <a:lnTo>
                      <a:pt x="310750" y="2279471"/>
                    </a:lnTo>
                    <a:lnTo>
                      <a:pt x="297948" y="2305921"/>
                    </a:lnTo>
                    <a:lnTo>
                      <a:pt x="285145" y="2333572"/>
                    </a:lnTo>
                    <a:lnTo>
                      <a:pt x="271178" y="2360023"/>
                    </a:lnTo>
                    <a:lnTo>
                      <a:pt x="258376" y="2386471"/>
                    </a:lnTo>
                    <a:lnTo>
                      <a:pt x="249066" y="2412922"/>
                    </a:lnTo>
                    <a:lnTo>
                      <a:pt x="245574" y="2436966"/>
                    </a:lnTo>
                    <a:lnTo>
                      <a:pt x="247901" y="2463416"/>
                    </a:lnTo>
                    <a:lnTo>
                      <a:pt x="260703" y="2487461"/>
                    </a:lnTo>
                    <a:lnTo>
                      <a:pt x="283982" y="2511505"/>
                    </a:lnTo>
                    <a:lnTo>
                      <a:pt x="317733" y="2535551"/>
                    </a:lnTo>
                    <a:lnTo>
                      <a:pt x="310750" y="2554786"/>
                    </a:lnTo>
                    <a:lnTo>
                      <a:pt x="300275" y="2574023"/>
                    </a:lnTo>
                    <a:lnTo>
                      <a:pt x="292128" y="2596866"/>
                    </a:lnTo>
                    <a:lnTo>
                      <a:pt x="289800" y="2620911"/>
                    </a:lnTo>
                    <a:lnTo>
                      <a:pt x="294455" y="2644956"/>
                    </a:lnTo>
                    <a:lnTo>
                      <a:pt x="307259" y="2666596"/>
                    </a:lnTo>
                    <a:lnTo>
                      <a:pt x="323552" y="2683427"/>
                    </a:lnTo>
                    <a:lnTo>
                      <a:pt x="344502" y="2699057"/>
                    </a:lnTo>
                    <a:lnTo>
                      <a:pt x="365452" y="2709877"/>
                    </a:lnTo>
                    <a:lnTo>
                      <a:pt x="385236" y="2723102"/>
                    </a:lnTo>
                    <a:lnTo>
                      <a:pt x="403859" y="2741136"/>
                    </a:lnTo>
                    <a:lnTo>
                      <a:pt x="414333" y="2760372"/>
                    </a:lnTo>
                    <a:lnTo>
                      <a:pt x="424808" y="2795237"/>
                    </a:lnTo>
                    <a:lnTo>
                      <a:pt x="424808" y="2834911"/>
                    </a:lnTo>
                    <a:lnTo>
                      <a:pt x="421316" y="2872182"/>
                    </a:lnTo>
                    <a:lnTo>
                      <a:pt x="412006" y="2910653"/>
                    </a:lnTo>
                    <a:lnTo>
                      <a:pt x="403859" y="2947924"/>
                    </a:lnTo>
                    <a:lnTo>
                      <a:pt x="398039" y="2981586"/>
                    </a:lnTo>
                    <a:lnTo>
                      <a:pt x="393384" y="3029676"/>
                    </a:lnTo>
                    <a:lnTo>
                      <a:pt x="398039" y="3072958"/>
                    </a:lnTo>
                    <a:lnTo>
                      <a:pt x="410841" y="3112633"/>
                    </a:lnTo>
                    <a:lnTo>
                      <a:pt x="427136" y="3147498"/>
                    </a:lnTo>
                    <a:lnTo>
                      <a:pt x="450413" y="3175149"/>
                    </a:lnTo>
                    <a:lnTo>
                      <a:pt x="480674" y="3201598"/>
                    </a:lnTo>
                    <a:lnTo>
                      <a:pt x="509769" y="3223240"/>
                    </a:lnTo>
                    <a:lnTo>
                      <a:pt x="543521" y="3241274"/>
                    </a:lnTo>
                    <a:lnTo>
                      <a:pt x="577273" y="3256902"/>
                    </a:lnTo>
                    <a:lnTo>
                      <a:pt x="611025" y="3265318"/>
                    </a:lnTo>
                    <a:lnTo>
                      <a:pt x="672709" y="3276139"/>
                    </a:lnTo>
                    <a:lnTo>
                      <a:pt x="737886" y="3280948"/>
                    </a:lnTo>
                    <a:lnTo>
                      <a:pt x="806552" y="3278543"/>
                    </a:lnTo>
                    <a:lnTo>
                      <a:pt x="874056" y="3271330"/>
                    </a:lnTo>
                    <a:lnTo>
                      <a:pt x="941560" y="3262914"/>
                    </a:lnTo>
                    <a:lnTo>
                      <a:pt x="1005573" y="3249689"/>
                    </a:lnTo>
                    <a:lnTo>
                      <a:pt x="1062602" y="3234059"/>
                    </a:lnTo>
                    <a:lnTo>
                      <a:pt x="1112647" y="3217228"/>
                    </a:lnTo>
                    <a:lnTo>
                      <a:pt x="1133597" y="3210015"/>
                    </a:lnTo>
                    <a:lnTo>
                      <a:pt x="1161529" y="3201598"/>
                    </a:lnTo>
                    <a:lnTo>
                      <a:pt x="1191790" y="3193183"/>
                    </a:lnTo>
                    <a:lnTo>
                      <a:pt x="1223213" y="3184767"/>
                    </a:lnTo>
                    <a:lnTo>
                      <a:pt x="1256965" y="3179958"/>
                    </a:lnTo>
                    <a:lnTo>
                      <a:pt x="1290717" y="3177554"/>
                    </a:lnTo>
                    <a:lnTo>
                      <a:pt x="1319814" y="3182363"/>
                    </a:lnTo>
                    <a:lnTo>
                      <a:pt x="1345419" y="3193183"/>
                    </a:lnTo>
                    <a:lnTo>
                      <a:pt x="1368696" y="3214824"/>
                    </a:lnTo>
                    <a:lnTo>
                      <a:pt x="1389645" y="3249689"/>
                    </a:lnTo>
                    <a:lnTo>
                      <a:pt x="1409430" y="3294173"/>
                    </a:lnTo>
                    <a:lnTo>
                      <a:pt x="1428052" y="3345869"/>
                    </a:lnTo>
                    <a:lnTo>
                      <a:pt x="1443182" y="3404780"/>
                    </a:lnTo>
                    <a:lnTo>
                      <a:pt x="1458312" y="3466094"/>
                    </a:lnTo>
                    <a:lnTo>
                      <a:pt x="1471115" y="3529813"/>
                    </a:lnTo>
                    <a:lnTo>
                      <a:pt x="1482754" y="3594736"/>
                    </a:lnTo>
                    <a:lnTo>
                      <a:pt x="1487029" y="3618138"/>
                    </a:lnTo>
                    <a:lnTo>
                      <a:pt x="3090086" y="3618138"/>
                    </a:lnTo>
                    <a:lnTo>
                      <a:pt x="3088874" y="3615173"/>
                    </a:lnTo>
                    <a:lnTo>
                      <a:pt x="3067926" y="3553859"/>
                    </a:lnTo>
                    <a:lnTo>
                      <a:pt x="3049304" y="3486532"/>
                    </a:lnTo>
                    <a:lnTo>
                      <a:pt x="3030682" y="3420409"/>
                    </a:lnTo>
                    <a:lnTo>
                      <a:pt x="3019039" y="3381117"/>
                    </a:lnTo>
                    <a:cubicBezTo>
                      <a:pt x="2916596" y="3085457"/>
                      <a:pt x="2189761" y="2865156"/>
                      <a:pt x="1581345" y="2720212"/>
                    </a:cubicBezTo>
                    <a:cubicBezTo>
                      <a:pt x="1045124" y="2571338"/>
                      <a:pt x="651082" y="2065638"/>
                      <a:pt x="651082" y="1464934"/>
                    </a:cubicBezTo>
                    <a:cubicBezTo>
                      <a:pt x="651082" y="745769"/>
                      <a:pt x="1018501" y="171149"/>
                      <a:pt x="1912553" y="162771"/>
                    </a:cubicBezTo>
                    <a:cubicBezTo>
                      <a:pt x="2250796" y="159602"/>
                      <a:pt x="2458856" y="294299"/>
                      <a:pt x="2635535" y="395564"/>
                    </a:cubicBezTo>
                    <a:lnTo>
                      <a:pt x="2633024" y="398652"/>
                    </a:lnTo>
                    <a:cubicBezTo>
                      <a:pt x="3097872" y="776605"/>
                      <a:pt x="3170184" y="1459033"/>
                      <a:pt x="2794867" y="1926012"/>
                    </a:cubicBezTo>
                    <a:lnTo>
                      <a:pt x="2957653" y="2056846"/>
                    </a:lnTo>
                    <a:cubicBezTo>
                      <a:pt x="3404939" y="1500322"/>
                      <a:pt x="3318761" y="687035"/>
                      <a:pt x="2764776" y="236609"/>
                    </a:cubicBezTo>
                    <a:lnTo>
                      <a:pt x="2763561" y="238103"/>
                    </a:lnTo>
                    <a:lnTo>
                      <a:pt x="2752521" y="230833"/>
                    </a:lnTo>
                    <a:lnTo>
                      <a:pt x="2653593" y="176731"/>
                    </a:lnTo>
                    <a:lnTo>
                      <a:pt x="2545354" y="131046"/>
                    </a:lnTo>
                    <a:lnTo>
                      <a:pt x="2433624" y="88967"/>
                    </a:lnTo>
                    <a:lnTo>
                      <a:pt x="2312583" y="56506"/>
                    </a:lnTo>
                    <a:lnTo>
                      <a:pt x="2185723" y="30056"/>
                    </a:lnTo>
                    <a:lnTo>
                      <a:pt x="2053042" y="12022"/>
                    </a:lnTo>
                    <a:lnTo>
                      <a:pt x="1913381" y="120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</p:grpSp>
        <p:grpSp>
          <p:nvGrpSpPr>
            <p:cNvPr id="53" name="Graphic 33">
              <a:extLst>
                <a:ext uri="{FF2B5EF4-FFF2-40B4-BE49-F238E27FC236}">
                  <a16:creationId xmlns:a16="http://schemas.microsoft.com/office/drawing/2014/main" xmlns="" id="{AD9D1006-6714-4EA7-BB97-A9E40716BBCF}"/>
                </a:ext>
              </a:extLst>
            </p:cNvPr>
            <p:cNvGrpSpPr/>
            <p:nvPr/>
          </p:nvGrpSpPr>
          <p:grpSpPr>
            <a:xfrm>
              <a:off x="5396784" y="2778453"/>
              <a:ext cx="1364502" cy="1261798"/>
              <a:chOff x="7424910" y="2405641"/>
              <a:chExt cx="1771650" cy="1638300"/>
            </a:xfrm>
            <a:solidFill>
              <a:schemeClr val="accent2"/>
            </a:solidFill>
          </p:grpSpPr>
          <p:sp>
            <p:nvSpPr>
              <p:cNvPr id="54" name="Freeform: Shape 46">
                <a:extLst>
                  <a:ext uri="{FF2B5EF4-FFF2-40B4-BE49-F238E27FC236}">
                    <a16:creationId xmlns:a16="http://schemas.microsoft.com/office/drawing/2014/main" xmlns="" id="{9341F390-7186-4D90-8AFB-DE81FFC3A372}"/>
                  </a:ext>
                </a:extLst>
              </p:cNvPr>
              <p:cNvSpPr/>
              <p:nvPr/>
            </p:nvSpPr>
            <p:spPr>
              <a:xfrm>
                <a:off x="7417766" y="2398092"/>
                <a:ext cx="885825" cy="1647825"/>
              </a:xfrm>
              <a:custGeom>
                <a:avLst/>
                <a:gdLst>
                  <a:gd name="connsiteX0" fmla="*/ 749141 w 885825"/>
                  <a:gd name="connsiteY0" fmla="*/ 1281042 h 1647825"/>
                  <a:gd name="connsiteX1" fmla="*/ 858679 w 885825"/>
                  <a:gd name="connsiteY1" fmla="*/ 1312474 h 1647825"/>
                  <a:gd name="connsiteX2" fmla="*/ 858679 w 885825"/>
                  <a:gd name="connsiteY2" fmla="*/ 1287709 h 1647825"/>
                  <a:gd name="connsiteX3" fmla="*/ 861536 w 885825"/>
                  <a:gd name="connsiteY3" fmla="*/ 1006722 h 1647825"/>
                  <a:gd name="connsiteX4" fmla="*/ 855821 w 885825"/>
                  <a:gd name="connsiteY4" fmla="*/ 975289 h 1647825"/>
                  <a:gd name="connsiteX5" fmla="*/ 791051 w 885825"/>
                  <a:gd name="connsiteY5" fmla="*/ 885754 h 1647825"/>
                  <a:gd name="connsiteX6" fmla="*/ 770096 w 885825"/>
                  <a:gd name="connsiteY6" fmla="*/ 880039 h 1647825"/>
                  <a:gd name="connsiteX7" fmla="*/ 745331 w 885825"/>
                  <a:gd name="connsiteY7" fmla="*/ 880039 h 1647825"/>
                  <a:gd name="connsiteX8" fmla="*/ 718661 w 885825"/>
                  <a:gd name="connsiteY8" fmla="*/ 884802 h 1647825"/>
                  <a:gd name="connsiteX9" fmla="*/ 630079 w 885825"/>
                  <a:gd name="connsiteY9" fmla="*/ 1042917 h 1647825"/>
                  <a:gd name="connsiteX10" fmla="*/ 618649 w 885825"/>
                  <a:gd name="connsiteY10" fmla="*/ 1060062 h 1647825"/>
                  <a:gd name="connsiteX11" fmla="*/ 604361 w 885825"/>
                  <a:gd name="connsiteY11" fmla="*/ 1049584 h 1647825"/>
                  <a:gd name="connsiteX12" fmla="*/ 711041 w 885825"/>
                  <a:gd name="connsiteY12" fmla="*/ 859084 h 1647825"/>
                  <a:gd name="connsiteX13" fmla="*/ 737711 w 885825"/>
                  <a:gd name="connsiteY13" fmla="*/ 854322 h 1647825"/>
                  <a:gd name="connsiteX14" fmla="*/ 768191 w 885825"/>
                  <a:gd name="connsiteY14" fmla="*/ 857179 h 1647825"/>
                  <a:gd name="connsiteX15" fmla="*/ 846296 w 885825"/>
                  <a:gd name="connsiteY15" fmla="*/ 891469 h 1647825"/>
                  <a:gd name="connsiteX16" fmla="*/ 855821 w 885825"/>
                  <a:gd name="connsiteY16" fmla="*/ 707637 h 1647825"/>
                  <a:gd name="connsiteX17" fmla="*/ 856774 w 885825"/>
                  <a:gd name="connsiteY17" fmla="*/ 681919 h 1647825"/>
                  <a:gd name="connsiteX18" fmla="*/ 863441 w 885825"/>
                  <a:gd name="connsiteY18" fmla="*/ 650487 h 1647825"/>
                  <a:gd name="connsiteX19" fmla="*/ 868204 w 885825"/>
                  <a:gd name="connsiteY19" fmla="*/ 619054 h 1647825"/>
                  <a:gd name="connsiteX20" fmla="*/ 856774 w 885825"/>
                  <a:gd name="connsiteY20" fmla="*/ 311397 h 1647825"/>
                  <a:gd name="connsiteX21" fmla="*/ 856774 w 885825"/>
                  <a:gd name="connsiteY21" fmla="*/ 280917 h 1647825"/>
                  <a:gd name="connsiteX22" fmla="*/ 856774 w 885825"/>
                  <a:gd name="connsiteY22" fmla="*/ 220909 h 1647825"/>
                  <a:gd name="connsiteX23" fmla="*/ 854869 w 885825"/>
                  <a:gd name="connsiteY23" fmla="*/ 221862 h 1647825"/>
                  <a:gd name="connsiteX24" fmla="*/ 776764 w 885825"/>
                  <a:gd name="connsiteY24" fmla="*/ 71367 h 1647825"/>
                  <a:gd name="connsiteX25" fmla="*/ 750094 w 885825"/>
                  <a:gd name="connsiteY25" fmla="*/ 50412 h 1647825"/>
                  <a:gd name="connsiteX26" fmla="*/ 656749 w 885825"/>
                  <a:gd name="connsiteY26" fmla="*/ 12312 h 1647825"/>
                  <a:gd name="connsiteX27" fmla="*/ 623411 w 885825"/>
                  <a:gd name="connsiteY27" fmla="*/ 8502 h 1647825"/>
                  <a:gd name="connsiteX28" fmla="*/ 391954 w 885825"/>
                  <a:gd name="connsiteY28" fmla="*/ 227577 h 1647825"/>
                  <a:gd name="connsiteX29" fmla="*/ 405289 w 885825"/>
                  <a:gd name="connsiteY29" fmla="*/ 253294 h 1647825"/>
                  <a:gd name="connsiteX30" fmla="*/ 520541 w 885825"/>
                  <a:gd name="connsiteY30" fmla="*/ 332352 h 1647825"/>
                  <a:gd name="connsiteX31" fmla="*/ 551021 w 885825"/>
                  <a:gd name="connsiteY31" fmla="*/ 335209 h 1647825"/>
                  <a:gd name="connsiteX32" fmla="*/ 718661 w 885825"/>
                  <a:gd name="connsiteY32" fmla="*/ 198049 h 1647825"/>
                  <a:gd name="connsiteX33" fmla="*/ 722471 w 885825"/>
                  <a:gd name="connsiteY33" fmla="*/ 163759 h 1647825"/>
                  <a:gd name="connsiteX34" fmla="*/ 743426 w 885825"/>
                  <a:gd name="connsiteY34" fmla="*/ 146614 h 1647825"/>
                  <a:gd name="connsiteX35" fmla="*/ 758666 w 885825"/>
                  <a:gd name="connsiteY35" fmla="*/ 164712 h 1647825"/>
                  <a:gd name="connsiteX36" fmla="*/ 635794 w 885825"/>
                  <a:gd name="connsiteY36" fmla="*/ 353307 h 1647825"/>
                  <a:gd name="connsiteX37" fmla="*/ 708184 w 885825"/>
                  <a:gd name="connsiteY37" fmla="*/ 407599 h 1647825"/>
                  <a:gd name="connsiteX38" fmla="*/ 726281 w 885825"/>
                  <a:gd name="connsiteY38" fmla="*/ 432364 h 1647825"/>
                  <a:gd name="connsiteX39" fmla="*/ 757714 w 885825"/>
                  <a:gd name="connsiteY39" fmla="*/ 584764 h 1647825"/>
                  <a:gd name="connsiteX40" fmla="*/ 751046 w 885825"/>
                  <a:gd name="connsiteY40" fmla="*/ 611434 h 1647825"/>
                  <a:gd name="connsiteX41" fmla="*/ 741521 w 885825"/>
                  <a:gd name="connsiteY41" fmla="*/ 637152 h 1647825"/>
                  <a:gd name="connsiteX42" fmla="*/ 727234 w 885825"/>
                  <a:gd name="connsiteY42" fmla="*/ 661917 h 1647825"/>
                  <a:gd name="connsiteX43" fmla="*/ 687229 w 885825"/>
                  <a:gd name="connsiteY43" fmla="*/ 706684 h 1647825"/>
                  <a:gd name="connsiteX44" fmla="*/ 737711 w 885825"/>
                  <a:gd name="connsiteY44" fmla="*/ 786694 h 1647825"/>
                  <a:gd name="connsiteX45" fmla="*/ 760571 w 885825"/>
                  <a:gd name="connsiteY45" fmla="*/ 796219 h 1647825"/>
                  <a:gd name="connsiteX46" fmla="*/ 788194 w 885825"/>
                  <a:gd name="connsiteY46" fmla="*/ 799077 h 1647825"/>
                  <a:gd name="connsiteX47" fmla="*/ 783431 w 885825"/>
                  <a:gd name="connsiteY47" fmla="*/ 835272 h 1647825"/>
                  <a:gd name="connsiteX48" fmla="*/ 752951 w 885825"/>
                  <a:gd name="connsiteY48" fmla="*/ 830509 h 1647825"/>
                  <a:gd name="connsiteX49" fmla="*/ 724376 w 885825"/>
                  <a:gd name="connsiteY49" fmla="*/ 820032 h 1647825"/>
                  <a:gd name="connsiteX50" fmla="*/ 653891 w 885825"/>
                  <a:gd name="connsiteY50" fmla="*/ 728592 h 1647825"/>
                  <a:gd name="connsiteX51" fmla="*/ 381476 w 885825"/>
                  <a:gd name="connsiteY51" fmla="*/ 658107 h 1647825"/>
                  <a:gd name="connsiteX52" fmla="*/ 384334 w 885825"/>
                  <a:gd name="connsiteY52" fmla="*/ 635247 h 1647825"/>
                  <a:gd name="connsiteX53" fmla="*/ 411004 w 885825"/>
                  <a:gd name="connsiteY53" fmla="*/ 639057 h 1647825"/>
                  <a:gd name="connsiteX54" fmla="*/ 541496 w 885825"/>
                  <a:gd name="connsiteY54" fmla="*/ 717162 h 1647825"/>
                  <a:gd name="connsiteX55" fmla="*/ 552926 w 885825"/>
                  <a:gd name="connsiteY55" fmla="*/ 716209 h 1647825"/>
                  <a:gd name="connsiteX56" fmla="*/ 693896 w 885825"/>
                  <a:gd name="connsiteY56" fmla="*/ 638104 h 1647825"/>
                  <a:gd name="connsiteX57" fmla="*/ 710089 w 885825"/>
                  <a:gd name="connsiteY57" fmla="*/ 608577 h 1647825"/>
                  <a:gd name="connsiteX58" fmla="*/ 710089 w 885825"/>
                  <a:gd name="connsiteY58" fmla="*/ 475227 h 1647825"/>
                  <a:gd name="connsiteX59" fmla="*/ 693896 w 885825"/>
                  <a:gd name="connsiteY59" fmla="*/ 445699 h 1647825"/>
                  <a:gd name="connsiteX60" fmla="*/ 551974 w 885825"/>
                  <a:gd name="connsiteY60" fmla="*/ 370452 h 1647825"/>
                  <a:gd name="connsiteX61" fmla="*/ 532924 w 885825"/>
                  <a:gd name="connsiteY61" fmla="*/ 368547 h 1647825"/>
                  <a:gd name="connsiteX62" fmla="*/ 397669 w 885825"/>
                  <a:gd name="connsiteY62" fmla="*/ 301872 h 1647825"/>
                  <a:gd name="connsiteX63" fmla="*/ 371951 w 885825"/>
                  <a:gd name="connsiteY63" fmla="*/ 293299 h 1647825"/>
                  <a:gd name="connsiteX64" fmla="*/ 180499 w 885825"/>
                  <a:gd name="connsiteY64" fmla="*/ 376167 h 1647825"/>
                  <a:gd name="connsiteX65" fmla="*/ 175736 w 885825"/>
                  <a:gd name="connsiteY65" fmla="*/ 505707 h 1647825"/>
                  <a:gd name="connsiteX66" fmla="*/ 181451 w 885825"/>
                  <a:gd name="connsiteY66" fmla="*/ 532377 h 1647825"/>
                  <a:gd name="connsiteX67" fmla="*/ 202406 w 885825"/>
                  <a:gd name="connsiteY67" fmla="*/ 580954 h 1647825"/>
                  <a:gd name="connsiteX68" fmla="*/ 217646 w 885825"/>
                  <a:gd name="connsiteY68" fmla="*/ 581907 h 1647825"/>
                  <a:gd name="connsiteX69" fmla="*/ 239554 w 885825"/>
                  <a:gd name="connsiteY69" fmla="*/ 580002 h 1647825"/>
                  <a:gd name="connsiteX70" fmla="*/ 260509 w 885825"/>
                  <a:gd name="connsiteY70" fmla="*/ 575239 h 1647825"/>
                  <a:gd name="connsiteX71" fmla="*/ 344329 w 885825"/>
                  <a:gd name="connsiteY71" fmla="*/ 490467 h 1647825"/>
                  <a:gd name="connsiteX72" fmla="*/ 351949 w 885825"/>
                  <a:gd name="connsiteY72" fmla="*/ 465702 h 1647825"/>
                  <a:gd name="connsiteX73" fmla="*/ 361474 w 885825"/>
                  <a:gd name="connsiteY73" fmla="*/ 415219 h 1647825"/>
                  <a:gd name="connsiteX74" fmla="*/ 390049 w 885825"/>
                  <a:gd name="connsiteY74" fmla="*/ 424744 h 1647825"/>
                  <a:gd name="connsiteX75" fmla="*/ 325279 w 885825"/>
                  <a:gd name="connsiteY75" fmla="*/ 580954 h 1647825"/>
                  <a:gd name="connsiteX76" fmla="*/ 301466 w 885825"/>
                  <a:gd name="connsiteY76" fmla="*/ 597147 h 1647825"/>
                  <a:gd name="connsiteX77" fmla="*/ 218599 w 885825"/>
                  <a:gd name="connsiteY77" fmla="*/ 618102 h 1647825"/>
                  <a:gd name="connsiteX78" fmla="*/ 145256 w 885825"/>
                  <a:gd name="connsiteY78" fmla="*/ 600957 h 1647825"/>
                  <a:gd name="connsiteX79" fmla="*/ 7144 w 885825"/>
                  <a:gd name="connsiteY79" fmla="*/ 817174 h 1647825"/>
                  <a:gd name="connsiteX80" fmla="*/ 164306 w 885825"/>
                  <a:gd name="connsiteY80" fmla="*/ 1041964 h 1647825"/>
                  <a:gd name="connsiteX81" fmla="*/ 174784 w 885825"/>
                  <a:gd name="connsiteY81" fmla="*/ 1041964 h 1647825"/>
                  <a:gd name="connsiteX82" fmla="*/ 346234 w 885825"/>
                  <a:gd name="connsiteY82" fmla="*/ 870514 h 1647825"/>
                  <a:gd name="connsiteX83" fmla="*/ 367189 w 885825"/>
                  <a:gd name="connsiteY83" fmla="*/ 853369 h 1647825"/>
                  <a:gd name="connsiteX84" fmla="*/ 382429 w 885825"/>
                  <a:gd name="connsiteY84" fmla="*/ 871467 h 1647825"/>
                  <a:gd name="connsiteX85" fmla="*/ 346234 w 885825"/>
                  <a:gd name="connsiteY85" fmla="*/ 987672 h 1647825"/>
                  <a:gd name="connsiteX86" fmla="*/ 350044 w 885825"/>
                  <a:gd name="connsiteY86" fmla="*/ 1021009 h 1647825"/>
                  <a:gd name="connsiteX87" fmla="*/ 360521 w 885825"/>
                  <a:gd name="connsiteY87" fmla="*/ 1052442 h 1647825"/>
                  <a:gd name="connsiteX88" fmla="*/ 451009 w 885825"/>
                  <a:gd name="connsiteY88" fmla="*/ 1141024 h 1647825"/>
                  <a:gd name="connsiteX89" fmla="*/ 482441 w 885825"/>
                  <a:gd name="connsiteY89" fmla="*/ 1150549 h 1647825"/>
                  <a:gd name="connsiteX90" fmla="*/ 516731 w 885825"/>
                  <a:gd name="connsiteY90" fmla="*/ 1154359 h 1647825"/>
                  <a:gd name="connsiteX91" fmla="*/ 688181 w 885825"/>
                  <a:gd name="connsiteY91" fmla="*/ 982909 h 1647825"/>
                  <a:gd name="connsiteX92" fmla="*/ 709136 w 885825"/>
                  <a:gd name="connsiteY92" fmla="*/ 965764 h 1647825"/>
                  <a:gd name="connsiteX93" fmla="*/ 724376 w 885825"/>
                  <a:gd name="connsiteY93" fmla="*/ 983862 h 1647825"/>
                  <a:gd name="connsiteX94" fmla="*/ 721519 w 885825"/>
                  <a:gd name="connsiteY94" fmla="*/ 1017199 h 1647825"/>
                  <a:gd name="connsiteX95" fmla="*/ 684371 w 885825"/>
                  <a:gd name="connsiteY95" fmla="*/ 1105782 h 1647825"/>
                  <a:gd name="connsiteX96" fmla="*/ 663416 w 885825"/>
                  <a:gd name="connsiteY96" fmla="*/ 1129595 h 1647825"/>
                  <a:gd name="connsiteX97" fmla="*/ 517684 w 885825"/>
                  <a:gd name="connsiteY97" fmla="*/ 1189602 h 1647825"/>
                  <a:gd name="connsiteX98" fmla="*/ 488156 w 885825"/>
                  <a:gd name="connsiteY98" fmla="*/ 1187697 h 1647825"/>
                  <a:gd name="connsiteX99" fmla="*/ 459581 w 885825"/>
                  <a:gd name="connsiteY99" fmla="*/ 1181982 h 1647825"/>
                  <a:gd name="connsiteX100" fmla="*/ 315754 w 885825"/>
                  <a:gd name="connsiteY100" fmla="*/ 1023867 h 1647825"/>
                  <a:gd name="connsiteX101" fmla="*/ 172879 w 885825"/>
                  <a:gd name="connsiteY101" fmla="*/ 1185792 h 1647825"/>
                  <a:gd name="connsiteX102" fmla="*/ 341471 w 885825"/>
                  <a:gd name="connsiteY102" fmla="*/ 1345812 h 1647825"/>
                  <a:gd name="connsiteX103" fmla="*/ 373856 w 885825"/>
                  <a:gd name="connsiteY103" fmla="*/ 1348670 h 1647825"/>
                  <a:gd name="connsiteX104" fmla="*/ 386239 w 885825"/>
                  <a:gd name="connsiteY104" fmla="*/ 1348670 h 1647825"/>
                  <a:gd name="connsiteX105" fmla="*/ 383381 w 885825"/>
                  <a:gd name="connsiteY105" fmla="*/ 1369624 h 1647825"/>
                  <a:gd name="connsiteX106" fmla="*/ 382429 w 885825"/>
                  <a:gd name="connsiteY106" fmla="*/ 1391532 h 1647825"/>
                  <a:gd name="connsiteX107" fmla="*/ 527209 w 885825"/>
                  <a:gd name="connsiteY107" fmla="*/ 1625847 h 1647825"/>
                  <a:gd name="connsiteX108" fmla="*/ 558641 w 885825"/>
                  <a:gd name="connsiteY108" fmla="*/ 1636324 h 1647825"/>
                  <a:gd name="connsiteX109" fmla="*/ 756761 w 885825"/>
                  <a:gd name="connsiteY109" fmla="*/ 1596320 h 1647825"/>
                  <a:gd name="connsiteX110" fmla="*/ 777716 w 885825"/>
                  <a:gd name="connsiteY110" fmla="*/ 1584890 h 1647825"/>
                  <a:gd name="connsiteX111" fmla="*/ 858679 w 885825"/>
                  <a:gd name="connsiteY111" fmla="*/ 1491545 h 1647825"/>
                  <a:gd name="connsiteX112" fmla="*/ 791051 w 885825"/>
                  <a:gd name="connsiteY112" fmla="*/ 1321999 h 1647825"/>
                  <a:gd name="connsiteX113" fmla="*/ 771049 w 885825"/>
                  <a:gd name="connsiteY113" fmla="*/ 1318190 h 1647825"/>
                  <a:gd name="connsiteX114" fmla="*/ 750094 w 885825"/>
                  <a:gd name="connsiteY114" fmla="*/ 1317237 h 1647825"/>
                  <a:gd name="connsiteX115" fmla="*/ 608171 w 885825"/>
                  <a:gd name="connsiteY115" fmla="*/ 1392484 h 1647825"/>
                  <a:gd name="connsiteX116" fmla="*/ 591979 w 885825"/>
                  <a:gd name="connsiteY116" fmla="*/ 1422012 h 1647825"/>
                  <a:gd name="connsiteX117" fmla="*/ 576739 w 885825"/>
                  <a:gd name="connsiteY117" fmla="*/ 1497259 h 1647825"/>
                  <a:gd name="connsiteX118" fmla="*/ 552926 w 885825"/>
                  <a:gd name="connsiteY118" fmla="*/ 1501070 h 1647825"/>
                  <a:gd name="connsiteX119" fmla="*/ 546259 w 885825"/>
                  <a:gd name="connsiteY119" fmla="*/ 1447729 h 1647825"/>
                  <a:gd name="connsiteX120" fmla="*/ 552926 w 885825"/>
                  <a:gd name="connsiteY120" fmla="*/ 1422965 h 1647825"/>
                  <a:gd name="connsiteX121" fmla="*/ 565309 w 885825"/>
                  <a:gd name="connsiteY121" fmla="*/ 1393437 h 1647825"/>
                  <a:gd name="connsiteX122" fmla="*/ 749141 w 885825"/>
                  <a:gd name="connsiteY122" fmla="*/ 1281042 h 1647825"/>
                  <a:gd name="connsiteX123" fmla="*/ 164306 w 885825"/>
                  <a:gd name="connsiteY123" fmla="*/ 969574 h 1647825"/>
                  <a:gd name="connsiteX124" fmla="*/ 140494 w 885825"/>
                  <a:gd name="connsiteY124" fmla="*/ 968622 h 1647825"/>
                  <a:gd name="connsiteX125" fmla="*/ 118586 w 885825"/>
                  <a:gd name="connsiteY125" fmla="*/ 678109 h 1647825"/>
                  <a:gd name="connsiteX126" fmla="*/ 133826 w 885825"/>
                  <a:gd name="connsiteY126" fmla="*/ 661917 h 1647825"/>
                  <a:gd name="connsiteX127" fmla="*/ 134779 w 885825"/>
                  <a:gd name="connsiteY127" fmla="*/ 661917 h 1647825"/>
                  <a:gd name="connsiteX128" fmla="*/ 153829 w 885825"/>
                  <a:gd name="connsiteY128" fmla="*/ 691444 h 1647825"/>
                  <a:gd name="connsiteX129" fmla="*/ 153829 w 885825"/>
                  <a:gd name="connsiteY129" fmla="*/ 692397 h 1647825"/>
                  <a:gd name="connsiteX130" fmla="*/ 146209 w 885825"/>
                  <a:gd name="connsiteY130" fmla="*/ 700969 h 1647825"/>
                  <a:gd name="connsiteX131" fmla="*/ 165259 w 885825"/>
                  <a:gd name="connsiteY131" fmla="*/ 942904 h 1647825"/>
                  <a:gd name="connsiteX132" fmla="*/ 164306 w 885825"/>
                  <a:gd name="connsiteY132" fmla="*/ 969574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885825" h="1647825">
                    <a:moveTo>
                      <a:pt x="749141" y="1281042"/>
                    </a:moveTo>
                    <a:cubicBezTo>
                      <a:pt x="789146" y="1281042"/>
                      <a:pt x="827246" y="1292472"/>
                      <a:pt x="858679" y="1312474"/>
                    </a:cubicBezTo>
                    <a:cubicBezTo>
                      <a:pt x="858679" y="1312474"/>
                      <a:pt x="858679" y="1302949"/>
                      <a:pt x="858679" y="1287709"/>
                    </a:cubicBezTo>
                    <a:cubicBezTo>
                      <a:pt x="874871" y="1196270"/>
                      <a:pt x="875824" y="1101972"/>
                      <a:pt x="861536" y="1006722"/>
                    </a:cubicBezTo>
                    <a:cubicBezTo>
                      <a:pt x="859631" y="996244"/>
                      <a:pt x="857726" y="985767"/>
                      <a:pt x="855821" y="975289"/>
                    </a:cubicBezTo>
                    <a:cubicBezTo>
                      <a:pt x="847249" y="938142"/>
                      <a:pt x="828199" y="900042"/>
                      <a:pt x="791051" y="885754"/>
                    </a:cubicBezTo>
                    <a:cubicBezTo>
                      <a:pt x="784384" y="882897"/>
                      <a:pt x="777716" y="880992"/>
                      <a:pt x="770096" y="880039"/>
                    </a:cubicBezTo>
                    <a:cubicBezTo>
                      <a:pt x="762476" y="879087"/>
                      <a:pt x="753904" y="879087"/>
                      <a:pt x="745331" y="880039"/>
                    </a:cubicBezTo>
                    <a:cubicBezTo>
                      <a:pt x="736759" y="880992"/>
                      <a:pt x="727234" y="881944"/>
                      <a:pt x="718661" y="884802"/>
                    </a:cubicBezTo>
                    <a:cubicBezTo>
                      <a:pt x="651034" y="903852"/>
                      <a:pt x="611029" y="975289"/>
                      <a:pt x="630079" y="1042917"/>
                    </a:cubicBezTo>
                    <a:cubicBezTo>
                      <a:pt x="631984" y="1050537"/>
                      <a:pt x="627221" y="1059109"/>
                      <a:pt x="618649" y="1060062"/>
                    </a:cubicBezTo>
                    <a:cubicBezTo>
                      <a:pt x="611981" y="1061014"/>
                      <a:pt x="606266" y="1056252"/>
                      <a:pt x="604361" y="1049584"/>
                    </a:cubicBezTo>
                    <a:cubicBezTo>
                      <a:pt x="581501" y="967669"/>
                      <a:pt x="629126" y="881944"/>
                      <a:pt x="711041" y="859084"/>
                    </a:cubicBezTo>
                    <a:cubicBezTo>
                      <a:pt x="719614" y="856227"/>
                      <a:pt x="729139" y="855274"/>
                      <a:pt x="737711" y="854322"/>
                    </a:cubicBezTo>
                    <a:cubicBezTo>
                      <a:pt x="748189" y="854322"/>
                      <a:pt x="758666" y="855274"/>
                      <a:pt x="768191" y="857179"/>
                    </a:cubicBezTo>
                    <a:cubicBezTo>
                      <a:pt x="798671" y="853369"/>
                      <a:pt x="817721" y="891469"/>
                      <a:pt x="846296" y="891469"/>
                    </a:cubicBezTo>
                    <a:cubicBezTo>
                      <a:pt x="827246" y="834319"/>
                      <a:pt x="855821" y="767644"/>
                      <a:pt x="855821" y="707637"/>
                    </a:cubicBezTo>
                    <a:cubicBezTo>
                      <a:pt x="856774" y="699064"/>
                      <a:pt x="856774" y="690492"/>
                      <a:pt x="856774" y="681919"/>
                    </a:cubicBezTo>
                    <a:cubicBezTo>
                      <a:pt x="859631" y="671442"/>
                      <a:pt x="861536" y="660964"/>
                      <a:pt x="863441" y="650487"/>
                    </a:cubicBezTo>
                    <a:cubicBezTo>
                      <a:pt x="865346" y="640009"/>
                      <a:pt x="866299" y="629532"/>
                      <a:pt x="868204" y="619054"/>
                    </a:cubicBezTo>
                    <a:cubicBezTo>
                      <a:pt x="893921" y="510469"/>
                      <a:pt x="865346" y="415219"/>
                      <a:pt x="856774" y="311397"/>
                    </a:cubicBezTo>
                    <a:cubicBezTo>
                      <a:pt x="856774" y="300919"/>
                      <a:pt x="856774" y="290442"/>
                      <a:pt x="856774" y="280917"/>
                    </a:cubicBezTo>
                    <a:cubicBezTo>
                      <a:pt x="856774" y="243769"/>
                      <a:pt x="856774" y="220909"/>
                      <a:pt x="856774" y="220909"/>
                    </a:cubicBezTo>
                    <a:lnTo>
                      <a:pt x="854869" y="221862"/>
                    </a:lnTo>
                    <a:cubicBezTo>
                      <a:pt x="848201" y="162807"/>
                      <a:pt x="819626" y="109467"/>
                      <a:pt x="776764" y="71367"/>
                    </a:cubicBezTo>
                    <a:cubicBezTo>
                      <a:pt x="768191" y="63747"/>
                      <a:pt x="759619" y="57079"/>
                      <a:pt x="750094" y="50412"/>
                    </a:cubicBezTo>
                    <a:cubicBezTo>
                      <a:pt x="721519" y="31362"/>
                      <a:pt x="690086" y="18027"/>
                      <a:pt x="656749" y="12312"/>
                    </a:cubicBezTo>
                    <a:cubicBezTo>
                      <a:pt x="645319" y="10407"/>
                      <a:pt x="634841" y="9454"/>
                      <a:pt x="623411" y="8502"/>
                    </a:cubicBezTo>
                    <a:cubicBezTo>
                      <a:pt x="502444" y="-4833"/>
                      <a:pt x="359569" y="80892"/>
                      <a:pt x="391954" y="227577"/>
                    </a:cubicBezTo>
                    <a:cubicBezTo>
                      <a:pt x="395764" y="236149"/>
                      <a:pt x="399574" y="244722"/>
                      <a:pt x="405289" y="253294"/>
                    </a:cubicBezTo>
                    <a:cubicBezTo>
                      <a:pt x="427196" y="290442"/>
                      <a:pt x="474821" y="328542"/>
                      <a:pt x="520541" y="332352"/>
                    </a:cubicBezTo>
                    <a:cubicBezTo>
                      <a:pt x="530066" y="334257"/>
                      <a:pt x="540544" y="335209"/>
                      <a:pt x="551021" y="335209"/>
                    </a:cubicBezTo>
                    <a:cubicBezTo>
                      <a:pt x="633889" y="335209"/>
                      <a:pt x="702469" y="276154"/>
                      <a:pt x="718661" y="198049"/>
                    </a:cubicBezTo>
                    <a:cubicBezTo>
                      <a:pt x="720566" y="186619"/>
                      <a:pt x="722471" y="175189"/>
                      <a:pt x="722471" y="163759"/>
                    </a:cubicBezTo>
                    <a:cubicBezTo>
                      <a:pt x="722471" y="153282"/>
                      <a:pt x="731996" y="144709"/>
                      <a:pt x="743426" y="146614"/>
                    </a:cubicBezTo>
                    <a:cubicBezTo>
                      <a:pt x="751999" y="147567"/>
                      <a:pt x="758666" y="156139"/>
                      <a:pt x="758666" y="164712"/>
                    </a:cubicBezTo>
                    <a:cubicBezTo>
                      <a:pt x="758666" y="248532"/>
                      <a:pt x="708184" y="320922"/>
                      <a:pt x="635794" y="353307"/>
                    </a:cubicBezTo>
                    <a:cubicBezTo>
                      <a:pt x="664369" y="365689"/>
                      <a:pt x="689134" y="384739"/>
                      <a:pt x="708184" y="407599"/>
                    </a:cubicBezTo>
                    <a:cubicBezTo>
                      <a:pt x="714851" y="415219"/>
                      <a:pt x="720566" y="423792"/>
                      <a:pt x="726281" y="432364"/>
                    </a:cubicBezTo>
                    <a:cubicBezTo>
                      <a:pt x="771049" y="473322"/>
                      <a:pt x="761524" y="530472"/>
                      <a:pt x="757714" y="584764"/>
                    </a:cubicBezTo>
                    <a:cubicBezTo>
                      <a:pt x="755809" y="593337"/>
                      <a:pt x="753904" y="602862"/>
                      <a:pt x="751046" y="611434"/>
                    </a:cubicBezTo>
                    <a:cubicBezTo>
                      <a:pt x="748189" y="620007"/>
                      <a:pt x="745331" y="628579"/>
                      <a:pt x="741521" y="637152"/>
                    </a:cubicBezTo>
                    <a:cubicBezTo>
                      <a:pt x="737711" y="645724"/>
                      <a:pt x="732949" y="654297"/>
                      <a:pt x="727234" y="661917"/>
                    </a:cubicBezTo>
                    <a:cubicBezTo>
                      <a:pt x="716756" y="678109"/>
                      <a:pt x="703421" y="693349"/>
                      <a:pt x="687229" y="706684"/>
                    </a:cubicBezTo>
                    <a:cubicBezTo>
                      <a:pt x="689134" y="740974"/>
                      <a:pt x="709136" y="771454"/>
                      <a:pt x="737711" y="786694"/>
                    </a:cubicBezTo>
                    <a:cubicBezTo>
                      <a:pt x="744379" y="790504"/>
                      <a:pt x="752951" y="794314"/>
                      <a:pt x="760571" y="796219"/>
                    </a:cubicBezTo>
                    <a:cubicBezTo>
                      <a:pt x="771049" y="791457"/>
                      <a:pt x="780574" y="794314"/>
                      <a:pt x="788194" y="799077"/>
                    </a:cubicBezTo>
                    <a:cubicBezTo>
                      <a:pt x="810101" y="816222"/>
                      <a:pt x="800576" y="825747"/>
                      <a:pt x="783431" y="835272"/>
                    </a:cubicBezTo>
                    <a:cubicBezTo>
                      <a:pt x="773906" y="838129"/>
                      <a:pt x="762476" y="837177"/>
                      <a:pt x="752951" y="830509"/>
                    </a:cubicBezTo>
                    <a:cubicBezTo>
                      <a:pt x="743426" y="827652"/>
                      <a:pt x="733901" y="824794"/>
                      <a:pt x="724376" y="820032"/>
                    </a:cubicBezTo>
                    <a:cubicBezTo>
                      <a:pt x="689134" y="801934"/>
                      <a:pt x="662464" y="768597"/>
                      <a:pt x="653891" y="728592"/>
                    </a:cubicBezTo>
                    <a:cubicBezTo>
                      <a:pt x="559594" y="780027"/>
                      <a:pt x="439579" y="750499"/>
                      <a:pt x="381476" y="658107"/>
                    </a:cubicBezTo>
                    <a:cubicBezTo>
                      <a:pt x="376714" y="650487"/>
                      <a:pt x="377666" y="640962"/>
                      <a:pt x="384334" y="635247"/>
                    </a:cubicBezTo>
                    <a:cubicBezTo>
                      <a:pt x="392906" y="627627"/>
                      <a:pt x="405289" y="629532"/>
                      <a:pt x="411004" y="639057"/>
                    </a:cubicBezTo>
                    <a:cubicBezTo>
                      <a:pt x="440531" y="685729"/>
                      <a:pt x="490061" y="713352"/>
                      <a:pt x="541496" y="717162"/>
                    </a:cubicBezTo>
                    <a:cubicBezTo>
                      <a:pt x="545306" y="715257"/>
                      <a:pt x="548164" y="716209"/>
                      <a:pt x="552926" y="716209"/>
                    </a:cubicBezTo>
                    <a:cubicBezTo>
                      <a:pt x="611981" y="716209"/>
                      <a:pt x="663416" y="684777"/>
                      <a:pt x="693896" y="638104"/>
                    </a:cubicBezTo>
                    <a:cubicBezTo>
                      <a:pt x="699611" y="628579"/>
                      <a:pt x="705326" y="619054"/>
                      <a:pt x="710089" y="608577"/>
                    </a:cubicBezTo>
                    <a:cubicBezTo>
                      <a:pt x="732949" y="557142"/>
                      <a:pt x="723424" y="519042"/>
                      <a:pt x="710089" y="475227"/>
                    </a:cubicBezTo>
                    <a:cubicBezTo>
                      <a:pt x="705326" y="464749"/>
                      <a:pt x="700564" y="455224"/>
                      <a:pt x="693896" y="445699"/>
                    </a:cubicBezTo>
                    <a:cubicBezTo>
                      <a:pt x="663416" y="399979"/>
                      <a:pt x="611029" y="370452"/>
                      <a:pt x="551974" y="370452"/>
                    </a:cubicBezTo>
                    <a:cubicBezTo>
                      <a:pt x="546259" y="370452"/>
                      <a:pt x="539591" y="369499"/>
                      <a:pt x="532924" y="368547"/>
                    </a:cubicBezTo>
                    <a:cubicBezTo>
                      <a:pt x="485299" y="347592"/>
                      <a:pt x="440531" y="319017"/>
                      <a:pt x="397669" y="301872"/>
                    </a:cubicBezTo>
                    <a:cubicBezTo>
                      <a:pt x="389096" y="298062"/>
                      <a:pt x="380524" y="295204"/>
                      <a:pt x="371951" y="293299"/>
                    </a:cubicBezTo>
                    <a:cubicBezTo>
                      <a:pt x="294799" y="280917"/>
                      <a:pt x="209074" y="299967"/>
                      <a:pt x="180499" y="376167"/>
                    </a:cubicBezTo>
                    <a:cubicBezTo>
                      <a:pt x="170974" y="423792"/>
                      <a:pt x="161449" y="461892"/>
                      <a:pt x="175736" y="505707"/>
                    </a:cubicBezTo>
                    <a:cubicBezTo>
                      <a:pt x="177641" y="515232"/>
                      <a:pt x="179546" y="523804"/>
                      <a:pt x="181451" y="532377"/>
                    </a:cubicBezTo>
                    <a:cubicBezTo>
                      <a:pt x="186214" y="549522"/>
                      <a:pt x="193834" y="565714"/>
                      <a:pt x="202406" y="580954"/>
                    </a:cubicBezTo>
                    <a:cubicBezTo>
                      <a:pt x="207169" y="581907"/>
                      <a:pt x="211931" y="581907"/>
                      <a:pt x="217646" y="581907"/>
                    </a:cubicBezTo>
                    <a:cubicBezTo>
                      <a:pt x="225266" y="581907"/>
                      <a:pt x="231934" y="580954"/>
                      <a:pt x="239554" y="580002"/>
                    </a:cubicBezTo>
                    <a:cubicBezTo>
                      <a:pt x="247174" y="579049"/>
                      <a:pt x="253841" y="577144"/>
                      <a:pt x="260509" y="575239"/>
                    </a:cubicBezTo>
                    <a:cubicBezTo>
                      <a:pt x="305276" y="563809"/>
                      <a:pt x="330041" y="530472"/>
                      <a:pt x="344329" y="490467"/>
                    </a:cubicBezTo>
                    <a:cubicBezTo>
                      <a:pt x="347186" y="482847"/>
                      <a:pt x="350044" y="474274"/>
                      <a:pt x="351949" y="465702"/>
                    </a:cubicBezTo>
                    <a:cubicBezTo>
                      <a:pt x="361474" y="443794"/>
                      <a:pt x="361474" y="434269"/>
                      <a:pt x="361474" y="415219"/>
                    </a:cubicBezTo>
                    <a:cubicBezTo>
                      <a:pt x="370999" y="415219"/>
                      <a:pt x="390049" y="415219"/>
                      <a:pt x="390049" y="424744"/>
                    </a:cubicBezTo>
                    <a:cubicBezTo>
                      <a:pt x="399574" y="481894"/>
                      <a:pt x="361474" y="539044"/>
                      <a:pt x="325279" y="580954"/>
                    </a:cubicBezTo>
                    <a:cubicBezTo>
                      <a:pt x="317659" y="587622"/>
                      <a:pt x="310039" y="592384"/>
                      <a:pt x="301466" y="597147"/>
                    </a:cubicBezTo>
                    <a:cubicBezTo>
                      <a:pt x="276701" y="610482"/>
                      <a:pt x="248126" y="618102"/>
                      <a:pt x="218599" y="618102"/>
                    </a:cubicBezTo>
                    <a:cubicBezTo>
                      <a:pt x="191929" y="618102"/>
                      <a:pt x="168116" y="611434"/>
                      <a:pt x="145256" y="600957"/>
                    </a:cubicBezTo>
                    <a:cubicBezTo>
                      <a:pt x="64294" y="638104"/>
                      <a:pt x="7144" y="720972"/>
                      <a:pt x="7144" y="817174"/>
                    </a:cubicBezTo>
                    <a:cubicBezTo>
                      <a:pt x="7144" y="920044"/>
                      <a:pt x="72866" y="1008627"/>
                      <a:pt x="164306" y="1041964"/>
                    </a:cubicBezTo>
                    <a:cubicBezTo>
                      <a:pt x="168116" y="1041964"/>
                      <a:pt x="170974" y="1041964"/>
                      <a:pt x="174784" y="1041964"/>
                    </a:cubicBezTo>
                    <a:cubicBezTo>
                      <a:pt x="269081" y="1041964"/>
                      <a:pt x="346234" y="964812"/>
                      <a:pt x="346234" y="870514"/>
                    </a:cubicBezTo>
                    <a:cubicBezTo>
                      <a:pt x="346234" y="860037"/>
                      <a:pt x="355759" y="851464"/>
                      <a:pt x="367189" y="853369"/>
                    </a:cubicBezTo>
                    <a:cubicBezTo>
                      <a:pt x="375761" y="854322"/>
                      <a:pt x="382429" y="862894"/>
                      <a:pt x="382429" y="871467"/>
                    </a:cubicBezTo>
                    <a:cubicBezTo>
                      <a:pt x="382429" y="914329"/>
                      <a:pt x="369094" y="954334"/>
                      <a:pt x="346234" y="987672"/>
                    </a:cubicBezTo>
                    <a:cubicBezTo>
                      <a:pt x="346234" y="999102"/>
                      <a:pt x="348139" y="1010532"/>
                      <a:pt x="350044" y="1021009"/>
                    </a:cubicBezTo>
                    <a:cubicBezTo>
                      <a:pt x="352901" y="1031487"/>
                      <a:pt x="355759" y="1041964"/>
                      <a:pt x="360521" y="1052442"/>
                    </a:cubicBezTo>
                    <a:cubicBezTo>
                      <a:pt x="372904" y="1100067"/>
                      <a:pt x="401479" y="1128642"/>
                      <a:pt x="451009" y="1141024"/>
                    </a:cubicBezTo>
                    <a:cubicBezTo>
                      <a:pt x="461486" y="1144834"/>
                      <a:pt x="471964" y="1148645"/>
                      <a:pt x="482441" y="1150549"/>
                    </a:cubicBezTo>
                    <a:cubicBezTo>
                      <a:pt x="493871" y="1152454"/>
                      <a:pt x="504349" y="1154359"/>
                      <a:pt x="516731" y="1154359"/>
                    </a:cubicBezTo>
                    <a:cubicBezTo>
                      <a:pt x="611029" y="1154359"/>
                      <a:pt x="688181" y="1077207"/>
                      <a:pt x="688181" y="982909"/>
                    </a:cubicBezTo>
                    <a:cubicBezTo>
                      <a:pt x="688181" y="972432"/>
                      <a:pt x="697706" y="963859"/>
                      <a:pt x="709136" y="965764"/>
                    </a:cubicBezTo>
                    <a:cubicBezTo>
                      <a:pt x="717709" y="966717"/>
                      <a:pt x="724376" y="975289"/>
                      <a:pt x="724376" y="983862"/>
                    </a:cubicBezTo>
                    <a:cubicBezTo>
                      <a:pt x="724376" y="995292"/>
                      <a:pt x="723424" y="1006722"/>
                      <a:pt x="721519" y="1017199"/>
                    </a:cubicBezTo>
                    <a:cubicBezTo>
                      <a:pt x="725329" y="1052442"/>
                      <a:pt x="696754" y="1071492"/>
                      <a:pt x="684371" y="1105782"/>
                    </a:cubicBezTo>
                    <a:cubicBezTo>
                      <a:pt x="677704" y="1114354"/>
                      <a:pt x="671036" y="1121974"/>
                      <a:pt x="663416" y="1129595"/>
                    </a:cubicBezTo>
                    <a:cubicBezTo>
                      <a:pt x="626269" y="1166742"/>
                      <a:pt x="574834" y="1189602"/>
                      <a:pt x="517684" y="1189602"/>
                    </a:cubicBezTo>
                    <a:cubicBezTo>
                      <a:pt x="507206" y="1189602"/>
                      <a:pt x="497681" y="1188649"/>
                      <a:pt x="488156" y="1187697"/>
                    </a:cubicBezTo>
                    <a:cubicBezTo>
                      <a:pt x="478631" y="1186745"/>
                      <a:pt x="469106" y="1183887"/>
                      <a:pt x="459581" y="1181982"/>
                    </a:cubicBezTo>
                    <a:cubicBezTo>
                      <a:pt x="382429" y="1166742"/>
                      <a:pt x="334804" y="1100067"/>
                      <a:pt x="315754" y="1023867"/>
                    </a:cubicBezTo>
                    <a:cubicBezTo>
                      <a:pt x="249079" y="1071492"/>
                      <a:pt x="153829" y="1071492"/>
                      <a:pt x="172879" y="1185792"/>
                    </a:cubicBezTo>
                    <a:cubicBezTo>
                      <a:pt x="191929" y="1271517"/>
                      <a:pt x="258604" y="1338192"/>
                      <a:pt x="341471" y="1345812"/>
                    </a:cubicBezTo>
                    <a:cubicBezTo>
                      <a:pt x="351949" y="1347717"/>
                      <a:pt x="362426" y="1348670"/>
                      <a:pt x="373856" y="1348670"/>
                    </a:cubicBezTo>
                    <a:cubicBezTo>
                      <a:pt x="377666" y="1348670"/>
                      <a:pt x="381476" y="1348670"/>
                      <a:pt x="386239" y="1348670"/>
                    </a:cubicBezTo>
                    <a:cubicBezTo>
                      <a:pt x="385286" y="1355337"/>
                      <a:pt x="384334" y="1362957"/>
                      <a:pt x="383381" y="1369624"/>
                    </a:cubicBezTo>
                    <a:cubicBezTo>
                      <a:pt x="382429" y="1376292"/>
                      <a:pt x="382429" y="1383912"/>
                      <a:pt x="382429" y="1391532"/>
                    </a:cubicBezTo>
                    <a:cubicBezTo>
                      <a:pt x="373856" y="1500117"/>
                      <a:pt x="421481" y="1595367"/>
                      <a:pt x="527209" y="1625847"/>
                    </a:cubicBezTo>
                    <a:cubicBezTo>
                      <a:pt x="537686" y="1629657"/>
                      <a:pt x="548164" y="1633467"/>
                      <a:pt x="558641" y="1636324"/>
                    </a:cubicBezTo>
                    <a:cubicBezTo>
                      <a:pt x="623411" y="1652517"/>
                      <a:pt x="698659" y="1636324"/>
                      <a:pt x="756761" y="1596320"/>
                    </a:cubicBezTo>
                    <a:cubicBezTo>
                      <a:pt x="764381" y="1592509"/>
                      <a:pt x="771049" y="1588699"/>
                      <a:pt x="777716" y="1584890"/>
                    </a:cubicBezTo>
                    <a:cubicBezTo>
                      <a:pt x="812006" y="1563934"/>
                      <a:pt x="841534" y="1533454"/>
                      <a:pt x="858679" y="1491545"/>
                    </a:cubicBezTo>
                    <a:cubicBezTo>
                      <a:pt x="887254" y="1424870"/>
                      <a:pt x="877729" y="1339145"/>
                      <a:pt x="791051" y="1321999"/>
                    </a:cubicBezTo>
                    <a:cubicBezTo>
                      <a:pt x="784384" y="1320095"/>
                      <a:pt x="777716" y="1319142"/>
                      <a:pt x="771049" y="1318190"/>
                    </a:cubicBezTo>
                    <a:cubicBezTo>
                      <a:pt x="764381" y="1317237"/>
                      <a:pt x="757714" y="1317237"/>
                      <a:pt x="750094" y="1317237"/>
                    </a:cubicBezTo>
                    <a:cubicBezTo>
                      <a:pt x="691039" y="1317237"/>
                      <a:pt x="638651" y="1347717"/>
                      <a:pt x="608171" y="1392484"/>
                    </a:cubicBezTo>
                    <a:cubicBezTo>
                      <a:pt x="602456" y="1402009"/>
                      <a:pt x="596741" y="1411534"/>
                      <a:pt x="591979" y="1422012"/>
                    </a:cubicBezTo>
                    <a:cubicBezTo>
                      <a:pt x="577691" y="1445824"/>
                      <a:pt x="590074" y="1483924"/>
                      <a:pt x="576739" y="1497259"/>
                    </a:cubicBezTo>
                    <a:cubicBezTo>
                      <a:pt x="571976" y="1502022"/>
                      <a:pt x="565309" y="1503927"/>
                      <a:pt x="552926" y="1501070"/>
                    </a:cubicBezTo>
                    <a:cubicBezTo>
                      <a:pt x="543401" y="1482020"/>
                      <a:pt x="543401" y="1462970"/>
                      <a:pt x="546259" y="1447729"/>
                    </a:cubicBezTo>
                    <a:cubicBezTo>
                      <a:pt x="548164" y="1439157"/>
                      <a:pt x="551021" y="1430584"/>
                      <a:pt x="552926" y="1422965"/>
                    </a:cubicBezTo>
                    <a:cubicBezTo>
                      <a:pt x="556736" y="1412487"/>
                      <a:pt x="560546" y="1402962"/>
                      <a:pt x="565309" y="1393437"/>
                    </a:cubicBezTo>
                    <a:cubicBezTo>
                      <a:pt x="600551" y="1326762"/>
                      <a:pt x="669131" y="1281042"/>
                      <a:pt x="749141" y="1281042"/>
                    </a:cubicBezTo>
                    <a:close/>
                    <a:moveTo>
                      <a:pt x="164306" y="969574"/>
                    </a:moveTo>
                    <a:cubicBezTo>
                      <a:pt x="157639" y="975289"/>
                      <a:pt x="147161" y="975289"/>
                      <a:pt x="140494" y="968622"/>
                    </a:cubicBezTo>
                    <a:cubicBezTo>
                      <a:pt x="54769" y="894327"/>
                      <a:pt x="45244" y="763834"/>
                      <a:pt x="118586" y="678109"/>
                    </a:cubicBezTo>
                    <a:cubicBezTo>
                      <a:pt x="123349" y="672394"/>
                      <a:pt x="129064" y="667632"/>
                      <a:pt x="133826" y="661917"/>
                    </a:cubicBezTo>
                    <a:cubicBezTo>
                      <a:pt x="133826" y="661917"/>
                      <a:pt x="134779" y="661917"/>
                      <a:pt x="134779" y="661917"/>
                    </a:cubicBezTo>
                    <a:lnTo>
                      <a:pt x="153829" y="691444"/>
                    </a:lnTo>
                    <a:cubicBezTo>
                      <a:pt x="153829" y="691444"/>
                      <a:pt x="153829" y="691444"/>
                      <a:pt x="153829" y="692397"/>
                    </a:cubicBezTo>
                    <a:cubicBezTo>
                      <a:pt x="150971" y="695254"/>
                      <a:pt x="148114" y="698112"/>
                      <a:pt x="146209" y="700969"/>
                    </a:cubicBezTo>
                    <a:cubicBezTo>
                      <a:pt x="84296" y="772407"/>
                      <a:pt x="92869" y="880992"/>
                      <a:pt x="165259" y="942904"/>
                    </a:cubicBezTo>
                    <a:cubicBezTo>
                      <a:pt x="172879" y="949572"/>
                      <a:pt x="172879" y="961954"/>
                      <a:pt x="164306" y="96957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47">
                <a:extLst>
                  <a:ext uri="{FF2B5EF4-FFF2-40B4-BE49-F238E27FC236}">
                    <a16:creationId xmlns:a16="http://schemas.microsoft.com/office/drawing/2014/main" xmlns="" id="{70F147AD-EF88-4079-B80B-76C1054BADAB}"/>
                  </a:ext>
                </a:extLst>
              </p:cNvPr>
              <p:cNvSpPr/>
              <p:nvPr/>
            </p:nvSpPr>
            <p:spPr>
              <a:xfrm>
                <a:off x="8319409" y="2396187"/>
                <a:ext cx="885825" cy="1647825"/>
              </a:xfrm>
              <a:custGeom>
                <a:avLst/>
                <a:gdLst>
                  <a:gd name="connsiteX0" fmla="*/ 320891 w 885825"/>
                  <a:gd name="connsiteY0" fmla="*/ 1394389 h 1647825"/>
                  <a:gd name="connsiteX1" fmla="*/ 333274 w 885825"/>
                  <a:gd name="connsiteY1" fmla="*/ 1423917 h 1647825"/>
                  <a:gd name="connsiteX2" fmla="*/ 339941 w 885825"/>
                  <a:gd name="connsiteY2" fmla="*/ 1448682 h 1647825"/>
                  <a:gd name="connsiteX3" fmla="*/ 333274 w 885825"/>
                  <a:gd name="connsiteY3" fmla="*/ 1502022 h 1647825"/>
                  <a:gd name="connsiteX4" fmla="*/ 309461 w 885825"/>
                  <a:gd name="connsiteY4" fmla="*/ 1498212 h 1647825"/>
                  <a:gd name="connsiteX5" fmla="*/ 294221 w 885825"/>
                  <a:gd name="connsiteY5" fmla="*/ 1422964 h 1647825"/>
                  <a:gd name="connsiteX6" fmla="*/ 278029 w 885825"/>
                  <a:gd name="connsiteY6" fmla="*/ 1393437 h 1647825"/>
                  <a:gd name="connsiteX7" fmla="*/ 136106 w 885825"/>
                  <a:gd name="connsiteY7" fmla="*/ 1318189 h 1647825"/>
                  <a:gd name="connsiteX8" fmla="*/ 115151 w 885825"/>
                  <a:gd name="connsiteY8" fmla="*/ 1319142 h 1647825"/>
                  <a:gd name="connsiteX9" fmla="*/ 95149 w 885825"/>
                  <a:gd name="connsiteY9" fmla="*/ 1322952 h 1647825"/>
                  <a:gd name="connsiteX10" fmla="*/ 27521 w 885825"/>
                  <a:gd name="connsiteY10" fmla="*/ 1492497 h 1647825"/>
                  <a:gd name="connsiteX11" fmla="*/ 108484 w 885825"/>
                  <a:gd name="connsiteY11" fmla="*/ 1585842 h 1647825"/>
                  <a:gd name="connsiteX12" fmla="*/ 129439 w 885825"/>
                  <a:gd name="connsiteY12" fmla="*/ 1597272 h 1647825"/>
                  <a:gd name="connsiteX13" fmla="*/ 327559 w 885825"/>
                  <a:gd name="connsiteY13" fmla="*/ 1637277 h 1647825"/>
                  <a:gd name="connsiteX14" fmla="*/ 358991 w 885825"/>
                  <a:gd name="connsiteY14" fmla="*/ 1626800 h 1647825"/>
                  <a:gd name="connsiteX15" fmla="*/ 503771 w 885825"/>
                  <a:gd name="connsiteY15" fmla="*/ 1392484 h 1647825"/>
                  <a:gd name="connsiteX16" fmla="*/ 502819 w 885825"/>
                  <a:gd name="connsiteY16" fmla="*/ 1370577 h 1647825"/>
                  <a:gd name="connsiteX17" fmla="*/ 499961 w 885825"/>
                  <a:gd name="connsiteY17" fmla="*/ 1349622 h 1647825"/>
                  <a:gd name="connsiteX18" fmla="*/ 512344 w 885825"/>
                  <a:gd name="connsiteY18" fmla="*/ 1349622 h 1647825"/>
                  <a:gd name="connsiteX19" fmla="*/ 544729 w 885825"/>
                  <a:gd name="connsiteY19" fmla="*/ 1346764 h 1647825"/>
                  <a:gd name="connsiteX20" fmla="*/ 713321 w 885825"/>
                  <a:gd name="connsiteY20" fmla="*/ 1186744 h 1647825"/>
                  <a:gd name="connsiteX21" fmla="*/ 570446 w 885825"/>
                  <a:gd name="connsiteY21" fmla="*/ 1024819 h 1647825"/>
                  <a:gd name="connsiteX22" fmla="*/ 426619 w 885825"/>
                  <a:gd name="connsiteY22" fmla="*/ 1182934 h 1647825"/>
                  <a:gd name="connsiteX23" fmla="*/ 398044 w 885825"/>
                  <a:gd name="connsiteY23" fmla="*/ 1188650 h 1647825"/>
                  <a:gd name="connsiteX24" fmla="*/ 368516 w 885825"/>
                  <a:gd name="connsiteY24" fmla="*/ 1190554 h 1647825"/>
                  <a:gd name="connsiteX25" fmla="*/ 222784 w 885825"/>
                  <a:gd name="connsiteY25" fmla="*/ 1130547 h 1647825"/>
                  <a:gd name="connsiteX26" fmla="*/ 201829 w 885825"/>
                  <a:gd name="connsiteY26" fmla="*/ 1106734 h 1647825"/>
                  <a:gd name="connsiteX27" fmla="*/ 164681 w 885825"/>
                  <a:gd name="connsiteY27" fmla="*/ 1018152 h 1647825"/>
                  <a:gd name="connsiteX28" fmla="*/ 161824 w 885825"/>
                  <a:gd name="connsiteY28" fmla="*/ 984814 h 1647825"/>
                  <a:gd name="connsiteX29" fmla="*/ 177064 w 885825"/>
                  <a:gd name="connsiteY29" fmla="*/ 966717 h 1647825"/>
                  <a:gd name="connsiteX30" fmla="*/ 198019 w 885825"/>
                  <a:gd name="connsiteY30" fmla="*/ 983862 h 1647825"/>
                  <a:gd name="connsiteX31" fmla="*/ 369469 w 885825"/>
                  <a:gd name="connsiteY31" fmla="*/ 1155312 h 1647825"/>
                  <a:gd name="connsiteX32" fmla="*/ 403759 w 885825"/>
                  <a:gd name="connsiteY32" fmla="*/ 1151502 h 1647825"/>
                  <a:gd name="connsiteX33" fmla="*/ 435191 w 885825"/>
                  <a:gd name="connsiteY33" fmla="*/ 1141977 h 1647825"/>
                  <a:gd name="connsiteX34" fmla="*/ 525679 w 885825"/>
                  <a:gd name="connsiteY34" fmla="*/ 1053394 h 1647825"/>
                  <a:gd name="connsiteX35" fmla="*/ 536156 w 885825"/>
                  <a:gd name="connsiteY35" fmla="*/ 1021962 h 1647825"/>
                  <a:gd name="connsiteX36" fmla="*/ 539966 w 885825"/>
                  <a:gd name="connsiteY36" fmla="*/ 988624 h 1647825"/>
                  <a:gd name="connsiteX37" fmla="*/ 503771 w 885825"/>
                  <a:gd name="connsiteY37" fmla="*/ 872419 h 1647825"/>
                  <a:gd name="connsiteX38" fmla="*/ 519011 w 885825"/>
                  <a:gd name="connsiteY38" fmla="*/ 854322 h 1647825"/>
                  <a:gd name="connsiteX39" fmla="*/ 539966 w 885825"/>
                  <a:gd name="connsiteY39" fmla="*/ 871467 h 1647825"/>
                  <a:gd name="connsiteX40" fmla="*/ 711416 w 885825"/>
                  <a:gd name="connsiteY40" fmla="*/ 1042917 h 1647825"/>
                  <a:gd name="connsiteX41" fmla="*/ 721894 w 885825"/>
                  <a:gd name="connsiteY41" fmla="*/ 1042917 h 1647825"/>
                  <a:gd name="connsiteX42" fmla="*/ 879056 w 885825"/>
                  <a:gd name="connsiteY42" fmla="*/ 818127 h 1647825"/>
                  <a:gd name="connsiteX43" fmla="*/ 739991 w 885825"/>
                  <a:gd name="connsiteY43" fmla="*/ 600957 h 1647825"/>
                  <a:gd name="connsiteX44" fmla="*/ 666649 w 885825"/>
                  <a:gd name="connsiteY44" fmla="*/ 618102 h 1647825"/>
                  <a:gd name="connsiteX45" fmla="*/ 583781 w 885825"/>
                  <a:gd name="connsiteY45" fmla="*/ 597147 h 1647825"/>
                  <a:gd name="connsiteX46" fmla="*/ 559969 w 885825"/>
                  <a:gd name="connsiteY46" fmla="*/ 580954 h 1647825"/>
                  <a:gd name="connsiteX47" fmla="*/ 495199 w 885825"/>
                  <a:gd name="connsiteY47" fmla="*/ 424744 h 1647825"/>
                  <a:gd name="connsiteX48" fmla="*/ 523774 w 885825"/>
                  <a:gd name="connsiteY48" fmla="*/ 415219 h 1647825"/>
                  <a:gd name="connsiteX49" fmla="*/ 533299 w 885825"/>
                  <a:gd name="connsiteY49" fmla="*/ 465702 h 1647825"/>
                  <a:gd name="connsiteX50" fmla="*/ 540919 w 885825"/>
                  <a:gd name="connsiteY50" fmla="*/ 490467 h 1647825"/>
                  <a:gd name="connsiteX51" fmla="*/ 624739 w 885825"/>
                  <a:gd name="connsiteY51" fmla="*/ 575239 h 1647825"/>
                  <a:gd name="connsiteX52" fmla="*/ 645694 w 885825"/>
                  <a:gd name="connsiteY52" fmla="*/ 580002 h 1647825"/>
                  <a:gd name="connsiteX53" fmla="*/ 667601 w 885825"/>
                  <a:gd name="connsiteY53" fmla="*/ 581907 h 1647825"/>
                  <a:gd name="connsiteX54" fmla="*/ 682841 w 885825"/>
                  <a:gd name="connsiteY54" fmla="*/ 580954 h 1647825"/>
                  <a:gd name="connsiteX55" fmla="*/ 703796 w 885825"/>
                  <a:gd name="connsiteY55" fmla="*/ 532377 h 1647825"/>
                  <a:gd name="connsiteX56" fmla="*/ 709511 w 885825"/>
                  <a:gd name="connsiteY56" fmla="*/ 505707 h 1647825"/>
                  <a:gd name="connsiteX57" fmla="*/ 704749 w 885825"/>
                  <a:gd name="connsiteY57" fmla="*/ 376167 h 1647825"/>
                  <a:gd name="connsiteX58" fmla="*/ 513296 w 885825"/>
                  <a:gd name="connsiteY58" fmla="*/ 293299 h 1647825"/>
                  <a:gd name="connsiteX59" fmla="*/ 487579 w 885825"/>
                  <a:gd name="connsiteY59" fmla="*/ 301872 h 1647825"/>
                  <a:gd name="connsiteX60" fmla="*/ 352324 w 885825"/>
                  <a:gd name="connsiteY60" fmla="*/ 368547 h 1647825"/>
                  <a:gd name="connsiteX61" fmla="*/ 333274 w 885825"/>
                  <a:gd name="connsiteY61" fmla="*/ 370452 h 1647825"/>
                  <a:gd name="connsiteX62" fmla="*/ 191351 w 885825"/>
                  <a:gd name="connsiteY62" fmla="*/ 445699 h 1647825"/>
                  <a:gd name="connsiteX63" fmla="*/ 175159 w 885825"/>
                  <a:gd name="connsiteY63" fmla="*/ 475227 h 1647825"/>
                  <a:gd name="connsiteX64" fmla="*/ 175159 w 885825"/>
                  <a:gd name="connsiteY64" fmla="*/ 608577 h 1647825"/>
                  <a:gd name="connsiteX65" fmla="*/ 191351 w 885825"/>
                  <a:gd name="connsiteY65" fmla="*/ 638104 h 1647825"/>
                  <a:gd name="connsiteX66" fmla="*/ 332321 w 885825"/>
                  <a:gd name="connsiteY66" fmla="*/ 716209 h 1647825"/>
                  <a:gd name="connsiteX67" fmla="*/ 343751 w 885825"/>
                  <a:gd name="connsiteY67" fmla="*/ 717162 h 1647825"/>
                  <a:gd name="connsiteX68" fmla="*/ 474244 w 885825"/>
                  <a:gd name="connsiteY68" fmla="*/ 639057 h 1647825"/>
                  <a:gd name="connsiteX69" fmla="*/ 500914 w 885825"/>
                  <a:gd name="connsiteY69" fmla="*/ 635247 h 1647825"/>
                  <a:gd name="connsiteX70" fmla="*/ 503771 w 885825"/>
                  <a:gd name="connsiteY70" fmla="*/ 658107 h 1647825"/>
                  <a:gd name="connsiteX71" fmla="*/ 231356 w 885825"/>
                  <a:gd name="connsiteY71" fmla="*/ 728592 h 1647825"/>
                  <a:gd name="connsiteX72" fmla="*/ 160871 w 885825"/>
                  <a:gd name="connsiteY72" fmla="*/ 820032 h 1647825"/>
                  <a:gd name="connsiteX73" fmla="*/ 132296 w 885825"/>
                  <a:gd name="connsiteY73" fmla="*/ 830509 h 1647825"/>
                  <a:gd name="connsiteX74" fmla="*/ 101816 w 885825"/>
                  <a:gd name="connsiteY74" fmla="*/ 835272 h 1647825"/>
                  <a:gd name="connsiteX75" fmla="*/ 97054 w 885825"/>
                  <a:gd name="connsiteY75" fmla="*/ 799077 h 1647825"/>
                  <a:gd name="connsiteX76" fmla="*/ 124676 w 885825"/>
                  <a:gd name="connsiteY76" fmla="*/ 796219 h 1647825"/>
                  <a:gd name="connsiteX77" fmla="*/ 147536 w 885825"/>
                  <a:gd name="connsiteY77" fmla="*/ 786694 h 1647825"/>
                  <a:gd name="connsiteX78" fmla="*/ 198019 w 885825"/>
                  <a:gd name="connsiteY78" fmla="*/ 706684 h 1647825"/>
                  <a:gd name="connsiteX79" fmla="*/ 158014 w 885825"/>
                  <a:gd name="connsiteY79" fmla="*/ 661917 h 1647825"/>
                  <a:gd name="connsiteX80" fmla="*/ 143726 w 885825"/>
                  <a:gd name="connsiteY80" fmla="*/ 637152 h 1647825"/>
                  <a:gd name="connsiteX81" fmla="*/ 134201 w 885825"/>
                  <a:gd name="connsiteY81" fmla="*/ 611434 h 1647825"/>
                  <a:gd name="connsiteX82" fmla="*/ 127534 w 885825"/>
                  <a:gd name="connsiteY82" fmla="*/ 584764 h 1647825"/>
                  <a:gd name="connsiteX83" fmla="*/ 158966 w 885825"/>
                  <a:gd name="connsiteY83" fmla="*/ 432364 h 1647825"/>
                  <a:gd name="connsiteX84" fmla="*/ 177064 w 885825"/>
                  <a:gd name="connsiteY84" fmla="*/ 407599 h 1647825"/>
                  <a:gd name="connsiteX85" fmla="*/ 249454 w 885825"/>
                  <a:gd name="connsiteY85" fmla="*/ 353307 h 1647825"/>
                  <a:gd name="connsiteX86" fmla="*/ 126581 w 885825"/>
                  <a:gd name="connsiteY86" fmla="*/ 164712 h 1647825"/>
                  <a:gd name="connsiteX87" fmla="*/ 141821 w 885825"/>
                  <a:gd name="connsiteY87" fmla="*/ 146614 h 1647825"/>
                  <a:gd name="connsiteX88" fmla="*/ 162776 w 885825"/>
                  <a:gd name="connsiteY88" fmla="*/ 163759 h 1647825"/>
                  <a:gd name="connsiteX89" fmla="*/ 166586 w 885825"/>
                  <a:gd name="connsiteY89" fmla="*/ 198049 h 1647825"/>
                  <a:gd name="connsiteX90" fmla="*/ 334226 w 885825"/>
                  <a:gd name="connsiteY90" fmla="*/ 335209 h 1647825"/>
                  <a:gd name="connsiteX91" fmla="*/ 364706 w 885825"/>
                  <a:gd name="connsiteY91" fmla="*/ 332352 h 1647825"/>
                  <a:gd name="connsiteX92" fmla="*/ 479959 w 885825"/>
                  <a:gd name="connsiteY92" fmla="*/ 253294 h 1647825"/>
                  <a:gd name="connsiteX93" fmla="*/ 493294 w 885825"/>
                  <a:gd name="connsiteY93" fmla="*/ 227577 h 1647825"/>
                  <a:gd name="connsiteX94" fmla="*/ 261836 w 885825"/>
                  <a:gd name="connsiteY94" fmla="*/ 8502 h 1647825"/>
                  <a:gd name="connsiteX95" fmla="*/ 228499 w 885825"/>
                  <a:gd name="connsiteY95" fmla="*/ 12312 h 1647825"/>
                  <a:gd name="connsiteX96" fmla="*/ 135154 w 885825"/>
                  <a:gd name="connsiteY96" fmla="*/ 50412 h 1647825"/>
                  <a:gd name="connsiteX97" fmla="*/ 108484 w 885825"/>
                  <a:gd name="connsiteY97" fmla="*/ 71367 h 1647825"/>
                  <a:gd name="connsiteX98" fmla="*/ 30379 w 885825"/>
                  <a:gd name="connsiteY98" fmla="*/ 221862 h 1647825"/>
                  <a:gd name="connsiteX99" fmla="*/ 28474 w 885825"/>
                  <a:gd name="connsiteY99" fmla="*/ 220909 h 1647825"/>
                  <a:gd name="connsiteX100" fmla="*/ 28474 w 885825"/>
                  <a:gd name="connsiteY100" fmla="*/ 280917 h 1647825"/>
                  <a:gd name="connsiteX101" fmla="*/ 28474 w 885825"/>
                  <a:gd name="connsiteY101" fmla="*/ 311397 h 1647825"/>
                  <a:gd name="connsiteX102" fmla="*/ 17044 w 885825"/>
                  <a:gd name="connsiteY102" fmla="*/ 619054 h 1647825"/>
                  <a:gd name="connsiteX103" fmla="*/ 21806 w 885825"/>
                  <a:gd name="connsiteY103" fmla="*/ 650487 h 1647825"/>
                  <a:gd name="connsiteX104" fmla="*/ 28474 w 885825"/>
                  <a:gd name="connsiteY104" fmla="*/ 681919 h 1647825"/>
                  <a:gd name="connsiteX105" fmla="*/ 29426 w 885825"/>
                  <a:gd name="connsiteY105" fmla="*/ 707637 h 1647825"/>
                  <a:gd name="connsiteX106" fmla="*/ 38951 w 885825"/>
                  <a:gd name="connsiteY106" fmla="*/ 891469 h 1647825"/>
                  <a:gd name="connsiteX107" fmla="*/ 117056 w 885825"/>
                  <a:gd name="connsiteY107" fmla="*/ 857179 h 1647825"/>
                  <a:gd name="connsiteX108" fmla="*/ 147536 w 885825"/>
                  <a:gd name="connsiteY108" fmla="*/ 854322 h 1647825"/>
                  <a:gd name="connsiteX109" fmla="*/ 174206 w 885825"/>
                  <a:gd name="connsiteY109" fmla="*/ 859084 h 1647825"/>
                  <a:gd name="connsiteX110" fmla="*/ 280886 w 885825"/>
                  <a:gd name="connsiteY110" fmla="*/ 1049584 h 1647825"/>
                  <a:gd name="connsiteX111" fmla="*/ 266599 w 885825"/>
                  <a:gd name="connsiteY111" fmla="*/ 1060062 h 1647825"/>
                  <a:gd name="connsiteX112" fmla="*/ 255169 w 885825"/>
                  <a:gd name="connsiteY112" fmla="*/ 1042917 h 1647825"/>
                  <a:gd name="connsiteX113" fmla="*/ 166586 w 885825"/>
                  <a:gd name="connsiteY113" fmla="*/ 884802 h 1647825"/>
                  <a:gd name="connsiteX114" fmla="*/ 139916 w 885825"/>
                  <a:gd name="connsiteY114" fmla="*/ 880039 h 1647825"/>
                  <a:gd name="connsiteX115" fmla="*/ 115151 w 885825"/>
                  <a:gd name="connsiteY115" fmla="*/ 880039 h 1647825"/>
                  <a:gd name="connsiteX116" fmla="*/ 94196 w 885825"/>
                  <a:gd name="connsiteY116" fmla="*/ 885754 h 1647825"/>
                  <a:gd name="connsiteX117" fmla="*/ 29426 w 885825"/>
                  <a:gd name="connsiteY117" fmla="*/ 975289 h 1647825"/>
                  <a:gd name="connsiteX118" fmla="*/ 23711 w 885825"/>
                  <a:gd name="connsiteY118" fmla="*/ 1006722 h 1647825"/>
                  <a:gd name="connsiteX119" fmla="*/ 26569 w 885825"/>
                  <a:gd name="connsiteY119" fmla="*/ 1287709 h 1647825"/>
                  <a:gd name="connsiteX120" fmla="*/ 26569 w 885825"/>
                  <a:gd name="connsiteY120" fmla="*/ 1312475 h 1647825"/>
                  <a:gd name="connsiteX121" fmla="*/ 136106 w 885825"/>
                  <a:gd name="connsiteY121" fmla="*/ 1281042 h 1647825"/>
                  <a:gd name="connsiteX122" fmla="*/ 320891 w 885825"/>
                  <a:gd name="connsiteY122" fmla="*/ 1394389 h 1647825"/>
                  <a:gd name="connsiteX123" fmla="*/ 721894 w 885825"/>
                  <a:gd name="connsiteY123" fmla="*/ 944809 h 1647825"/>
                  <a:gd name="connsiteX124" fmla="*/ 740944 w 885825"/>
                  <a:gd name="connsiteY124" fmla="*/ 702874 h 1647825"/>
                  <a:gd name="connsiteX125" fmla="*/ 733324 w 885825"/>
                  <a:gd name="connsiteY125" fmla="*/ 694302 h 1647825"/>
                  <a:gd name="connsiteX126" fmla="*/ 733324 w 885825"/>
                  <a:gd name="connsiteY126" fmla="*/ 693349 h 1647825"/>
                  <a:gd name="connsiteX127" fmla="*/ 752374 w 885825"/>
                  <a:gd name="connsiteY127" fmla="*/ 663822 h 1647825"/>
                  <a:gd name="connsiteX128" fmla="*/ 753326 w 885825"/>
                  <a:gd name="connsiteY128" fmla="*/ 663822 h 1647825"/>
                  <a:gd name="connsiteX129" fmla="*/ 768566 w 885825"/>
                  <a:gd name="connsiteY129" fmla="*/ 680014 h 1647825"/>
                  <a:gd name="connsiteX130" fmla="*/ 746659 w 885825"/>
                  <a:gd name="connsiteY130" fmla="*/ 970527 h 1647825"/>
                  <a:gd name="connsiteX131" fmla="*/ 722846 w 885825"/>
                  <a:gd name="connsiteY131" fmla="*/ 971479 h 1647825"/>
                  <a:gd name="connsiteX132" fmla="*/ 721894 w 885825"/>
                  <a:gd name="connsiteY132" fmla="*/ 944809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885825" h="1647825">
                    <a:moveTo>
                      <a:pt x="320891" y="1394389"/>
                    </a:moveTo>
                    <a:cubicBezTo>
                      <a:pt x="325654" y="1403914"/>
                      <a:pt x="330416" y="1413439"/>
                      <a:pt x="333274" y="1423917"/>
                    </a:cubicBezTo>
                    <a:cubicBezTo>
                      <a:pt x="336131" y="1431537"/>
                      <a:pt x="338036" y="1440109"/>
                      <a:pt x="339941" y="1448682"/>
                    </a:cubicBezTo>
                    <a:cubicBezTo>
                      <a:pt x="342799" y="1463922"/>
                      <a:pt x="342799" y="1482972"/>
                      <a:pt x="333274" y="1502022"/>
                    </a:cubicBezTo>
                    <a:cubicBezTo>
                      <a:pt x="320891" y="1503927"/>
                      <a:pt x="314224" y="1502022"/>
                      <a:pt x="309461" y="1498212"/>
                    </a:cubicBezTo>
                    <a:cubicBezTo>
                      <a:pt x="296126" y="1484877"/>
                      <a:pt x="308509" y="1446777"/>
                      <a:pt x="294221" y="1422964"/>
                    </a:cubicBezTo>
                    <a:cubicBezTo>
                      <a:pt x="289459" y="1412487"/>
                      <a:pt x="284696" y="1402962"/>
                      <a:pt x="278029" y="1393437"/>
                    </a:cubicBezTo>
                    <a:cubicBezTo>
                      <a:pt x="247549" y="1347717"/>
                      <a:pt x="195161" y="1318189"/>
                      <a:pt x="136106" y="1318189"/>
                    </a:cubicBezTo>
                    <a:cubicBezTo>
                      <a:pt x="129439" y="1318189"/>
                      <a:pt x="121819" y="1318189"/>
                      <a:pt x="115151" y="1319142"/>
                    </a:cubicBezTo>
                    <a:cubicBezTo>
                      <a:pt x="108484" y="1320095"/>
                      <a:pt x="101816" y="1321047"/>
                      <a:pt x="95149" y="1322952"/>
                    </a:cubicBezTo>
                    <a:cubicBezTo>
                      <a:pt x="8471" y="1340097"/>
                      <a:pt x="-1054" y="1425822"/>
                      <a:pt x="27521" y="1492497"/>
                    </a:cubicBezTo>
                    <a:cubicBezTo>
                      <a:pt x="45619" y="1534407"/>
                      <a:pt x="74194" y="1564887"/>
                      <a:pt x="108484" y="1585842"/>
                    </a:cubicBezTo>
                    <a:cubicBezTo>
                      <a:pt x="115151" y="1589652"/>
                      <a:pt x="122771" y="1593462"/>
                      <a:pt x="129439" y="1597272"/>
                    </a:cubicBezTo>
                    <a:cubicBezTo>
                      <a:pt x="187541" y="1637277"/>
                      <a:pt x="262789" y="1653470"/>
                      <a:pt x="327559" y="1637277"/>
                    </a:cubicBezTo>
                    <a:cubicBezTo>
                      <a:pt x="338036" y="1634420"/>
                      <a:pt x="348514" y="1631562"/>
                      <a:pt x="358991" y="1626800"/>
                    </a:cubicBezTo>
                    <a:cubicBezTo>
                      <a:pt x="464719" y="1596320"/>
                      <a:pt x="512344" y="1501070"/>
                      <a:pt x="503771" y="1392484"/>
                    </a:cubicBezTo>
                    <a:cubicBezTo>
                      <a:pt x="503771" y="1384864"/>
                      <a:pt x="503771" y="1378197"/>
                      <a:pt x="502819" y="1370577"/>
                    </a:cubicBezTo>
                    <a:cubicBezTo>
                      <a:pt x="501866" y="1362957"/>
                      <a:pt x="500914" y="1356289"/>
                      <a:pt x="499961" y="1349622"/>
                    </a:cubicBezTo>
                    <a:cubicBezTo>
                      <a:pt x="503771" y="1349622"/>
                      <a:pt x="507581" y="1349622"/>
                      <a:pt x="512344" y="1349622"/>
                    </a:cubicBezTo>
                    <a:cubicBezTo>
                      <a:pt x="522821" y="1349622"/>
                      <a:pt x="534251" y="1348670"/>
                      <a:pt x="544729" y="1346764"/>
                    </a:cubicBezTo>
                    <a:cubicBezTo>
                      <a:pt x="627596" y="1339145"/>
                      <a:pt x="694271" y="1272470"/>
                      <a:pt x="713321" y="1186744"/>
                    </a:cubicBezTo>
                    <a:cubicBezTo>
                      <a:pt x="732371" y="1072444"/>
                      <a:pt x="637121" y="1072444"/>
                      <a:pt x="570446" y="1024819"/>
                    </a:cubicBezTo>
                    <a:cubicBezTo>
                      <a:pt x="551396" y="1101019"/>
                      <a:pt x="503771" y="1167694"/>
                      <a:pt x="426619" y="1182934"/>
                    </a:cubicBezTo>
                    <a:cubicBezTo>
                      <a:pt x="417094" y="1185792"/>
                      <a:pt x="407569" y="1187697"/>
                      <a:pt x="398044" y="1188650"/>
                    </a:cubicBezTo>
                    <a:cubicBezTo>
                      <a:pt x="388519" y="1189602"/>
                      <a:pt x="378994" y="1190554"/>
                      <a:pt x="368516" y="1190554"/>
                    </a:cubicBezTo>
                    <a:cubicBezTo>
                      <a:pt x="311366" y="1190554"/>
                      <a:pt x="259931" y="1167694"/>
                      <a:pt x="222784" y="1130547"/>
                    </a:cubicBezTo>
                    <a:cubicBezTo>
                      <a:pt x="215164" y="1122927"/>
                      <a:pt x="208496" y="1115307"/>
                      <a:pt x="201829" y="1106734"/>
                    </a:cubicBezTo>
                    <a:cubicBezTo>
                      <a:pt x="189446" y="1072444"/>
                      <a:pt x="160871" y="1053394"/>
                      <a:pt x="164681" y="1018152"/>
                    </a:cubicBezTo>
                    <a:cubicBezTo>
                      <a:pt x="162776" y="1007674"/>
                      <a:pt x="161824" y="996244"/>
                      <a:pt x="161824" y="984814"/>
                    </a:cubicBezTo>
                    <a:cubicBezTo>
                      <a:pt x="161824" y="976242"/>
                      <a:pt x="168491" y="967669"/>
                      <a:pt x="177064" y="966717"/>
                    </a:cubicBezTo>
                    <a:cubicBezTo>
                      <a:pt x="188494" y="964812"/>
                      <a:pt x="198019" y="973384"/>
                      <a:pt x="198019" y="983862"/>
                    </a:cubicBezTo>
                    <a:cubicBezTo>
                      <a:pt x="198019" y="1078159"/>
                      <a:pt x="275171" y="1155312"/>
                      <a:pt x="369469" y="1155312"/>
                    </a:cubicBezTo>
                    <a:cubicBezTo>
                      <a:pt x="380899" y="1155312"/>
                      <a:pt x="392329" y="1154359"/>
                      <a:pt x="403759" y="1151502"/>
                    </a:cubicBezTo>
                    <a:cubicBezTo>
                      <a:pt x="415189" y="1149597"/>
                      <a:pt x="425666" y="1145787"/>
                      <a:pt x="435191" y="1141977"/>
                    </a:cubicBezTo>
                    <a:cubicBezTo>
                      <a:pt x="485674" y="1129594"/>
                      <a:pt x="514249" y="1101019"/>
                      <a:pt x="525679" y="1053394"/>
                    </a:cubicBezTo>
                    <a:cubicBezTo>
                      <a:pt x="530441" y="1042917"/>
                      <a:pt x="533299" y="1032439"/>
                      <a:pt x="536156" y="1021962"/>
                    </a:cubicBezTo>
                    <a:cubicBezTo>
                      <a:pt x="539014" y="1011484"/>
                      <a:pt x="539966" y="1000054"/>
                      <a:pt x="539966" y="988624"/>
                    </a:cubicBezTo>
                    <a:cubicBezTo>
                      <a:pt x="517106" y="955287"/>
                      <a:pt x="503771" y="915282"/>
                      <a:pt x="503771" y="872419"/>
                    </a:cubicBezTo>
                    <a:cubicBezTo>
                      <a:pt x="503771" y="863847"/>
                      <a:pt x="510439" y="855274"/>
                      <a:pt x="519011" y="854322"/>
                    </a:cubicBezTo>
                    <a:cubicBezTo>
                      <a:pt x="530441" y="852417"/>
                      <a:pt x="539966" y="860989"/>
                      <a:pt x="539966" y="871467"/>
                    </a:cubicBezTo>
                    <a:cubicBezTo>
                      <a:pt x="539966" y="965764"/>
                      <a:pt x="617119" y="1042917"/>
                      <a:pt x="711416" y="1042917"/>
                    </a:cubicBezTo>
                    <a:cubicBezTo>
                      <a:pt x="715226" y="1042917"/>
                      <a:pt x="718084" y="1042917"/>
                      <a:pt x="721894" y="1042917"/>
                    </a:cubicBezTo>
                    <a:cubicBezTo>
                      <a:pt x="813334" y="1009579"/>
                      <a:pt x="879056" y="921949"/>
                      <a:pt x="879056" y="818127"/>
                    </a:cubicBezTo>
                    <a:cubicBezTo>
                      <a:pt x="879056" y="721924"/>
                      <a:pt x="821906" y="639057"/>
                      <a:pt x="739991" y="600957"/>
                    </a:cubicBezTo>
                    <a:cubicBezTo>
                      <a:pt x="718084" y="612387"/>
                      <a:pt x="693319" y="618102"/>
                      <a:pt x="666649" y="618102"/>
                    </a:cubicBezTo>
                    <a:cubicBezTo>
                      <a:pt x="637121" y="618102"/>
                      <a:pt x="608546" y="610482"/>
                      <a:pt x="583781" y="597147"/>
                    </a:cubicBezTo>
                    <a:cubicBezTo>
                      <a:pt x="575209" y="592384"/>
                      <a:pt x="567589" y="587622"/>
                      <a:pt x="559969" y="580954"/>
                    </a:cubicBezTo>
                    <a:cubicBezTo>
                      <a:pt x="523774" y="539044"/>
                      <a:pt x="485674" y="481894"/>
                      <a:pt x="495199" y="424744"/>
                    </a:cubicBezTo>
                    <a:cubicBezTo>
                      <a:pt x="495199" y="415219"/>
                      <a:pt x="514249" y="415219"/>
                      <a:pt x="523774" y="415219"/>
                    </a:cubicBezTo>
                    <a:cubicBezTo>
                      <a:pt x="523774" y="434269"/>
                      <a:pt x="523774" y="443794"/>
                      <a:pt x="533299" y="465702"/>
                    </a:cubicBezTo>
                    <a:cubicBezTo>
                      <a:pt x="535204" y="474274"/>
                      <a:pt x="538061" y="482847"/>
                      <a:pt x="540919" y="490467"/>
                    </a:cubicBezTo>
                    <a:cubicBezTo>
                      <a:pt x="555206" y="530472"/>
                      <a:pt x="579019" y="564762"/>
                      <a:pt x="624739" y="575239"/>
                    </a:cubicBezTo>
                    <a:cubicBezTo>
                      <a:pt x="631406" y="577144"/>
                      <a:pt x="639026" y="579049"/>
                      <a:pt x="645694" y="580002"/>
                    </a:cubicBezTo>
                    <a:cubicBezTo>
                      <a:pt x="653314" y="580954"/>
                      <a:pt x="659981" y="581907"/>
                      <a:pt x="667601" y="581907"/>
                    </a:cubicBezTo>
                    <a:cubicBezTo>
                      <a:pt x="672364" y="581907"/>
                      <a:pt x="677126" y="581907"/>
                      <a:pt x="682841" y="580954"/>
                    </a:cubicBezTo>
                    <a:cubicBezTo>
                      <a:pt x="692366" y="565714"/>
                      <a:pt x="699034" y="549522"/>
                      <a:pt x="703796" y="532377"/>
                    </a:cubicBezTo>
                    <a:cubicBezTo>
                      <a:pt x="706654" y="523804"/>
                      <a:pt x="708559" y="515232"/>
                      <a:pt x="709511" y="505707"/>
                    </a:cubicBezTo>
                    <a:cubicBezTo>
                      <a:pt x="723799" y="461892"/>
                      <a:pt x="714274" y="423792"/>
                      <a:pt x="704749" y="376167"/>
                    </a:cubicBezTo>
                    <a:cubicBezTo>
                      <a:pt x="676174" y="299967"/>
                      <a:pt x="590449" y="280917"/>
                      <a:pt x="513296" y="293299"/>
                    </a:cubicBezTo>
                    <a:cubicBezTo>
                      <a:pt x="504724" y="295204"/>
                      <a:pt x="496151" y="299014"/>
                      <a:pt x="487579" y="301872"/>
                    </a:cubicBezTo>
                    <a:cubicBezTo>
                      <a:pt x="444716" y="319017"/>
                      <a:pt x="399949" y="347592"/>
                      <a:pt x="352324" y="368547"/>
                    </a:cubicBezTo>
                    <a:cubicBezTo>
                      <a:pt x="345656" y="369499"/>
                      <a:pt x="338989" y="370452"/>
                      <a:pt x="333274" y="370452"/>
                    </a:cubicBezTo>
                    <a:cubicBezTo>
                      <a:pt x="274219" y="370452"/>
                      <a:pt x="221831" y="400932"/>
                      <a:pt x="191351" y="445699"/>
                    </a:cubicBezTo>
                    <a:cubicBezTo>
                      <a:pt x="185636" y="455224"/>
                      <a:pt x="179921" y="464749"/>
                      <a:pt x="175159" y="475227"/>
                    </a:cubicBezTo>
                    <a:cubicBezTo>
                      <a:pt x="161824" y="519042"/>
                      <a:pt x="152299" y="557142"/>
                      <a:pt x="175159" y="608577"/>
                    </a:cubicBezTo>
                    <a:cubicBezTo>
                      <a:pt x="179921" y="619054"/>
                      <a:pt x="184684" y="628579"/>
                      <a:pt x="191351" y="638104"/>
                    </a:cubicBezTo>
                    <a:cubicBezTo>
                      <a:pt x="221831" y="684777"/>
                      <a:pt x="274219" y="715257"/>
                      <a:pt x="332321" y="716209"/>
                    </a:cubicBezTo>
                    <a:cubicBezTo>
                      <a:pt x="336131" y="716209"/>
                      <a:pt x="339941" y="714304"/>
                      <a:pt x="343751" y="717162"/>
                    </a:cubicBezTo>
                    <a:cubicBezTo>
                      <a:pt x="395186" y="712399"/>
                      <a:pt x="444716" y="685729"/>
                      <a:pt x="474244" y="639057"/>
                    </a:cubicBezTo>
                    <a:cubicBezTo>
                      <a:pt x="479959" y="630484"/>
                      <a:pt x="492341" y="627627"/>
                      <a:pt x="500914" y="635247"/>
                    </a:cubicBezTo>
                    <a:cubicBezTo>
                      <a:pt x="507581" y="640962"/>
                      <a:pt x="508534" y="651439"/>
                      <a:pt x="503771" y="658107"/>
                    </a:cubicBezTo>
                    <a:cubicBezTo>
                      <a:pt x="444716" y="749547"/>
                      <a:pt x="325654" y="779074"/>
                      <a:pt x="231356" y="728592"/>
                    </a:cubicBezTo>
                    <a:cubicBezTo>
                      <a:pt x="222784" y="768597"/>
                      <a:pt x="196114" y="801934"/>
                      <a:pt x="160871" y="820032"/>
                    </a:cubicBezTo>
                    <a:cubicBezTo>
                      <a:pt x="152299" y="824794"/>
                      <a:pt x="142774" y="828604"/>
                      <a:pt x="132296" y="830509"/>
                    </a:cubicBezTo>
                    <a:cubicBezTo>
                      <a:pt x="123724" y="837177"/>
                      <a:pt x="111341" y="838129"/>
                      <a:pt x="101816" y="835272"/>
                    </a:cubicBezTo>
                    <a:cubicBezTo>
                      <a:pt x="85624" y="824794"/>
                      <a:pt x="76099" y="815269"/>
                      <a:pt x="97054" y="799077"/>
                    </a:cubicBezTo>
                    <a:cubicBezTo>
                      <a:pt x="104674" y="794314"/>
                      <a:pt x="114199" y="791457"/>
                      <a:pt x="124676" y="796219"/>
                    </a:cubicBezTo>
                    <a:cubicBezTo>
                      <a:pt x="132296" y="794314"/>
                      <a:pt x="140869" y="790504"/>
                      <a:pt x="147536" y="786694"/>
                    </a:cubicBezTo>
                    <a:cubicBezTo>
                      <a:pt x="176111" y="770502"/>
                      <a:pt x="196114" y="740974"/>
                      <a:pt x="198019" y="706684"/>
                    </a:cubicBezTo>
                    <a:cubicBezTo>
                      <a:pt x="181826" y="693349"/>
                      <a:pt x="168491" y="678109"/>
                      <a:pt x="158014" y="661917"/>
                    </a:cubicBezTo>
                    <a:cubicBezTo>
                      <a:pt x="152299" y="653344"/>
                      <a:pt x="147536" y="645724"/>
                      <a:pt x="143726" y="637152"/>
                    </a:cubicBezTo>
                    <a:cubicBezTo>
                      <a:pt x="139916" y="628579"/>
                      <a:pt x="137059" y="620007"/>
                      <a:pt x="134201" y="611434"/>
                    </a:cubicBezTo>
                    <a:cubicBezTo>
                      <a:pt x="131344" y="602862"/>
                      <a:pt x="129439" y="593337"/>
                      <a:pt x="127534" y="584764"/>
                    </a:cubicBezTo>
                    <a:cubicBezTo>
                      <a:pt x="123724" y="530472"/>
                      <a:pt x="114199" y="473322"/>
                      <a:pt x="158966" y="432364"/>
                    </a:cubicBezTo>
                    <a:cubicBezTo>
                      <a:pt x="164681" y="423792"/>
                      <a:pt x="170396" y="415219"/>
                      <a:pt x="177064" y="407599"/>
                    </a:cubicBezTo>
                    <a:cubicBezTo>
                      <a:pt x="197066" y="384739"/>
                      <a:pt x="221831" y="365689"/>
                      <a:pt x="249454" y="353307"/>
                    </a:cubicBezTo>
                    <a:cubicBezTo>
                      <a:pt x="177064" y="320922"/>
                      <a:pt x="126581" y="248532"/>
                      <a:pt x="126581" y="164712"/>
                    </a:cubicBezTo>
                    <a:cubicBezTo>
                      <a:pt x="126581" y="156139"/>
                      <a:pt x="133249" y="147567"/>
                      <a:pt x="141821" y="146614"/>
                    </a:cubicBezTo>
                    <a:cubicBezTo>
                      <a:pt x="153251" y="144709"/>
                      <a:pt x="162776" y="153282"/>
                      <a:pt x="162776" y="163759"/>
                    </a:cubicBezTo>
                    <a:cubicBezTo>
                      <a:pt x="162776" y="175189"/>
                      <a:pt x="163729" y="187572"/>
                      <a:pt x="166586" y="198049"/>
                    </a:cubicBezTo>
                    <a:cubicBezTo>
                      <a:pt x="182779" y="276154"/>
                      <a:pt x="251359" y="335209"/>
                      <a:pt x="334226" y="335209"/>
                    </a:cubicBezTo>
                    <a:cubicBezTo>
                      <a:pt x="344704" y="335209"/>
                      <a:pt x="354229" y="334257"/>
                      <a:pt x="364706" y="332352"/>
                    </a:cubicBezTo>
                    <a:cubicBezTo>
                      <a:pt x="410426" y="328542"/>
                      <a:pt x="458051" y="290442"/>
                      <a:pt x="479959" y="253294"/>
                    </a:cubicBezTo>
                    <a:cubicBezTo>
                      <a:pt x="484721" y="244722"/>
                      <a:pt x="489484" y="236149"/>
                      <a:pt x="493294" y="227577"/>
                    </a:cubicBezTo>
                    <a:cubicBezTo>
                      <a:pt x="524726" y="80892"/>
                      <a:pt x="381851" y="-4833"/>
                      <a:pt x="261836" y="8502"/>
                    </a:cubicBezTo>
                    <a:cubicBezTo>
                      <a:pt x="250406" y="8502"/>
                      <a:pt x="239929" y="10407"/>
                      <a:pt x="228499" y="12312"/>
                    </a:cubicBezTo>
                    <a:cubicBezTo>
                      <a:pt x="195161" y="18027"/>
                      <a:pt x="163729" y="30409"/>
                      <a:pt x="135154" y="50412"/>
                    </a:cubicBezTo>
                    <a:cubicBezTo>
                      <a:pt x="125629" y="57079"/>
                      <a:pt x="117056" y="63747"/>
                      <a:pt x="108484" y="71367"/>
                    </a:cubicBezTo>
                    <a:cubicBezTo>
                      <a:pt x="66574" y="109467"/>
                      <a:pt x="37046" y="161854"/>
                      <a:pt x="30379" y="221862"/>
                    </a:cubicBezTo>
                    <a:lnTo>
                      <a:pt x="28474" y="220909"/>
                    </a:lnTo>
                    <a:cubicBezTo>
                      <a:pt x="28474" y="220909"/>
                      <a:pt x="28474" y="243769"/>
                      <a:pt x="28474" y="280917"/>
                    </a:cubicBezTo>
                    <a:cubicBezTo>
                      <a:pt x="28474" y="290442"/>
                      <a:pt x="28474" y="299967"/>
                      <a:pt x="28474" y="311397"/>
                    </a:cubicBezTo>
                    <a:cubicBezTo>
                      <a:pt x="20854" y="415219"/>
                      <a:pt x="-7721" y="510469"/>
                      <a:pt x="17044" y="619054"/>
                    </a:cubicBezTo>
                    <a:cubicBezTo>
                      <a:pt x="17996" y="629532"/>
                      <a:pt x="19901" y="640009"/>
                      <a:pt x="21806" y="650487"/>
                    </a:cubicBezTo>
                    <a:cubicBezTo>
                      <a:pt x="23711" y="660964"/>
                      <a:pt x="25616" y="671442"/>
                      <a:pt x="28474" y="681919"/>
                    </a:cubicBezTo>
                    <a:cubicBezTo>
                      <a:pt x="28474" y="690492"/>
                      <a:pt x="29426" y="699064"/>
                      <a:pt x="29426" y="707637"/>
                    </a:cubicBezTo>
                    <a:cubicBezTo>
                      <a:pt x="29426" y="767644"/>
                      <a:pt x="58001" y="834319"/>
                      <a:pt x="38951" y="891469"/>
                    </a:cubicBezTo>
                    <a:cubicBezTo>
                      <a:pt x="67526" y="891469"/>
                      <a:pt x="86576" y="853369"/>
                      <a:pt x="117056" y="857179"/>
                    </a:cubicBezTo>
                    <a:cubicBezTo>
                      <a:pt x="126581" y="855274"/>
                      <a:pt x="137059" y="854322"/>
                      <a:pt x="147536" y="854322"/>
                    </a:cubicBezTo>
                    <a:cubicBezTo>
                      <a:pt x="156109" y="855274"/>
                      <a:pt x="165634" y="857179"/>
                      <a:pt x="174206" y="859084"/>
                    </a:cubicBezTo>
                    <a:cubicBezTo>
                      <a:pt x="256121" y="881944"/>
                      <a:pt x="303746" y="967669"/>
                      <a:pt x="280886" y="1049584"/>
                    </a:cubicBezTo>
                    <a:cubicBezTo>
                      <a:pt x="278981" y="1056252"/>
                      <a:pt x="273266" y="1060062"/>
                      <a:pt x="266599" y="1060062"/>
                    </a:cubicBezTo>
                    <a:cubicBezTo>
                      <a:pt x="258026" y="1059109"/>
                      <a:pt x="253264" y="1050537"/>
                      <a:pt x="255169" y="1042917"/>
                    </a:cubicBezTo>
                    <a:cubicBezTo>
                      <a:pt x="274219" y="974337"/>
                      <a:pt x="235166" y="903852"/>
                      <a:pt x="166586" y="884802"/>
                    </a:cubicBezTo>
                    <a:cubicBezTo>
                      <a:pt x="158014" y="881944"/>
                      <a:pt x="148489" y="880992"/>
                      <a:pt x="139916" y="880039"/>
                    </a:cubicBezTo>
                    <a:cubicBezTo>
                      <a:pt x="131344" y="879087"/>
                      <a:pt x="122771" y="879087"/>
                      <a:pt x="115151" y="880039"/>
                    </a:cubicBezTo>
                    <a:cubicBezTo>
                      <a:pt x="107531" y="880992"/>
                      <a:pt x="99911" y="882897"/>
                      <a:pt x="94196" y="885754"/>
                    </a:cubicBezTo>
                    <a:cubicBezTo>
                      <a:pt x="57049" y="900042"/>
                      <a:pt x="37999" y="938142"/>
                      <a:pt x="29426" y="975289"/>
                    </a:cubicBezTo>
                    <a:cubicBezTo>
                      <a:pt x="27521" y="985767"/>
                      <a:pt x="25616" y="996244"/>
                      <a:pt x="23711" y="1006722"/>
                    </a:cubicBezTo>
                    <a:cubicBezTo>
                      <a:pt x="9424" y="1101019"/>
                      <a:pt x="11329" y="1195317"/>
                      <a:pt x="26569" y="1287709"/>
                    </a:cubicBezTo>
                    <a:cubicBezTo>
                      <a:pt x="26569" y="1302950"/>
                      <a:pt x="26569" y="1312475"/>
                      <a:pt x="26569" y="1312475"/>
                    </a:cubicBezTo>
                    <a:cubicBezTo>
                      <a:pt x="58001" y="1292472"/>
                      <a:pt x="96101" y="1281042"/>
                      <a:pt x="136106" y="1281042"/>
                    </a:cubicBezTo>
                    <a:cubicBezTo>
                      <a:pt x="217069" y="1282947"/>
                      <a:pt x="285649" y="1328667"/>
                      <a:pt x="320891" y="1394389"/>
                    </a:cubicBezTo>
                    <a:close/>
                    <a:moveTo>
                      <a:pt x="721894" y="944809"/>
                    </a:moveTo>
                    <a:cubicBezTo>
                      <a:pt x="793331" y="882897"/>
                      <a:pt x="801904" y="775264"/>
                      <a:pt x="740944" y="702874"/>
                    </a:cubicBezTo>
                    <a:cubicBezTo>
                      <a:pt x="738086" y="700017"/>
                      <a:pt x="736181" y="697159"/>
                      <a:pt x="733324" y="694302"/>
                    </a:cubicBezTo>
                    <a:cubicBezTo>
                      <a:pt x="733324" y="694302"/>
                      <a:pt x="733324" y="694302"/>
                      <a:pt x="733324" y="693349"/>
                    </a:cubicBezTo>
                    <a:lnTo>
                      <a:pt x="752374" y="663822"/>
                    </a:lnTo>
                    <a:cubicBezTo>
                      <a:pt x="752374" y="663822"/>
                      <a:pt x="753326" y="663822"/>
                      <a:pt x="753326" y="663822"/>
                    </a:cubicBezTo>
                    <a:cubicBezTo>
                      <a:pt x="759041" y="668584"/>
                      <a:pt x="763804" y="674299"/>
                      <a:pt x="768566" y="680014"/>
                    </a:cubicBezTo>
                    <a:cubicBezTo>
                      <a:pt x="842861" y="766692"/>
                      <a:pt x="832384" y="896232"/>
                      <a:pt x="746659" y="970527"/>
                    </a:cubicBezTo>
                    <a:cubicBezTo>
                      <a:pt x="739991" y="976242"/>
                      <a:pt x="729514" y="977194"/>
                      <a:pt x="722846" y="971479"/>
                    </a:cubicBezTo>
                    <a:cubicBezTo>
                      <a:pt x="713321" y="963859"/>
                      <a:pt x="714274" y="951477"/>
                      <a:pt x="721894" y="9448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DE7760CE-87E3-405C-8B22-1BDDADFEA9A8}"/>
              </a:ext>
            </a:extLst>
          </p:cNvPr>
          <p:cNvGrpSpPr/>
          <p:nvPr/>
        </p:nvGrpSpPr>
        <p:grpSpPr>
          <a:xfrm>
            <a:off x="3294095" y="1126552"/>
            <a:ext cx="1527817" cy="3271746"/>
            <a:chOff x="6535052" y="1465418"/>
            <a:chExt cx="1980456" cy="4241050"/>
          </a:xfrm>
        </p:grpSpPr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xmlns="" id="{7BB8E174-73D3-4D21-B7BE-6BF9132DB41C}"/>
                </a:ext>
              </a:extLst>
            </p:cNvPr>
            <p:cNvSpPr/>
            <p:nvPr/>
          </p:nvSpPr>
          <p:spPr>
            <a:xfrm>
              <a:off x="6535052" y="1465418"/>
              <a:ext cx="1647807" cy="1060952"/>
            </a:xfrm>
            <a:custGeom>
              <a:avLst/>
              <a:gdLst>
                <a:gd name="connsiteX0" fmla="*/ 0 w 1647807"/>
                <a:gd name="connsiteY0" fmla="*/ 0 h 1060952"/>
                <a:gd name="connsiteX1" fmla="*/ 575892 w 1647807"/>
                <a:gd name="connsiteY1" fmla="*/ 0 h 1060952"/>
                <a:gd name="connsiteX2" fmla="*/ 575977 w 1647807"/>
                <a:gd name="connsiteY2" fmla="*/ 20 h 1060952"/>
                <a:gd name="connsiteX3" fmla="*/ 565381 w 1647807"/>
                <a:gd name="connsiteY3" fmla="*/ 20 h 1060952"/>
                <a:gd name="connsiteX4" fmla="*/ 565381 w 1647807"/>
                <a:gd name="connsiteY4" fmla="*/ 3972 h 1060952"/>
                <a:gd name="connsiteX5" fmla="*/ 1113604 w 1647807"/>
                <a:gd name="connsiteY5" fmla="*/ 185998 h 1060952"/>
                <a:gd name="connsiteX6" fmla="*/ 1538057 w 1647807"/>
                <a:gd name="connsiteY6" fmla="*/ 634752 h 1060952"/>
                <a:gd name="connsiteX7" fmla="*/ 1647807 w 1647807"/>
                <a:gd name="connsiteY7" fmla="*/ 1060952 h 1060952"/>
                <a:gd name="connsiteX8" fmla="*/ 0 w 1647807"/>
                <a:gd name="connsiteY8" fmla="*/ 1060952 h 1060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47807" h="1060952">
                  <a:moveTo>
                    <a:pt x="0" y="0"/>
                  </a:moveTo>
                  <a:lnTo>
                    <a:pt x="575892" y="0"/>
                  </a:lnTo>
                  <a:lnTo>
                    <a:pt x="575977" y="20"/>
                  </a:lnTo>
                  <a:lnTo>
                    <a:pt x="565381" y="20"/>
                  </a:lnTo>
                  <a:lnTo>
                    <a:pt x="565381" y="3972"/>
                  </a:lnTo>
                  <a:cubicBezTo>
                    <a:pt x="687192" y="29687"/>
                    <a:pt x="1002567" y="139360"/>
                    <a:pt x="1113604" y="185998"/>
                  </a:cubicBezTo>
                  <a:cubicBezTo>
                    <a:pt x="1380894" y="339178"/>
                    <a:pt x="1447299" y="470781"/>
                    <a:pt x="1538057" y="634752"/>
                  </a:cubicBezTo>
                  <a:cubicBezTo>
                    <a:pt x="1608951" y="762837"/>
                    <a:pt x="1633812" y="923448"/>
                    <a:pt x="1647807" y="1060952"/>
                  </a:cubicBezTo>
                  <a:lnTo>
                    <a:pt x="0" y="10609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xmlns="" id="{D1811EF8-C64D-4E84-937C-22B3C30163C2}"/>
                </a:ext>
              </a:extLst>
            </p:cNvPr>
            <p:cNvSpPr/>
            <p:nvPr/>
          </p:nvSpPr>
          <p:spPr>
            <a:xfrm>
              <a:off x="6535052" y="2526370"/>
              <a:ext cx="1802762" cy="1060952"/>
            </a:xfrm>
            <a:custGeom>
              <a:avLst/>
              <a:gdLst>
                <a:gd name="connsiteX0" fmla="*/ 0 w 1802762"/>
                <a:gd name="connsiteY0" fmla="*/ 0 h 1060952"/>
                <a:gd name="connsiteX1" fmla="*/ 1647658 w 1802762"/>
                <a:gd name="connsiteY1" fmla="*/ 0 h 1060952"/>
                <a:gd name="connsiteX2" fmla="*/ 1658149 w 1802762"/>
                <a:gd name="connsiteY2" fmla="*/ 110433 h 1060952"/>
                <a:gd name="connsiteX3" fmla="*/ 1622174 w 1802762"/>
                <a:gd name="connsiteY3" fmla="*/ 498321 h 1060952"/>
                <a:gd name="connsiteX4" fmla="*/ 1571816 w 1802762"/>
                <a:gd name="connsiteY4" fmla="*/ 678155 h 1060952"/>
                <a:gd name="connsiteX5" fmla="*/ 1802762 w 1802762"/>
                <a:gd name="connsiteY5" fmla="*/ 1060952 h 1060952"/>
                <a:gd name="connsiteX6" fmla="*/ 0 w 1802762"/>
                <a:gd name="connsiteY6" fmla="*/ 1060952 h 1060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2762" h="1060952">
                  <a:moveTo>
                    <a:pt x="0" y="0"/>
                  </a:moveTo>
                  <a:lnTo>
                    <a:pt x="1647658" y="0"/>
                  </a:lnTo>
                  <a:lnTo>
                    <a:pt x="1658149" y="110433"/>
                  </a:lnTo>
                  <a:cubicBezTo>
                    <a:pt x="1672169" y="264260"/>
                    <a:pt x="1636562" y="403700"/>
                    <a:pt x="1622174" y="498321"/>
                  </a:cubicBezTo>
                  <a:cubicBezTo>
                    <a:pt x="1607785" y="592941"/>
                    <a:pt x="1597548" y="568782"/>
                    <a:pt x="1571816" y="678155"/>
                  </a:cubicBezTo>
                  <a:cubicBezTo>
                    <a:pt x="1555278" y="748446"/>
                    <a:pt x="1688754" y="916056"/>
                    <a:pt x="1802762" y="1060952"/>
                  </a:cubicBezTo>
                  <a:lnTo>
                    <a:pt x="0" y="10609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xmlns="" id="{FD7725F0-BA00-42D2-8D65-AD61C20C0041}"/>
                </a:ext>
              </a:extLst>
            </p:cNvPr>
            <p:cNvSpPr/>
            <p:nvPr/>
          </p:nvSpPr>
          <p:spPr>
            <a:xfrm>
              <a:off x="6535052" y="3585765"/>
              <a:ext cx="1980456" cy="1060952"/>
            </a:xfrm>
            <a:custGeom>
              <a:avLst/>
              <a:gdLst>
                <a:gd name="connsiteX0" fmla="*/ 0 w 1980456"/>
                <a:gd name="connsiteY0" fmla="*/ 0 h 1060952"/>
                <a:gd name="connsiteX1" fmla="*/ 1801545 w 1980456"/>
                <a:gd name="connsiteY1" fmla="*/ 0 h 1060952"/>
                <a:gd name="connsiteX2" fmla="*/ 1945912 w 1980456"/>
                <a:gd name="connsiteY2" fmla="*/ 201423 h 1060952"/>
                <a:gd name="connsiteX3" fmla="*/ 1945912 w 1980456"/>
                <a:gd name="connsiteY3" fmla="*/ 388449 h 1060952"/>
                <a:gd name="connsiteX4" fmla="*/ 1787642 w 1980456"/>
                <a:gd name="connsiteY4" fmla="*/ 467577 h 1060952"/>
                <a:gd name="connsiteX5" fmla="*/ 1658146 w 1980456"/>
                <a:gd name="connsiteY5" fmla="*/ 539512 h 1060952"/>
                <a:gd name="connsiteX6" fmla="*/ 1672535 w 1980456"/>
                <a:gd name="connsiteY6" fmla="*/ 697765 h 1060952"/>
                <a:gd name="connsiteX7" fmla="*/ 1694116 w 1980456"/>
                <a:gd name="connsiteY7" fmla="*/ 784085 h 1060952"/>
                <a:gd name="connsiteX8" fmla="*/ 1571817 w 1980456"/>
                <a:gd name="connsiteY8" fmla="*/ 891985 h 1060952"/>
                <a:gd name="connsiteX9" fmla="*/ 1629369 w 1980456"/>
                <a:gd name="connsiteY9" fmla="*/ 1007078 h 1060952"/>
                <a:gd name="connsiteX10" fmla="*/ 1633558 w 1980456"/>
                <a:gd name="connsiteY10" fmla="*/ 1060952 h 1060952"/>
                <a:gd name="connsiteX11" fmla="*/ 0 w 1980456"/>
                <a:gd name="connsiteY11" fmla="*/ 1060952 h 1060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80456" h="1060952">
                  <a:moveTo>
                    <a:pt x="0" y="0"/>
                  </a:moveTo>
                  <a:lnTo>
                    <a:pt x="1801545" y="0"/>
                  </a:lnTo>
                  <a:cubicBezTo>
                    <a:pt x="1865484" y="81124"/>
                    <a:pt x="1923490" y="155289"/>
                    <a:pt x="1945912" y="201423"/>
                  </a:cubicBezTo>
                  <a:cubicBezTo>
                    <a:pt x="2008262" y="329703"/>
                    <a:pt x="1972290" y="344090"/>
                    <a:pt x="1945912" y="388449"/>
                  </a:cubicBezTo>
                  <a:cubicBezTo>
                    <a:pt x="1919534" y="432810"/>
                    <a:pt x="1835603" y="442400"/>
                    <a:pt x="1787642" y="467577"/>
                  </a:cubicBezTo>
                  <a:cubicBezTo>
                    <a:pt x="1739680" y="492755"/>
                    <a:pt x="1677331" y="501146"/>
                    <a:pt x="1658146" y="539512"/>
                  </a:cubicBezTo>
                  <a:cubicBezTo>
                    <a:pt x="1638962" y="577876"/>
                    <a:pt x="1666539" y="657003"/>
                    <a:pt x="1672535" y="697765"/>
                  </a:cubicBezTo>
                  <a:cubicBezTo>
                    <a:pt x="1678529" y="738529"/>
                    <a:pt x="1710903" y="751716"/>
                    <a:pt x="1694116" y="784085"/>
                  </a:cubicBezTo>
                  <a:cubicBezTo>
                    <a:pt x="1677329" y="816455"/>
                    <a:pt x="1582608" y="854819"/>
                    <a:pt x="1571817" y="891985"/>
                  </a:cubicBezTo>
                  <a:cubicBezTo>
                    <a:pt x="1561025" y="929150"/>
                    <a:pt x="1619778" y="975909"/>
                    <a:pt x="1629369" y="1007078"/>
                  </a:cubicBezTo>
                  <a:cubicBezTo>
                    <a:pt x="1636062" y="1028826"/>
                    <a:pt x="1638085" y="1046490"/>
                    <a:pt x="1633558" y="1060952"/>
                  </a:cubicBezTo>
                  <a:lnTo>
                    <a:pt x="0" y="10609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xmlns="" id="{8D031672-B34F-46B3-BACC-6F42E1944DC0}"/>
                </a:ext>
              </a:extLst>
            </p:cNvPr>
            <p:cNvSpPr/>
            <p:nvPr/>
          </p:nvSpPr>
          <p:spPr>
            <a:xfrm>
              <a:off x="6535052" y="4646209"/>
              <a:ext cx="1633916" cy="1060259"/>
            </a:xfrm>
            <a:custGeom>
              <a:avLst/>
              <a:gdLst>
                <a:gd name="connsiteX0" fmla="*/ 0 w 1633916"/>
                <a:gd name="connsiteY0" fmla="*/ 0 h 1060259"/>
                <a:gd name="connsiteX1" fmla="*/ 1633916 w 1633916"/>
                <a:gd name="connsiteY1" fmla="*/ 0 h 1060259"/>
                <a:gd name="connsiteX2" fmla="*/ 1629367 w 1633916"/>
                <a:gd name="connsiteY2" fmla="*/ 19618 h 1060259"/>
                <a:gd name="connsiteX3" fmla="*/ 1571814 w 1633916"/>
                <a:gd name="connsiteY3" fmla="*/ 55585 h 1060259"/>
                <a:gd name="connsiteX4" fmla="*/ 1449513 w 1633916"/>
                <a:gd name="connsiteY4" fmla="*/ 120325 h 1060259"/>
                <a:gd name="connsiteX5" fmla="*/ 1499872 w 1633916"/>
                <a:gd name="connsiteY5" fmla="*/ 364899 h 1060259"/>
                <a:gd name="connsiteX6" fmla="*/ 1449513 w 1633916"/>
                <a:gd name="connsiteY6" fmla="*/ 523153 h 1060259"/>
                <a:gd name="connsiteX7" fmla="*/ 1298435 w 1633916"/>
                <a:gd name="connsiteY7" fmla="*/ 652633 h 1060259"/>
                <a:gd name="connsiteX8" fmla="*/ 1003474 w 1633916"/>
                <a:gd name="connsiteY8" fmla="*/ 681407 h 1060259"/>
                <a:gd name="connsiteX9" fmla="*/ 452442 w 1633916"/>
                <a:gd name="connsiteY9" fmla="*/ 549903 h 1060259"/>
                <a:gd name="connsiteX10" fmla="*/ 90555 w 1633916"/>
                <a:gd name="connsiteY10" fmla="*/ 1060234 h 1060259"/>
                <a:gd name="connsiteX11" fmla="*/ 0 w 1633916"/>
                <a:gd name="connsiteY11" fmla="*/ 1060259 h 106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3916" h="1060259">
                  <a:moveTo>
                    <a:pt x="0" y="0"/>
                  </a:moveTo>
                  <a:lnTo>
                    <a:pt x="1633916" y="0"/>
                  </a:lnTo>
                  <a:lnTo>
                    <a:pt x="1629367" y="19618"/>
                  </a:lnTo>
                  <a:cubicBezTo>
                    <a:pt x="1619775" y="37601"/>
                    <a:pt x="1601790" y="38801"/>
                    <a:pt x="1571814" y="55585"/>
                  </a:cubicBezTo>
                  <a:cubicBezTo>
                    <a:pt x="1541838" y="72370"/>
                    <a:pt x="1461503" y="68773"/>
                    <a:pt x="1449513" y="120325"/>
                  </a:cubicBezTo>
                  <a:cubicBezTo>
                    <a:pt x="1437521" y="171877"/>
                    <a:pt x="1499872" y="297761"/>
                    <a:pt x="1499872" y="364899"/>
                  </a:cubicBezTo>
                  <a:cubicBezTo>
                    <a:pt x="1499872" y="432037"/>
                    <a:pt x="1483085" y="475197"/>
                    <a:pt x="1449513" y="523153"/>
                  </a:cubicBezTo>
                  <a:cubicBezTo>
                    <a:pt x="1415940" y="571109"/>
                    <a:pt x="1372774" y="626259"/>
                    <a:pt x="1298435" y="652633"/>
                  </a:cubicBezTo>
                  <a:cubicBezTo>
                    <a:pt x="1224096" y="679008"/>
                    <a:pt x="1144632" y="697169"/>
                    <a:pt x="1003474" y="681407"/>
                  </a:cubicBezTo>
                  <a:cubicBezTo>
                    <a:pt x="744453" y="652484"/>
                    <a:pt x="603672" y="488613"/>
                    <a:pt x="452442" y="549903"/>
                  </a:cubicBezTo>
                  <a:cubicBezTo>
                    <a:pt x="356368" y="619585"/>
                    <a:pt x="144013" y="904245"/>
                    <a:pt x="90555" y="1060234"/>
                  </a:cubicBezTo>
                  <a:lnTo>
                    <a:pt x="0" y="10602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942326EF-CDE6-4E83-B788-35FE3A1946B8}"/>
              </a:ext>
            </a:extLst>
          </p:cNvPr>
          <p:cNvGrpSpPr/>
          <p:nvPr/>
        </p:nvGrpSpPr>
        <p:grpSpPr>
          <a:xfrm>
            <a:off x="296283" y="5107949"/>
            <a:ext cx="5292791" cy="1803473"/>
            <a:chOff x="296283" y="5107949"/>
            <a:chExt cx="5292791" cy="1803473"/>
          </a:xfrm>
        </p:grpSpPr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xmlns="" id="{378A407C-D017-4AF0-80F4-8D59754ADD0B}"/>
                </a:ext>
              </a:extLst>
            </p:cNvPr>
            <p:cNvSpPr/>
            <p:nvPr/>
          </p:nvSpPr>
          <p:spPr>
            <a:xfrm rot="19800000">
              <a:off x="296283" y="5181546"/>
              <a:ext cx="2688827" cy="1597591"/>
            </a:xfrm>
            <a:custGeom>
              <a:avLst/>
              <a:gdLst>
                <a:gd name="connsiteX0" fmla="*/ 1072360 w 2688827"/>
                <a:gd name="connsiteY0" fmla="*/ 286695 h 1597591"/>
                <a:gd name="connsiteX1" fmla="*/ 1056037 w 2688827"/>
                <a:gd name="connsiteY1" fmla="*/ 281207 h 1597591"/>
                <a:gd name="connsiteX2" fmla="*/ 1043121 w 2688827"/>
                <a:gd name="connsiteY2" fmla="*/ 269814 h 1597591"/>
                <a:gd name="connsiteX3" fmla="*/ 565101 w 2688827"/>
                <a:gd name="connsiteY3" fmla="*/ 1097769 h 1597591"/>
                <a:gd name="connsiteX4" fmla="*/ 580212 w 2688827"/>
                <a:gd name="connsiteY4" fmla="*/ 1105358 h 1597591"/>
                <a:gd name="connsiteX5" fmla="*/ 594340 w 2688827"/>
                <a:gd name="connsiteY5" fmla="*/ 1114650 h 1597591"/>
                <a:gd name="connsiteX6" fmla="*/ 1176939 w 2688827"/>
                <a:gd name="connsiteY6" fmla="*/ 71797 h 1597591"/>
                <a:gd name="connsiteX7" fmla="*/ 1052469 w 2688827"/>
                <a:gd name="connsiteY7" fmla="*/ 105149 h 1597591"/>
                <a:gd name="connsiteX8" fmla="*/ 1085821 w 2688827"/>
                <a:gd name="connsiteY8" fmla="*/ 229618 h 1597591"/>
                <a:gd name="connsiteX9" fmla="*/ 1210290 w 2688827"/>
                <a:gd name="connsiteY9" fmla="*/ 196267 h 1597591"/>
                <a:gd name="connsiteX10" fmla="*/ 1176939 w 2688827"/>
                <a:gd name="connsiteY10" fmla="*/ 71797 h 1597591"/>
                <a:gd name="connsiteX11" fmla="*/ 2197690 w 2688827"/>
                <a:gd name="connsiteY11" fmla="*/ 161389 h 1597591"/>
                <a:gd name="connsiteX12" fmla="*/ 1279276 w 2688827"/>
                <a:gd name="connsiteY12" fmla="*/ 145358 h 1597591"/>
                <a:gd name="connsiteX13" fmla="*/ 1280948 w 2688827"/>
                <a:gd name="connsiteY13" fmla="*/ 169336 h 1597591"/>
                <a:gd name="connsiteX14" fmla="*/ 1277666 w 2688827"/>
                <a:gd name="connsiteY14" fmla="*/ 179097 h 1597591"/>
                <a:gd name="connsiteX15" fmla="*/ 2197690 w 2688827"/>
                <a:gd name="connsiteY15" fmla="*/ 195156 h 1597591"/>
                <a:gd name="connsiteX16" fmla="*/ 2515730 w 2688827"/>
                <a:gd name="connsiteY16" fmla="*/ 79294 h 1597591"/>
                <a:gd name="connsiteX17" fmla="*/ 2524372 w 2688827"/>
                <a:gd name="connsiteY17" fmla="*/ 104320 h 1597591"/>
                <a:gd name="connsiteX18" fmla="*/ 2524372 w 2688827"/>
                <a:gd name="connsiteY18" fmla="*/ 232054 h 1597591"/>
                <a:gd name="connsiteX19" fmla="*/ 2524533 w 2688827"/>
                <a:gd name="connsiteY19" fmla="*/ 232054 h 1597591"/>
                <a:gd name="connsiteX20" fmla="*/ 2688827 w 2688827"/>
                <a:gd name="connsiteY20" fmla="*/ 568646 h 1597591"/>
                <a:gd name="connsiteX21" fmla="*/ 2043337 w 2688827"/>
                <a:gd name="connsiteY21" fmla="*/ 572321 h 1597591"/>
                <a:gd name="connsiteX22" fmla="*/ 2192916 w 2688827"/>
                <a:gd name="connsiteY22" fmla="*/ 240944 h 1597591"/>
                <a:gd name="connsiteX23" fmla="*/ 1262331 w 2688827"/>
                <a:gd name="connsiteY23" fmla="*/ 224701 h 1597591"/>
                <a:gd name="connsiteX24" fmla="*/ 1261877 w 2688827"/>
                <a:gd name="connsiteY24" fmla="*/ 226052 h 1597591"/>
                <a:gd name="connsiteX25" fmla="*/ 1170380 w 2688827"/>
                <a:gd name="connsiteY25" fmla="*/ 296260 h 1597591"/>
                <a:gd name="connsiteX26" fmla="*/ 1117675 w 2688827"/>
                <a:gd name="connsiteY26" fmla="*/ 299935 h 1597591"/>
                <a:gd name="connsiteX27" fmla="*/ 632725 w 2688827"/>
                <a:gd name="connsiteY27" fmla="*/ 1139893 h 1597591"/>
                <a:gd name="connsiteX28" fmla="*/ 656136 w 2688827"/>
                <a:gd name="connsiteY28" fmla="*/ 1155289 h 1597591"/>
                <a:gd name="connsiteX29" fmla="*/ 888064 w 2688827"/>
                <a:gd name="connsiteY29" fmla="*/ 1597591 h 1597591"/>
                <a:gd name="connsiteX30" fmla="*/ 0 w 2688827"/>
                <a:gd name="connsiteY30" fmla="*/ 1084867 h 1597591"/>
                <a:gd name="connsiteX31" fmla="*/ 499008 w 2688827"/>
                <a:gd name="connsiteY31" fmla="*/ 1064571 h 1597591"/>
                <a:gd name="connsiteX32" fmla="*/ 524048 w 2688827"/>
                <a:gd name="connsiteY32" fmla="*/ 1077148 h 1597591"/>
                <a:gd name="connsiteX33" fmla="*/ 1008998 w 2688827"/>
                <a:gd name="connsiteY33" fmla="*/ 237189 h 1597591"/>
                <a:gd name="connsiteX34" fmla="*/ 985829 w 2688827"/>
                <a:gd name="connsiteY34" fmla="*/ 189710 h 1597591"/>
                <a:gd name="connsiteX35" fmla="*/ 1000883 w 2688827"/>
                <a:gd name="connsiteY35" fmla="*/ 75367 h 1597591"/>
                <a:gd name="connsiteX36" fmla="*/ 1206722 w 2688827"/>
                <a:gd name="connsiteY36" fmla="*/ 20213 h 1597591"/>
                <a:gd name="connsiteX37" fmla="*/ 1251597 w 2688827"/>
                <a:gd name="connsiteY37" fmla="*/ 59794 h 1597591"/>
                <a:gd name="connsiteX38" fmla="*/ 1270894 w 2688827"/>
                <a:gd name="connsiteY38" fmla="*/ 99341 h 1597591"/>
                <a:gd name="connsiteX39" fmla="*/ 2197690 w 2688827"/>
                <a:gd name="connsiteY39" fmla="*/ 115518 h 1597591"/>
                <a:gd name="connsiteX40" fmla="*/ 2197690 w 2688827"/>
                <a:gd name="connsiteY40" fmla="*/ 104320 h 1597591"/>
                <a:gd name="connsiteX41" fmla="*/ 2227197 w 2688827"/>
                <a:gd name="connsiteY41" fmla="*/ 68928 h 1597591"/>
                <a:gd name="connsiteX42" fmla="*/ 2494866 w 2688827"/>
                <a:gd name="connsiteY42" fmla="*/ 68928 h 1597591"/>
                <a:gd name="connsiteX43" fmla="*/ 2515730 w 2688827"/>
                <a:gd name="connsiteY43" fmla="*/ 79294 h 159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688827" h="1597591">
                  <a:moveTo>
                    <a:pt x="1072360" y="286695"/>
                  </a:moveTo>
                  <a:lnTo>
                    <a:pt x="1056037" y="281207"/>
                  </a:lnTo>
                  <a:lnTo>
                    <a:pt x="1043121" y="269814"/>
                  </a:lnTo>
                  <a:lnTo>
                    <a:pt x="565101" y="1097769"/>
                  </a:lnTo>
                  <a:lnTo>
                    <a:pt x="580212" y="1105358"/>
                  </a:lnTo>
                  <a:lnTo>
                    <a:pt x="594340" y="1114650"/>
                  </a:lnTo>
                  <a:close/>
                  <a:moveTo>
                    <a:pt x="1176939" y="71797"/>
                  </a:moveTo>
                  <a:cubicBezTo>
                    <a:pt x="1133358" y="46636"/>
                    <a:pt x="1077631" y="61568"/>
                    <a:pt x="1052469" y="105149"/>
                  </a:cubicBezTo>
                  <a:cubicBezTo>
                    <a:pt x="1027308" y="148730"/>
                    <a:pt x="1042240" y="204457"/>
                    <a:pt x="1085821" y="229618"/>
                  </a:cubicBezTo>
                  <a:cubicBezTo>
                    <a:pt x="1129402" y="254780"/>
                    <a:pt x="1185129" y="239848"/>
                    <a:pt x="1210290" y="196267"/>
                  </a:cubicBezTo>
                  <a:cubicBezTo>
                    <a:pt x="1235452" y="152686"/>
                    <a:pt x="1220520" y="96959"/>
                    <a:pt x="1176939" y="71797"/>
                  </a:cubicBezTo>
                  <a:close/>
                  <a:moveTo>
                    <a:pt x="2197690" y="161389"/>
                  </a:moveTo>
                  <a:lnTo>
                    <a:pt x="1279276" y="145358"/>
                  </a:lnTo>
                  <a:lnTo>
                    <a:pt x="1280948" y="169336"/>
                  </a:lnTo>
                  <a:lnTo>
                    <a:pt x="1277666" y="179097"/>
                  </a:lnTo>
                  <a:lnTo>
                    <a:pt x="2197690" y="195156"/>
                  </a:lnTo>
                  <a:close/>
                  <a:moveTo>
                    <a:pt x="2515730" y="79294"/>
                  </a:moveTo>
                  <a:cubicBezTo>
                    <a:pt x="2521070" y="85699"/>
                    <a:pt x="2524372" y="94547"/>
                    <a:pt x="2524372" y="104320"/>
                  </a:cubicBezTo>
                  <a:lnTo>
                    <a:pt x="2524372" y="232054"/>
                  </a:lnTo>
                  <a:lnTo>
                    <a:pt x="2524533" y="232054"/>
                  </a:lnTo>
                  <a:lnTo>
                    <a:pt x="2688827" y="568646"/>
                  </a:lnTo>
                  <a:lnTo>
                    <a:pt x="2043337" y="572321"/>
                  </a:lnTo>
                  <a:lnTo>
                    <a:pt x="2192916" y="240944"/>
                  </a:lnTo>
                  <a:lnTo>
                    <a:pt x="1262331" y="224701"/>
                  </a:lnTo>
                  <a:lnTo>
                    <a:pt x="1261877" y="226052"/>
                  </a:lnTo>
                  <a:cubicBezTo>
                    <a:pt x="1241072" y="262088"/>
                    <a:pt x="1207629" y="286279"/>
                    <a:pt x="1170380" y="296260"/>
                  </a:cubicBezTo>
                  <a:lnTo>
                    <a:pt x="1117675" y="299935"/>
                  </a:lnTo>
                  <a:lnTo>
                    <a:pt x="632725" y="1139893"/>
                  </a:lnTo>
                  <a:lnTo>
                    <a:pt x="656136" y="1155289"/>
                  </a:lnTo>
                  <a:cubicBezTo>
                    <a:pt x="822676" y="1279493"/>
                    <a:pt x="913033" y="1453758"/>
                    <a:pt x="888064" y="1597591"/>
                  </a:cubicBezTo>
                  <a:lnTo>
                    <a:pt x="0" y="1084867"/>
                  </a:lnTo>
                  <a:cubicBezTo>
                    <a:pt x="112079" y="991327"/>
                    <a:pt x="308175" y="982445"/>
                    <a:pt x="499008" y="1064571"/>
                  </a:cubicBezTo>
                  <a:lnTo>
                    <a:pt x="524048" y="1077148"/>
                  </a:lnTo>
                  <a:lnTo>
                    <a:pt x="1008998" y="237189"/>
                  </a:lnTo>
                  <a:lnTo>
                    <a:pt x="985829" y="189710"/>
                  </a:lnTo>
                  <a:cubicBezTo>
                    <a:pt x="975848" y="152460"/>
                    <a:pt x="980078" y="111403"/>
                    <a:pt x="1000883" y="75367"/>
                  </a:cubicBezTo>
                  <a:cubicBezTo>
                    <a:pt x="1042493" y="3296"/>
                    <a:pt x="1134651" y="-21398"/>
                    <a:pt x="1206722" y="20213"/>
                  </a:cubicBezTo>
                  <a:cubicBezTo>
                    <a:pt x="1224740" y="30615"/>
                    <a:pt x="1239797" y="44177"/>
                    <a:pt x="1251597" y="59794"/>
                  </a:cubicBezTo>
                  <a:lnTo>
                    <a:pt x="1270894" y="99341"/>
                  </a:lnTo>
                  <a:lnTo>
                    <a:pt x="2197690" y="115518"/>
                  </a:lnTo>
                  <a:lnTo>
                    <a:pt x="2197690" y="104320"/>
                  </a:lnTo>
                  <a:cubicBezTo>
                    <a:pt x="2197690" y="84774"/>
                    <a:pt x="2210901" y="68928"/>
                    <a:pt x="2227197" y="68928"/>
                  </a:cubicBezTo>
                  <a:lnTo>
                    <a:pt x="2494866" y="68928"/>
                  </a:lnTo>
                  <a:cubicBezTo>
                    <a:pt x="2503014" y="68928"/>
                    <a:pt x="2510390" y="72889"/>
                    <a:pt x="2515730" y="792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2" name="Freeform 17">
              <a:extLst>
                <a:ext uri="{FF2B5EF4-FFF2-40B4-BE49-F238E27FC236}">
                  <a16:creationId xmlns:a16="http://schemas.microsoft.com/office/drawing/2014/main" xmlns="" id="{E74CA1BF-9B3D-4119-AA84-4D43B75FA4E2}"/>
                </a:ext>
              </a:extLst>
            </p:cNvPr>
            <p:cNvSpPr/>
            <p:nvPr/>
          </p:nvSpPr>
          <p:spPr>
            <a:xfrm>
              <a:off x="2132868" y="5107949"/>
              <a:ext cx="3456206" cy="1803473"/>
            </a:xfrm>
            <a:custGeom>
              <a:avLst/>
              <a:gdLst>
                <a:gd name="connsiteX0" fmla="*/ 0 w 4637314"/>
                <a:gd name="connsiteY0" fmla="*/ 468086 h 2906486"/>
                <a:gd name="connsiteX1" fmla="*/ 65314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141514 w 4637314"/>
                <a:gd name="connsiteY4" fmla="*/ 304800 h 2906486"/>
                <a:gd name="connsiteX5" fmla="*/ 0 w 4637314"/>
                <a:gd name="connsiteY5" fmla="*/ 468086 h 2906486"/>
                <a:gd name="connsiteX0" fmla="*/ 0 w 4637314"/>
                <a:gd name="connsiteY0" fmla="*/ 468086 h 2906486"/>
                <a:gd name="connsiteX1" fmla="*/ 65314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0 w 4637314"/>
                <a:gd name="connsiteY4" fmla="*/ 468086 h 2906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37314" h="2906486">
                  <a:moveTo>
                    <a:pt x="0" y="468086"/>
                  </a:moveTo>
                  <a:lnTo>
                    <a:pt x="65314" y="2906486"/>
                  </a:lnTo>
                  <a:lnTo>
                    <a:pt x="4637314" y="2862943"/>
                  </a:lnTo>
                  <a:lnTo>
                    <a:pt x="729343" y="0"/>
                  </a:lnTo>
                  <a:lnTo>
                    <a:pt x="0" y="468086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20000"/>
                  </a:schemeClr>
                </a:gs>
                <a:gs pos="2700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89" name="Group 14">
            <a:extLst>
              <a:ext uri="{FF2B5EF4-FFF2-40B4-BE49-F238E27FC236}">
                <a16:creationId xmlns:a16="http://schemas.microsoft.com/office/drawing/2014/main" xmlns="" id="{1B579D57-77D3-4C66-BB3D-B393CC6BE69A}"/>
              </a:ext>
            </a:extLst>
          </p:cNvPr>
          <p:cNvGrpSpPr/>
          <p:nvPr/>
        </p:nvGrpSpPr>
        <p:grpSpPr>
          <a:xfrm>
            <a:off x="4455356" y="4254429"/>
            <a:ext cx="1167890" cy="1850949"/>
            <a:chOff x="2267743" y="2067694"/>
            <a:chExt cx="1296144" cy="2068083"/>
          </a:xfrm>
          <a:solidFill>
            <a:schemeClr val="accent4"/>
          </a:solidFill>
        </p:grpSpPr>
        <p:sp>
          <p:nvSpPr>
            <p:cNvPr id="90" name="Oval 3">
              <a:extLst>
                <a:ext uri="{FF2B5EF4-FFF2-40B4-BE49-F238E27FC236}">
                  <a16:creationId xmlns:a16="http://schemas.microsoft.com/office/drawing/2014/main" xmlns="" id="{55696C40-752E-4EFE-83FE-B4F649E53F16}"/>
                </a:ext>
              </a:extLst>
            </p:cNvPr>
            <p:cNvSpPr/>
            <p:nvPr/>
          </p:nvSpPr>
          <p:spPr>
            <a:xfrm>
              <a:off x="2267743" y="2067694"/>
              <a:ext cx="1296144" cy="1512168"/>
            </a:xfrm>
            <a:custGeom>
              <a:avLst/>
              <a:gdLst/>
              <a:ahLst/>
              <a:cxnLst/>
              <a:rect l="l" t="t" r="r" b="b"/>
              <a:pathLst>
                <a:path w="1296144" h="1512168">
                  <a:moveTo>
                    <a:pt x="648072" y="0"/>
                  </a:moveTo>
                  <a:cubicBezTo>
                    <a:pt x="1005992" y="0"/>
                    <a:pt x="1296144" y="290152"/>
                    <a:pt x="1296144" y="648072"/>
                  </a:cubicBezTo>
                  <a:cubicBezTo>
                    <a:pt x="1296144" y="789887"/>
                    <a:pt x="1250593" y="921063"/>
                    <a:pt x="1171961" y="1026780"/>
                  </a:cubicBezTo>
                  <a:lnTo>
                    <a:pt x="1173960" y="1026780"/>
                  </a:lnTo>
                  <a:cubicBezTo>
                    <a:pt x="1071256" y="1150055"/>
                    <a:pt x="991158" y="1317624"/>
                    <a:pt x="945903" y="1512168"/>
                  </a:cubicBezTo>
                  <a:lnTo>
                    <a:pt x="350240" y="1512168"/>
                  </a:lnTo>
                  <a:cubicBezTo>
                    <a:pt x="304986" y="1317624"/>
                    <a:pt x="224888" y="1150055"/>
                    <a:pt x="122183" y="1026780"/>
                  </a:cubicBezTo>
                  <a:lnTo>
                    <a:pt x="124183" y="1026780"/>
                  </a:lnTo>
                  <a:cubicBezTo>
                    <a:pt x="45551" y="921063"/>
                    <a:pt x="0" y="789887"/>
                    <a:pt x="0" y="648072"/>
                  </a:cubicBezTo>
                  <a:cubicBezTo>
                    <a:pt x="0" y="290152"/>
                    <a:pt x="290152" y="0"/>
                    <a:pt x="648072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glow rad="495300">
                <a:schemeClr val="accent4"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91" name="Group 13">
              <a:extLst>
                <a:ext uri="{FF2B5EF4-FFF2-40B4-BE49-F238E27FC236}">
                  <a16:creationId xmlns:a16="http://schemas.microsoft.com/office/drawing/2014/main" xmlns="" id="{5003A8FC-03D0-41D8-8BB2-3FCCFBEE39EF}"/>
                </a:ext>
              </a:extLst>
            </p:cNvPr>
            <p:cNvGrpSpPr/>
            <p:nvPr/>
          </p:nvGrpSpPr>
          <p:grpSpPr>
            <a:xfrm>
              <a:off x="2591815" y="3645376"/>
              <a:ext cx="648000" cy="490401"/>
              <a:chOff x="2591815" y="3645376"/>
              <a:chExt cx="648000" cy="490401"/>
            </a:xfrm>
            <a:grpFill/>
          </p:grpSpPr>
          <p:sp>
            <p:nvSpPr>
              <p:cNvPr id="92" name="Rounded Rectangle 10">
                <a:extLst>
                  <a:ext uri="{FF2B5EF4-FFF2-40B4-BE49-F238E27FC236}">
                    <a16:creationId xmlns:a16="http://schemas.microsoft.com/office/drawing/2014/main" xmlns="" id="{CBC166B8-4C0C-41EC-85C4-69332EDBBF4C}"/>
                  </a:ext>
                </a:extLst>
              </p:cNvPr>
              <p:cNvSpPr/>
              <p:nvPr/>
            </p:nvSpPr>
            <p:spPr>
              <a:xfrm>
                <a:off x="2591815" y="3645376"/>
                <a:ext cx="648000" cy="14401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3" name="Rounded Rectangle 34">
                <a:extLst>
                  <a:ext uri="{FF2B5EF4-FFF2-40B4-BE49-F238E27FC236}">
                    <a16:creationId xmlns:a16="http://schemas.microsoft.com/office/drawing/2014/main" xmlns="" id="{787F7BC0-1680-44C2-8D1E-DE97C29E6A54}"/>
                  </a:ext>
                </a:extLst>
              </p:cNvPr>
              <p:cNvSpPr/>
              <p:nvPr/>
            </p:nvSpPr>
            <p:spPr>
              <a:xfrm>
                <a:off x="2591815" y="3841787"/>
                <a:ext cx="648000" cy="14401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4" name="Oval 11">
                <a:extLst>
                  <a:ext uri="{FF2B5EF4-FFF2-40B4-BE49-F238E27FC236}">
                    <a16:creationId xmlns:a16="http://schemas.microsoft.com/office/drawing/2014/main" xmlns="" id="{2F277469-37AF-413E-A854-BADCCC211FA0}"/>
                  </a:ext>
                </a:extLst>
              </p:cNvPr>
              <p:cNvSpPr/>
              <p:nvPr/>
            </p:nvSpPr>
            <p:spPr>
              <a:xfrm>
                <a:off x="2651523" y="4038198"/>
                <a:ext cx="528585" cy="97579"/>
              </a:xfrm>
              <a:custGeom>
                <a:avLst/>
                <a:gdLst/>
                <a:ahLst/>
                <a:cxnLst/>
                <a:rect l="l" t="t" r="r" b="b"/>
                <a:pathLst>
                  <a:path w="780137" h="144016">
                    <a:moveTo>
                      <a:pt x="0" y="0"/>
                    </a:moveTo>
                    <a:lnTo>
                      <a:pt x="780137" y="0"/>
                    </a:lnTo>
                    <a:cubicBezTo>
                      <a:pt x="675766" y="90723"/>
                      <a:pt x="539141" y="144016"/>
                      <a:pt x="390068" y="144016"/>
                    </a:cubicBezTo>
                    <a:cubicBezTo>
                      <a:pt x="240996" y="144016"/>
                      <a:pt x="104371" y="9072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xmlns="" id="{F6526A87-212A-46D7-9159-E3FBF12416EE}"/>
              </a:ext>
            </a:extLst>
          </p:cNvPr>
          <p:cNvGrpSpPr/>
          <p:nvPr/>
        </p:nvGrpSpPr>
        <p:grpSpPr>
          <a:xfrm>
            <a:off x="7643555" y="6011582"/>
            <a:ext cx="4204567" cy="647393"/>
            <a:chOff x="5633006" y="1880045"/>
            <a:chExt cx="5624356" cy="866005"/>
          </a:xfrm>
        </p:grpSpPr>
        <p:grpSp>
          <p:nvGrpSpPr>
            <p:cNvPr id="96" name="Group 11">
              <a:extLst>
                <a:ext uri="{FF2B5EF4-FFF2-40B4-BE49-F238E27FC236}">
                  <a16:creationId xmlns:a16="http://schemas.microsoft.com/office/drawing/2014/main" xmlns="" id="{A7D0046C-A31C-4FCD-96CB-546C40D28778}"/>
                </a:ext>
              </a:extLst>
            </p:cNvPr>
            <p:cNvGrpSpPr/>
            <p:nvPr/>
          </p:nvGrpSpPr>
          <p:grpSpPr>
            <a:xfrm rot="16200000">
              <a:off x="10039928" y="1528614"/>
              <a:ext cx="861734" cy="1573134"/>
              <a:chOff x="2195736" y="5121188"/>
              <a:chExt cx="901189" cy="900100"/>
            </a:xfrm>
          </p:grpSpPr>
          <p:sp>
            <p:nvSpPr>
              <p:cNvPr id="110" name="Rectangle 8">
                <a:extLst>
                  <a:ext uri="{FF2B5EF4-FFF2-40B4-BE49-F238E27FC236}">
                    <a16:creationId xmlns:a16="http://schemas.microsoft.com/office/drawing/2014/main" xmlns="" id="{5C10E346-C516-4070-B8C1-41778C6B6AFE}"/>
                  </a:ext>
                </a:extLst>
              </p:cNvPr>
              <p:cNvSpPr/>
              <p:nvPr/>
            </p:nvSpPr>
            <p:spPr>
              <a:xfrm>
                <a:off x="2195736" y="5121188"/>
                <a:ext cx="901189" cy="900100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55000"/>
                      <a:lumOff val="45000"/>
                    </a:schemeClr>
                  </a:gs>
                  <a:gs pos="100000">
                    <a:schemeClr val="accent6">
                      <a:lumMod val="55000"/>
                      <a:lumOff val="45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1" name="Rectangle 8">
                <a:extLst>
                  <a:ext uri="{FF2B5EF4-FFF2-40B4-BE49-F238E27FC236}">
                    <a16:creationId xmlns:a16="http://schemas.microsoft.com/office/drawing/2014/main" xmlns="" id="{DA8031C5-D668-4381-9E4D-B6C60775E049}"/>
                  </a:ext>
                </a:extLst>
              </p:cNvPr>
              <p:cNvSpPr/>
              <p:nvPr/>
            </p:nvSpPr>
            <p:spPr>
              <a:xfrm>
                <a:off x="2195737" y="5121188"/>
                <a:ext cx="679522" cy="893666"/>
              </a:xfrm>
              <a:custGeom>
                <a:avLst/>
                <a:gdLst/>
                <a:ahLst/>
                <a:cxnLst/>
                <a:rect l="l" t="t" r="r" b="b"/>
                <a:pathLst>
                  <a:path w="1359043" h="1787331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893519" y="1787331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45000"/>
                      <a:lumOff val="55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2" name="Rectangle 8">
                <a:extLst>
                  <a:ext uri="{FF2B5EF4-FFF2-40B4-BE49-F238E27FC236}">
                    <a16:creationId xmlns:a16="http://schemas.microsoft.com/office/drawing/2014/main" xmlns="" id="{A7616763-DA3D-4B85-90A1-0C1E140F9498}"/>
                  </a:ext>
                </a:extLst>
              </p:cNvPr>
              <p:cNvSpPr/>
              <p:nvPr/>
            </p:nvSpPr>
            <p:spPr>
              <a:xfrm>
                <a:off x="2195737" y="5121188"/>
                <a:ext cx="450922" cy="894945"/>
              </a:xfrm>
              <a:custGeom>
                <a:avLst/>
                <a:gdLst/>
                <a:ahLst/>
                <a:cxnLst/>
                <a:rect l="l" t="t" r="r" b="b"/>
                <a:pathLst>
                  <a:path w="901843" h="1789890">
                    <a:moveTo>
                      <a:pt x="0" y="0"/>
                    </a:moveTo>
                    <a:lnTo>
                      <a:pt x="897414" y="0"/>
                    </a:lnTo>
                    <a:lnTo>
                      <a:pt x="901843" y="212596"/>
                    </a:lnTo>
                    <a:lnTo>
                      <a:pt x="895045" y="1789890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30000"/>
                      <a:lumOff val="70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3" name="Rectangle 8">
                <a:extLst>
                  <a:ext uri="{FF2B5EF4-FFF2-40B4-BE49-F238E27FC236}">
                    <a16:creationId xmlns:a16="http://schemas.microsoft.com/office/drawing/2014/main" xmlns="" id="{7205123C-E848-46E8-B10F-C1100FFAE5EB}"/>
                  </a:ext>
                </a:extLst>
              </p:cNvPr>
              <p:cNvSpPr/>
              <p:nvPr/>
            </p:nvSpPr>
            <p:spPr>
              <a:xfrm>
                <a:off x="2195736" y="5121188"/>
                <a:ext cx="448123" cy="895953"/>
              </a:xfrm>
              <a:custGeom>
                <a:avLst/>
                <a:gdLst/>
                <a:ahLst/>
                <a:cxnLst/>
                <a:rect l="l" t="t" r="r" b="b"/>
                <a:pathLst>
                  <a:path w="896246" h="1791906">
                    <a:moveTo>
                      <a:pt x="0" y="0"/>
                    </a:moveTo>
                    <a:lnTo>
                      <a:pt x="440115" y="0"/>
                    </a:lnTo>
                    <a:lnTo>
                      <a:pt x="452263" y="212596"/>
                    </a:lnTo>
                    <a:lnTo>
                      <a:pt x="896246" y="1791906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4" name="Rectangle 8">
                <a:extLst>
                  <a:ext uri="{FF2B5EF4-FFF2-40B4-BE49-F238E27FC236}">
                    <a16:creationId xmlns:a16="http://schemas.microsoft.com/office/drawing/2014/main" xmlns="" id="{C786FF45-E6CE-4849-9E32-F2843D39DCFF}"/>
                  </a:ext>
                </a:extLst>
              </p:cNvPr>
              <p:cNvSpPr/>
              <p:nvPr/>
            </p:nvSpPr>
            <p:spPr>
              <a:xfrm>
                <a:off x="2542419" y="5815404"/>
                <a:ext cx="203587" cy="204540"/>
              </a:xfrm>
              <a:custGeom>
                <a:avLst/>
                <a:gdLst/>
                <a:ahLst/>
                <a:cxnLst/>
                <a:rect l="l" t="t" r="r" b="b"/>
                <a:pathLst>
                  <a:path w="1791810" h="1800199">
                    <a:moveTo>
                      <a:pt x="229620" y="140779"/>
                    </a:moveTo>
                    <a:cubicBezTo>
                      <a:pt x="334730" y="140779"/>
                      <a:pt x="422984" y="212958"/>
                      <a:pt x="445844" y="310765"/>
                    </a:cubicBezTo>
                    <a:lnTo>
                      <a:pt x="454300" y="310765"/>
                    </a:lnTo>
                    <a:lnTo>
                      <a:pt x="462757" y="310765"/>
                    </a:lnTo>
                    <a:cubicBezTo>
                      <a:pt x="485617" y="212958"/>
                      <a:pt x="573869" y="140779"/>
                      <a:pt x="678980" y="140779"/>
                    </a:cubicBezTo>
                    <a:cubicBezTo>
                      <a:pt x="784090" y="140779"/>
                      <a:pt x="872344" y="212958"/>
                      <a:pt x="895204" y="310765"/>
                    </a:cubicBezTo>
                    <a:lnTo>
                      <a:pt x="903659" y="310765"/>
                    </a:lnTo>
                    <a:lnTo>
                      <a:pt x="903660" y="310765"/>
                    </a:lnTo>
                    <a:lnTo>
                      <a:pt x="912116" y="310765"/>
                    </a:lnTo>
                    <a:cubicBezTo>
                      <a:pt x="934976" y="212958"/>
                      <a:pt x="1023228" y="140779"/>
                      <a:pt x="1128339" y="140779"/>
                    </a:cubicBezTo>
                    <a:cubicBezTo>
                      <a:pt x="1233450" y="140779"/>
                      <a:pt x="1321703" y="212958"/>
                      <a:pt x="1344563" y="310765"/>
                    </a:cubicBezTo>
                    <a:lnTo>
                      <a:pt x="1353019" y="310765"/>
                    </a:lnTo>
                    <a:lnTo>
                      <a:pt x="1361476" y="310765"/>
                    </a:lnTo>
                    <a:cubicBezTo>
                      <a:pt x="1384336" y="212958"/>
                      <a:pt x="1472588" y="140779"/>
                      <a:pt x="1577699" y="140779"/>
                    </a:cubicBezTo>
                    <a:cubicBezTo>
                      <a:pt x="1680932" y="140779"/>
                      <a:pt x="1767904" y="210402"/>
                      <a:pt x="1791810" y="305762"/>
                    </a:cubicBezTo>
                    <a:lnTo>
                      <a:pt x="901188" y="1800199"/>
                    </a:lnTo>
                    <a:lnTo>
                      <a:pt x="13460" y="310615"/>
                    </a:lnTo>
                    <a:cubicBezTo>
                      <a:pt x="36351" y="212881"/>
                      <a:pt x="124565" y="140779"/>
                      <a:pt x="229620" y="140779"/>
                    </a:cubicBez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4940" y="0"/>
                    </a:lnTo>
                    <a:lnTo>
                      <a:pt x="4940" y="296318"/>
                    </a:lnTo>
                    <a:lnTo>
                      <a:pt x="1012" y="289727"/>
                    </a:lnTo>
                    <a:lnTo>
                      <a:pt x="1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15000">
                    <a:schemeClr val="tx1">
                      <a:lumMod val="72000"/>
                      <a:lumOff val="28000"/>
                    </a:schemeClr>
                  </a:gs>
                  <a:gs pos="100000">
                    <a:schemeClr val="tx1">
                      <a:lumMod val="31000"/>
                      <a:lumOff val="69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7" name="Group 15">
              <a:extLst>
                <a:ext uri="{FF2B5EF4-FFF2-40B4-BE49-F238E27FC236}">
                  <a16:creationId xmlns:a16="http://schemas.microsoft.com/office/drawing/2014/main" xmlns="" id="{A5321DB4-ECA6-42D8-A8A5-3CE4CA74B400}"/>
                </a:ext>
              </a:extLst>
            </p:cNvPr>
            <p:cNvGrpSpPr/>
            <p:nvPr/>
          </p:nvGrpSpPr>
          <p:grpSpPr>
            <a:xfrm rot="16200000">
              <a:off x="8263303" y="1182525"/>
              <a:ext cx="861734" cy="2265314"/>
              <a:chOff x="6012160" y="5085257"/>
              <a:chExt cx="713025" cy="1121963"/>
            </a:xfrm>
          </p:grpSpPr>
          <p:sp>
            <p:nvSpPr>
              <p:cNvPr id="107" name="Rectangle 2">
                <a:extLst>
                  <a:ext uri="{FF2B5EF4-FFF2-40B4-BE49-F238E27FC236}">
                    <a16:creationId xmlns:a16="http://schemas.microsoft.com/office/drawing/2014/main" xmlns="" id="{939CE585-551E-4D44-923E-875F3F4A9D1D}"/>
                  </a:ext>
                </a:extLst>
              </p:cNvPr>
              <p:cNvSpPr/>
              <p:nvPr/>
            </p:nvSpPr>
            <p:spPr>
              <a:xfrm>
                <a:off x="6012160" y="5085257"/>
                <a:ext cx="237600" cy="1121963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08" name="Rectangle 2">
                <a:extLst>
                  <a:ext uri="{FF2B5EF4-FFF2-40B4-BE49-F238E27FC236}">
                    <a16:creationId xmlns:a16="http://schemas.microsoft.com/office/drawing/2014/main" xmlns="" id="{B245F530-9097-44F0-8B78-EC2C9A1BF2D6}"/>
                  </a:ext>
                </a:extLst>
              </p:cNvPr>
              <p:cNvSpPr/>
              <p:nvPr/>
            </p:nvSpPr>
            <p:spPr>
              <a:xfrm>
                <a:off x="6249872" y="5085257"/>
                <a:ext cx="237600" cy="1121963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9" name="Rectangle 2">
                <a:extLst>
                  <a:ext uri="{FF2B5EF4-FFF2-40B4-BE49-F238E27FC236}">
                    <a16:creationId xmlns:a16="http://schemas.microsoft.com/office/drawing/2014/main" xmlns="" id="{A6082076-33D5-466C-B0DC-E1463E6FB0D9}"/>
                  </a:ext>
                </a:extLst>
              </p:cNvPr>
              <p:cNvSpPr/>
              <p:nvPr/>
            </p:nvSpPr>
            <p:spPr>
              <a:xfrm>
                <a:off x="6487585" y="5085257"/>
                <a:ext cx="237600" cy="1121963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8" name="Group 16">
              <a:extLst>
                <a:ext uri="{FF2B5EF4-FFF2-40B4-BE49-F238E27FC236}">
                  <a16:creationId xmlns:a16="http://schemas.microsoft.com/office/drawing/2014/main" xmlns="" id="{49F54EE9-ADE6-455F-BA74-C47FF1F977A9}"/>
                </a:ext>
              </a:extLst>
            </p:cNvPr>
            <p:cNvGrpSpPr/>
            <p:nvPr/>
          </p:nvGrpSpPr>
          <p:grpSpPr>
            <a:xfrm rot="16200000">
              <a:off x="6909748" y="1194101"/>
              <a:ext cx="861731" cy="2242167"/>
              <a:chOff x="6012163" y="4263621"/>
              <a:chExt cx="713023" cy="821637"/>
            </a:xfrm>
          </p:grpSpPr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xmlns="" id="{FAB654A0-D6B3-4B99-8680-DEC98F1EF7B0}"/>
                  </a:ext>
                </a:extLst>
              </p:cNvPr>
              <p:cNvSpPr/>
              <p:nvPr/>
            </p:nvSpPr>
            <p:spPr>
              <a:xfrm>
                <a:off x="6487586" y="4263621"/>
                <a:ext cx="237600" cy="82163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xmlns="" id="{80C29000-B9D0-47C2-8BBF-928D33ACA6BC}"/>
                  </a:ext>
                </a:extLst>
              </p:cNvPr>
              <p:cNvSpPr/>
              <p:nvPr/>
            </p:nvSpPr>
            <p:spPr>
              <a:xfrm>
                <a:off x="6250136" y="4263621"/>
                <a:ext cx="237600" cy="82163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xmlns="" id="{934891BD-D390-4E4E-B097-4D1FF8079672}"/>
                  </a:ext>
                </a:extLst>
              </p:cNvPr>
              <p:cNvSpPr/>
              <p:nvPr/>
            </p:nvSpPr>
            <p:spPr>
              <a:xfrm>
                <a:off x="6012163" y="4263621"/>
                <a:ext cx="237600" cy="82163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xmlns="" id="{EA1584FD-B2FE-4E43-A3D1-95464CF815A6}"/>
                </a:ext>
              </a:extLst>
            </p:cNvPr>
            <p:cNvGrpSpPr/>
            <p:nvPr/>
          </p:nvGrpSpPr>
          <p:grpSpPr>
            <a:xfrm>
              <a:off x="5961580" y="1880045"/>
              <a:ext cx="381398" cy="861725"/>
              <a:chOff x="5961580" y="1880045"/>
              <a:chExt cx="381398" cy="861725"/>
            </a:xfrm>
          </p:grpSpPr>
          <p:sp>
            <p:nvSpPr>
              <p:cNvPr id="101" name="Rectangle 28">
                <a:extLst>
                  <a:ext uri="{FF2B5EF4-FFF2-40B4-BE49-F238E27FC236}">
                    <a16:creationId xmlns:a16="http://schemas.microsoft.com/office/drawing/2014/main" xmlns="" id="{24AB4B3D-2261-4E7A-8424-039868C0DDD0}"/>
                  </a:ext>
                </a:extLst>
              </p:cNvPr>
              <p:cNvSpPr/>
              <p:nvPr/>
            </p:nvSpPr>
            <p:spPr>
              <a:xfrm rot="16200000">
                <a:off x="6008698" y="1832927"/>
                <a:ext cx="287152" cy="3813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2" name="Rectangle 29">
                <a:extLst>
                  <a:ext uri="{FF2B5EF4-FFF2-40B4-BE49-F238E27FC236}">
                    <a16:creationId xmlns:a16="http://schemas.microsoft.com/office/drawing/2014/main" xmlns="" id="{5C761B77-9979-4CC5-A918-706292FB0576}"/>
                  </a:ext>
                </a:extLst>
              </p:cNvPr>
              <p:cNvSpPr/>
              <p:nvPr/>
            </p:nvSpPr>
            <p:spPr>
              <a:xfrm rot="16200000">
                <a:off x="6008717" y="2119911"/>
                <a:ext cx="287156" cy="38136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3" name="Rectangle 30">
                <a:extLst>
                  <a:ext uri="{FF2B5EF4-FFF2-40B4-BE49-F238E27FC236}">
                    <a16:creationId xmlns:a16="http://schemas.microsoft.com/office/drawing/2014/main" xmlns="" id="{B7C0177E-6398-45B5-ABA1-29EF60A019CE}"/>
                  </a:ext>
                </a:extLst>
              </p:cNvPr>
              <p:cNvSpPr/>
              <p:nvPr/>
            </p:nvSpPr>
            <p:spPr>
              <a:xfrm rot="16200000">
                <a:off x="6008722" y="2407514"/>
                <a:ext cx="287154" cy="38135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00" name="Round Same Side Corner Rectangle 110">
              <a:extLst>
                <a:ext uri="{FF2B5EF4-FFF2-40B4-BE49-F238E27FC236}">
                  <a16:creationId xmlns:a16="http://schemas.microsoft.com/office/drawing/2014/main" xmlns="" id="{8EAB7EAA-A3D6-46EC-A125-976F8082FDC7}"/>
                </a:ext>
              </a:extLst>
            </p:cNvPr>
            <p:cNvSpPr/>
            <p:nvPr/>
          </p:nvSpPr>
          <p:spPr>
            <a:xfrm rot="16200000">
              <a:off x="5399148" y="2120595"/>
              <a:ext cx="855049" cy="387333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15000">
                  <a:schemeClr val="tx1">
                    <a:lumMod val="72000"/>
                    <a:lumOff val="28000"/>
                  </a:schemeClr>
                </a:gs>
                <a:gs pos="100000">
                  <a:schemeClr val="tx1">
                    <a:lumMod val="31000"/>
                    <a:lumOff val="69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19" name="자유형: 도형 118">
            <a:extLst>
              <a:ext uri="{FF2B5EF4-FFF2-40B4-BE49-F238E27FC236}">
                <a16:creationId xmlns:a16="http://schemas.microsoft.com/office/drawing/2014/main" xmlns="" id="{D5436934-4C9B-45D2-A918-72C60E6DFFEB}"/>
              </a:ext>
            </a:extLst>
          </p:cNvPr>
          <p:cNvSpPr/>
          <p:nvPr/>
        </p:nvSpPr>
        <p:spPr>
          <a:xfrm>
            <a:off x="5610861" y="4182496"/>
            <a:ext cx="1980823" cy="1875094"/>
          </a:xfrm>
          <a:custGeom>
            <a:avLst/>
            <a:gdLst>
              <a:gd name="connsiteX0" fmla="*/ 4503422 w 6339088"/>
              <a:gd name="connsiteY0" fmla="*/ 2773272 h 6000731"/>
              <a:gd name="connsiteX1" fmla="*/ 4496660 w 6339088"/>
              <a:gd name="connsiteY1" fmla="*/ 2847678 h 6000731"/>
              <a:gd name="connsiteX2" fmla="*/ 4354884 w 6339088"/>
              <a:gd name="connsiteY2" fmla="*/ 3277412 h 6000731"/>
              <a:gd name="connsiteX3" fmla="*/ 4234233 w 6339088"/>
              <a:gd name="connsiteY3" fmla="*/ 3364659 h 6000731"/>
              <a:gd name="connsiteX4" fmla="*/ 4183019 w 6339088"/>
              <a:gd name="connsiteY4" fmla="*/ 3419601 h 6000731"/>
              <a:gd name="connsiteX5" fmla="*/ 4257976 w 6339088"/>
              <a:gd name="connsiteY5" fmla="*/ 3831389 h 6000731"/>
              <a:gd name="connsiteX6" fmla="*/ 4281443 w 6339088"/>
              <a:gd name="connsiteY6" fmla="*/ 3857066 h 6000731"/>
              <a:gd name="connsiteX7" fmla="*/ 4296768 w 6339088"/>
              <a:gd name="connsiteY7" fmla="*/ 3850440 h 6000731"/>
              <a:gd name="connsiteX8" fmla="*/ 4306984 w 6339088"/>
              <a:gd name="connsiteY8" fmla="*/ 3718605 h 6000731"/>
              <a:gd name="connsiteX9" fmla="*/ 4469602 w 6339088"/>
              <a:gd name="connsiteY9" fmla="*/ 3279623 h 6000731"/>
              <a:gd name="connsiteX10" fmla="*/ 4679984 w 6339088"/>
              <a:gd name="connsiteY10" fmla="*/ 3039288 h 6000731"/>
              <a:gd name="connsiteX11" fmla="*/ 4643951 w 6339088"/>
              <a:gd name="connsiteY11" fmla="*/ 2818276 h 6000731"/>
              <a:gd name="connsiteX12" fmla="*/ 4503422 w 6339088"/>
              <a:gd name="connsiteY12" fmla="*/ 2773272 h 6000731"/>
              <a:gd name="connsiteX13" fmla="*/ 3117955 w 6339088"/>
              <a:gd name="connsiteY13" fmla="*/ 1083 h 6000731"/>
              <a:gd name="connsiteX14" fmla="*/ 3521142 w 6339088"/>
              <a:gd name="connsiteY14" fmla="*/ 83611 h 6000731"/>
              <a:gd name="connsiteX15" fmla="*/ 4579770 w 6339088"/>
              <a:gd name="connsiteY15" fmla="*/ 492733 h 6000731"/>
              <a:gd name="connsiteX16" fmla="*/ 6071208 w 6339088"/>
              <a:gd name="connsiteY16" fmla="*/ 1075125 h 6000731"/>
              <a:gd name="connsiteX17" fmla="*/ 6247306 w 6339088"/>
              <a:gd name="connsiteY17" fmla="*/ 1144613 h 6000731"/>
              <a:gd name="connsiteX18" fmla="*/ 6339088 w 6339088"/>
              <a:gd name="connsiteY18" fmla="*/ 1233582 h 6000731"/>
              <a:gd name="connsiteX19" fmla="*/ 6060223 w 6339088"/>
              <a:gd name="connsiteY19" fmla="*/ 1282648 h 6000731"/>
              <a:gd name="connsiteX20" fmla="*/ 5218426 w 6339088"/>
              <a:gd name="connsiteY20" fmla="*/ 1426828 h 6000731"/>
              <a:gd name="connsiteX21" fmla="*/ 4512306 w 6339088"/>
              <a:gd name="connsiteY21" fmla="*/ 1547739 h 6000731"/>
              <a:gd name="connsiteX22" fmla="*/ 4550218 w 6339088"/>
              <a:gd name="connsiteY22" fmla="*/ 1647927 h 6000731"/>
              <a:gd name="connsiteX23" fmla="*/ 4620066 w 6339088"/>
              <a:gd name="connsiteY23" fmla="*/ 2112173 h 6000731"/>
              <a:gd name="connsiteX24" fmla="*/ 4773988 w 6339088"/>
              <a:gd name="connsiteY24" fmla="*/ 2425673 h 6000731"/>
              <a:gd name="connsiteX25" fmla="*/ 4959800 w 6339088"/>
              <a:gd name="connsiteY25" fmla="*/ 2530038 h 6000731"/>
              <a:gd name="connsiteX26" fmla="*/ 5328934 w 6339088"/>
              <a:gd name="connsiteY26" fmla="*/ 2854994 h 6000731"/>
              <a:gd name="connsiteX27" fmla="*/ 5584178 w 6339088"/>
              <a:gd name="connsiteY27" fmla="*/ 3383845 h 6000731"/>
              <a:gd name="connsiteX28" fmla="*/ 5701931 w 6339088"/>
              <a:gd name="connsiteY28" fmla="*/ 4079041 h 6000731"/>
              <a:gd name="connsiteX29" fmla="*/ 5769575 w 6339088"/>
              <a:gd name="connsiteY29" fmla="*/ 4668912 h 6000731"/>
              <a:gd name="connsiteX30" fmla="*/ 6105298 w 6339088"/>
              <a:gd name="connsiteY30" fmla="*/ 5573386 h 6000731"/>
              <a:gd name="connsiteX31" fmla="*/ 6189374 w 6339088"/>
              <a:gd name="connsiteY31" fmla="*/ 5943954 h 6000731"/>
              <a:gd name="connsiteX32" fmla="*/ 6184053 w 6339088"/>
              <a:gd name="connsiteY32" fmla="*/ 6000731 h 6000731"/>
              <a:gd name="connsiteX33" fmla="*/ 1594099 w 6339088"/>
              <a:gd name="connsiteY33" fmla="*/ 6000731 h 6000731"/>
              <a:gd name="connsiteX34" fmla="*/ 1838456 w 6339088"/>
              <a:gd name="connsiteY34" fmla="*/ 5766927 h 6000731"/>
              <a:gd name="connsiteX35" fmla="*/ 2896293 w 6339088"/>
              <a:gd name="connsiteY35" fmla="*/ 4653174 h 6000731"/>
              <a:gd name="connsiteX36" fmla="*/ 2933291 w 6339088"/>
              <a:gd name="connsiteY36" fmla="*/ 4448179 h 6000731"/>
              <a:gd name="connsiteX37" fmla="*/ 2863581 w 6339088"/>
              <a:gd name="connsiteY37" fmla="*/ 4315100 h 6000731"/>
              <a:gd name="connsiteX38" fmla="*/ 2594806 w 6339088"/>
              <a:gd name="connsiteY38" fmla="*/ 4198316 h 6000731"/>
              <a:gd name="connsiteX39" fmla="*/ 2435225 w 6339088"/>
              <a:gd name="connsiteY39" fmla="*/ 4230343 h 6000731"/>
              <a:gd name="connsiteX40" fmla="*/ 2144224 w 6339088"/>
              <a:gd name="connsiteY40" fmla="*/ 4285423 h 6000731"/>
              <a:gd name="connsiteX41" fmla="*/ 1990030 w 6339088"/>
              <a:gd name="connsiteY41" fmla="*/ 4194862 h 6000731"/>
              <a:gd name="connsiteX42" fmla="*/ 1950270 w 6339088"/>
              <a:gd name="connsiteY42" fmla="*/ 4043705 h 6000731"/>
              <a:gd name="connsiteX43" fmla="*/ 1820094 w 6339088"/>
              <a:gd name="connsiteY43" fmla="*/ 3897516 h 6000731"/>
              <a:gd name="connsiteX44" fmla="*/ 1782824 w 6339088"/>
              <a:gd name="connsiteY44" fmla="*/ 3815790 h 6000731"/>
              <a:gd name="connsiteX45" fmla="*/ 1827274 w 6339088"/>
              <a:gd name="connsiteY45" fmla="*/ 3725372 h 6000731"/>
              <a:gd name="connsiteX46" fmla="*/ 1779372 w 6339088"/>
              <a:gd name="connsiteY46" fmla="*/ 3699558 h 6000731"/>
              <a:gd name="connsiteX47" fmla="*/ 1671282 w 6339088"/>
              <a:gd name="connsiteY47" fmla="*/ 3501459 h 6000731"/>
              <a:gd name="connsiteX48" fmla="*/ 1634285 w 6339088"/>
              <a:gd name="connsiteY48" fmla="*/ 3441690 h 6000731"/>
              <a:gd name="connsiteX49" fmla="*/ 1479675 w 6339088"/>
              <a:gd name="connsiteY49" fmla="*/ 3375010 h 6000731"/>
              <a:gd name="connsiteX50" fmla="*/ 1411482 w 6339088"/>
              <a:gd name="connsiteY50" fmla="*/ 3193480 h 6000731"/>
              <a:gd name="connsiteX51" fmla="*/ 1472493 w 6339088"/>
              <a:gd name="connsiteY51" fmla="*/ 3061649 h 6000731"/>
              <a:gd name="connsiteX52" fmla="*/ 1620620 w 6339088"/>
              <a:gd name="connsiteY52" fmla="*/ 2390610 h 6000731"/>
              <a:gd name="connsiteX53" fmla="*/ 1717528 w 6339088"/>
              <a:gd name="connsiteY53" fmla="*/ 1540941 h 6000731"/>
              <a:gd name="connsiteX54" fmla="*/ 1728017 w 6339088"/>
              <a:gd name="connsiteY54" fmla="*/ 1409244 h 6000731"/>
              <a:gd name="connsiteX55" fmla="*/ 1738768 w 6339088"/>
              <a:gd name="connsiteY55" fmla="*/ 1249922 h 6000731"/>
              <a:gd name="connsiteX56" fmla="*/ 1775106 w 6339088"/>
              <a:gd name="connsiteY56" fmla="*/ 1209557 h 6000731"/>
              <a:gd name="connsiteX57" fmla="*/ 1133646 w 6339088"/>
              <a:gd name="connsiteY57" fmla="*/ 901417 h 6000731"/>
              <a:gd name="connsiteX58" fmla="*/ 146914 w 6339088"/>
              <a:gd name="connsiteY58" fmla="*/ 427195 h 6000731"/>
              <a:gd name="connsiteX59" fmla="*/ 52883 w 6339088"/>
              <a:gd name="connsiteY59" fmla="*/ 367943 h 6000731"/>
              <a:gd name="connsiteX60" fmla="*/ 0 w 6339088"/>
              <a:gd name="connsiteY60" fmla="*/ 302859 h 6000731"/>
              <a:gd name="connsiteX61" fmla="*/ 4176 w 6339088"/>
              <a:gd name="connsiteY61" fmla="*/ 293044 h 6000731"/>
              <a:gd name="connsiteX62" fmla="*/ 125920 w 6339088"/>
              <a:gd name="connsiteY62" fmla="*/ 281069 h 6000731"/>
              <a:gd name="connsiteX63" fmla="*/ 1731688 w 6339088"/>
              <a:gd name="connsiteY63" fmla="*/ 134361 h 6000731"/>
              <a:gd name="connsiteX64" fmla="*/ 2699778 w 6339088"/>
              <a:gd name="connsiteY64" fmla="*/ 40055 h 6000731"/>
              <a:gd name="connsiteX65" fmla="*/ 3117955 w 6339088"/>
              <a:gd name="connsiteY65" fmla="*/ 1083 h 6000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339088" h="6000731">
                <a:moveTo>
                  <a:pt x="4503422" y="2773272"/>
                </a:moveTo>
                <a:cubicBezTo>
                  <a:pt x="4500246" y="2806125"/>
                  <a:pt x="4495967" y="2826972"/>
                  <a:pt x="4496660" y="2847678"/>
                </a:cubicBezTo>
                <a:cubicBezTo>
                  <a:pt x="4502042" y="3008501"/>
                  <a:pt x="4431084" y="3143786"/>
                  <a:pt x="4354884" y="3277412"/>
                </a:cubicBezTo>
                <a:cubicBezTo>
                  <a:pt x="4327965" y="3324765"/>
                  <a:pt x="4294143" y="3361622"/>
                  <a:pt x="4234233" y="3364659"/>
                </a:cubicBezTo>
                <a:cubicBezTo>
                  <a:pt x="4201794" y="3366314"/>
                  <a:pt x="4188680" y="3383021"/>
                  <a:pt x="4183019" y="3419601"/>
                </a:cubicBezTo>
                <a:cubicBezTo>
                  <a:pt x="4160378" y="3566479"/>
                  <a:pt x="4204969" y="3699417"/>
                  <a:pt x="4257976" y="3831389"/>
                </a:cubicBezTo>
                <a:cubicBezTo>
                  <a:pt x="4262117" y="3841329"/>
                  <a:pt x="4273576" y="3848509"/>
                  <a:pt x="4281443" y="3857066"/>
                </a:cubicBezTo>
                <a:cubicBezTo>
                  <a:pt x="4286550" y="3854860"/>
                  <a:pt x="4291660" y="3852647"/>
                  <a:pt x="4296768" y="3850440"/>
                </a:cubicBezTo>
                <a:cubicBezTo>
                  <a:pt x="4300218" y="3806542"/>
                  <a:pt x="4304774" y="3762503"/>
                  <a:pt x="4306984" y="3718605"/>
                </a:cubicBezTo>
                <a:cubicBezTo>
                  <a:pt x="4315265" y="3555163"/>
                  <a:pt x="4364411" y="3406485"/>
                  <a:pt x="4469602" y="3279623"/>
                </a:cubicBezTo>
                <a:cubicBezTo>
                  <a:pt x="4537657" y="3197763"/>
                  <a:pt x="4609026" y="3118663"/>
                  <a:pt x="4679984" y="3039288"/>
                </a:cubicBezTo>
                <a:cubicBezTo>
                  <a:pt x="4751076" y="2959634"/>
                  <a:pt x="4738650" y="2866866"/>
                  <a:pt x="4643951" y="2818276"/>
                </a:cubicBezTo>
                <a:cubicBezTo>
                  <a:pt x="4602536" y="2797016"/>
                  <a:pt x="4554359" y="2789146"/>
                  <a:pt x="4503422" y="2773272"/>
                </a:cubicBezTo>
                <a:close/>
                <a:moveTo>
                  <a:pt x="3117955" y="1083"/>
                </a:moveTo>
                <a:cubicBezTo>
                  <a:pt x="3257948" y="-7207"/>
                  <a:pt x="3391176" y="33232"/>
                  <a:pt x="3521142" y="83611"/>
                </a:cubicBezTo>
                <a:cubicBezTo>
                  <a:pt x="3873820" y="219189"/>
                  <a:pt x="4227256" y="356027"/>
                  <a:pt x="4579770" y="492733"/>
                </a:cubicBezTo>
                <a:cubicBezTo>
                  <a:pt x="5076356" y="686401"/>
                  <a:pt x="5573705" y="881329"/>
                  <a:pt x="6071208" y="1075125"/>
                </a:cubicBezTo>
                <a:cubicBezTo>
                  <a:pt x="6129904" y="1098288"/>
                  <a:pt x="6188762" y="1120316"/>
                  <a:pt x="6247306" y="1144613"/>
                </a:cubicBezTo>
                <a:cubicBezTo>
                  <a:pt x="6284390" y="1161311"/>
                  <a:pt x="6318532" y="1185684"/>
                  <a:pt x="6339088" y="1233582"/>
                </a:cubicBezTo>
                <a:cubicBezTo>
                  <a:pt x="6242962" y="1250262"/>
                  <a:pt x="6151592" y="1266455"/>
                  <a:pt x="6060223" y="1282648"/>
                </a:cubicBezTo>
                <a:cubicBezTo>
                  <a:pt x="5779678" y="1330331"/>
                  <a:pt x="5499132" y="1378013"/>
                  <a:pt x="5218426" y="1426828"/>
                </a:cubicBezTo>
                <a:lnTo>
                  <a:pt x="4512306" y="1547739"/>
                </a:lnTo>
                <a:lnTo>
                  <a:pt x="4550218" y="1647927"/>
                </a:lnTo>
                <a:cubicBezTo>
                  <a:pt x="4583348" y="1800605"/>
                  <a:pt x="4606542" y="1956458"/>
                  <a:pt x="4620066" y="2112173"/>
                </a:cubicBezTo>
                <a:cubicBezTo>
                  <a:pt x="4631250" y="2240143"/>
                  <a:pt x="4674458" y="2347540"/>
                  <a:pt x="4773988" y="2425673"/>
                </a:cubicBezTo>
                <a:cubicBezTo>
                  <a:pt x="4829345" y="2469158"/>
                  <a:pt x="4893402" y="2507672"/>
                  <a:pt x="4959800" y="2530038"/>
                </a:cubicBezTo>
                <a:cubicBezTo>
                  <a:pt x="5130424" y="2587186"/>
                  <a:pt x="5251073" y="2695691"/>
                  <a:pt x="5328934" y="2854994"/>
                </a:cubicBezTo>
                <a:cubicBezTo>
                  <a:pt x="5414932" y="3030864"/>
                  <a:pt x="5503422" y="3205630"/>
                  <a:pt x="5584178" y="3383845"/>
                </a:cubicBezTo>
                <a:cubicBezTo>
                  <a:pt x="5684124" y="3604305"/>
                  <a:pt x="5741553" y="3833182"/>
                  <a:pt x="5701931" y="4079041"/>
                </a:cubicBezTo>
                <a:cubicBezTo>
                  <a:pt x="5669353" y="4281144"/>
                  <a:pt x="5702206" y="4478685"/>
                  <a:pt x="5769575" y="4668912"/>
                </a:cubicBezTo>
                <a:cubicBezTo>
                  <a:pt x="5876972" y="4972061"/>
                  <a:pt x="5986860" y="5274377"/>
                  <a:pt x="6105298" y="5573386"/>
                </a:cubicBezTo>
                <a:cubicBezTo>
                  <a:pt x="6153649" y="5695453"/>
                  <a:pt x="6188953" y="5817443"/>
                  <a:pt x="6189374" y="5943954"/>
                </a:cubicBezTo>
                <a:lnTo>
                  <a:pt x="6184053" y="6000731"/>
                </a:lnTo>
                <a:lnTo>
                  <a:pt x="1594099" y="6000731"/>
                </a:lnTo>
                <a:lnTo>
                  <a:pt x="1838456" y="5766927"/>
                </a:lnTo>
                <a:cubicBezTo>
                  <a:pt x="2199032" y="5403588"/>
                  <a:pt x="2544007" y="5024791"/>
                  <a:pt x="2896293" y="4653174"/>
                </a:cubicBezTo>
                <a:cubicBezTo>
                  <a:pt x="2954138" y="4592161"/>
                  <a:pt x="2961318" y="4522033"/>
                  <a:pt x="2933291" y="4448179"/>
                </a:cubicBezTo>
                <a:cubicBezTo>
                  <a:pt x="2915624" y="4401657"/>
                  <a:pt x="2892293" y="4355684"/>
                  <a:pt x="2863581" y="4315100"/>
                </a:cubicBezTo>
                <a:cubicBezTo>
                  <a:pt x="2798561" y="4223440"/>
                  <a:pt x="2714351" y="4169463"/>
                  <a:pt x="2594806" y="4198316"/>
                </a:cubicBezTo>
                <a:cubicBezTo>
                  <a:pt x="2542075" y="4211017"/>
                  <a:pt x="2488509" y="4219987"/>
                  <a:pt x="2435225" y="4230343"/>
                </a:cubicBezTo>
                <a:cubicBezTo>
                  <a:pt x="2338317" y="4249117"/>
                  <a:pt x="2241822" y="4270927"/>
                  <a:pt x="2144224" y="4285423"/>
                </a:cubicBezTo>
                <a:cubicBezTo>
                  <a:pt x="2061953" y="4297708"/>
                  <a:pt x="2020259" y="4272443"/>
                  <a:pt x="1990030" y="4194862"/>
                </a:cubicBezTo>
                <a:cubicBezTo>
                  <a:pt x="1971256" y="4146548"/>
                  <a:pt x="1954828" y="4095057"/>
                  <a:pt x="1950270" y="4043705"/>
                </a:cubicBezTo>
                <a:cubicBezTo>
                  <a:pt x="1942677" y="3959220"/>
                  <a:pt x="1916861" y="3903589"/>
                  <a:pt x="1820094" y="3897516"/>
                </a:cubicBezTo>
                <a:cubicBezTo>
                  <a:pt x="1776473" y="3894754"/>
                  <a:pt x="1761700" y="3858721"/>
                  <a:pt x="1782824" y="3815790"/>
                </a:cubicBezTo>
                <a:cubicBezTo>
                  <a:pt x="1797179" y="3786664"/>
                  <a:pt x="1811537" y="3757396"/>
                  <a:pt x="1827274" y="3725372"/>
                </a:cubicBezTo>
                <a:cubicBezTo>
                  <a:pt x="1809605" y="3715709"/>
                  <a:pt x="1794830" y="3706872"/>
                  <a:pt x="1779372" y="3699558"/>
                </a:cubicBezTo>
                <a:cubicBezTo>
                  <a:pt x="1654442" y="3639920"/>
                  <a:pt x="1653338" y="3639782"/>
                  <a:pt x="1671282" y="3501459"/>
                </a:cubicBezTo>
                <a:cubicBezTo>
                  <a:pt x="1675700" y="3467503"/>
                  <a:pt x="1664931" y="3453007"/>
                  <a:pt x="1634285" y="3441690"/>
                </a:cubicBezTo>
                <a:cubicBezTo>
                  <a:pt x="1581690" y="3422084"/>
                  <a:pt x="1529235" y="3401239"/>
                  <a:pt x="1479675" y="3375010"/>
                </a:cubicBezTo>
                <a:cubicBezTo>
                  <a:pt x="1394914" y="3330286"/>
                  <a:pt x="1377798" y="3283351"/>
                  <a:pt x="1411482" y="3193480"/>
                </a:cubicBezTo>
                <a:cubicBezTo>
                  <a:pt x="1428461" y="3148203"/>
                  <a:pt x="1447926" y="3103064"/>
                  <a:pt x="1472493" y="3061649"/>
                </a:cubicBezTo>
                <a:cubicBezTo>
                  <a:pt x="1595635" y="2853891"/>
                  <a:pt x="1639117" y="2628601"/>
                  <a:pt x="1620620" y="2390610"/>
                </a:cubicBezTo>
                <a:cubicBezTo>
                  <a:pt x="1598120" y="2100712"/>
                  <a:pt x="1624898" y="1817722"/>
                  <a:pt x="1717528" y="1540941"/>
                </a:cubicBezTo>
                <a:cubicBezTo>
                  <a:pt x="1731193" y="1500218"/>
                  <a:pt x="1732575" y="1452593"/>
                  <a:pt x="1728017" y="1409244"/>
                </a:cubicBezTo>
                <a:cubicBezTo>
                  <a:pt x="1720219" y="1335390"/>
                  <a:pt x="1719875" y="1287074"/>
                  <a:pt x="1738768" y="1249922"/>
                </a:cubicBezTo>
                <a:lnTo>
                  <a:pt x="1775106" y="1209557"/>
                </a:lnTo>
                <a:lnTo>
                  <a:pt x="1133646" y="901417"/>
                </a:lnTo>
                <a:cubicBezTo>
                  <a:pt x="804683" y="743721"/>
                  <a:pt x="475718" y="586025"/>
                  <a:pt x="146914" y="427195"/>
                </a:cubicBezTo>
                <a:cubicBezTo>
                  <a:pt x="114432" y="411136"/>
                  <a:pt x="81501" y="391551"/>
                  <a:pt x="52883" y="367943"/>
                </a:cubicBezTo>
                <a:cubicBezTo>
                  <a:pt x="32681" y="351286"/>
                  <a:pt x="17576" y="324934"/>
                  <a:pt x="0" y="302859"/>
                </a:cubicBezTo>
                <a:cubicBezTo>
                  <a:pt x="1394" y="299587"/>
                  <a:pt x="2785" y="296315"/>
                  <a:pt x="4176" y="293044"/>
                </a:cubicBezTo>
                <a:cubicBezTo>
                  <a:pt x="45013" y="289473"/>
                  <a:pt x="85083" y="284640"/>
                  <a:pt x="125920" y="281069"/>
                </a:cubicBezTo>
                <a:cubicBezTo>
                  <a:pt x="660766" y="232879"/>
                  <a:pt x="1195607" y="184689"/>
                  <a:pt x="1731688" y="134361"/>
                </a:cubicBezTo>
                <a:cubicBezTo>
                  <a:pt x="2054845" y="104143"/>
                  <a:pt x="2377389" y="71536"/>
                  <a:pt x="2699778" y="40055"/>
                </a:cubicBezTo>
                <a:cubicBezTo>
                  <a:pt x="2838558" y="26979"/>
                  <a:pt x="2977968" y="9370"/>
                  <a:pt x="3117955" y="1083"/>
                </a:cubicBezTo>
                <a:close/>
              </a:path>
            </a:pathLst>
          </a:cu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7" name="Group 194">
            <a:extLst>
              <a:ext uri="{FF2B5EF4-FFF2-40B4-BE49-F238E27FC236}">
                <a16:creationId xmlns:a16="http://schemas.microsoft.com/office/drawing/2014/main" xmlns="" id="{AB54ED37-2567-43CA-9FFA-910DA23641A5}"/>
              </a:ext>
            </a:extLst>
          </p:cNvPr>
          <p:cNvGrpSpPr/>
          <p:nvPr/>
        </p:nvGrpSpPr>
        <p:grpSpPr>
          <a:xfrm>
            <a:off x="3777713" y="2185034"/>
            <a:ext cx="1990416" cy="3499047"/>
            <a:chOff x="7182034" y="5192864"/>
            <a:chExt cx="825553" cy="1451279"/>
          </a:xfrm>
        </p:grpSpPr>
        <p:grpSp>
          <p:nvGrpSpPr>
            <p:cNvPr id="8" name="Group 3">
              <a:extLst>
                <a:ext uri="{FF2B5EF4-FFF2-40B4-BE49-F238E27FC236}">
                  <a16:creationId xmlns:a16="http://schemas.microsoft.com/office/drawing/2014/main" xmlns="" id="{FB62E9CF-7DD4-4343-97C6-6B46F9C57C70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11" name="Rounded Rectangle 4">
                <a:extLst>
                  <a:ext uri="{FF2B5EF4-FFF2-40B4-BE49-F238E27FC236}">
                    <a16:creationId xmlns:a16="http://schemas.microsoft.com/office/drawing/2014/main" xmlns="" id="{F98D4144-0338-481B-80A6-499032705569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xmlns="" id="{03EF5431-F570-489D-A6A9-93E122B5E668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13" name="Group 6">
                <a:extLst>
                  <a:ext uri="{FF2B5EF4-FFF2-40B4-BE49-F238E27FC236}">
                    <a16:creationId xmlns:a16="http://schemas.microsoft.com/office/drawing/2014/main" xmlns="" id="{9EA132FD-E49F-45A2-8E4D-24397787394C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4" name="Oval 7">
                  <a:extLst>
                    <a:ext uri="{FF2B5EF4-FFF2-40B4-BE49-F238E27FC236}">
                      <a16:creationId xmlns:a16="http://schemas.microsoft.com/office/drawing/2014/main" xmlns="" id="{718A9295-B52D-448B-B44F-12F899BE71E6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5" name="Rounded Rectangle 8">
                  <a:extLst>
                    <a:ext uri="{FF2B5EF4-FFF2-40B4-BE49-F238E27FC236}">
                      <a16:creationId xmlns:a16="http://schemas.microsoft.com/office/drawing/2014/main" xmlns="" id="{A4E20AD3-B215-4D92-BF54-C2FDD6575F24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9" name="Freeform: Shape 196">
              <a:extLst>
                <a:ext uri="{FF2B5EF4-FFF2-40B4-BE49-F238E27FC236}">
                  <a16:creationId xmlns:a16="http://schemas.microsoft.com/office/drawing/2014/main" xmlns="" id="{412554A1-A3E0-4AC9-BBBC-54C69138134F}"/>
                </a:ext>
              </a:extLst>
            </p:cNvPr>
            <p:cNvSpPr/>
            <p:nvPr/>
          </p:nvSpPr>
          <p:spPr>
            <a:xfrm>
              <a:off x="7230871" y="5344413"/>
              <a:ext cx="734603" cy="1149173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197">
              <a:extLst>
                <a:ext uri="{FF2B5EF4-FFF2-40B4-BE49-F238E27FC236}">
                  <a16:creationId xmlns:a16="http://schemas.microsoft.com/office/drawing/2014/main" xmlns="" id="{7074999C-53BA-42C4-84C0-BDD8EBF2AFD7}"/>
                </a:ext>
              </a:extLst>
            </p:cNvPr>
            <p:cNvSpPr/>
            <p:nvPr/>
          </p:nvSpPr>
          <p:spPr>
            <a:xfrm>
              <a:off x="7360030" y="5363794"/>
              <a:ext cx="604560" cy="1111721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D7E89824-C78D-48C5-B1DA-806AAC32C184}"/>
              </a:ext>
            </a:extLst>
          </p:cNvPr>
          <p:cNvGrpSpPr/>
          <p:nvPr/>
        </p:nvGrpSpPr>
        <p:grpSpPr>
          <a:xfrm>
            <a:off x="6171287" y="1933303"/>
            <a:ext cx="5607684" cy="4404540"/>
            <a:chOff x="3880338" y="1536176"/>
            <a:chExt cx="4431324" cy="3480571"/>
          </a:xfrm>
        </p:grpSpPr>
        <p:sp>
          <p:nvSpPr>
            <p:cNvPr id="17" name="Oval 3">
              <a:extLst>
                <a:ext uri="{FF2B5EF4-FFF2-40B4-BE49-F238E27FC236}">
                  <a16:creationId xmlns:a16="http://schemas.microsoft.com/office/drawing/2014/main" xmlns="" id="{91DDB7C3-B551-4BAA-A6EC-23457F4599E6}"/>
                </a:ext>
              </a:extLst>
            </p:cNvPr>
            <p:cNvSpPr/>
            <p:nvPr/>
          </p:nvSpPr>
          <p:spPr>
            <a:xfrm>
              <a:off x="3880338" y="4567873"/>
              <a:ext cx="4431324" cy="44887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8" name="Graphic 14">
              <a:extLst>
                <a:ext uri="{FF2B5EF4-FFF2-40B4-BE49-F238E27FC236}">
                  <a16:creationId xmlns:a16="http://schemas.microsoft.com/office/drawing/2014/main" xmlns="" id="{F70E83C1-BF8E-475B-BD0A-0A1C76EBD954}"/>
                </a:ext>
              </a:extLst>
            </p:cNvPr>
            <p:cNvGrpSpPr/>
            <p:nvPr/>
          </p:nvGrpSpPr>
          <p:grpSpPr>
            <a:xfrm>
              <a:off x="4181510" y="1536176"/>
              <a:ext cx="3966027" cy="3201070"/>
              <a:chOff x="2444748" y="555045"/>
              <a:chExt cx="7282048" cy="5727454"/>
            </a:xfrm>
          </p:grpSpPr>
          <p:sp>
            <p:nvSpPr>
              <p:cNvPr id="19" name="Freeform: Shape 5">
                <a:extLst>
                  <a:ext uri="{FF2B5EF4-FFF2-40B4-BE49-F238E27FC236}">
                    <a16:creationId xmlns:a16="http://schemas.microsoft.com/office/drawing/2014/main" xmlns="" id="{8ACDC37A-2201-46A5-84AB-B5FE9871D44B}"/>
                  </a:ext>
                </a:extLst>
              </p:cNvPr>
              <p:cNvSpPr/>
              <p:nvPr/>
            </p:nvSpPr>
            <p:spPr>
              <a:xfrm>
                <a:off x="4964693" y="5443837"/>
                <a:ext cx="2168250" cy="818208"/>
              </a:xfrm>
              <a:custGeom>
                <a:avLst/>
                <a:gdLst>
                  <a:gd name="connsiteX0" fmla="*/ 1941333 w 2168250"/>
                  <a:gd name="connsiteY0" fmla="*/ 525699 h 818207"/>
                  <a:gd name="connsiteX1" fmla="*/ 1785874 w 2168250"/>
                  <a:gd name="connsiteY1" fmla="*/ 30683 h 818207"/>
                  <a:gd name="connsiteX2" fmla="*/ 1114943 w 2168250"/>
                  <a:gd name="connsiteY2" fmla="*/ 30683 h 818207"/>
                  <a:gd name="connsiteX3" fmla="*/ 1065851 w 2168250"/>
                  <a:gd name="connsiteY3" fmla="*/ 30683 h 818207"/>
                  <a:gd name="connsiteX4" fmla="*/ 390830 w 2168250"/>
                  <a:gd name="connsiteY4" fmla="*/ 30683 h 818207"/>
                  <a:gd name="connsiteX5" fmla="*/ 235370 w 2168250"/>
                  <a:gd name="connsiteY5" fmla="*/ 525699 h 818207"/>
                  <a:gd name="connsiteX6" fmla="*/ 259916 w 2168250"/>
                  <a:gd name="connsiteY6" fmla="*/ 816162 h 818207"/>
                  <a:gd name="connsiteX7" fmla="*/ 1065851 w 2168250"/>
                  <a:gd name="connsiteY7" fmla="*/ 816162 h 818207"/>
                  <a:gd name="connsiteX8" fmla="*/ 1114943 w 2168250"/>
                  <a:gd name="connsiteY8" fmla="*/ 816162 h 818207"/>
                  <a:gd name="connsiteX9" fmla="*/ 1920878 w 2168250"/>
                  <a:gd name="connsiteY9" fmla="*/ 816162 h 818207"/>
                  <a:gd name="connsiteX10" fmla="*/ 1941333 w 2168250"/>
                  <a:gd name="connsiteY10" fmla="*/ 525699 h 818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8250" h="818207">
                    <a:moveTo>
                      <a:pt x="1941333" y="525699"/>
                    </a:moveTo>
                    <a:cubicBezTo>
                      <a:pt x="1789965" y="370239"/>
                      <a:pt x="1785874" y="30683"/>
                      <a:pt x="1785874" y="30683"/>
                    </a:cubicBezTo>
                    <a:lnTo>
                      <a:pt x="1114943" y="30683"/>
                    </a:lnTo>
                    <a:lnTo>
                      <a:pt x="1065851" y="30683"/>
                    </a:lnTo>
                    <a:lnTo>
                      <a:pt x="390830" y="30683"/>
                    </a:lnTo>
                    <a:cubicBezTo>
                      <a:pt x="390830" y="30683"/>
                      <a:pt x="386739" y="366148"/>
                      <a:pt x="235370" y="525699"/>
                    </a:cubicBezTo>
                    <a:cubicBezTo>
                      <a:pt x="84002" y="681158"/>
                      <a:pt x="-149188" y="816162"/>
                      <a:pt x="259916" y="816162"/>
                    </a:cubicBezTo>
                    <a:cubicBezTo>
                      <a:pt x="587199" y="816162"/>
                      <a:pt x="939029" y="816162"/>
                      <a:pt x="1065851" y="816162"/>
                    </a:cubicBezTo>
                    <a:cubicBezTo>
                      <a:pt x="1098579" y="816162"/>
                      <a:pt x="1114943" y="816162"/>
                      <a:pt x="1114943" y="816162"/>
                    </a:cubicBezTo>
                    <a:cubicBezTo>
                      <a:pt x="1245857" y="816162"/>
                      <a:pt x="1597686" y="816162"/>
                      <a:pt x="1920878" y="816162"/>
                    </a:cubicBezTo>
                    <a:cubicBezTo>
                      <a:pt x="2329982" y="816162"/>
                      <a:pt x="2092702" y="681158"/>
                      <a:pt x="1941333" y="52569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6">
                <a:extLst>
                  <a:ext uri="{FF2B5EF4-FFF2-40B4-BE49-F238E27FC236}">
                    <a16:creationId xmlns:a16="http://schemas.microsoft.com/office/drawing/2014/main" xmlns="" id="{150A89CB-2993-44B1-97E6-BFC096E6AE5D}"/>
                  </a:ext>
                </a:extLst>
              </p:cNvPr>
              <p:cNvSpPr/>
              <p:nvPr/>
            </p:nvSpPr>
            <p:spPr>
              <a:xfrm>
                <a:off x="2444748" y="555045"/>
                <a:ext cx="7282048" cy="4950157"/>
              </a:xfrm>
              <a:custGeom>
                <a:avLst/>
                <a:gdLst>
                  <a:gd name="connsiteX0" fmla="*/ 7038632 w 7282048"/>
                  <a:gd name="connsiteY0" fmla="*/ 30683 h 4950157"/>
                  <a:gd name="connsiteX1" fmla="*/ 3704436 w 7282048"/>
                  <a:gd name="connsiteY1" fmla="*/ 30683 h 4950157"/>
                  <a:gd name="connsiteX2" fmla="*/ 3589886 w 7282048"/>
                  <a:gd name="connsiteY2" fmla="*/ 30683 h 4950157"/>
                  <a:gd name="connsiteX3" fmla="*/ 259781 w 7282048"/>
                  <a:gd name="connsiteY3" fmla="*/ 30683 h 4950157"/>
                  <a:gd name="connsiteX4" fmla="*/ 30683 w 7282048"/>
                  <a:gd name="connsiteY4" fmla="*/ 259781 h 4950157"/>
                  <a:gd name="connsiteX5" fmla="*/ 30683 w 7282048"/>
                  <a:gd name="connsiteY5" fmla="*/ 4698558 h 4950157"/>
                  <a:gd name="connsiteX6" fmla="*/ 239326 w 7282048"/>
                  <a:gd name="connsiteY6" fmla="*/ 4931748 h 4950157"/>
                  <a:gd name="connsiteX7" fmla="*/ 7042723 w 7282048"/>
                  <a:gd name="connsiteY7" fmla="*/ 4931748 h 4950157"/>
                  <a:gd name="connsiteX8" fmla="*/ 7251366 w 7282048"/>
                  <a:gd name="connsiteY8" fmla="*/ 4698558 h 4950157"/>
                  <a:gd name="connsiteX9" fmla="*/ 7251366 w 7282048"/>
                  <a:gd name="connsiteY9" fmla="*/ 259781 h 4950157"/>
                  <a:gd name="connsiteX10" fmla="*/ 7038632 w 7282048"/>
                  <a:gd name="connsiteY10" fmla="*/ 30683 h 4950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82048" h="4950157">
                    <a:moveTo>
                      <a:pt x="7038632" y="30683"/>
                    </a:moveTo>
                    <a:lnTo>
                      <a:pt x="3704436" y="30683"/>
                    </a:lnTo>
                    <a:lnTo>
                      <a:pt x="3589886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28868"/>
                      <a:pt x="30683" y="259781"/>
                    </a:cubicBezTo>
                    <a:lnTo>
                      <a:pt x="30683" y="4698558"/>
                    </a:lnTo>
                    <a:cubicBezTo>
                      <a:pt x="30683" y="4829472"/>
                      <a:pt x="124777" y="4931748"/>
                      <a:pt x="239326" y="4931748"/>
                    </a:cubicBezTo>
                    <a:lnTo>
                      <a:pt x="7042723" y="4931748"/>
                    </a:lnTo>
                    <a:cubicBezTo>
                      <a:pt x="7157272" y="4931748"/>
                      <a:pt x="7251366" y="4825380"/>
                      <a:pt x="7251366" y="4698558"/>
                    </a:cubicBezTo>
                    <a:lnTo>
                      <a:pt x="7251366" y="259781"/>
                    </a:lnTo>
                    <a:cubicBezTo>
                      <a:pt x="7251366" y="128868"/>
                      <a:pt x="7157272" y="30683"/>
                      <a:pt x="7038632" y="30683"/>
                    </a:cubicBez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: Shape 7">
                <a:extLst>
                  <a:ext uri="{FF2B5EF4-FFF2-40B4-BE49-F238E27FC236}">
                    <a16:creationId xmlns:a16="http://schemas.microsoft.com/office/drawing/2014/main" xmlns="" id="{EC98212F-FC93-428E-A850-9B9D4D7A1202}"/>
                  </a:ext>
                </a:extLst>
              </p:cNvPr>
              <p:cNvSpPr/>
              <p:nvPr/>
            </p:nvSpPr>
            <p:spPr>
              <a:xfrm>
                <a:off x="8706599" y="5435655"/>
                <a:ext cx="490925" cy="81821"/>
              </a:xfrm>
              <a:custGeom>
                <a:avLst/>
                <a:gdLst>
                  <a:gd name="connsiteX0" fmla="*/ 32212 w 490924"/>
                  <a:gd name="connsiteY0" fmla="*/ 30683 h 81820"/>
                  <a:gd name="connsiteX1" fmla="*/ 64939 w 490924"/>
                  <a:gd name="connsiteY1" fmla="*/ 71593 h 81820"/>
                  <a:gd name="connsiteX2" fmla="*/ 461771 w 490924"/>
                  <a:gd name="connsiteY2" fmla="*/ 71593 h 81820"/>
                  <a:gd name="connsiteX3" fmla="*/ 498590 w 490924"/>
                  <a:gd name="connsiteY3" fmla="*/ 30683 h 81820"/>
                  <a:gd name="connsiteX4" fmla="*/ 32212 w 490924"/>
                  <a:gd name="connsiteY4" fmla="*/ 30683 h 81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924" h="81820">
                    <a:moveTo>
                      <a:pt x="32212" y="30683"/>
                    </a:moveTo>
                    <a:cubicBezTo>
                      <a:pt x="32212" y="30683"/>
                      <a:pt x="19938" y="67502"/>
                      <a:pt x="64939" y="71593"/>
                    </a:cubicBezTo>
                    <a:lnTo>
                      <a:pt x="461771" y="71593"/>
                    </a:lnTo>
                    <a:cubicBezTo>
                      <a:pt x="461771" y="71593"/>
                      <a:pt x="502681" y="75684"/>
                      <a:pt x="498590" y="30683"/>
                    </a:cubicBezTo>
                    <a:lnTo>
                      <a:pt x="32212" y="30683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8">
                <a:extLst>
                  <a:ext uri="{FF2B5EF4-FFF2-40B4-BE49-F238E27FC236}">
                    <a16:creationId xmlns:a16="http://schemas.microsoft.com/office/drawing/2014/main" xmlns="" id="{B2CF5155-6A43-404D-BAF8-4140CFF41B69}"/>
                  </a:ext>
                </a:extLst>
              </p:cNvPr>
              <p:cNvSpPr/>
              <p:nvPr/>
            </p:nvSpPr>
            <p:spPr>
              <a:xfrm>
                <a:off x="2481568" y="595956"/>
                <a:ext cx="7200228" cy="4336501"/>
              </a:xfrm>
              <a:custGeom>
                <a:avLst/>
                <a:gdLst>
                  <a:gd name="connsiteX0" fmla="*/ 6973175 w 7200227"/>
                  <a:gd name="connsiteY0" fmla="*/ 30683 h 4336501"/>
                  <a:gd name="connsiteX1" fmla="*/ 3671707 w 7200227"/>
                  <a:gd name="connsiteY1" fmla="*/ 30683 h 4336501"/>
                  <a:gd name="connsiteX2" fmla="*/ 3561249 w 7200227"/>
                  <a:gd name="connsiteY2" fmla="*/ 30683 h 4336501"/>
                  <a:gd name="connsiteX3" fmla="*/ 259781 w 7200227"/>
                  <a:gd name="connsiteY3" fmla="*/ 30683 h 4336501"/>
                  <a:gd name="connsiteX4" fmla="*/ 30683 w 7200227"/>
                  <a:gd name="connsiteY4" fmla="*/ 231144 h 4336501"/>
                  <a:gd name="connsiteX5" fmla="*/ 30683 w 7200227"/>
                  <a:gd name="connsiteY5" fmla="*/ 4330365 h 4336501"/>
                  <a:gd name="connsiteX6" fmla="*/ 7185909 w 7200227"/>
                  <a:gd name="connsiteY6" fmla="*/ 4330365 h 4336501"/>
                  <a:gd name="connsiteX7" fmla="*/ 7185909 w 7200227"/>
                  <a:gd name="connsiteY7" fmla="*/ 231144 h 4336501"/>
                  <a:gd name="connsiteX8" fmla="*/ 6973175 w 7200227"/>
                  <a:gd name="connsiteY8" fmla="*/ 30683 h 4336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4336501">
                    <a:moveTo>
                      <a:pt x="6973175" y="30683"/>
                    </a:moveTo>
                    <a:lnTo>
                      <a:pt x="3671707" y="30683"/>
                    </a:lnTo>
                    <a:lnTo>
                      <a:pt x="3561249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12504"/>
                      <a:pt x="30683" y="231144"/>
                    </a:cubicBezTo>
                    <a:lnTo>
                      <a:pt x="30683" y="4330365"/>
                    </a:lnTo>
                    <a:lnTo>
                      <a:pt x="7185909" y="4330365"/>
                    </a:lnTo>
                    <a:lnTo>
                      <a:pt x="7185909" y="231144"/>
                    </a:lnTo>
                    <a:cubicBezTo>
                      <a:pt x="7185909" y="112504"/>
                      <a:pt x="7091815" y="30683"/>
                      <a:pt x="6973175" y="30683"/>
                    </a:cubicBez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: Shape 9">
                <a:extLst>
                  <a:ext uri="{FF2B5EF4-FFF2-40B4-BE49-F238E27FC236}">
                    <a16:creationId xmlns:a16="http://schemas.microsoft.com/office/drawing/2014/main" xmlns="" id="{6884601B-4F9F-4379-81B0-B909DEE32296}"/>
                  </a:ext>
                </a:extLst>
              </p:cNvPr>
              <p:cNvSpPr/>
              <p:nvPr/>
            </p:nvSpPr>
            <p:spPr>
              <a:xfrm>
                <a:off x="4968919" y="6159768"/>
                <a:ext cx="2168250" cy="122731"/>
              </a:xfrm>
              <a:custGeom>
                <a:avLst/>
                <a:gdLst>
                  <a:gd name="connsiteX0" fmla="*/ 30683 w 2168250"/>
                  <a:gd name="connsiteY0" fmla="*/ 34774 h 122731"/>
                  <a:gd name="connsiteX1" fmla="*/ 30683 w 2168250"/>
                  <a:gd name="connsiteY1" fmla="*/ 34774 h 122731"/>
                  <a:gd name="connsiteX2" fmla="*/ 30683 w 2168250"/>
                  <a:gd name="connsiteY2" fmla="*/ 38865 h 122731"/>
                  <a:gd name="connsiteX3" fmla="*/ 30683 w 2168250"/>
                  <a:gd name="connsiteY3" fmla="*/ 38865 h 122731"/>
                  <a:gd name="connsiteX4" fmla="*/ 263872 w 2168250"/>
                  <a:gd name="connsiteY4" fmla="*/ 96140 h 122731"/>
                  <a:gd name="connsiteX5" fmla="*/ 1069807 w 2168250"/>
                  <a:gd name="connsiteY5" fmla="*/ 96140 h 122731"/>
                  <a:gd name="connsiteX6" fmla="*/ 1118899 w 2168250"/>
                  <a:gd name="connsiteY6" fmla="*/ 96140 h 122731"/>
                  <a:gd name="connsiteX7" fmla="*/ 1924834 w 2168250"/>
                  <a:gd name="connsiteY7" fmla="*/ 96140 h 122731"/>
                  <a:gd name="connsiteX8" fmla="*/ 2153932 w 2168250"/>
                  <a:gd name="connsiteY8" fmla="*/ 30683 h 122731"/>
                  <a:gd name="connsiteX9" fmla="*/ 2137568 w 2168250"/>
                  <a:gd name="connsiteY9" fmla="*/ 30683 h 122731"/>
                  <a:gd name="connsiteX10" fmla="*/ 2137568 w 2168250"/>
                  <a:gd name="connsiteY10" fmla="*/ 30683 h 122731"/>
                  <a:gd name="connsiteX11" fmla="*/ 30683 w 2168250"/>
                  <a:gd name="connsiteY11" fmla="*/ 30683 h 122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8250" h="122731">
                    <a:moveTo>
                      <a:pt x="30683" y="34774"/>
                    </a:moveTo>
                    <a:lnTo>
                      <a:pt x="30683" y="34774"/>
                    </a:lnTo>
                    <a:cubicBezTo>
                      <a:pt x="30683" y="38865"/>
                      <a:pt x="30683" y="38865"/>
                      <a:pt x="30683" y="38865"/>
                    </a:cubicBezTo>
                    <a:lnTo>
                      <a:pt x="30683" y="38865"/>
                    </a:lnTo>
                    <a:cubicBezTo>
                      <a:pt x="30683" y="79775"/>
                      <a:pt x="96139" y="96140"/>
                      <a:pt x="263872" y="96140"/>
                    </a:cubicBezTo>
                    <a:cubicBezTo>
                      <a:pt x="591155" y="96140"/>
                      <a:pt x="942984" y="96140"/>
                      <a:pt x="1069807" y="96140"/>
                    </a:cubicBezTo>
                    <a:cubicBezTo>
                      <a:pt x="1102535" y="96140"/>
                      <a:pt x="1118899" y="96140"/>
                      <a:pt x="1118899" y="96140"/>
                    </a:cubicBezTo>
                    <a:cubicBezTo>
                      <a:pt x="1249812" y="96140"/>
                      <a:pt x="1601642" y="96140"/>
                      <a:pt x="1924834" y="96140"/>
                    </a:cubicBezTo>
                    <a:cubicBezTo>
                      <a:pt x="2092566" y="96140"/>
                      <a:pt x="2149841" y="75684"/>
                      <a:pt x="2153932" y="30683"/>
                    </a:cubicBezTo>
                    <a:lnTo>
                      <a:pt x="2137568" y="30683"/>
                    </a:lnTo>
                    <a:lnTo>
                      <a:pt x="2137568" y="30683"/>
                    </a:lnTo>
                    <a:lnTo>
                      <a:pt x="30683" y="30683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: Shape 10">
                <a:extLst>
                  <a:ext uri="{FF2B5EF4-FFF2-40B4-BE49-F238E27FC236}">
                    <a16:creationId xmlns:a16="http://schemas.microsoft.com/office/drawing/2014/main" xmlns="" id="{A8A1CF12-DD1C-4F5F-9382-0ADD7FFFFEEE}"/>
                  </a:ext>
                </a:extLst>
              </p:cNvPr>
              <p:cNvSpPr/>
              <p:nvPr/>
            </p:nvSpPr>
            <p:spPr>
              <a:xfrm>
                <a:off x="2481568" y="4903820"/>
                <a:ext cx="7200228" cy="572745"/>
              </a:xfrm>
              <a:custGeom>
                <a:avLst/>
                <a:gdLst>
                  <a:gd name="connsiteX0" fmla="*/ 30683 w 7200227"/>
                  <a:gd name="connsiteY0" fmla="*/ 362057 h 572745"/>
                  <a:gd name="connsiteX1" fmla="*/ 259781 w 7200227"/>
                  <a:gd name="connsiteY1" fmla="*/ 562518 h 572745"/>
                  <a:gd name="connsiteX2" fmla="*/ 3561249 w 7200227"/>
                  <a:gd name="connsiteY2" fmla="*/ 562518 h 572745"/>
                  <a:gd name="connsiteX3" fmla="*/ 3671707 w 7200227"/>
                  <a:gd name="connsiteY3" fmla="*/ 562518 h 572745"/>
                  <a:gd name="connsiteX4" fmla="*/ 6973175 w 7200227"/>
                  <a:gd name="connsiteY4" fmla="*/ 562518 h 572745"/>
                  <a:gd name="connsiteX5" fmla="*/ 7185909 w 7200227"/>
                  <a:gd name="connsiteY5" fmla="*/ 362057 h 572745"/>
                  <a:gd name="connsiteX6" fmla="*/ 7185909 w 7200227"/>
                  <a:gd name="connsiteY6" fmla="*/ 30683 h 572745"/>
                  <a:gd name="connsiteX7" fmla="*/ 30683 w 7200227"/>
                  <a:gd name="connsiteY7" fmla="*/ 30683 h 572745"/>
                  <a:gd name="connsiteX8" fmla="*/ 30683 w 7200227"/>
                  <a:gd name="connsiteY8" fmla="*/ 362057 h 572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572745">
                    <a:moveTo>
                      <a:pt x="30683" y="362057"/>
                    </a:moveTo>
                    <a:cubicBezTo>
                      <a:pt x="30683" y="464333"/>
                      <a:pt x="141141" y="562518"/>
                      <a:pt x="259781" y="562518"/>
                    </a:cubicBezTo>
                    <a:lnTo>
                      <a:pt x="3561249" y="562518"/>
                    </a:lnTo>
                    <a:lnTo>
                      <a:pt x="3671707" y="562518"/>
                    </a:lnTo>
                    <a:lnTo>
                      <a:pt x="6973175" y="562518"/>
                    </a:lnTo>
                    <a:cubicBezTo>
                      <a:pt x="7091815" y="562518"/>
                      <a:pt x="7185909" y="464333"/>
                      <a:pt x="7185909" y="362057"/>
                    </a:cubicBezTo>
                    <a:lnTo>
                      <a:pt x="7185909" y="30683"/>
                    </a:lnTo>
                    <a:lnTo>
                      <a:pt x="30683" y="30683"/>
                    </a:lnTo>
                    <a:lnTo>
                      <a:pt x="30683" y="36205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11">
                <a:extLst>
                  <a:ext uri="{FF2B5EF4-FFF2-40B4-BE49-F238E27FC236}">
                    <a16:creationId xmlns:a16="http://schemas.microsoft.com/office/drawing/2014/main" xmlns="" id="{E9FD37DC-B2BE-4DA4-868C-82110A0310B7}"/>
                  </a:ext>
                </a:extLst>
              </p:cNvPr>
              <p:cNvSpPr/>
              <p:nvPr/>
            </p:nvSpPr>
            <p:spPr>
              <a:xfrm>
                <a:off x="2747714" y="910966"/>
                <a:ext cx="6676116" cy="3763756"/>
              </a:xfrm>
              <a:custGeom>
                <a:avLst/>
                <a:gdLst>
                  <a:gd name="connsiteX0" fmla="*/ 30683 w 6586571"/>
                  <a:gd name="connsiteY0" fmla="*/ 30683 h 3763755"/>
                  <a:gd name="connsiteX1" fmla="*/ 6564071 w 6586571"/>
                  <a:gd name="connsiteY1" fmla="*/ 30683 h 3763755"/>
                  <a:gd name="connsiteX2" fmla="*/ 6564071 w 6586571"/>
                  <a:gd name="connsiteY2" fmla="*/ 3753528 h 3763755"/>
                  <a:gd name="connsiteX3" fmla="*/ 30683 w 6586571"/>
                  <a:gd name="connsiteY3" fmla="*/ 3753528 h 3763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12">
                <a:extLst>
                  <a:ext uri="{FF2B5EF4-FFF2-40B4-BE49-F238E27FC236}">
                    <a16:creationId xmlns:a16="http://schemas.microsoft.com/office/drawing/2014/main" xmlns="" id="{20C33D8E-3943-4471-A7DA-15B4E269B837}"/>
                  </a:ext>
                </a:extLst>
              </p:cNvPr>
              <p:cNvSpPr/>
              <p:nvPr/>
            </p:nvSpPr>
            <p:spPr>
              <a:xfrm>
                <a:off x="5654591" y="939518"/>
                <a:ext cx="3769239" cy="3736342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020B5C41-7D7F-4C99-876F-DAB6876926FB}"/>
              </a:ext>
            </a:extLst>
          </p:cNvPr>
          <p:cNvGrpSpPr/>
          <p:nvPr/>
        </p:nvGrpSpPr>
        <p:grpSpPr>
          <a:xfrm>
            <a:off x="442249" y="2413868"/>
            <a:ext cx="2797340" cy="2798872"/>
            <a:chOff x="2667000" y="0"/>
            <a:chExt cx="6858000" cy="6861753"/>
          </a:xfrm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xmlns="" id="{AEE43B13-9FFD-4F41-B352-66EA371EC817}"/>
                </a:ext>
              </a:extLst>
            </p:cNvPr>
            <p:cNvSpPr/>
            <p:nvPr/>
          </p:nvSpPr>
          <p:spPr>
            <a:xfrm>
              <a:off x="2667000" y="0"/>
              <a:ext cx="6858000" cy="6858000"/>
            </a:xfrm>
            <a:custGeom>
              <a:avLst/>
              <a:gdLst>
                <a:gd name="connsiteX0" fmla="*/ 6858000 w 6858000"/>
                <a:gd name="connsiteY0" fmla="*/ 3429000 h 6858000"/>
                <a:gd name="connsiteX1" fmla="*/ 3429000 w 6858000"/>
                <a:gd name="connsiteY1" fmla="*/ 6858000 h 6858000"/>
                <a:gd name="connsiteX2" fmla="*/ 0 w 6858000"/>
                <a:gd name="connsiteY2" fmla="*/ 3429000 h 6858000"/>
                <a:gd name="connsiteX3" fmla="*/ 3429000 w 6858000"/>
                <a:gd name="connsiteY3" fmla="*/ 0 h 6858000"/>
                <a:gd name="connsiteX4" fmla="*/ 6858000 w 6858000"/>
                <a:gd name="connsiteY4" fmla="*/ 3429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0" h="6858000">
                  <a:moveTo>
                    <a:pt x="6858000" y="3429000"/>
                  </a:moveTo>
                  <a:cubicBezTo>
                    <a:pt x="6858000" y="5322785"/>
                    <a:pt x="5322785" y="6858000"/>
                    <a:pt x="3429000" y="6858000"/>
                  </a:cubicBezTo>
                  <a:cubicBezTo>
                    <a:pt x="1535216" y="6858000"/>
                    <a:pt x="0" y="5322785"/>
                    <a:pt x="0" y="3429000"/>
                  </a:cubicBezTo>
                  <a:cubicBezTo>
                    <a:pt x="0" y="1535216"/>
                    <a:pt x="1535216" y="0"/>
                    <a:pt x="3429000" y="0"/>
                  </a:cubicBezTo>
                  <a:cubicBezTo>
                    <a:pt x="5322785" y="0"/>
                    <a:pt x="6858000" y="1535216"/>
                    <a:pt x="6858000" y="342900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xmlns="" id="{2FD34DBC-1356-4D8D-90C2-49361C3AC629}"/>
                </a:ext>
              </a:extLst>
            </p:cNvPr>
            <p:cNvSpPr/>
            <p:nvPr/>
          </p:nvSpPr>
          <p:spPr>
            <a:xfrm>
              <a:off x="4735285" y="1052606"/>
              <a:ext cx="4670270" cy="5809147"/>
            </a:xfrm>
            <a:custGeom>
              <a:avLst/>
              <a:gdLst>
                <a:gd name="connsiteX0" fmla="*/ 4586337 w 4670270"/>
                <a:gd name="connsiteY0" fmla="*/ 3256280 h 5809147"/>
                <a:gd name="connsiteX1" fmla="*/ 4336032 w 4670270"/>
                <a:gd name="connsiteY1" fmla="*/ 3376748 h 5809147"/>
                <a:gd name="connsiteX2" fmla="*/ 4296033 w 4670270"/>
                <a:gd name="connsiteY2" fmla="*/ 3374622 h 5809147"/>
                <a:gd name="connsiteX3" fmla="*/ 4258318 w 4670270"/>
                <a:gd name="connsiteY3" fmla="*/ 3349820 h 5809147"/>
                <a:gd name="connsiteX4" fmla="*/ 4209344 w 4670270"/>
                <a:gd name="connsiteY4" fmla="*/ 3289507 h 5809147"/>
                <a:gd name="connsiteX5" fmla="*/ 3988250 w 4670270"/>
                <a:gd name="connsiteY5" fmla="*/ 2671028 h 5809147"/>
                <a:gd name="connsiteX6" fmla="*/ 3751645 w 4670270"/>
                <a:gd name="connsiteY6" fmla="*/ 2350646 h 5809147"/>
                <a:gd name="connsiteX7" fmla="*/ 3628500 w 4670270"/>
                <a:gd name="connsiteY7" fmla="*/ 2215455 h 5809147"/>
                <a:gd name="connsiteX8" fmla="*/ 3502757 w 4670270"/>
                <a:gd name="connsiteY8" fmla="*/ 2023021 h 5809147"/>
                <a:gd name="connsiteX9" fmla="*/ 3432603 w 4670270"/>
                <a:gd name="connsiteY9" fmla="*/ 1884287 h 5809147"/>
                <a:gd name="connsiteX10" fmla="*/ 3477719 w 4670270"/>
                <a:gd name="connsiteY10" fmla="*/ 1863342 h 5809147"/>
                <a:gd name="connsiteX11" fmla="*/ 3465357 w 4670270"/>
                <a:gd name="connsiteY11" fmla="*/ 1767598 h 5809147"/>
                <a:gd name="connsiteX12" fmla="*/ 3474569 w 4670270"/>
                <a:gd name="connsiteY12" fmla="*/ 1609258 h 5809147"/>
                <a:gd name="connsiteX13" fmla="*/ 3553306 w 4670270"/>
                <a:gd name="connsiteY13" fmla="*/ 1488318 h 5809147"/>
                <a:gd name="connsiteX14" fmla="*/ 3632358 w 4670270"/>
                <a:gd name="connsiteY14" fmla="*/ 1219903 h 5809147"/>
                <a:gd name="connsiteX15" fmla="*/ 3630626 w 4670270"/>
                <a:gd name="connsiteY15" fmla="*/ 1051484 h 5809147"/>
                <a:gd name="connsiteX16" fmla="*/ 3651019 w 4670270"/>
                <a:gd name="connsiteY16" fmla="*/ 961724 h 5809147"/>
                <a:gd name="connsiteX17" fmla="*/ 3652751 w 4670270"/>
                <a:gd name="connsiteY17" fmla="*/ 946607 h 5809147"/>
                <a:gd name="connsiteX18" fmla="*/ 3670939 w 4670270"/>
                <a:gd name="connsiteY18" fmla="*/ 875507 h 5809147"/>
                <a:gd name="connsiteX19" fmla="*/ 3709993 w 4670270"/>
                <a:gd name="connsiteY19" fmla="*/ 805510 h 5809147"/>
                <a:gd name="connsiteX20" fmla="*/ 3728811 w 4670270"/>
                <a:gd name="connsiteY20" fmla="*/ 572920 h 5809147"/>
                <a:gd name="connsiteX21" fmla="*/ 3716213 w 4670270"/>
                <a:gd name="connsiteY21" fmla="*/ 518356 h 5809147"/>
                <a:gd name="connsiteX22" fmla="*/ 3569290 w 4670270"/>
                <a:gd name="connsiteY22" fmla="*/ 273877 h 5809147"/>
                <a:gd name="connsiteX23" fmla="*/ 3495907 w 4670270"/>
                <a:gd name="connsiteY23" fmla="*/ 181440 h 5809147"/>
                <a:gd name="connsiteX24" fmla="*/ 3439846 w 4670270"/>
                <a:gd name="connsiteY24" fmla="*/ 117269 h 5809147"/>
                <a:gd name="connsiteX25" fmla="*/ 3360716 w 4670270"/>
                <a:gd name="connsiteY25" fmla="*/ 107033 h 5809147"/>
                <a:gd name="connsiteX26" fmla="*/ 3295442 w 4670270"/>
                <a:gd name="connsiteY26" fmla="*/ 63491 h 5809147"/>
                <a:gd name="connsiteX27" fmla="*/ 3248751 w 4670270"/>
                <a:gd name="connsiteY27" fmla="*/ 10029 h 5809147"/>
                <a:gd name="connsiteX28" fmla="*/ 3203163 w 4670270"/>
                <a:gd name="connsiteY28" fmla="*/ 7903 h 5809147"/>
                <a:gd name="connsiteX29" fmla="*/ 3145763 w 4670270"/>
                <a:gd name="connsiteY29" fmla="*/ 11367 h 5809147"/>
                <a:gd name="connsiteX30" fmla="*/ 3072695 w 4670270"/>
                <a:gd name="connsiteY30" fmla="*/ 43335 h 5809147"/>
                <a:gd name="connsiteX31" fmla="*/ 3011201 w 4670270"/>
                <a:gd name="connsiteY31" fmla="*/ 85223 h 5809147"/>
                <a:gd name="connsiteX32" fmla="*/ 2949787 w 4670270"/>
                <a:gd name="connsiteY32" fmla="*/ 89632 h 5809147"/>
                <a:gd name="connsiteX33" fmla="*/ 2878766 w 4670270"/>
                <a:gd name="connsiteY33" fmla="*/ 144591 h 5809147"/>
                <a:gd name="connsiteX34" fmla="*/ 2870420 w 4670270"/>
                <a:gd name="connsiteY34" fmla="*/ 202226 h 5809147"/>
                <a:gd name="connsiteX35" fmla="*/ 2843728 w 4670270"/>
                <a:gd name="connsiteY35" fmla="*/ 264743 h 5809147"/>
                <a:gd name="connsiteX36" fmla="*/ 2759636 w 4670270"/>
                <a:gd name="connsiteY36" fmla="*/ 415052 h 5809147"/>
                <a:gd name="connsiteX37" fmla="*/ 2758219 w 4670270"/>
                <a:gd name="connsiteY37" fmla="*/ 489853 h 5809147"/>
                <a:gd name="connsiteX38" fmla="*/ 2715386 w 4670270"/>
                <a:gd name="connsiteY38" fmla="*/ 549614 h 5809147"/>
                <a:gd name="connsiteX39" fmla="*/ 2706725 w 4670270"/>
                <a:gd name="connsiteY39" fmla="*/ 555283 h 5809147"/>
                <a:gd name="connsiteX40" fmla="*/ 2689009 w 4670270"/>
                <a:gd name="connsiteY40" fmla="*/ 551661 h 5809147"/>
                <a:gd name="connsiteX41" fmla="*/ 2537677 w 4670270"/>
                <a:gd name="connsiteY41" fmla="*/ 561661 h 5809147"/>
                <a:gd name="connsiteX42" fmla="*/ 2537677 w 4670270"/>
                <a:gd name="connsiteY42" fmla="*/ 561661 h 5809147"/>
                <a:gd name="connsiteX43" fmla="*/ 2537677 w 4670270"/>
                <a:gd name="connsiteY43" fmla="*/ 561661 h 5809147"/>
                <a:gd name="connsiteX44" fmla="*/ 2457443 w 4670270"/>
                <a:gd name="connsiteY44" fmla="*/ 617328 h 5809147"/>
                <a:gd name="connsiteX45" fmla="*/ 2396737 w 4670270"/>
                <a:gd name="connsiteY45" fmla="*/ 725119 h 5809147"/>
                <a:gd name="connsiteX46" fmla="*/ 2376896 w 4670270"/>
                <a:gd name="connsiteY46" fmla="*/ 851807 h 5809147"/>
                <a:gd name="connsiteX47" fmla="*/ 2332567 w 4670270"/>
                <a:gd name="connsiteY47" fmla="*/ 903695 h 5809147"/>
                <a:gd name="connsiteX48" fmla="*/ 2307449 w 4670270"/>
                <a:gd name="connsiteY48" fmla="*/ 921883 h 5809147"/>
                <a:gd name="connsiteX49" fmla="*/ 2246192 w 4670270"/>
                <a:gd name="connsiteY49" fmla="*/ 1155181 h 5809147"/>
                <a:gd name="connsiteX50" fmla="*/ 2259420 w 4670270"/>
                <a:gd name="connsiteY50" fmla="*/ 1325962 h 5809147"/>
                <a:gd name="connsiteX51" fmla="*/ 2303670 w 4670270"/>
                <a:gd name="connsiteY51" fmla="*/ 1497845 h 5809147"/>
                <a:gd name="connsiteX52" fmla="*/ 2343039 w 4670270"/>
                <a:gd name="connsiteY52" fmla="*/ 1558157 h 5809147"/>
                <a:gd name="connsiteX53" fmla="*/ 2375400 w 4670270"/>
                <a:gd name="connsiteY53" fmla="*/ 1624454 h 5809147"/>
                <a:gd name="connsiteX54" fmla="*/ 2362251 w 4670270"/>
                <a:gd name="connsiteY54" fmla="*/ 1803266 h 5809147"/>
                <a:gd name="connsiteX55" fmla="*/ 2410516 w 4670270"/>
                <a:gd name="connsiteY55" fmla="*/ 1872397 h 5809147"/>
                <a:gd name="connsiteX56" fmla="*/ 2439806 w 4670270"/>
                <a:gd name="connsiteY56" fmla="*/ 1874681 h 5809147"/>
                <a:gd name="connsiteX57" fmla="*/ 2461538 w 4670270"/>
                <a:gd name="connsiteY57" fmla="*/ 1897672 h 5809147"/>
                <a:gd name="connsiteX58" fmla="*/ 2458388 w 4670270"/>
                <a:gd name="connsiteY58" fmla="*/ 1921450 h 5809147"/>
                <a:gd name="connsiteX59" fmla="*/ 2483584 w 4670270"/>
                <a:gd name="connsiteY59" fmla="*/ 1972472 h 5809147"/>
                <a:gd name="connsiteX60" fmla="*/ 2516733 w 4670270"/>
                <a:gd name="connsiteY60" fmla="*/ 2007825 h 5809147"/>
                <a:gd name="connsiteX61" fmla="*/ 2555078 w 4670270"/>
                <a:gd name="connsiteY61" fmla="*/ 2061130 h 5809147"/>
                <a:gd name="connsiteX62" fmla="*/ 2600115 w 4670270"/>
                <a:gd name="connsiteY62" fmla="*/ 2129395 h 5809147"/>
                <a:gd name="connsiteX63" fmla="*/ 2553582 w 4670270"/>
                <a:gd name="connsiteY63" fmla="*/ 2161756 h 5809147"/>
                <a:gd name="connsiteX64" fmla="*/ 2527992 w 4670270"/>
                <a:gd name="connsiteY64" fmla="*/ 2168921 h 5809147"/>
                <a:gd name="connsiteX65" fmla="*/ 2462798 w 4670270"/>
                <a:gd name="connsiteY65" fmla="*/ 2191440 h 5809147"/>
                <a:gd name="connsiteX66" fmla="*/ 2379573 w 4670270"/>
                <a:gd name="connsiteY66" fmla="*/ 2234194 h 5809147"/>
                <a:gd name="connsiteX67" fmla="*/ 2311307 w 4670270"/>
                <a:gd name="connsiteY67" fmla="*/ 2324978 h 5809147"/>
                <a:gd name="connsiteX68" fmla="*/ 2270758 w 4670270"/>
                <a:gd name="connsiteY68" fmla="*/ 2701499 h 5809147"/>
                <a:gd name="connsiteX69" fmla="*/ 2262333 w 4670270"/>
                <a:gd name="connsiteY69" fmla="*/ 2777165 h 5809147"/>
                <a:gd name="connsiteX70" fmla="*/ 2286820 w 4670270"/>
                <a:gd name="connsiteY70" fmla="*/ 2891728 h 5809147"/>
                <a:gd name="connsiteX71" fmla="*/ 2322173 w 4670270"/>
                <a:gd name="connsiteY71" fmla="*/ 3085421 h 5809147"/>
                <a:gd name="connsiteX72" fmla="*/ 2317056 w 4670270"/>
                <a:gd name="connsiteY72" fmla="*/ 3110380 h 5809147"/>
                <a:gd name="connsiteX73" fmla="*/ 2283198 w 4670270"/>
                <a:gd name="connsiteY73" fmla="*/ 3267776 h 5809147"/>
                <a:gd name="connsiteX74" fmla="*/ 2364613 w 4670270"/>
                <a:gd name="connsiteY74" fmla="*/ 3496350 h 5809147"/>
                <a:gd name="connsiteX75" fmla="*/ 2544054 w 4670270"/>
                <a:gd name="connsiteY75" fmla="*/ 3834211 h 5809147"/>
                <a:gd name="connsiteX76" fmla="*/ 2544291 w 4670270"/>
                <a:gd name="connsiteY76" fmla="*/ 3892948 h 5809147"/>
                <a:gd name="connsiteX77" fmla="*/ 2450042 w 4670270"/>
                <a:gd name="connsiteY77" fmla="*/ 3946647 h 5809147"/>
                <a:gd name="connsiteX78" fmla="*/ 2413981 w 4670270"/>
                <a:gd name="connsiteY78" fmla="*/ 3973497 h 5809147"/>
                <a:gd name="connsiteX79" fmla="*/ 2398548 w 4670270"/>
                <a:gd name="connsiteY79" fmla="*/ 3978457 h 5809147"/>
                <a:gd name="connsiteX80" fmla="*/ 2259341 w 4670270"/>
                <a:gd name="connsiteY80" fmla="*/ 3973181 h 5809147"/>
                <a:gd name="connsiteX81" fmla="*/ 2153519 w 4670270"/>
                <a:gd name="connsiteY81" fmla="*/ 3983417 h 5809147"/>
                <a:gd name="connsiteX82" fmla="*/ 2066199 w 4670270"/>
                <a:gd name="connsiteY82" fmla="*/ 4006645 h 5809147"/>
                <a:gd name="connsiteX83" fmla="*/ 1895812 w 4670270"/>
                <a:gd name="connsiteY83" fmla="*/ 3979559 h 5809147"/>
                <a:gd name="connsiteX84" fmla="*/ 1600784 w 4670270"/>
                <a:gd name="connsiteY84" fmla="*/ 3814762 h 5809147"/>
                <a:gd name="connsiteX85" fmla="*/ 1523228 w 4670270"/>
                <a:gd name="connsiteY85" fmla="*/ 3802165 h 5809147"/>
                <a:gd name="connsiteX86" fmla="*/ 1384887 w 4670270"/>
                <a:gd name="connsiteY86" fmla="*/ 3816416 h 5809147"/>
                <a:gd name="connsiteX87" fmla="*/ 1240641 w 4670270"/>
                <a:gd name="connsiteY87" fmla="*/ 3842006 h 5809147"/>
                <a:gd name="connsiteX88" fmla="*/ 1201981 w 4670270"/>
                <a:gd name="connsiteY88" fmla="*/ 3872634 h 5809147"/>
                <a:gd name="connsiteX89" fmla="*/ 1145841 w 4670270"/>
                <a:gd name="connsiteY89" fmla="*/ 3959324 h 5809147"/>
                <a:gd name="connsiteX90" fmla="*/ 1110095 w 4670270"/>
                <a:gd name="connsiteY90" fmla="*/ 4035384 h 5809147"/>
                <a:gd name="connsiteX91" fmla="*/ 1069939 w 4670270"/>
                <a:gd name="connsiteY91" fmla="*/ 4072705 h 5809147"/>
                <a:gd name="connsiteX92" fmla="*/ 989942 w 4670270"/>
                <a:gd name="connsiteY92" fmla="*/ 4076878 h 5809147"/>
                <a:gd name="connsiteX93" fmla="*/ 723023 w 4670270"/>
                <a:gd name="connsiteY93" fmla="*/ 4056092 h 5809147"/>
                <a:gd name="connsiteX94" fmla="*/ 601925 w 4670270"/>
                <a:gd name="connsiteY94" fmla="*/ 4037116 h 5809147"/>
                <a:gd name="connsiteX95" fmla="*/ 547991 w 4670270"/>
                <a:gd name="connsiteY95" fmla="*/ 4049950 h 5809147"/>
                <a:gd name="connsiteX96" fmla="*/ 465002 w 4670270"/>
                <a:gd name="connsiteY96" fmla="*/ 4069634 h 5809147"/>
                <a:gd name="connsiteX97" fmla="*/ 364139 w 4670270"/>
                <a:gd name="connsiteY97" fmla="*/ 4020739 h 5809147"/>
                <a:gd name="connsiteX98" fmla="*/ 270285 w 4670270"/>
                <a:gd name="connsiteY98" fmla="*/ 4026959 h 5809147"/>
                <a:gd name="connsiteX99" fmla="*/ 189658 w 4670270"/>
                <a:gd name="connsiteY99" fmla="*/ 4032864 h 5809147"/>
                <a:gd name="connsiteX100" fmla="*/ 127534 w 4670270"/>
                <a:gd name="connsiteY100" fmla="*/ 4035699 h 5809147"/>
                <a:gd name="connsiteX101" fmla="*/ 35884 w 4670270"/>
                <a:gd name="connsiteY101" fmla="*/ 4113806 h 5809147"/>
                <a:gd name="connsiteX102" fmla="*/ 35806 w 4670270"/>
                <a:gd name="connsiteY102" fmla="*/ 4288996 h 5809147"/>
                <a:gd name="connsiteX103" fmla="*/ 73757 w 4670270"/>
                <a:gd name="connsiteY103" fmla="*/ 4326790 h 5809147"/>
                <a:gd name="connsiteX104" fmla="*/ 120369 w 4670270"/>
                <a:gd name="connsiteY104" fmla="*/ 4346553 h 5809147"/>
                <a:gd name="connsiteX105" fmla="*/ 1026239 w 4670270"/>
                <a:gd name="connsiteY105" fmla="*/ 4351198 h 5809147"/>
                <a:gd name="connsiteX106" fmla="*/ 1521890 w 4670270"/>
                <a:gd name="connsiteY106" fmla="*/ 4346317 h 5809147"/>
                <a:gd name="connsiteX107" fmla="*/ 1604327 w 4670270"/>
                <a:gd name="connsiteY107" fmla="*/ 4320491 h 5809147"/>
                <a:gd name="connsiteX108" fmla="*/ 1609839 w 4670270"/>
                <a:gd name="connsiteY108" fmla="*/ 4264115 h 5809147"/>
                <a:gd name="connsiteX109" fmla="*/ 1581100 w 4670270"/>
                <a:gd name="connsiteY109" fmla="*/ 4232463 h 5809147"/>
                <a:gd name="connsiteX110" fmla="*/ 1570785 w 4670270"/>
                <a:gd name="connsiteY110" fmla="*/ 4200653 h 5809147"/>
                <a:gd name="connsiteX111" fmla="*/ 1605036 w 4670270"/>
                <a:gd name="connsiteY111" fmla="*/ 4204826 h 5809147"/>
                <a:gd name="connsiteX112" fmla="*/ 1676450 w 4670270"/>
                <a:gd name="connsiteY112" fmla="*/ 4260808 h 5809147"/>
                <a:gd name="connsiteX113" fmla="*/ 1833295 w 4670270"/>
                <a:gd name="connsiteY113" fmla="*/ 4342380 h 5809147"/>
                <a:gd name="connsiteX114" fmla="*/ 1900221 w 4670270"/>
                <a:gd name="connsiteY114" fmla="*/ 4358836 h 5809147"/>
                <a:gd name="connsiteX115" fmla="*/ 1971242 w 4670270"/>
                <a:gd name="connsiteY115" fmla="*/ 4371749 h 5809147"/>
                <a:gd name="connsiteX116" fmla="*/ 2150605 w 4670270"/>
                <a:gd name="connsiteY116" fmla="*/ 4369072 h 5809147"/>
                <a:gd name="connsiteX117" fmla="*/ 2255168 w 4670270"/>
                <a:gd name="connsiteY117" fmla="*/ 4389150 h 5809147"/>
                <a:gd name="connsiteX118" fmla="*/ 2289812 w 4670270"/>
                <a:gd name="connsiteY118" fmla="*/ 4466469 h 5809147"/>
                <a:gd name="connsiteX119" fmla="*/ 2247924 w 4670270"/>
                <a:gd name="connsiteY119" fmla="*/ 4531191 h 5809147"/>
                <a:gd name="connsiteX120" fmla="*/ 2185565 w 4670270"/>
                <a:gd name="connsiteY120" fmla="*/ 4585520 h 5809147"/>
                <a:gd name="connsiteX121" fmla="*/ 2086592 w 4670270"/>
                <a:gd name="connsiteY121" fmla="*/ 4650163 h 5809147"/>
                <a:gd name="connsiteX122" fmla="*/ 1972187 w 4670270"/>
                <a:gd name="connsiteY122" fmla="*/ 4716460 h 5809147"/>
                <a:gd name="connsiteX123" fmla="*/ 1884316 w 4670270"/>
                <a:gd name="connsiteY123" fmla="*/ 4790945 h 5809147"/>
                <a:gd name="connsiteX124" fmla="*/ 1709756 w 4670270"/>
                <a:gd name="connsiteY124" fmla="*/ 4918499 h 5809147"/>
                <a:gd name="connsiteX125" fmla="*/ 1654562 w 4670270"/>
                <a:gd name="connsiteY125" fmla="*/ 4935821 h 5809147"/>
                <a:gd name="connsiteX126" fmla="*/ 1566140 w 4670270"/>
                <a:gd name="connsiteY126" fmla="*/ 4937081 h 5809147"/>
                <a:gd name="connsiteX127" fmla="*/ 1307961 w 4670270"/>
                <a:gd name="connsiteY127" fmla="*/ 4957474 h 5809147"/>
                <a:gd name="connsiteX128" fmla="*/ 800264 w 4670270"/>
                <a:gd name="connsiteY128" fmla="*/ 5049045 h 5809147"/>
                <a:gd name="connsiteX129" fmla="*/ 532952 w 4670270"/>
                <a:gd name="connsiteY129" fmla="*/ 5113688 h 5809147"/>
                <a:gd name="connsiteX130" fmla="*/ 376501 w 4670270"/>
                <a:gd name="connsiteY130" fmla="*/ 5247856 h 5809147"/>
                <a:gd name="connsiteX131" fmla="*/ 341384 w 4670270"/>
                <a:gd name="connsiteY131" fmla="*/ 5481784 h 5809147"/>
                <a:gd name="connsiteX132" fmla="*/ 413901 w 4670270"/>
                <a:gd name="connsiteY132" fmla="*/ 5675320 h 5809147"/>
                <a:gd name="connsiteX133" fmla="*/ 421303 w 4670270"/>
                <a:gd name="connsiteY133" fmla="*/ 5678391 h 5809147"/>
                <a:gd name="connsiteX134" fmla="*/ 1099780 w 4670270"/>
                <a:gd name="connsiteY134" fmla="*/ 5799016 h 5809147"/>
                <a:gd name="connsiteX135" fmla="*/ 1650861 w 4670270"/>
                <a:gd name="connsiteY135" fmla="*/ 5795551 h 5809147"/>
                <a:gd name="connsiteX136" fmla="*/ 2428232 w 4670270"/>
                <a:gd name="connsiteY136" fmla="*/ 5640203 h 5809147"/>
                <a:gd name="connsiteX137" fmla="*/ 3867625 w 4670270"/>
                <a:gd name="connsiteY137" fmla="*/ 4721184 h 5809147"/>
                <a:gd name="connsiteX138" fmla="*/ 4641217 w 4670270"/>
                <a:gd name="connsiteY138" fmla="*/ 3391787 h 5809147"/>
                <a:gd name="connsiteX139" fmla="*/ 4670271 w 4670270"/>
                <a:gd name="connsiteY139" fmla="*/ 3281161 h 5809147"/>
                <a:gd name="connsiteX140" fmla="*/ 4586337 w 4670270"/>
                <a:gd name="connsiteY140" fmla="*/ 3256280 h 5809147"/>
                <a:gd name="connsiteX141" fmla="*/ 1282371 w 4670270"/>
                <a:gd name="connsiteY141" fmla="*/ 4050108 h 5809147"/>
                <a:gd name="connsiteX142" fmla="*/ 1226468 w 4670270"/>
                <a:gd name="connsiteY142" fmla="*/ 4107034 h 5809147"/>
                <a:gd name="connsiteX143" fmla="*/ 1212925 w 4670270"/>
                <a:gd name="connsiteY143" fmla="*/ 4076091 h 5809147"/>
                <a:gd name="connsiteX144" fmla="*/ 1247018 w 4670270"/>
                <a:gd name="connsiteY144" fmla="*/ 4025148 h 5809147"/>
                <a:gd name="connsiteX145" fmla="*/ 1269852 w 4670270"/>
                <a:gd name="connsiteY145" fmla="*/ 4009637 h 5809147"/>
                <a:gd name="connsiteX146" fmla="*/ 1282293 w 4670270"/>
                <a:gd name="connsiteY146" fmla="*/ 4036722 h 5809147"/>
                <a:gd name="connsiteX147" fmla="*/ 1282371 w 4670270"/>
                <a:gd name="connsiteY147" fmla="*/ 4050108 h 5809147"/>
                <a:gd name="connsiteX148" fmla="*/ 1438586 w 4670270"/>
                <a:gd name="connsiteY148" fmla="*/ 4165615 h 5809147"/>
                <a:gd name="connsiteX149" fmla="*/ 1411185 w 4670270"/>
                <a:gd name="connsiteY149" fmla="*/ 4155143 h 5809147"/>
                <a:gd name="connsiteX150" fmla="*/ 1379533 w 4670270"/>
                <a:gd name="connsiteY150" fmla="*/ 4106483 h 5809147"/>
                <a:gd name="connsiteX151" fmla="*/ 1393391 w 4670270"/>
                <a:gd name="connsiteY151" fmla="*/ 4082941 h 5809147"/>
                <a:gd name="connsiteX152" fmla="*/ 1452286 w 4670270"/>
                <a:gd name="connsiteY152" fmla="*/ 4133884 h 5809147"/>
                <a:gd name="connsiteX153" fmla="*/ 1438586 w 4670270"/>
                <a:gd name="connsiteY153" fmla="*/ 4165615 h 5809147"/>
                <a:gd name="connsiteX154" fmla="*/ 2501221 w 4670270"/>
                <a:gd name="connsiteY154" fmla="*/ 2848422 h 5809147"/>
                <a:gd name="connsiteX155" fmla="*/ 2521378 w 4670270"/>
                <a:gd name="connsiteY155" fmla="*/ 2869603 h 5809147"/>
                <a:gd name="connsiteX156" fmla="*/ 2508544 w 4670270"/>
                <a:gd name="connsiteY156" fmla="*/ 2882830 h 5809147"/>
                <a:gd name="connsiteX157" fmla="*/ 2494450 w 4670270"/>
                <a:gd name="connsiteY157" fmla="*/ 2862595 h 5809147"/>
                <a:gd name="connsiteX158" fmla="*/ 2501221 w 4670270"/>
                <a:gd name="connsiteY158" fmla="*/ 2848422 h 5809147"/>
                <a:gd name="connsiteX159" fmla="*/ 3019390 w 4670270"/>
                <a:gd name="connsiteY159" fmla="*/ 2254587 h 5809147"/>
                <a:gd name="connsiteX160" fmla="*/ 2920339 w 4670270"/>
                <a:gd name="connsiteY160" fmla="*/ 2411668 h 5809147"/>
                <a:gd name="connsiteX161" fmla="*/ 2843413 w 4670270"/>
                <a:gd name="connsiteY161" fmla="*/ 2542292 h 5809147"/>
                <a:gd name="connsiteX162" fmla="*/ 2679876 w 4670270"/>
                <a:gd name="connsiteY162" fmla="*/ 2776614 h 5809147"/>
                <a:gd name="connsiteX163" fmla="*/ 2544921 w 4670270"/>
                <a:gd name="connsiteY163" fmla="*/ 3040383 h 5809147"/>
                <a:gd name="connsiteX164" fmla="*/ 2534685 w 4670270"/>
                <a:gd name="connsiteY164" fmla="*/ 3053453 h 5809147"/>
                <a:gd name="connsiteX165" fmla="*/ 2525866 w 4670270"/>
                <a:gd name="connsiteY165" fmla="*/ 3041249 h 5809147"/>
                <a:gd name="connsiteX166" fmla="*/ 2494765 w 4670270"/>
                <a:gd name="connsiteY166" fmla="*/ 2928340 h 5809147"/>
                <a:gd name="connsiteX167" fmla="*/ 2514371 w 4670270"/>
                <a:gd name="connsiteY167" fmla="*/ 2895979 h 5809147"/>
                <a:gd name="connsiteX168" fmla="*/ 2525787 w 4670270"/>
                <a:gd name="connsiteY168" fmla="*/ 2838265 h 5809147"/>
                <a:gd name="connsiteX169" fmla="*/ 2508465 w 4670270"/>
                <a:gd name="connsiteY169" fmla="*/ 2752757 h 5809147"/>
                <a:gd name="connsiteX170" fmla="*/ 2598147 w 4670270"/>
                <a:gd name="connsiteY170" fmla="*/ 2567724 h 5809147"/>
                <a:gd name="connsiteX171" fmla="*/ 2662160 w 4670270"/>
                <a:gd name="connsiteY171" fmla="*/ 2459697 h 5809147"/>
                <a:gd name="connsiteX172" fmla="*/ 2718929 w 4670270"/>
                <a:gd name="connsiteY172" fmla="*/ 2453634 h 5809147"/>
                <a:gd name="connsiteX173" fmla="*/ 2795305 w 4670270"/>
                <a:gd name="connsiteY173" fmla="*/ 2450249 h 5809147"/>
                <a:gd name="connsiteX174" fmla="*/ 2825933 w 4670270"/>
                <a:gd name="connsiteY174" fmla="*/ 2437257 h 5809147"/>
                <a:gd name="connsiteX175" fmla="*/ 2851051 w 4670270"/>
                <a:gd name="connsiteY175" fmla="*/ 2389385 h 5809147"/>
                <a:gd name="connsiteX176" fmla="*/ 2799635 w 4670270"/>
                <a:gd name="connsiteY176" fmla="*/ 2310018 h 5809147"/>
                <a:gd name="connsiteX177" fmla="*/ 2853255 w 4670270"/>
                <a:gd name="connsiteY177" fmla="*/ 2296239 h 5809147"/>
                <a:gd name="connsiteX178" fmla="*/ 2859003 w 4670270"/>
                <a:gd name="connsiteY178" fmla="*/ 2251831 h 5809147"/>
                <a:gd name="connsiteX179" fmla="*/ 2783336 w 4670270"/>
                <a:gd name="connsiteY179" fmla="*/ 2201361 h 5809147"/>
                <a:gd name="connsiteX180" fmla="*/ 2787273 w 4670270"/>
                <a:gd name="connsiteY180" fmla="*/ 2136560 h 5809147"/>
                <a:gd name="connsiteX181" fmla="*/ 2884277 w 4670270"/>
                <a:gd name="connsiteY181" fmla="*/ 2080106 h 5809147"/>
                <a:gd name="connsiteX182" fmla="*/ 2916481 w 4670270"/>
                <a:gd name="connsiteY182" fmla="*/ 2078767 h 5809147"/>
                <a:gd name="connsiteX183" fmla="*/ 3028839 w 4670270"/>
                <a:gd name="connsiteY183" fmla="*/ 2212620 h 5809147"/>
                <a:gd name="connsiteX184" fmla="*/ 3019390 w 4670270"/>
                <a:gd name="connsiteY184" fmla="*/ 2254587 h 580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4670270" h="5809147">
                  <a:moveTo>
                    <a:pt x="4586337" y="3256280"/>
                  </a:moveTo>
                  <a:cubicBezTo>
                    <a:pt x="4502167" y="3294862"/>
                    <a:pt x="4415084" y="3327537"/>
                    <a:pt x="4336032" y="3376748"/>
                  </a:cubicBezTo>
                  <a:cubicBezTo>
                    <a:pt x="4321938" y="3385488"/>
                    <a:pt x="4309970" y="3388323"/>
                    <a:pt x="4296033" y="3374622"/>
                  </a:cubicBezTo>
                  <a:cubicBezTo>
                    <a:pt x="4285404" y="3364229"/>
                    <a:pt x="4272176" y="3354938"/>
                    <a:pt x="4258318" y="3349820"/>
                  </a:cubicBezTo>
                  <a:cubicBezTo>
                    <a:pt x="4229186" y="3339033"/>
                    <a:pt x="4217296" y="3318798"/>
                    <a:pt x="4209344" y="3289507"/>
                  </a:cubicBezTo>
                  <a:cubicBezTo>
                    <a:pt x="4151630" y="3077705"/>
                    <a:pt x="4085018" y="2868894"/>
                    <a:pt x="3988250" y="2671028"/>
                  </a:cubicBezTo>
                  <a:cubicBezTo>
                    <a:pt x="3928961" y="2549851"/>
                    <a:pt x="3859751" y="2434659"/>
                    <a:pt x="3751645" y="2350646"/>
                  </a:cubicBezTo>
                  <a:cubicBezTo>
                    <a:pt x="3701883" y="2311986"/>
                    <a:pt x="3664798" y="2265138"/>
                    <a:pt x="3628500" y="2215455"/>
                  </a:cubicBezTo>
                  <a:cubicBezTo>
                    <a:pt x="3583148" y="2153331"/>
                    <a:pt x="3554409" y="2080184"/>
                    <a:pt x="3502757" y="2023021"/>
                  </a:cubicBezTo>
                  <a:cubicBezTo>
                    <a:pt x="3465751" y="1981999"/>
                    <a:pt x="3456224" y="1930348"/>
                    <a:pt x="3432603" y="1884287"/>
                  </a:cubicBezTo>
                  <a:cubicBezTo>
                    <a:pt x="3450003" y="1876964"/>
                    <a:pt x="3475829" y="1891924"/>
                    <a:pt x="3477719" y="1863342"/>
                  </a:cubicBezTo>
                  <a:cubicBezTo>
                    <a:pt x="3479845" y="1831060"/>
                    <a:pt x="3483152" y="1799802"/>
                    <a:pt x="3465357" y="1767598"/>
                  </a:cubicBezTo>
                  <a:cubicBezTo>
                    <a:pt x="3436382" y="1715081"/>
                    <a:pt x="3440712" y="1659807"/>
                    <a:pt x="3474569" y="1609258"/>
                  </a:cubicBezTo>
                  <a:cubicBezTo>
                    <a:pt x="3501340" y="1569259"/>
                    <a:pt x="3528032" y="1529340"/>
                    <a:pt x="3553306" y="1488318"/>
                  </a:cubicBezTo>
                  <a:cubicBezTo>
                    <a:pt x="3604328" y="1405408"/>
                    <a:pt x="3626374" y="1315805"/>
                    <a:pt x="3632358" y="1219903"/>
                  </a:cubicBezTo>
                  <a:cubicBezTo>
                    <a:pt x="3635902" y="1163449"/>
                    <a:pt x="3627792" y="1107388"/>
                    <a:pt x="3630626" y="1051484"/>
                  </a:cubicBezTo>
                  <a:cubicBezTo>
                    <a:pt x="3632122" y="1021564"/>
                    <a:pt x="3615351" y="985109"/>
                    <a:pt x="3651019" y="961724"/>
                  </a:cubicBezTo>
                  <a:cubicBezTo>
                    <a:pt x="3653854" y="959913"/>
                    <a:pt x="3654484" y="950858"/>
                    <a:pt x="3652751" y="946607"/>
                  </a:cubicBezTo>
                  <a:cubicBezTo>
                    <a:pt x="3640705" y="918025"/>
                    <a:pt x="3657318" y="896924"/>
                    <a:pt x="3670939" y="875507"/>
                  </a:cubicBezTo>
                  <a:cubicBezTo>
                    <a:pt x="3685348" y="852909"/>
                    <a:pt x="3699993" y="830391"/>
                    <a:pt x="3709993" y="805510"/>
                  </a:cubicBezTo>
                  <a:cubicBezTo>
                    <a:pt x="3740464" y="730001"/>
                    <a:pt x="3764401" y="654177"/>
                    <a:pt x="3728811" y="572920"/>
                  </a:cubicBezTo>
                  <a:cubicBezTo>
                    <a:pt x="3721489" y="556071"/>
                    <a:pt x="3719835" y="536701"/>
                    <a:pt x="3716213" y="518356"/>
                  </a:cubicBezTo>
                  <a:cubicBezTo>
                    <a:pt x="3696608" y="419147"/>
                    <a:pt x="3650153" y="334741"/>
                    <a:pt x="3569290" y="273877"/>
                  </a:cubicBezTo>
                  <a:cubicBezTo>
                    <a:pt x="3535354" y="248366"/>
                    <a:pt x="3508741" y="223879"/>
                    <a:pt x="3495907" y="181440"/>
                  </a:cubicBezTo>
                  <a:cubicBezTo>
                    <a:pt x="3487876" y="154826"/>
                    <a:pt x="3469845" y="126402"/>
                    <a:pt x="3439846" y="117269"/>
                  </a:cubicBezTo>
                  <a:cubicBezTo>
                    <a:pt x="3414729" y="109631"/>
                    <a:pt x="3387250" y="108214"/>
                    <a:pt x="3360716" y="107033"/>
                  </a:cubicBezTo>
                  <a:cubicBezTo>
                    <a:pt x="3329300" y="105616"/>
                    <a:pt x="3309064" y="89711"/>
                    <a:pt x="3295442" y="63491"/>
                  </a:cubicBezTo>
                  <a:cubicBezTo>
                    <a:pt x="3284105" y="41760"/>
                    <a:pt x="3270483" y="22391"/>
                    <a:pt x="3248751" y="10029"/>
                  </a:cubicBezTo>
                  <a:cubicBezTo>
                    <a:pt x="3234027" y="1683"/>
                    <a:pt x="3217020" y="-2648"/>
                    <a:pt x="3203163" y="7903"/>
                  </a:cubicBezTo>
                  <a:cubicBezTo>
                    <a:pt x="3183715" y="22706"/>
                    <a:pt x="3165999" y="19477"/>
                    <a:pt x="3145763" y="11367"/>
                  </a:cubicBezTo>
                  <a:cubicBezTo>
                    <a:pt x="3097733" y="-7844"/>
                    <a:pt x="3091592" y="-6112"/>
                    <a:pt x="3072695" y="43335"/>
                  </a:cubicBezTo>
                  <a:cubicBezTo>
                    <a:pt x="3061199" y="73570"/>
                    <a:pt x="3039468" y="82861"/>
                    <a:pt x="3011201" y="85223"/>
                  </a:cubicBezTo>
                  <a:cubicBezTo>
                    <a:pt x="2990730" y="86955"/>
                    <a:pt x="2970258" y="88136"/>
                    <a:pt x="2949787" y="89632"/>
                  </a:cubicBezTo>
                  <a:cubicBezTo>
                    <a:pt x="2913961" y="92230"/>
                    <a:pt x="2890340" y="109789"/>
                    <a:pt x="2878766" y="144591"/>
                  </a:cubicBezTo>
                  <a:cubicBezTo>
                    <a:pt x="2872467" y="163566"/>
                    <a:pt x="2867034" y="182621"/>
                    <a:pt x="2870420" y="202226"/>
                  </a:cubicBezTo>
                  <a:cubicBezTo>
                    <a:pt x="2875065" y="229627"/>
                    <a:pt x="2861680" y="247185"/>
                    <a:pt x="2843728" y="264743"/>
                  </a:cubicBezTo>
                  <a:cubicBezTo>
                    <a:pt x="2801052" y="306395"/>
                    <a:pt x="2769321" y="354267"/>
                    <a:pt x="2759636" y="415052"/>
                  </a:cubicBezTo>
                  <a:cubicBezTo>
                    <a:pt x="2755621" y="440248"/>
                    <a:pt x="2758692" y="464893"/>
                    <a:pt x="2758219" y="489853"/>
                  </a:cubicBezTo>
                  <a:cubicBezTo>
                    <a:pt x="2757353" y="533158"/>
                    <a:pt x="2755227" y="535993"/>
                    <a:pt x="2715386" y="549614"/>
                  </a:cubicBezTo>
                  <a:cubicBezTo>
                    <a:pt x="2712237" y="550717"/>
                    <a:pt x="2709560" y="553394"/>
                    <a:pt x="2706725" y="555283"/>
                  </a:cubicBezTo>
                  <a:cubicBezTo>
                    <a:pt x="2701292" y="551583"/>
                    <a:pt x="2695308" y="551740"/>
                    <a:pt x="2689009" y="551661"/>
                  </a:cubicBezTo>
                  <a:cubicBezTo>
                    <a:pt x="2638303" y="550953"/>
                    <a:pt x="2587754" y="552764"/>
                    <a:pt x="2537677" y="561661"/>
                  </a:cubicBezTo>
                  <a:cubicBezTo>
                    <a:pt x="2537677" y="561661"/>
                    <a:pt x="2537677" y="561661"/>
                    <a:pt x="2537677" y="561661"/>
                  </a:cubicBezTo>
                  <a:lnTo>
                    <a:pt x="2537677" y="561661"/>
                  </a:lnTo>
                  <a:cubicBezTo>
                    <a:pt x="2497836" y="561031"/>
                    <a:pt x="2480513" y="594731"/>
                    <a:pt x="2457443" y="617328"/>
                  </a:cubicBezTo>
                  <a:cubicBezTo>
                    <a:pt x="2427445" y="646697"/>
                    <a:pt x="2404926" y="681971"/>
                    <a:pt x="2396737" y="725119"/>
                  </a:cubicBezTo>
                  <a:cubicBezTo>
                    <a:pt x="2388785" y="767165"/>
                    <a:pt x="2386029" y="809840"/>
                    <a:pt x="2376896" y="851807"/>
                  </a:cubicBezTo>
                  <a:cubicBezTo>
                    <a:pt x="2370990" y="878735"/>
                    <a:pt x="2362802" y="899443"/>
                    <a:pt x="2332567" y="903695"/>
                  </a:cubicBezTo>
                  <a:cubicBezTo>
                    <a:pt x="2321071" y="905348"/>
                    <a:pt x="2313906" y="912592"/>
                    <a:pt x="2307449" y="921883"/>
                  </a:cubicBezTo>
                  <a:cubicBezTo>
                    <a:pt x="2258948" y="992353"/>
                    <a:pt x="2241074" y="1070933"/>
                    <a:pt x="2246192" y="1155181"/>
                  </a:cubicBezTo>
                  <a:cubicBezTo>
                    <a:pt x="2249657" y="1212187"/>
                    <a:pt x="2254932" y="1269035"/>
                    <a:pt x="2259420" y="1325962"/>
                  </a:cubicBezTo>
                  <a:cubicBezTo>
                    <a:pt x="2264144" y="1385802"/>
                    <a:pt x="2277687" y="1442729"/>
                    <a:pt x="2303670" y="1497845"/>
                  </a:cubicBezTo>
                  <a:cubicBezTo>
                    <a:pt x="2314457" y="1520679"/>
                    <a:pt x="2321780" y="1543749"/>
                    <a:pt x="2343039" y="1558157"/>
                  </a:cubicBezTo>
                  <a:cubicBezTo>
                    <a:pt x="2366896" y="1574456"/>
                    <a:pt x="2377053" y="1596975"/>
                    <a:pt x="2375400" y="1624454"/>
                  </a:cubicBezTo>
                  <a:cubicBezTo>
                    <a:pt x="2371856" y="1684137"/>
                    <a:pt x="2367762" y="1743820"/>
                    <a:pt x="2362251" y="1803266"/>
                  </a:cubicBezTo>
                  <a:cubicBezTo>
                    <a:pt x="2358629" y="1842084"/>
                    <a:pt x="2372014" y="1863657"/>
                    <a:pt x="2410516" y="1872397"/>
                  </a:cubicBezTo>
                  <a:cubicBezTo>
                    <a:pt x="2419965" y="1874523"/>
                    <a:pt x="2430043" y="1874838"/>
                    <a:pt x="2439806" y="1874681"/>
                  </a:cubicBezTo>
                  <a:cubicBezTo>
                    <a:pt x="2456026" y="1874366"/>
                    <a:pt x="2462876" y="1882082"/>
                    <a:pt x="2461538" y="1897672"/>
                  </a:cubicBezTo>
                  <a:cubicBezTo>
                    <a:pt x="2460829" y="1905624"/>
                    <a:pt x="2460200" y="1913734"/>
                    <a:pt x="2458388" y="1921450"/>
                  </a:cubicBezTo>
                  <a:cubicBezTo>
                    <a:pt x="2452719" y="1945544"/>
                    <a:pt x="2458704" y="1962551"/>
                    <a:pt x="2483584" y="1972472"/>
                  </a:cubicBezTo>
                  <a:cubicBezTo>
                    <a:pt x="2499332" y="1978692"/>
                    <a:pt x="2516812" y="1989164"/>
                    <a:pt x="2516733" y="2007825"/>
                  </a:cubicBezTo>
                  <a:cubicBezTo>
                    <a:pt x="2516654" y="2036643"/>
                    <a:pt x="2529646" y="2050894"/>
                    <a:pt x="2555078" y="2061130"/>
                  </a:cubicBezTo>
                  <a:cubicBezTo>
                    <a:pt x="2584368" y="2072941"/>
                    <a:pt x="2597832" y="2102231"/>
                    <a:pt x="2600115" y="2129395"/>
                  </a:cubicBezTo>
                  <a:cubicBezTo>
                    <a:pt x="2602162" y="2153174"/>
                    <a:pt x="2570353" y="2151993"/>
                    <a:pt x="2553582" y="2161756"/>
                  </a:cubicBezTo>
                  <a:cubicBezTo>
                    <a:pt x="2546180" y="2166087"/>
                    <a:pt x="2536732" y="2168212"/>
                    <a:pt x="2527992" y="2168921"/>
                  </a:cubicBezTo>
                  <a:cubicBezTo>
                    <a:pt x="2504134" y="2170732"/>
                    <a:pt x="2483427" y="2180417"/>
                    <a:pt x="2462798" y="2191440"/>
                  </a:cubicBezTo>
                  <a:cubicBezTo>
                    <a:pt x="2435318" y="2206164"/>
                    <a:pt x="2408154" y="2221911"/>
                    <a:pt x="2379573" y="2234194"/>
                  </a:cubicBezTo>
                  <a:cubicBezTo>
                    <a:pt x="2338629" y="2251674"/>
                    <a:pt x="2318394" y="2281200"/>
                    <a:pt x="2311307" y="2324978"/>
                  </a:cubicBezTo>
                  <a:cubicBezTo>
                    <a:pt x="2291072" y="2449855"/>
                    <a:pt x="2277215" y="2575204"/>
                    <a:pt x="2270758" y="2701499"/>
                  </a:cubicBezTo>
                  <a:cubicBezTo>
                    <a:pt x="2269498" y="2726931"/>
                    <a:pt x="2256507" y="2754174"/>
                    <a:pt x="2262333" y="2777165"/>
                  </a:cubicBezTo>
                  <a:cubicBezTo>
                    <a:pt x="2271939" y="2815274"/>
                    <a:pt x="2274616" y="2855036"/>
                    <a:pt x="2286820" y="2891728"/>
                  </a:cubicBezTo>
                  <a:cubicBezTo>
                    <a:pt x="2308001" y="2955032"/>
                    <a:pt x="2317213" y="3019597"/>
                    <a:pt x="2322173" y="3085421"/>
                  </a:cubicBezTo>
                  <a:cubicBezTo>
                    <a:pt x="2322803" y="3094160"/>
                    <a:pt x="2325086" y="3102979"/>
                    <a:pt x="2317056" y="3110380"/>
                  </a:cubicBezTo>
                  <a:cubicBezTo>
                    <a:pt x="2269104" y="3154788"/>
                    <a:pt x="2273435" y="3211715"/>
                    <a:pt x="2283198" y="3267776"/>
                  </a:cubicBezTo>
                  <a:cubicBezTo>
                    <a:pt x="2297214" y="3348324"/>
                    <a:pt x="2330440" y="3422652"/>
                    <a:pt x="2364613" y="3496350"/>
                  </a:cubicBezTo>
                  <a:cubicBezTo>
                    <a:pt x="2418311" y="3612172"/>
                    <a:pt x="2481537" y="3723034"/>
                    <a:pt x="2544054" y="3834211"/>
                  </a:cubicBezTo>
                  <a:cubicBezTo>
                    <a:pt x="2555078" y="3853895"/>
                    <a:pt x="2562715" y="3874839"/>
                    <a:pt x="2544291" y="3892948"/>
                  </a:cubicBezTo>
                  <a:cubicBezTo>
                    <a:pt x="2517913" y="3918853"/>
                    <a:pt x="2486813" y="3938537"/>
                    <a:pt x="2450042" y="3946647"/>
                  </a:cubicBezTo>
                  <a:cubicBezTo>
                    <a:pt x="2433350" y="3950348"/>
                    <a:pt x="2413272" y="3945860"/>
                    <a:pt x="2413981" y="3973497"/>
                  </a:cubicBezTo>
                  <a:cubicBezTo>
                    <a:pt x="2414217" y="3981843"/>
                    <a:pt x="2404532" y="3978693"/>
                    <a:pt x="2398548" y="3978457"/>
                  </a:cubicBezTo>
                  <a:cubicBezTo>
                    <a:pt x="2352172" y="3976646"/>
                    <a:pt x="2305717" y="3974363"/>
                    <a:pt x="2259341" y="3973181"/>
                  </a:cubicBezTo>
                  <a:cubicBezTo>
                    <a:pt x="2223673" y="3972315"/>
                    <a:pt x="2186588" y="3969717"/>
                    <a:pt x="2153519" y="3983417"/>
                  </a:cubicBezTo>
                  <a:cubicBezTo>
                    <a:pt x="2125016" y="3995306"/>
                    <a:pt x="2096198" y="4003417"/>
                    <a:pt x="2066199" y="4006645"/>
                  </a:cubicBezTo>
                  <a:cubicBezTo>
                    <a:pt x="2007304" y="4012943"/>
                    <a:pt x="1947778" y="4017196"/>
                    <a:pt x="1895812" y="3979559"/>
                  </a:cubicBezTo>
                  <a:cubicBezTo>
                    <a:pt x="1803926" y="3913026"/>
                    <a:pt x="1711410" y="3848540"/>
                    <a:pt x="1600784" y="3814762"/>
                  </a:cubicBezTo>
                  <a:cubicBezTo>
                    <a:pt x="1574643" y="3806810"/>
                    <a:pt x="1550392" y="3799251"/>
                    <a:pt x="1523228" y="3802165"/>
                  </a:cubicBezTo>
                  <a:cubicBezTo>
                    <a:pt x="1477088" y="3807125"/>
                    <a:pt x="1430948" y="3811219"/>
                    <a:pt x="1384887" y="3816416"/>
                  </a:cubicBezTo>
                  <a:cubicBezTo>
                    <a:pt x="1336306" y="3821928"/>
                    <a:pt x="1286780" y="3822478"/>
                    <a:pt x="1240641" y="3842006"/>
                  </a:cubicBezTo>
                  <a:cubicBezTo>
                    <a:pt x="1224893" y="3848698"/>
                    <a:pt x="1206784" y="3855233"/>
                    <a:pt x="1201981" y="3872634"/>
                  </a:cubicBezTo>
                  <a:cubicBezTo>
                    <a:pt x="1192139" y="3907830"/>
                    <a:pt x="1166864" y="3932002"/>
                    <a:pt x="1145841" y="3959324"/>
                  </a:cubicBezTo>
                  <a:cubicBezTo>
                    <a:pt x="1128440" y="3982000"/>
                    <a:pt x="1112221" y="4004597"/>
                    <a:pt x="1110095" y="4035384"/>
                  </a:cubicBezTo>
                  <a:cubicBezTo>
                    <a:pt x="1108520" y="4057588"/>
                    <a:pt x="1090804" y="4068689"/>
                    <a:pt x="1069939" y="4072705"/>
                  </a:cubicBezTo>
                  <a:cubicBezTo>
                    <a:pt x="1043562" y="4077823"/>
                    <a:pt x="1016791" y="4079004"/>
                    <a:pt x="989942" y="4076878"/>
                  </a:cubicBezTo>
                  <a:cubicBezTo>
                    <a:pt x="900969" y="4069950"/>
                    <a:pt x="811917" y="4063808"/>
                    <a:pt x="723023" y="4056092"/>
                  </a:cubicBezTo>
                  <a:cubicBezTo>
                    <a:pt x="682237" y="4052548"/>
                    <a:pt x="640270" y="4051604"/>
                    <a:pt x="601925" y="4037116"/>
                  </a:cubicBezTo>
                  <a:cubicBezTo>
                    <a:pt x="577989" y="4028061"/>
                    <a:pt x="562872" y="4032864"/>
                    <a:pt x="547991" y="4049950"/>
                  </a:cubicBezTo>
                  <a:cubicBezTo>
                    <a:pt x="524999" y="4076327"/>
                    <a:pt x="496496" y="4078925"/>
                    <a:pt x="465002" y="4069634"/>
                  </a:cubicBezTo>
                  <a:cubicBezTo>
                    <a:pt x="428704" y="4058847"/>
                    <a:pt x="395634" y="4040738"/>
                    <a:pt x="364139" y="4020739"/>
                  </a:cubicBezTo>
                  <a:cubicBezTo>
                    <a:pt x="329967" y="3999086"/>
                    <a:pt x="300677" y="3998141"/>
                    <a:pt x="270285" y="4026959"/>
                  </a:cubicBezTo>
                  <a:cubicBezTo>
                    <a:pt x="246034" y="4049950"/>
                    <a:pt x="218082" y="4052234"/>
                    <a:pt x="189658" y="4032864"/>
                  </a:cubicBezTo>
                  <a:cubicBezTo>
                    <a:pt x="168241" y="4018298"/>
                    <a:pt x="147691" y="4021526"/>
                    <a:pt x="127534" y="4035699"/>
                  </a:cubicBezTo>
                  <a:cubicBezTo>
                    <a:pt x="94544" y="4058926"/>
                    <a:pt x="66592" y="4088059"/>
                    <a:pt x="35884" y="4113806"/>
                  </a:cubicBezTo>
                  <a:cubicBezTo>
                    <a:pt x="-12066" y="4154119"/>
                    <a:pt x="-11830" y="4249549"/>
                    <a:pt x="35806" y="4288996"/>
                  </a:cubicBezTo>
                  <a:cubicBezTo>
                    <a:pt x="49506" y="4300334"/>
                    <a:pt x="62183" y="4313247"/>
                    <a:pt x="73757" y="4326790"/>
                  </a:cubicBezTo>
                  <a:cubicBezTo>
                    <a:pt x="86434" y="4341514"/>
                    <a:pt x="100685" y="4346474"/>
                    <a:pt x="120369" y="4346553"/>
                  </a:cubicBezTo>
                  <a:cubicBezTo>
                    <a:pt x="422326" y="4347655"/>
                    <a:pt x="724283" y="4350411"/>
                    <a:pt x="1026239" y="4351198"/>
                  </a:cubicBezTo>
                  <a:cubicBezTo>
                    <a:pt x="1191430" y="4351592"/>
                    <a:pt x="1356778" y="4356159"/>
                    <a:pt x="1521890" y="4346317"/>
                  </a:cubicBezTo>
                  <a:cubicBezTo>
                    <a:pt x="1551495" y="4344584"/>
                    <a:pt x="1580785" y="4341907"/>
                    <a:pt x="1604327" y="4320491"/>
                  </a:cubicBezTo>
                  <a:cubicBezTo>
                    <a:pt x="1623854" y="4302696"/>
                    <a:pt x="1626137" y="4284981"/>
                    <a:pt x="1609839" y="4264115"/>
                  </a:cubicBezTo>
                  <a:cubicBezTo>
                    <a:pt x="1601099" y="4252935"/>
                    <a:pt x="1589525" y="4243801"/>
                    <a:pt x="1581100" y="4232463"/>
                  </a:cubicBezTo>
                  <a:cubicBezTo>
                    <a:pt x="1574250" y="4223329"/>
                    <a:pt x="1559211" y="4213408"/>
                    <a:pt x="1570785" y="4200653"/>
                  </a:cubicBezTo>
                  <a:cubicBezTo>
                    <a:pt x="1581100" y="4189315"/>
                    <a:pt x="1594328" y="4199315"/>
                    <a:pt x="1605036" y="4204826"/>
                  </a:cubicBezTo>
                  <a:cubicBezTo>
                    <a:pt x="1632436" y="4218762"/>
                    <a:pt x="1654168" y="4240100"/>
                    <a:pt x="1676450" y="4260808"/>
                  </a:cubicBezTo>
                  <a:cubicBezTo>
                    <a:pt x="1721173" y="4302460"/>
                    <a:pt x="1772510" y="4331120"/>
                    <a:pt x="1833295" y="4342380"/>
                  </a:cubicBezTo>
                  <a:cubicBezTo>
                    <a:pt x="1855971" y="4346553"/>
                    <a:pt x="1881797" y="4345135"/>
                    <a:pt x="1900221" y="4358836"/>
                  </a:cubicBezTo>
                  <a:cubicBezTo>
                    <a:pt x="1923134" y="4375843"/>
                    <a:pt x="1946755" y="4374111"/>
                    <a:pt x="1971242" y="4371749"/>
                  </a:cubicBezTo>
                  <a:cubicBezTo>
                    <a:pt x="2031004" y="4365922"/>
                    <a:pt x="2090844" y="4366788"/>
                    <a:pt x="2150605" y="4369072"/>
                  </a:cubicBezTo>
                  <a:cubicBezTo>
                    <a:pt x="2186116" y="4370489"/>
                    <a:pt x="2221783" y="4374977"/>
                    <a:pt x="2255168" y="4389150"/>
                  </a:cubicBezTo>
                  <a:cubicBezTo>
                    <a:pt x="2292017" y="4404818"/>
                    <a:pt x="2303040" y="4429384"/>
                    <a:pt x="2289812" y="4466469"/>
                  </a:cubicBezTo>
                  <a:cubicBezTo>
                    <a:pt x="2280915" y="4491193"/>
                    <a:pt x="2265798" y="4512058"/>
                    <a:pt x="2247924" y="4531191"/>
                  </a:cubicBezTo>
                  <a:cubicBezTo>
                    <a:pt x="2228949" y="4551584"/>
                    <a:pt x="2202414" y="4564576"/>
                    <a:pt x="2185565" y="4585520"/>
                  </a:cubicBezTo>
                  <a:cubicBezTo>
                    <a:pt x="2158873" y="4618747"/>
                    <a:pt x="2124937" y="4640321"/>
                    <a:pt x="2086592" y="4650163"/>
                  </a:cubicBezTo>
                  <a:cubicBezTo>
                    <a:pt x="2041003" y="4661895"/>
                    <a:pt x="2006674" y="4688193"/>
                    <a:pt x="1972187" y="4716460"/>
                  </a:cubicBezTo>
                  <a:cubicBezTo>
                    <a:pt x="1942503" y="4740789"/>
                    <a:pt x="1912662" y="4765040"/>
                    <a:pt x="1884316" y="4790945"/>
                  </a:cubicBezTo>
                  <a:cubicBezTo>
                    <a:pt x="1830854" y="4839998"/>
                    <a:pt x="1761801" y="4867399"/>
                    <a:pt x="1709756" y="4918499"/>
                  </a:cubicBezTo>
                  <a:cubicBezTo>
                    <a:pt x="1695741" y="4932278"/>
                    <a:pt x="1674482" y="4935270"/>
                    <a:pt x="1654562" y="4935821"/>
                  </a:cubicBezTo>
                  <a:cubicBezTo>
                    <a:pt x="1625114" y="4936608"/>
                    <a:pt x="1595587" y="4936766"/>
                    <a:pt x="1566140" y="4937081"/>
                  </a:cubicBezTo>
                  <a:cubicBezTo>
                    <a:pt x="1479608" y="4937947"/>
                    <a:pt x="1393706" y="4940624"/>
                    <a:pt x="1307961" y="4957474"/>
                  </a:cubicBezTo>
                  <a:cubicBezTo>
                    <a:pt x="1139306" y="4990701"/>
                    <a:pt x="969470" y="5018259"/>
                    <a:pt x="800264" y="5049045"/>
                  </a:cubicBezTo>
                  <a:cubicBezTo>
                    <a:pt x="709953" y="5065501"/>
                    <a:pt x="619641" y="5081957"/>
                    <a:pt x="532952" y="5113688"/>
                  </a:cubicBezTo>
                  <a:cubicBezTo>
                    <a:pt x="463978" y="5138884"/>
                    <a:pt x="413193" y="5182268"/>
                    <a:pt x="376501" y="5247856"/>
                  </a:cubicBezTo>
                  <a:cubicBezTo>
                    <a:pt x="334456" y="5322971"/>
                    <a:pt x="335322" y="5401000"/>
                    <a:pt x="341384" y="5481784"/>
                  </a:cubicBezTo>
                  <a:cubicBezTo>
                    <a:pt x="346817" y="5553592"/>
                    <a:pt x="362250" y="5621070"/>
                    <a:pt x="413901" y="5675320"/>
                  </a:cubicBezTo>
                  <a:cubicBezTo>
                    <a:pt x="416342" y="5676343"/>
                    <a:pt x="418783" y="5677682"/>
                    <a:pt x="421303" y="5678391"/>
                  </a:cubicBezTo>
                  <a:cubicBezTo>
                    <a:pt x="643262" y="5741931"/>
                    <a:pt x="869868" y="5779883"/>
                    <a:pt x="1099780" y="5799016"/>
                  </a:cubicBezTo>
                  <a:cubicBezTo>
                    <a:pt x="1283552" y="5814291"/>
                    <a:pt x="1467089" y="5811614"/>
                    <a:pt x="1650861" y="5795551"/>
                  </a:cubicBezTo>
                  <a:cubicBezTo>
                    <a:pt x="1915811" y="5772324"/>
                    <a:pt x="2175407" y="5722720"/>
                    <a:pt x="2428232" y="5640203"/>
                  </a:cubicBezTo>
                  <a:cubicBezTo>
                    <a:pt x="2986872" y="5457769"/>
                    <a:pt x="3466774" y="5149671"/>
                    <a:pt x="3867625" y="4721184"/>
                  </a:cubicBezTo>
                  <a:cubicBezTo>
                    <a:pt x="4226351" y="4337656"/>
                    <a:pt x="4487601" y="3895547"/>
                    <a:pt x="4641217" y="3391787"/>
                  </a:cubicBezTo>
                  <a:cubicBezTo>
                    <a:pt x="4652319" y="3355332"/>
                    <a:pt x="4666413" y="3319506"/>
                    <a:pt x="4670271" y="3281161"/>
                  </a:cubicBezTo>
                  <a:cubicBezTo>
                    <a:pt x="4647437" y="3255965"/>
                    <a:pt x="4617045" y="3242265"/>
                    <a:pt x="4586337" y="3256280"/>
                  </a:cubicBezTo>
                  <a:close/>
                  <a:moveTo>
                    <a:pt x="1282371" y="4050108"/>
                  </a:moveTo>
                  <a:cubicBezTo>
                    <a:pt x="1282450" y="4093728"/>
                    <a:pt x="1259380" y="4116719"/>
                    <a:pt x="1226468" y="4107034"/>
                  </a:cubicBezTo>
                  <a:cubicBezTo>
                    <a:pt x="1208595" y="4101759"/>
                    <a:pt x="1202138" y="4092862"/>
                    <a:pt x="1212925" y="4076091"/>
                  </a:cubicBezTo>
                  <a:cubicBezTo>
                    <a:pt x="1223948" y="4058926"/>
                    <a:pt x="1234972" y="4041683"/>
                    <a:pt x="1247018" y="4025148"/>
                  </a:cubicBezTo>
                  <a:cubicBezTo>
                    <a:pt x="1252530" y="4017589"/>
                    <a:pt x="1258986" y="4006487"/>
                    <a:pt x="1269852" y="4009637"/>
                  </a:cubicBezTo>
                  <a:cubicBezTo>
                    <a:pt x="1281820" y="4013101"/>
                    <a:pt x="1280797" y="4026486"/>
                    <a:pt x="1282293" y="4036722"/>
                  </a:cubicBezTo>
                  <a:cubicBezTo>
                    <a:pt x="1282922" y="4041131"/>
                    <a:pt x="1282371" y="4045698"/>
                    <a:pt x="1282371" y="4050108"/>
                  </a:cubicBezTo>
                  <a:close/>
                  <a:moveTo>
                    <a:pt x="1438586" y="4165615"/>
                  </a:moveTo>
                  <a:cubicBezTo>
                    <a:pt x="1426618" y="4171599"/>
                    <a:pt x="1418587" y="4162466"/>
                    <a:pt x="1411185" y="4155143"/>
                  </a:cubicBezTo>
                  <a:cubicBezTo>
                    <a:pt x="1397170" y="4141285"/>
                    <a:pt x="1388509" y="4123805"/>
                    <a:pt x="1379533" y="4106483"/>
                  </a:cubicBezTo>
                  <a:cubicBezTo>
                    <a:pt x="1369140" y="4086484"/>
                    <a:pt x="1376856" y="4080736"/>
                    <a:pt x="1393391" y="4082941"/>
                  </a:cubicBezTo>
                  <a:cubicBezTo>
                    <a:pt x="1426381" y="4084752"/>
                    <a:pt x="1448585" y="4104830"/>
                    <a:pt x="1452286" y="4133884"/>
                  </a:cubicBezTo>
                  <a:cubicBezTo>
                    <a:pt x="1453861" y="4147033"/>
                    <a:pt x="1451341" y="4159237"/>
                    <a:pt x="1438586" y="4165615"/>
                  </a:cubicBezTo>
                  <a:close/>
                  <a:moveTo>
                    <a:pt x="2501221" y="2848422"/>
                  </a:moveTo>
                  <a:cubicBezTo>
                    <a:pt x="2511300" y="2850233"/>
                    <a:pt x="2520276" y="2857949"/>
                    <a:pt x="2521378" y="2869603"/>
                  </a:cubicBezTo>
                  <a:cubicBezTo>
                    <a:pt x="2522166" y="2877712"/>
                    <a:pt x="2516575" y="2882830"/>
                    <a:pt x="2508544" y="2882830"/>
                  </a:cubicBezTo>
                  <a:cubicBezTo>
                    <a:pt x="2494686" y="2882830"/>
                    <a:pt x="2495159" y="2872043"/>
                    <a:pt x="2494450" y="2862595"/>
                  </a:cubicBezTo>
                  <a:cubicBezTo>
                    <a:pt x="2495238" y="2856768"/>
                    <a:pt x="2493112" y="2846926"/>
                    <a:pt x="2501221" y="2848422"/>
                  </a:cubicBezTo>
                  <a:close/>
                  <a:moveTo>
                    <a:pt x="3019390" y="2254587"/>
                  </a:moveTo>
                  <a:cubicBezTo>
                    <a:pt x="2970022" y="2296633"/>
                    <a:pt x="2950653" y="2357969"/>
                    <a:pt x="2920339" y="2411668"/>
                  </a:cubicBezTo>
                  <a:cubicBezTo>
                    <a:pt x="2895458" y="2455760"/>
                    <a:pt x="2872782" y="2500404"/>
                    <a:pt x="2843413" y="2542292"/>
                  </a:cubicBezTo>
                  <a:cubicBezTo>
                    <a:pt x="2788769" y="2620242"/>
                    <a:pt x="2732472" y="2697090"/>
                    <a:pt x="2679876" y="2776614"/>
                  </a:cubicBezTo>
                  <a:cubicBezTo>
                    <a:pt x="2624760" y="2859918"/>
                    <a:pt x="2572951" y="2943694"/>
                    <a:pt x="2544921" y="3040383"/>
                  </a:cubicBezTo>
                  <a:cubicBezTo>
                    <a:pt x="2543425" y="3045580"/>
                    <a:pt x="2543661" y="3054477"/>
                    <a:pt x="2534685" y="3053453"/>
                  </a:cubicBezTo>
                  <a:cubicBezTo>
                    <a:pt x="2528543" y="3052745"/>
                    <a:pt x="2527756" y="3046131"/>
                    <a:pt x="2525866" y="3041249"/>
                  </a:cubicBezTo>
                  <a:cubicBezTo>
                    <a:pt x="2511457" y="3004715"/>
                    <a:pt x="2498938" y="2967709"/>
                    <a:pt x="2494765" y="2928340"/>
                  </a:cubicBezTo>
                  <a:cubicBezTo>
                    <a:pt x="2493033" y="2912278"/>
                    <a:pt x="2497600" y="2902908"/>
                    <a:pt x="2514371" y="2895979"/>
                  </a:cubicBezTo>
                  <a:cubicBezTo>
                    <a:pt x="2548542" y="2881886"/>
                    <a:pt x="2553660" y="2860154"/>
                    <a:pt x="2525787" y="2838265"/>
                  </a:cubicBezTo>
                  <a:cubicBezTo>
                    <a:pt x="2493426" y="2812912"/>
                    <a:pt x="2496261" y="2784881"/>
                    <a:pt x="2508465" y="2752757"/>
                  </a:cubicBezTo>
                  <a:cubicBezTo>
                    <a:pt x="2532874" y="2688428"/>
                    <a:pt x="2569171" y="2629848"/>
                    <a:pt x="2598147" y="2567724"/>
                  </a:cubicBezTo>
                  <a:cubicBezTo>
                    <a:pt x="2615941" y="2529537"/>
                    <a:pt x="2640035" y="2495208"/>
                    <a:pt x="2662160" y="2459697"/>
                  </a:cubicBezTo>
                  <a:cubicBezTo>
                    <a:pt x="2682789" y="2426628"/>
                    <a:pt x="2692474" y="2425998"/>
                    <a:pt x="2718929" y="2453634"/>
                  </a:cubicBezTo>
                  <a:cubicBezTo>
                    <a:pt x="2747747" y="2483712"/>
                    <a:pt x="2769951" y="2483082"/>
                    <a:pt x="2795305" y="2450249"/>
                  </a:cubicBezTo>
                  <a:cubicBezTo>
                    <a:pt x="2803572" y="2439540"/>
                    <a:pt x="2814280" y="2438753"/>
                    <a:pt x="2825933" y="2437257"/>
                  </a:cubicBezTo>
                  <a:cubicBezTo>
                    <a:pt x="2860893" y="2432927"/>
                    <a:pt x="2867743" y="2420644"/>
                    <a:pt x="2851051" y="2389385"/>
                  </a:cubicBezTo>
                  <a:cubicBezTo>
                    <a:pt x="2836799" y="2362851"/>
                    <a:pt x="2825067" y="2334663"/>
                    <a:pt x="2799635" y="2310018"/>
                  </a:cubicBezTo>
                  <a:cubicBezTo>
                    <a:pt x="2820815" y="2304743"/>
                    <a:pt x="2837744" y="2302381"/>
                    <a:pt x="2853255" y="2296239"/>
                  </a:cubicBezTo>
                  <a:cubicBezTo>
                    <a:pt x="2879238" y="2286003"/>
                    <a:pt x="2881443" y="2267579"/>
                    <a:pt x="2859003" y="2251831"/>
                  </a:cubicBezTo>
                  <a:cubicBezTo>
                    <a:pt x="2834201" y="2234430"/>
                    <a:pt x="2807981" y="2218998"/>
                    <a:pt x="2783336" y="2201361"/>
                  </a:cubicBezTo>
                  <a:cubicBezTo>
                    <a:pt x="2750503" y="2177818"/>
                    <a:pt x="2752078" y="2155851"/>
                    <a:pt x="2787273" y="2136560"/>
                  </a:cubicBezTo>
                  <a:cubicBezTo>
                    <a:pt x="2820106" y="2118608"/>
                    <a:pt x="2853964" y="2102310"/>
                    <a:pt x="2884277" y="2080106"/>
                  </a:cubicBezTo>
                  <a:cubicBezTo>
                    <a:pt x="2894907" y="2072311"/>
                    <a:pt x="2904906" y="2072626"/>
                    <a:pt x="2916481" y="2078767"/>
                  </a:cubicBezTo>
                  <a:cubicBezTo>
                    <a:pt x="2972069" y="2108294"/>
                    <a:pt x="3008997" y="2153331"/>
                    <a:pt x="3028839" y="2212620"/>
                  </a:cubicBezTo>
                  <a:cubicBezTo>
                    <a:pt x="3034193" y="2228053"/>
                    <a:pt x="3032224" y="2243643"/>
                    <a:pt x="3019390" y="2254587"/>
                  </a:cubicBezTo>
                  <a:close/>
                </a:path>
              </a:pathLst>
            </a:custGeom>
            <a:solidFill>
              <a:schemeClr val="accent3"/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xmlns="" id="{EEAD7173-D2CF-46DA-9827-8013D7162396}"/>
                </a:ext>
              </a:extLst>
            </p:cNvPr>
            <p:cNvSpPr/>
            <p:nvPr/>
          </p:nvSpPr>
          <p:spPr>
            <a:xfrm>
              <a:off x="3316502" y="2633155"/>
              <a:ext cx="3269871" cy="3914305"/>
            </a:xfrm>
            <a:custGeom>
              <a:avLst/>
              <a:gdLst>
                <a:gd name="connsiteX0" fmla="*/ 273611 w 3269871"/>
                <a:gd name="connsiteY0" fmla="*/ 3136462 h 3914305"/>
                <a:gd name="connsiteX1" fmla="*/ 1024 w 3269871"/>
                <a:gd name="connsiteY1" fmla="*/ 2804271 h 3914305"/>
                <a:gd name="connsiteX2" fmla="*/ 0 w 3269871"/>
                <a:gd name="connsiteY2" fmla="*/ 2799152 h 3914305"/>
                <a:gd name="connsiteX3" fmla="*/ 74958 w 3269871"/>
                <a:gd name="connsiteY3" fmla="*/ 2800334 h 3914305"/>
                <a:gd name="connsiteX4" fmla="*/ 103697 w 3269871"/>
                <a:gd name="connsiteY4" fmla="*/ 2772618 h 3914305"/>
                <a:gd name="connsiteX5" fmla="*/ 106374 w 3269871"/>
                <a:gd name="connsiteY5" fmla="*/ 2437671 h 3914305"/>
                <a:gd name="connsiteX6" fmla="*/ 133538 w 3269871"/>
                <a:gd name="connsiteY6" fmla="*/ 2411451 h 3914305"/>
                <a:gd name="connsiteX7" fmla="*/ 431007 w 3269871"/>
                <a:gd name="connsiteY7" fmla="*/ 2414601 h 3914305"/>
                <a:gd name="connsiteX8" fmla="*/ 456911 w 3269871"/>
                <a:gd name="connsiteY8" fmla="*/ 2388066 h 3914305"/>
                <a:gd name="connsiteX9" fmla="*/ 460297 w 3269871"/>
                <a:gd name="connsiteY9" fmla="*/ 2216656 h 3914305"/>
                <a:gd name="connsiteX10" fmla="*/ 431716 w 3269871"/>
                <a:gd name="connsiteY10" fmla="*/ 2186499 h 3914305"/>
                <a:gd name="connsiteX11" fmla="*/ 346050 w 3269871"/>
                <a:gd name="connsiteY11" fmla="*/ 2187602 h 3914305"/>
                <a:gd name="connsiteX12" fmla="*/ 321247 w 3269871"/>
                <a:gd name="connsiteY12" fmla="*/ 2161854 h 3914305"/>
                <a:gd name="connsiteX13" fmla="*/ 325027 w 3269871"/>
                <a:gd name="connsiteY13" fmla="*/ 1416765 h 3914305"/>
                <a:gd name="connsiteX14" fmla="*/ 327389 w 3269871"/>
                <a:gd name="connsiteY14" fmla="*/ 33670 h 3914305"/>
                <a:gd name="connsiteX15" fmla="*/ 361561 w 3269871"/>
                <a:gd name="connsiteY15" fmla="*/ 49 h 3914305"/>
                <a:gd name="connsiteX16" fmla="*/ 691154 w 3269871"/>
                <a:gd name="connsiteY16" fmla="*/ 3750 h 3914305"/>
                <a:gd name="connsiteX17" fmla="*/ 718555 w 3269871"/>
                <a:gd name="connsiteY17" fmla="*/ 32489 h 3914305"/>
                <a:gd name="connsiteX18" fmla="*/ 715799 w 3269871"/>
                <a:gd name="connsiteY18" fmla="*/ 860724 h 3914305"/>
                <a:gd name="connsiteX19" fmla="*/ 712413 w 3269871"/>
                <a:gd name="connsiteY19" fmla="*/ 2155319 h 3914305"/>
                <a:gd name="connsiteX20" fmla="*/ 680052 w 3269871"/>
                <a:gd name="connsiteY20" fmla="*/ 2187444 h 3914305"/>
                <a:gd name="connsiteX21" fmla="*/ 594386 w 3269871"/>
                <a:gd name="connsiteY21" fmla="*/ 2186499 h 3914305"/>
                <a:gd name="connsiteX22" fmla="*/ 568167 w 3269871"/>
                <a:gd name="connsiteY22" fmla="*/ 2211223 h 3914305"/>
                <a:gd name="connsiteX23" fmla="*/ 567301 w 3269871"/>
                <a:gd name="connsiteY23" fmla="*/ 2393499 h 3914305"/>
                <a:gd name="connsiteX24" fmla="*/ 591316 w 3269871"/>
                <a:gd name="connsiteY24" fmla="*/ 2417514 h 3914305"/>
                <a:gd name="connsiteX25" fmla="*/ 891540 w 3269871"/>
                <a:gd name="connsiteY25" fmla="*/ 2418774 h 3914305"/>
                <a:gd name="connsiteX26" fmla="*/ 920988 w 3269871"/>
                <a:gd name="connsiteY26" fmla="*/ 2448851 h 3914305"/>
                <a:gd name="connsiteX27" fmla="*/ 915949 w 3269871"/>
                <a:gd name="connsiteY27" fmla="*/ 2778445 h 3914305"/>
                <a:gd name="connsiteX28" fmla="*/ 942877 w 3269871"/>
                <a:gd name="connsiteY28" fmla="*/ 2804664 h 3914305"/>
                <a:gd name="connsiteX29" fmla="*/ 2215977 w 3269871"/>
                <a:gd name="connsiteY29" fmla="*/ 2810805 h 3914305"/>
                <a:gd name="connsiteX30" fmla="*/ 3100430 w 3269871"/>
                <a:gd name="connsiteY30" fmla="*/ 2814192 h 3914305"/>
                <a:gd name="connsiteX31" fmla="*/ 3244362 w 3269871"/>
                <a:gd name="connsiteY31" fmla="*/ 2903086 h 3914305"/>
                <a:gd name="connsiteX32" fmla="*/ 3262314 w 3269871"/>
                <a:gd name="connsiteY32" fmla="*/ 3035836 h 3914305"/>
                <a:gd name="connsiteX33" fmla="*/ 3218457 w 3269871"/>
                <a:gd name="connsiteY33" fmla="*/ 3087015 h 3914305"/>
                <a:gd name="connsiteX34" fmla="*/ 3121138 w 3269871"/>
                <a:gd name="connsiteY34" fmla="*/ 3137486 h 3914305"/>
                <a:gd name="connsiteX35" fmla="*/ 3055550 w 3269871"/>
                <a:gd name="connsiteY35" fmla="*/ 3145044 h 3914305"/>
                <a:gd name="connsiteX36" fmla="*/ 2085273 w 3269871"/>
                <a:gd name="connsiteY36" fmla="*/ 3146383 h 3914305"/>
                <a:gd name="connsiteX37" fmla="*/ 1409788 w 3269871"/>
                <a:gd name="connsiteY37" fmla="*/ 3146619 h 3914305"/>
                <a:gd name="connsiteX38" fmla="*/ 1367112 w 3269871"/>
                <a:gd name="connsiteY38" fmla="*/ 3187563 h 3914305"/>
                <a:gd name="connsiteX39" fmla="*/ 1355380 w 3269871"/>
                <a:gd name="connsiteY39" fmla="*/ 3712581 h 3914305"/>
                <a:gd name="connsiteX40" fmla="*/ 1351601 w 3269871"/>
                <a:gd name="connsiteY40" fmla="*/ 3894779 h 3914305"/>
                <a:gd name="connsiteX41" fmla="*/ 1346089 w 3269871"/>
                <a:gd name="connsiteY41" fmla="*/ 3914306 h 3914305"/>
                <a:gd name="connsiteX42" fmla="*/ 1098934 w 3269871"/>
                <a:gd name="connsiteY42" fmla="*/ 3785098 h 3914305"/>
                <a:gd name="connsiteX43" fmla="*/ 1090351 w 3269871"/>
                <a:gd name="connsiteY43" fmla="*/ 3741399 h 3914305"/>
                <a:gd name="connsiteX44" fmla="*/ 1090745 w 3269871"/>
                <a:gd name="connsiteY44" fmla="*/ 3363461 h 3914305"/>
                <a:gd name="connsiteX45" fmla="*/ 1084918 w 3269871"/>
                <a:gd name="connsiteY45" fmla="*/ 3181500 h 3914305"/>
                <a:gd name="connsiteX46" fmla="*/ 1057203 w 3269871"/>
                <a:gd name="connsiteY46" fmla="*/ 3154729 h 3914305"/>
                <a:gd name="connsiteX47" fmla="*/ 893902 w 3269871"/>
                <a:gd name="connsiteY47" fmla="*/ 3149690 h 3914305"/>
                <a:gd name="connsiteX48" fmla="*/ 545491 w 3269871"/>
                <a:gd name="connsiteY48" fmla="*/ 3149060 h 3914305"/>
                <a:gd name="connsiteX49" fmla="*/ 304555 w 3269871"/>
                <a:gd name="connsiteY49" fmla="*/ 3144257 h 3914305"/>
                <a:gd name="connsiteX50" fmla="*/ 273611 w 3269871"/>
                <a:gd name="connsiteY50" fmla="*/ 3136462 h 391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269871" h="3914305">
                  <a:moveTo>
                    <a:pt x="273611" y="3136462"/>
                  </a:moveTo>
                  <a:cubicBezTo>
                    <a:pt x="174718" y="3032372"/>
                    <a:pt x="85351" y="2920329"/>
                    <a:pt x="1024" y="2804271"/>
                  </a:cubicBezTo>
                  <a:cubicBezTo>
                    <a:pt x="79" y="2803011"/>
                    <a:pt x="315" y="2800885"/>
                    <a:pt x="0" y="2799152"/>
                  </a:cubicBezTo>
                  <a:cubicBezTo>
                    <a:pt x="25038" y="2799389"/>
                    <a:pt x="50156" y="2798365"/>
                    <a:pt x="74958" y="2800334"/>
                  </a:cubicBezTo>
                  <a:cubicBezTo>
                    <a:pt x="96847" y="2802066"/>
                    <a:pt x="103697" y="2795452"/>
                    <a:pt x="103697" y="2772618"/>
                  </a:cubicBezTo>
                  <a:cubicBezTo>
                    <a:pt x="103697" y="2660969"/>
                    <a:pt x="106374" y="2549320"/>
                    <a:pt x="106374" y="2437671"/>
                  </a:cubicBezTo>
                  <a:cubicBezTo>
                    <a:pt x="106374" y="2415939"/>
                    <a:pt x="113066" y="2411136"/>
                    <a:pt x="133538" y="2411451"/>
                  </a:cubicBezTo>
                  <a:cubicBezTo>
                    <a:pt x="232668" y="2413105"/>
                    <a:pt x="331877" y="2412396"/>
                    <a:pt x="431007" y="2414601"/>
                  </a:cubicBezTo>
                  <a:cubicBezTo>
                    <a:pt x="453447" y="2415073"/>
                    <a:pt x="456990" y="2407987"/>
                    <a:pt x="456911" y="2388066"/>
                  </a:cubicBezTo>
                  <a:cubicBezTo>
                    <a:pt x="456754" y="2330903"/>
                    <a:pt x="457856" y="2273740"/>
                    <a:pt x="460297" y="2216656"/>
                  </a:cubicBezTo>
                  <a:cubicBezTo>
                    <a:pt x="461242" y="2194373"/>
                    <a:pt x="457305" y="2184137"/>
                    <a:pt x="431716" y="2186499"/>
                  </a:cubicBezTo>
                  <a:cubicBezTo>
                    <a:pt x="403370" y="2189177"/>
                    <a:pt x="374474" y="2185712"/>
                    <a:pt x="346050" y="2187602"/>
                  </a:cubicBezTo>
                  <a:cubicBezTo>
                    <a:pt x="325184" y="2188940"/>
                    <a:pt x="321090" y="2181303"/>
                    <a:pt x="321247" y="2161854"/>
                  </a:cubicBezTo>
                  <a:cubicBezTo>
                    <a:pt x="323058" y="1913518"/>
                    <a:pt x="324318" y="1665181"/>
                    <a:pt x="325027" y="1416765"/>
                  </a:cubicBezTo>
                  <a:cubicBezTo>
                    <a:pt x="326287" y="955760"/>
                    <a:pt x="327310" y="494754"/>
                    <a:pt x="327389" y="33670"/>
                  </a:cubicBezTo>
                  <a:cubicBezTo>
                    <a:pt x="327389" y="6112"/>
                    <a:pt x="334475" y="-660"/>
                    <a:pt x="361561" y="49"/>
                  </a:cubicBezTo>
                  <a:cubicBezTo>
                    <a:pt x="471399" y="2805"/>
                    <a:pt x="581316" y="3907"/>
                    <a:pt x="691154" y="3750"/>
                  </a:cubicBezTo>
                  <a:cubicBezTo>
                    <a:pt x="714224" y="3750"/>
                    <a:pt x="718633" y="10915"/>
                    <a:pt x="718555" y="32489"/>
                  </a:cubicBezTo>
                  <a:cubicBezTo>
                    <a:pt x="717216" y="308541"/>
                    <a:pt x="718476" y="584672"/>
                    <a:pt x="715799" y="860724"/>
                  </a:cubicBezTo>
                  <a:cubicBezTo>
                    <a:pt x="711705" y="1292203"/>
                    <a:pt x="713673" y="1723761"/>
                    <a:pt x="712413" y="2155319"/>
                  </a:cubicBezTo>
                  <a:cubicBezTo>
                    <a:pt x="712334" y="2181224"/>
                    <a:pt x="706114" y="2189649"/>
                    <a:pt x="680052" y="2187444"/>
                  </a:cubicBezTo>
                  <a:cubicBezTo>
                    <a:pt x="651628" y="2185003"/>
                    <a:pt x="622889" y="2187995"/>
                    <a:pt x="594386" y="2186499"/>
                  </a:cubicBezTo>
                  <a:cubicBezTo>
                    <a:pt x="575174" y="2185476"/>
                    <a:pt x="567773" y="2190121"/>
                    <a:pt x="568167" y="2211223"/>
                  </a:cubicBezTo>
                  <a:cubicBezTo>
                    <a:pt x="569348" y="2271929"/>
                    <a:pt x="568797" y="2332714"/>
                    <a:pt x="567301" y="2393499"/>
                  </a:cubicBezTo>
                  <a:cubicBezTo>
                    <a:pt x="566828" y="2412554"/>
                    <a:pt x="572734" y="2417514"/>
                    <a:pt x="591316" y="2417514"/>
                  </a:cubicBezTo>
                  <a:cubicBezTo>
                    <a:pt x="691390" y="2417435"/>
                    <a:pt x="791465" y="2419325"/>
                    <a:pt x="891540" y="2418774"/>
                  </a:cubicBezTo>
                  <a:cubicBezTo>
                    <a:pt x="915240" y="2418616"/>
                    <a:pt x="921539" y="2425151"/>
                    <a:pt x="920988" y="2448851"/>
                  </a:cubicBezTo>
                  <a:cubicBezTo>
                    <a:pt x="918389" y="2558690"/>
                    <a:pt x="918389" y="2668606"/>
                    <a:pt x="915949" y="2778445"/>
                  </a:cubicBezTo>
                  <a:cubicBezTo>
                    <a:pt x="915476" y="2800334"/>
                    <a:pt x="922562" y="2804585"/>
                    <a:pt x="942877" y="2804664"/>
                  </a:cubicBezTo>
                  <a:cubicBezTo>
                    <a:pt x="1367270" y="2806318"/>
                    <a:pt x="1791584" y="2808522"/>
                    <a:pt x="2215977" y="2810805"/>
                  </a:cubicBezTo>
                  <a:cubicBezTo>
                    <a:pt x="2510768" y="2812380"/>
                    <a:pt x="2805639" y="2816711"/>
                    <a:pt x="3100430" y="2814192"/>
                  </a:cubicBezTo>
                  <a:cubicBezTo>
                    <a:pt x="3173498" y="2813561"/>
                    <a:pt x="3205859" y="2859622"/>
                    <a:pt x="3244362" y="2903086"/>
                  </a:cubicBezTo>
                  <a:cubicBezTo>
                    <a:pt x="3278927" y="2942139"/>
                    <a:pt x="3271211" y="2989854"/>
                    <a:pt x="3262314" y="3035836"/>
                  </a:cubicBezTo>
                  <a:cubicBezTo>
                    <a:pt x="3257590" y="3060245"/>
                    <a:pt x="3239952" y="3075914"/>
                    <a:pt x="3218457" y="3087015"/>
                  </a:cubicBezTo>
                  <a:cubicBezTo>
                    <a:pt x="3186018" y="3103786"/>
                    <a:pt x="3152869" y="3119140"/>
                    <a:pt x="3121138" y="3137486"/>
                  </a:cubicBezTo>
                  <a:cubicBezTo>
                    <a:pt x="3102163" y="3148430"/>
                    <a:pt x="3077675" y="3145044"/>
                    <a:pt x="3055550" y="3145044"/>
                  </a:cubicBezTo>
                  <a:cubicBezTo>
                    <a:pt x="2732098" y="3145674"/>
                    <a:pt x="2408725" y="3146068"/>
                    <a:pt x="2085273" y="3146383"/>
                  </a:cubicBezTo>
                  <a:cubicBezTo>
                    <a:pt x="1860085" y="3146619"/>
                    <a:pt x="1634976" y="3146462"/>
                    <a:pt x="1409788" y="3146619"/>
                  </a:cubicBezTo>
                  <a:cubicBezTo>
                    <a:pt x="1368608" y="3146619"/>
                    <a:pt x="1368608" y="3147013"/>
                    <a:pt x="1367112" y="3187563"/>
                  </a:cubicBezTo>
                  <a:cubicBezTo>
                    <a:pt x="1360656" y="3362516"/>
                    <a:pt x="1356246" y="3537549"/>
                    <a:pt x="1355380" y="3712581"/>
                  </a:cubicBezTo>
                  <a:cubicBezTo>
                    <a:pt x="1355065" y="3773288"/>
                    <a:pt x="1353018" y="3833994"/>
                    <a:pt x="1351601" y="3894779"/>
                  </a:cubicBezTo>
                  <a:cubicBezTo>
                    <a:pt x="1351443" y="3901629"/>
                    <a:pt x="1353333" y="3909345"/>
                    <a:pt x="1346089" y="3914306"/>
                  </a:cubicBezTo>
                  <a:cubicBezTo>
                    <a:pt x="1261762" y="3875016"/>
                    <a:pt x="1177986" y="3834624"/>
                    <a:pt x="1098934" y="3785098"/>
                  </a:cubicBezTo>
                  <a:cubicBezTo>
                    <a:pt x="1088225" y="3772107"/>
                    <a:pt x="1090351" y="3756438"/>
                    <a:pt x="1090351" y="3741399"/>
                  </a:cubicBezTo>
                  <a:cubicBezTo>
                    <a:pt x="1090194" y="3615420"/>
                    <a:pt x="1089170" y="3489440"/>
                    <a:pt x="1090745" y="3363461"/>
                  </a:cubicBezTo>
                  <a:cubicBezTo>
                    <a:pt x="1091454" y="3302597"/>
                    <a:pt x="1083816" y="3242206"/>
                    <a:pt x="1084918" y="3181500"/>
                  </a:cubicBezTo>
                  <a:cubicBezTo>
                    <a:pt x="1085312" y="3161501"/>
                    <a:pt x="1075627" y="3156383"/>
                    <a:pt x="1057203" y="3154729"/>
                  </a:cubicBezTo>
                  <a:cubicBezTo>
                    <a:pt x="1002796" y="3149847"/>
                    <a:pt x="948388" y="3149611"/>
                    <a:pt x="893902" y="3149690"/>
                  </a:cubicBezTo>
                  <a:cubicBezTo>
                    <a:pt x="777765" y="3149847"/>
                    <a:pt x="661549" y="3151737"/>
                    <a:pt x="545491" y="3149060"/>
                  </a:cubicBezTo>
                  <a:cubicBezTo>
                    <a:pt x="465179" y="3147170"/>
                    <a:pt x="384867" y="3143706"/>
                    <a:pt x="304555" y="3144257"/>
                  </a:cubicBezTo>
                  <a:cubicBezTo>
                    <a:pt x="293374" y="3144493"/>
                    <a:pt x="283139" y="3141895"/>
                    <a:pt x="273611" y="3136462"/>
                  </a:cubicBezTo>
                  <a:close/>
                </a:path>
              </a:pathLst>
            </a:custGeom>
            <a:solidFill>
              <a:schemeClr val="accent3"/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xmlns="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xmlns="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xmlns="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xmlns="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xmlns="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xmlns="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xmlns="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xmlns="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xmlns="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xmlns="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xmlns="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xmlns="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xmlns="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xmlns="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xmlns="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xmlns="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xmlns="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xmlns="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xmlns="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xmlns="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xmlns="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xmlns="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xmlns="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xmlns="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xmlns="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xmlns="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xmlns="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xmlns="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xmlns="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xmlns="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xmlns="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xmlns="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xmlns="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xmlns="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xmlns="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xmlns="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xmlns="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xmlns="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xmlns="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xmlns="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xmlns="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xmlns="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xmlns="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xmlns="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xmlns="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xmlns="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xmlns="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xmlns="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xmlns="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xmlns="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xmlns="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xmlns="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xmlns="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xmlns="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xmlns="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xmlns="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xmlns="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xmlns="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xmlns="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xmlns="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xmlns="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xmlns="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xmlns="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xmlns="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xmlns="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xmlns="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xmlns="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xmlns="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xmlns="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xmlns="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xmlns="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xmlns="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xmlns="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xmlns="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xmlns="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xmlns="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xmlns="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xmlns="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xmlns="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xmlns="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xmlns="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xmlns="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xmlns="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xmlns="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xmlns="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xmlns="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xmlns="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xmlns="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xmlns="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xmlns="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xmlns="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xmlns="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xmlns="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xmlns="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xmlns="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Table 1">
            <a:extLst>
              <a:ext uri="{FF2B5EF4-FFF2-40B4-BE49-F238E27FC236}">
                <a16:creationId xmlns:a16="http://schemas.microsoft.com/office/drawing/2014/main" xmlns="" id="{12DCABAE-B74C-486B-A34A-27F6A87B3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582181"/>
              </p:ext>
            </p:extLst>
          </p:nvPr>
        </p:nvGraphicFramePr>
        <p:xfrm>
          <a:off x="1268677" y="710898"/>
          <a:ext cx="9882847" cy="556094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54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3878">
                  <a:extLst>
                    <a:ext uri="{9D8B030D-6E8A-4147-A177-3AD203B41FA5}">
                      <a16:colId xmlns:a16="http://schemas.microsoft.com/office/drawing/2014/main" xmlns="" val="29197251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6539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689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8297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DM Sans" pitchFamily="2" charset="0"/>
                        </a:rPr>
                        <a:t>Features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 pitchFamily="2" charset="0"/>
                        </a:rPr>
                        <a:t>tutorsheba.com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 pitchFamily="2" charset="0"/>
                        </a:rPr>
                        <a:t>bdtutors.com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 pitchFamily="2" charset="0"/>
                        </a:rPr>
                        <a:t>caretutors.com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 pitchFamily="2" charset="0"/>
                        </a:rPr>
                        <a:t>dhakatutors.com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 pitchFamily="2" charset="0"/>
                        </a:rPr>
                        <a:t>deshtutor.com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/>
                        </a:rPr>
                        <a:t> Our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/>
                          <a:ea typeface="Times New Roman" panose="02020603050405020304" pitchFamily="18" charset="0"/>
                        </a:rPr>
                        <a:t> Product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2426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Roles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algn="ctr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 pitchFamily="2" charset="0"/>
                        </a:rPr>
                        <a:t>Admin</a:t>
                      </a:r>
                      <a:endParaRPr lang="en-US" sz="12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242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algn="ctr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 pitchFamily="2" charset="0"/>
                        </a:rPr>
                        <a:t>Tutor</a:t>
                      </a:r>
                      <a:endParaRPr lang="en-US" sz="12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1764229"/>
                  </a:ext>
                </a:extLst>
              </a:tr>
              <a:tr h="21242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algn="ctr">
                        <a:lnSpc>
                          <a:spcPts val="11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 pitchFamily="2" charset="0"/>
                        </a:rPr>
                        <a:t>Students</a:t>
                      </a:r>
                      <a:endParaRPr lang="en-US" sz="12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6515263"/>
                  </a:ext>
                </a:extLst>
              </a:tr>
              <a:tr h="21242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algn="ctr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 pitchFamily="2" charset="0"/>
                        </a:rPr>
                        <a:t>Guardian</a:t>
                      </a:r>
                      <a:endParaRPr lang="en-US" sz="12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361690"/>
                  </a:ext>
                </a:extLst>
              </a:tr>
              <a:tr h="21242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DM Sans"/>
                        </a:rPr>
                        <a:t>Available Tuitions</a:t>
                      </a:r>
                      <a:endParaRPr lang="en-US" sz="1200" dirty="0" smtClean="0">
                        <a:effectLst/>
                        <a:latin typeface="DM Sans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0806952"/>
                  </a:ext>
                </a:extLst>
              </a:tr>
              <a:tr h="21242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DM Sans"/>
                        </a:rPr>
                        <a:t>Payment System</a:t>
                      </a:r>
                      <a:endParaRPr lang="en-US" sz="1200" dirty="0" smtClean="0">
                        <a:effectLst/>
                        <a:latin typeface="DM Sans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9896099"/>
                  </a:ext>
                </a:extLst>
              </a:tr>
              <a:tr h="21242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DM Sans"/>
                        </a:rPr>
                        <a:t>Premium Tutors Search</a:t>
                      </a:r>
                      <a:endParaRPr lang="en-US" sz="1200" dirty="0" smtClean="0">
                        <a:effectLst/>
                        <a:latin typeface="DM Sans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6351034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algn="ctr">
                        <a:lnSpc>
                          <a:spcPts val="11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/>
                        </a:rPr>
                        <a:t>Affiliate Partner</a:t>
                      </a:r>
                      <a:endParaRPr lang="en-US" sz="1200" dirty="0">
                        <a:effectLst/>
                        <a:latin typeface="DM Sans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39710403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algn="ctr">
                        <a:lnSpc>
                          <a:spcPts val="11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/>
                        </a:rPr>
                        <a:t>Notifications System</a:t>
                      </a:r>
                      <a:endParaRPr lang="en-US" sz="1200" dirty="0">
                        <a:effectLst/>
                        <a:latin typeface="DM Sans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9856442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algn="ctr">
                        <a:lnSpc>
                          <a:spcPts val="11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/>
                        </a:rPr>
                        <a:t>FAQ</a:t>
                      </a:r>
                      <a:endParaRPr lang="en-US" sz="1200" dirty="0">
                        <a:effectLst/>
                        <a:latin typeface="DM Sans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7755242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algn="ctr">
                        <a:lnSpc>
                          <a:spcPts val="11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/>
                        </a:rPr>
                        <a:t>Contact Us</a:t>
                      </a:r>
                      <a:endParaRPr lang="en-US" sz="1200" dirty="0">
                        <a:effectLst/>
                        <a:latin typeface="DM Sans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46701205"/>
                  </a:ext>
                </a:extLst>
              </a:tr>
              <a:tr h="21242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DM Sans" pitchFamily="2" charset="0"/>
                        </a:rPr>
                        <a:t>Tutor Request</a:t>
                      </a:r>
                      <a:endParaRPr lang="en-US" sz="1200" dirty="0" smtClean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9918719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algn="ctr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 pitchFamily="2" charset="0"/>
                        </a:rPr>
                        <a:t>Quick Chat</a:t>
                      </a:r>
                      <a:endParaRPr lang="en-US" sz="12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22133138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algn="ctr">
                        <a:lnSpc>
                          <a:spcPts val="11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 pitchFamily="2" charset="0"/>
                        </a:rPr>
                        <a:t>Online tuition</a:t>
                      </a:r>
                      <a:endParaRPr lang="en-US" sz="12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12008235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algn="ctr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 pitchFamily="2" charset="0"/>
                        </a:rPr>
                        <a:t>Review &amp; Rating</a:t>
                      </a:r>
                      <a:endParaRPr lang="en-US" sz="12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57550081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algn="ctr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DM Sans" pitchFamily="2" charset="0"/>
                        </a:rPr>
                        <a:t>About us</a:t>
                      </a:r>
                      <a:endParaRPr lang="en-US" sz="12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1171701"/>
                  </a:ext>
                </a:extLst>
              </a:tr>
              <a:tr h="286728">
                <a:tc gridSpan="2">
                  <a:txBody>
                    <a:bodyPr/>
                    <a:lstStyle/>
                    <a:p>
                      <a:pPr marL="63500" marR="0" lvl="0" indent="0" algn="ctr" defTabSz="914400" rtl="0" eaLnBrk="1" fontAlgn="auto" latinLnBrk="0" hangingPunct="1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DM Sans" pitchFamily="2" charset="0"/>
                        </a:rPr>
                        <a:t>Default auto</a:t>
                      </a:r>
                      <a:r>
                        <a:rPr lang="en-US" sz="1100" baseline="0" dirty="0" smtClean="0">
                          <a:effectLst/>
                          <a:latin typeface="DM Sans" pitchFamily="2" charset="0"/>
                        </a:rPr>
                        <a:t> </a:t>
                      </a:r>
                      <a:r>
                        <a:rPr lang="en-US" sz="1100" dirty="0" smtClean="0">
                          <a:effectLst/>
                          <a:latin typeface="DM Sans" pitchFamily="2" charset="0"/>
                        </a:rPr>
                        <a:t>search &amp; suggest tutor</a:t>
                      </a:r>
                      <a:endParaRPr lang="en-US" sz="1100" dirty="0" smtClean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0602754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lvl="0" indent="0" algn="ctr" defTabSz="914400" rtl="0" eaLnBrk="1" fontAlgn="auto" latinLnBrk="0" hangingPunct="1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DM Sans" pitchFamily="2" charset="0"/>
                        </a:rPr>
                        <a:t>Blog Post</a:t>
                      </a:r>
                      <a:endParaRPr lang="en-US" sz="1200" dirty="0" smtClean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7869688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lvl="0" indent="0" algn="ctr" defTabSz="914400" rtl="0" eaLnBrk="1" fontAlgn="auto" latinLnBrk="0" hangingPunct="1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DM Sans" pitchFamily="2" charset="0"/>
                        </a:rPr>
                        <a:t>Download Books</a:t>
                      </a:r>
                      <a:endParaRPr lang="en-US" sz="1200" dirty="0" smtClean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9092599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lvl="0" indent="0" algn="ctr" defTabSz="914400" rtl="0" eaLnBrk="1" fontAlgn="auto" latinLnBrk="0" hangingPunct="1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DM Sans" pitchFamily="2" charset="0"/>
                        </a:rPr>
                        <a:t>Suggested nearest tutors or students</a:t>
                      </a:r>
                      <a:endParaRPr lang="en-US" sz="1100" dirty="0" smtClean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53938817"/>
                  </a:ext>
                </a:extLst>
              </a:tr>
              <a:tr h="248088">
                <a:tc gridSpan="2">
                  <a:txBody>
                    <a:bodyPr/>
                    <a:lstStyle/>
                    <a:p>
                      <a:pPr marL="63500" marR="0" lvl="0" indent="0" algn="ctr" defTabSz="914400" rtl="0" eaLnBrk="1" fontAlgn="auto" latinLnBrk="0" hangingPunct="1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DM Sans" pitchFamily="2" charset="0"/>
                        </a:rPr>
                        <a:t>Provides suggestions</a:t>
                      </a:r>
                      <a:endParaRPr lang="en-US" sz="1200" dirty="0" smtClean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1492313"/>
                  </a:ext>
                </a:extLst>
              </a:tr>
            </a:tbl>
          </a:graphicData>
        </a:graphic>
      </p:graphicFrame>
      <p:sp>
        <p:nvSpPr>
          <p:cNvPr id="39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444128" y="4486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Benchmark Products</a:t>
            </a:r>
            <a:endParaRPr lang="en-US" dirty="0">
              <a:solidFill>
                <a:srgbClr val="3F3F3F"/>
              </a:solidFill>
              <a:latin typeface="DM Sans" pitchFamily="2" charset="0"/>
              <a:ea typeface="Arial Black"/>
              <a:cs typeface="Arial Black"/>
              <a:sym typeface="Arial Black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EFAEA706-5EDB-4672-99EE-B54FBC973702}"/>
              </a:ext>
            </a:extLst>
          </p:cNvPr>
          <p:cNvSpPr txBox="1"/>
          <p:nvPr/>
        </p:nvSpPr>
        <p:spPr>
          <a:xfrm>
            <a:off x="10582103" y="6271847"/>
            <a:ext cx="11388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b="1" dirty="0" smtClean="0">
                <a:latin typeface="DM Sans" pitchFamily="2" charset="0"/>
              </a:rPr>
              <a:t>Page: 04</a:t>
            </a:r>
            <a:endParaRPr lang="en-US" b="1" dirty="0">
              <a:latin typeface="DM Sans" pitchFamily="2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86547" y="6283572"/>
            <a:ext cx="4820132" cy="432158"/>
            <a:chOff x="186547" y="6283572"/>
            <a:chExt cx="4820132" cy="43215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EFAEA706-5EDB-4672-99EE-B54FBC973702}"/>
                </a:ext>
              </a:extLst>
            </p:cNvPr>
            <p:cNvSpPr txBox="1"/>
            <p:nvPr/>
          </p:nvSpPr>
          <p:spPr>
            <a:xfrm>
              <a:off x="186547" y="6302622"/>
              <a:ext cx="48201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buClr>
                  <a:schemeClr val="dk1"/>
                </a:buClr>
                <a:buSzPts val="2800"/>
              </a:pPr>
              <a:r>
                <a:rPr lang="en-US" b="1" dirty="0">
                  <a:latin typeface="DM Sans" pitchFamily="2" charset="0"/>
                </a:rPr>
                <a:t>United International University (UIU) 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28" y="6283572"/>
              <a:ext cx="475737" cy="432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xmlns="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xmlns="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xmlns="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xmlns="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xmlns="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xmlns="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xmlns="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xmlns="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xmlns="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xmlns="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xmlns="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xmlns="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xmlns="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xmlns="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xmlns="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xmlns="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xmlns="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xmlns="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xmlns="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xmlns="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xmlns="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xmlns="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xmlns="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xmlns="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xmlns="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xmlns="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xmlns="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xmlns="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xmlns="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xmlns="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xmlns="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xmlns="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xmlns="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xmlns="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xmlns="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xmlns="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xmlns="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xmlns="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xmlns="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xmlns="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xmlns="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xmlns="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xmlns="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xmlns="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Table 1">
            <a:extLst>
              <a:ext uri="{FF2B5EF4-FFF2-40B4-BE49-F238E27FC236}">
                <a16:creationId xmlns:a16="http://schemas.microsoft.com/office/drawing/2014/main" xmlns="" id="{12DCABAE-B74C-486B-A34A-27F6A87B3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899974"/>
              </p:ext>
            </p:extLst>
          </p:nvPr>
        </p:nvGraphicFramePr>
        <p:xfrm>
          <a:off x="624237" y="1683945"/>
          <a:ext cx="10943525" cy="460984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518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66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07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07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607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6070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6070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6070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26070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51220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DM Sans" pitchFamily="2" charset="0"/>
                        </a:rPr>
                        <a:t>Features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 pitchFamily="2" charset="0"/>
                        </a:rPr>
                        <a:t>tutorsheba.com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 pitchFamily="2" charset="0"/>
                        </a:rPr>
                        <a:t>bdtutors.com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 pitchFamily="2" charset="0"/>
                        </a:rPr>
                        <a:t>caretutors.com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 pitchFamily="2" charset="0"/>
                        </a:rPr>
                        <a:t>dhakatutors.com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 pitchFamily="2" charset="0"/>
                        </a:rPr>
                        <a:t>deshtutor.com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 pitchFamily="2" charset="0"/>
                        </a:rPr>
                        <a:t>deshtutor.com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/>
                        </a:rPr>
                        <a:t> Our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DM Sans"/>
                          <a:ea typeface="Times New Roman" panose="02020603050405020304" pitchFamily="18" charset="0"/>
                        </a:rPr>
                        <a:t> Product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76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am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9764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pm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976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Type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am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9764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pm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976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Type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am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9764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pm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976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Arial" pitchFamily="34" charset="0"/>
                        </a:rPr>
                        <a:t>Type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Arial Unicode MS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am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9764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7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pm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976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Arial" pitchFamily="34" charset="0"/>
                        </a:rPr>
                        <a:t>Type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Arial Unicode MS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am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9950681"/>
                  </a:ext>
                </a:extLst>
              </a:tr>
              <a:tr h="409764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pm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1492313"/>
                  </a:ext>
                </a:extLst>
              </a:tr>
            </a:tbl>
          </a:graphicData>
        </a:graphic>
      </p:graphicFrame>
      <p:sp>
        <p:nvSpPr>
          <p:cNvPr id="74" name="Rectangle 2">
            <a:extLst>
              <a:ext uri="{FF2B5EF4-FFF2-40B4-BE49-F238E27FC236}">
                <a16:creationId xmlns:a16="http://schemas.microsoft.com/office/drawing/2014/main" xmlns="" id="{3EA48522-B826-40C3-B73D-645F91999889}"/>
              </a:ext>
            </a:extLst>
          </p:cNvPr>
          <p:cNvSpPr/>
          <p:nvPr/>
        </p:nvSpPr>
        <p:spPr>
          <a:xfrm>
            <a:off x="2808651" y="2242975"/>
            <a:ext cx="1123842" cy="307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5" name="Rectangle 3">
            <a:extLst>
              <a:ext uri="{FF2B5EF4-FFF2-40B4-BE49-F238E27FC236}">
                <a16:creationId xmlns:a16="http://schemas.microsoft.com/office/drawing/2014/main" xmlns="" id="{0588AF7A-5BAA-409B-8A50-DE86EAD8A04C}"/>
              </a:ext>
            </a:extLst>
          </p:cNvPr>
          <p:cNvSpPr/>
          <p:nvPr/>
        </p:nvSpPr>
        <p:spPr>
          <a:xfrm>
            <a:off x="4077919" y="2647669"/>
            <a:ext cx="1123842" cy="307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6" name="Rectangle 4">
            <a:extLst>
              <a:ext uri="{FF2B5EF4-FFF2-40B4-BE49-F238E27FC236}">
                <a16:creationId xmlns:a16="http://schemas.microsoft.com/office/drawing/2014/main" xmlns="" id="{1998F729-575F-40B6-A455-37CD39DB67B0}"/>
              </a:ext>
            </a:extLst>
          </p:cNvPr>
          <p:cNvSpPr/>
          <p:nvPr/>
        </p:nvSpPr>
        <p:spPr>
          <a:xfrm>
            <a:off x="5325312" y="3476974"/>
            <a:ext cx="1123842" cy="307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7" name="Rectangle 5">
            <a:extLst>
              <a:ext uri="{FF2B5EF4-FFF2-40B4-BE49-F238E27FC236}">
                <a16:creationId xmlns:a16="http://schemas.microsoft.com/office/drawing/2014/main" xmlns="" id="{3E94A35F-1556-446F-83A4-40379AA1A40C}"/>
              </a:ext>
            </a:extLst>
          </p:cNvPr>
          <p:cNvSpPr/>
          <p:nvPr/>
        </p:nvSpPr>
        <p:spPr>
          <a:xfrm>
            <a:off x="4077919" y="3476974"/>
            <a:ext cx="1123842" cy="307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Rectangle 6">
            <a:extLst>
              <a:ext uri="{FF2B5EF4-FFF2-40B4-BE49-F238E27FC236}">
                <a16:creationId xmlns:a16="http://schemas.microsoft.com/office/drawing/2014/main" xmlns="" id="{3F571FF2-EECE-4A00-960A-1ADAFD4E99B2}"/>
              </a:ext>
            </a:extLst>
          </p:cNvPr>
          <p:cNvSpPr/>
          <p:nvPr/>
        </p:nvSpPr>
        <p:spPr>
          <a:xfrm>
            <a:off x="2808651" y="3878982"/>
            <a:ext cx="1123842" cy="307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9" name="Rectangle 7">
            <a:extLst>
              <a:ext uri="{FF2B5EF4-FFF2-40B4-BE49-F238E27FC236}">
                <a16:creationId xmlns:a16="http://schemas.microsoft.com/office/drawing/2014/main" xmlns="" id="{D636AE0F-201F-446E-8A6C-41E3DA05666D}"/>
              </a:ext>
            </a:extLst>
          </p:cNvPr>
          <p:cNvSpPr/>
          <p:nvPr/>
        </p:nvSpPr>
        <p:spPr>
          <a:xfrm>
            <a:off x="4077919" y="4290278"/>
            <a:ext cx="1123842" cy="307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0" name="Rectangle 8">
            <a:extLst>
              <a:ext uri="{FF2B5EF4-FFF2-40B4-BE49-F238E27FC236}">
                <a16:creationId xmlns:a16="http://schemas.microsoft.com/office/drawing/2014/main" xmlns="" id="{7109019A-C684-4F75-93E4-D52F93738305}"/>
              </a:ext>
            </a:extLst>
          </p:cNvPr>
          <p:cNvSpPr/>
          <p:nvPr/>
        </p:nvSpPr>
        <p:spPr>
          <a:xfrm>
            <a:off x="5325312" y="2242975"/>
            <a:ext cx="1123842" cy="307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1" name="Rectangle 9">
            <a:extLst>
              <a:ext uri="{FF2B5EF4-FFF2-40B4-BE49-F238E27FC236}">
                <a16:creationId xmlns:a16="http://schemas.microsoft.com/office/drawing/2014/main" xmlns="" id="{D83BCC2A-6F6B-4D2F-87FC-3761C0406D58}"/>
              </a:ext>
            </a:extLst>
          </p:cNvPr>
          <p:cNvSpPr/>
          <p:nvPr/>
        </p:nvSpPr>
        <p:spPr>
          <a:xfrm>
            <a:off x="4077919" y="5090933"/>
            <a:ext cx="1123842" cy="307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2" name="Rectangle 10">
            <a:extLst>
              <a:ext uri="{FF2B5EF4-FFF2-40B4-BE49-F238E27FC236}">
                <a16:creationId xmlns:a16="http://schemas.microsoft.com/office/drawing/2014/main" xmlns="" id="{5445AF66-BB07-46E0-8B45-DA8C87233F22}"/>
              </a:ext>
            </a:extLst>
          </p:cNvPr>
          <p:cNvSpPr/>
          <p:nvPr/>
        </p:nvSpPr>
        <p:spPr>
          <a:xfrm>
            <a:off x="6590151" y="4290278"/>
            <a:ext cx="1123842" cy="307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3" name="Rectangle 11">
            <a:extLst>
              <a:ext uri="{FF2B5EF4-FFF2-40B4-BE49-F238E27FC236}">
                <a16:creationId xmlns:a16="http://schemas.microsoft.com/office/drawing/2014/main" xmlns="" id="{2EF97453-7454-4EBA-B0A2-55BD2205B64D}"/>
              </a:ext>
            </a:extLst>
          </p:cNvPr>
          <p:cNvSpPr/>
          <p:nvPr/>
        </p:nvSpPr>
        <p:spPr>
          <a:xfrm>
            <a:off x="6590151" y="5135996"/>
            <a:ext cx="1123842" cy="307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4" name="Rectangle 12">
            <a:extLst>
              <a:ext uri="{FF2B5EF4-FFF2-40B4-BE49-F238E27FC236}">
                <a16:creationId xmlns:a16="http://schemas.microsoft.com/office/drawing/2014/main" xmlns="" id="{43E1DAEC-963C-459D-B6DD-6C347D7A9272}"/>
              </a:ext>
            </a:extLst>
          </p:cNvPr>
          <p:cNvSpPr/>
          <p:nvPr/>
        </p:nvSpPr>
        <p:spPr>
          <a:xfrm>
            <a:off x="5325312" y="3063494"/>
            <a:ext cx="1123842" cy="307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5" name="Rectangle 13">
            <a:extLst>
              <a:ext uri="{FF2B5EF4-FFF2-40B4-BE49-F238E27FC236}">
                <a16:creationId xmlns:a16="http://schemas.microsoft.com/office/drawing/2014/main" xmlns="" id="{91F9B639-89CC-4B0C-9CD0-963F33A96CC3}"/>
              </a:ext>
            </a:extLst>
          </p:cNvPr>
          <p:cNvSpPr/>
          <p:nvPr/>
        </p:nvSpPr>
        <p:spPr>
          <a:xfrm>
            <a:off x="7839449" y="3476974"/>
            <a:ext cx="1123842" cy="307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6" name="Rectangle 14">
            <a:extLst>
              <a:ext uri="{FF2B5EF4-FFF2-40B4-BE49-F238E27FC236}">
                <a16:creationId xmlns:a16="http://schemas.microsoft.com/office/drawing/2014/main" xmlns="" id="{074BF76A-1D6A-464D-8334-C12B8D1415E4}"/>
              </a:ext>
            </a:extLst>
          </p:cNvPr>
          <p:cNvSpPr/>
          <p:nvPr/>
        </p:nvSpPr>
        <p:spPr>
          <a:xfrm>
            <a:off x="9106194" y="3878982"/>
            <a:ext cx="1123842" cy="307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7" name="Rectangle 15">
            <a:extLst>
              <a:ext uri="{FF2B5EF4-FFF2-40B4-BE49-F238E27FC236}">
                <a16:creationId xmlns:a16="http://schemas.microsoft.com/office/drawing/2014/main" xmlns="" id="{2F879EC9-74AD-48DF-A728-F58C4FEF13D8}"/>
              </a:ext>
            </a:extLst>
          </p:cNvPr>
          <p:cNvSpPr/>
          <p:nvPr/>
        </p:nvSpPr>
        <p:spPr>
          <a:xfrm>
            <a:off x="7839449" y="3878982"/>
            <a:ext cx="1123842" cy="307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xmlns="" id="{04EA32D7-37FA-4D10-B658-85F38587C126}"/>
              </a:ext>
            </a:extLst>
          </p:cNvPr>
          <p:cNvSpPr/>
          <p:nvPr/>
        </p:nvSpPr>
        <p:spPr>
          <a:xfrm>
            <a:off x="7839449" y="4699501"/>
            <a:ext cx="1123842" cy="307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9" name="Rectangle 17">
            <a:extLst>
              <a:ext uri="{FF2B5EF4-FFF2-40B4-BE49-F238E27FC236}">
                <a16:creationId xmlns:a16="http://schemas.microsoft.com/office/drawing/2014/main" xmlns="" id="{0A49E83A-916E-4A4B-A24B-487B9B94AB19}"/>
              </a:ext>
            </a:extLst>
          </p:cNvPr>
          <p:cNvSpPr/>
          <p:nvPr/>
        </p:nvSpPr>
        <p:spPr>
          <a:xfrm>
            <a:off x="9106194" y="2647669"/>
            <a:ext cx="1123842" cy="307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0" name="Rectangle 18">
            <a:extLst>
              <a:ext uri="{FF2B5EF4-FFF2-40B4-BE49-F238E27FC236}">
                <a16:creationId xmlns:a16="http://schemas.microsoft.com/office/drawing/2014/main" xmlns="" id="{4AFEFD75-CEF2-4189-9041-18909D2C0390}"/>
              </a:ext>
            </a:extLst>
          </p:cNvPr>
          <p:cNvSpPr/>
          <p:nvPr/>
        </p:nvSpPr>
        <p:spPr>
          <a:xfrm>
            <a:off x="7839449" y="2647669"/>
            <a:ext cx="1123842" cy="307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1" name="Rectangle 19">
            <a:extLst>
              <a:ext uri="{FF2B5EF4-FFF2-40B4-BE49-F238E27FC236}">
                <a16:creationId xmlns:a16="http://schemas.microsoft.com/office/drawing/2014/main" xmlns="" id="{B7DF3215-0ACC-44DB-8F74-26AD9AC7F079}"/>
              </a:ext>
            </a:extLst>
          </p:cNvPr>
          <p:cNvSpPr/>
          <p:nvPr/>
        </p:nvSpPr>
        <p:spPr>
          <a:xfrm>
            <a:off x="6590151" y="2647669"/>
            <a:ext cx="1123842" cy="307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2" name="Rectangle 20">
            <a:extLst>
              <a:ext uri="{FF2B5EF4-FFF2-40B4-BE49-F238E27FC236}">
                <a16:creationId xmlns:a16="http://schemas.microsoft.com/office/drawing/2014/main" xmlns="" id="{69F0267D-9FD1-4EBB-A8BA-0ADCFEB1FCC5}"/>
              </a:ext>
            </a:extLst>
          </p:cNvPr>
          <p:cNvSpPr/>
          <p:nvPr/>
        </p:nvSpPr>
        <p:spPr>
          <a:xfrm>
            <a:off x="6590151" y="2242975"/>
            <a:ext cx="1123842" cy="307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3" name="Rectangle 21">
            <a:extLst>
              <a:ext uri="{FF2B5EF4-FFF2-40B4-BE49-F238E27FC236}">
                <a16:creationId xmlns:a16="http://schemas.microsoft.com/office/drawing/2014/main" xmlns="" id="{0E6F77E1-DA38-403F-99A6-4CDFEFC83E96}"/>
              </a:ext>
            </a:extLst>
          </p:cNvPr>
          <p:cNvSpPr/>
          <p:nvPr/>
        </p:nvSpPr>
        <p:spPr>
          <a:xfrm>
            <a:off x="10365006" y="2242975"/>
            <a:ext cx="1123842" cy="307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4" name="Rectangle 22">
            <a:extLst>
              <a:ext uri="{FF2B5EF4-FFF2-40B4-BE49-F238E27FC236}">
                <a16:creationId xmlns:a16="http://schemas.microsoft.com/office/drawing/2014/main" xmlns="" id="{EBF0EFB1-5BC5-4D24-ABA9-7ECA5FBB2902}"/>
              </a:ext>
            </a:extLst>
          </p:cNvPr>
          <p:cNvSpPr/>
          <p:nvPr/>
        </p:nvSpPr>
        <p:spPr>
          <a:xfrm>
            <a:off x="6590151" y="3476974"/>
            <a:ext cx="1123842" cy="307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5" name="Rectangle 23">
            <a:extLst>
              <a:ext uri="{FF2B5EF4-FFF2-40B4-BE49-F238E27FC236}">
                <a16:creationId xmlns:a16="http://schemas.microsoft.com/office/drawing/2014/main" xmlns="" id="{26514AF8-DE7A-4DFF-9D36-0AC263950E4A}"/>
              </a:ext>
            </a:extLst>
          </p:cNvPr>
          <p:cNvSpPr/>
          <p:nvPr/>
        </p:nvSpPr>
        <p:spPr>
          <a:xfrm>
            <a:off x="10365006" y="4699501"/>
            <a:ext cx="1123842" cy="307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6" name="Rectangle 24">
            <a:extLst>
              <a:ext uri="{FF2B5EF4-FFF2-40B4-BE49-F238E27FC236}">
                <a16:creationId xmlns:a16="http://schemas.microsoft.com/office/drawing/2014/main" xmlns="" id="{0BB502D5-130A-4DEF-95A0-1D33EECA9B91}"/>
              </a:ext>
            </a:extLst>
          </p:cNvPr>
          <p:cNvSpPr/>
          <p:nvPr/>
        </p:nvSpPr>
        <p:spPr>
          <a:xfrm>
            <a:off x="9106194" y="5135996"/>
            <a:ext cx="1123842" cy="307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7" name="Rectangle 25">
            <a:extLst>
              <a:ext uri="{FF2B5EF4-FFF2-40B4-BE49-F238E27FC236}">
                <a16:creationId xmlns:a16="http://schemas.microsoft.com/office/drawing/2014/main" xmlns="" id="{2B26694A-0A83-481F-9A69-1546814C473F}"/>
              </a:ext>
            </a:extLst>
          </p:cNvPr>
          <p:cNvSpPr/>
          <p:nvPr/>
        </p:nvSpPr>
        <p:spPr>
          <a:xfrm>
            <a:off x="5320906" y="4290278"/>
            <a:ext cx="1123842" cy="307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8" name="Rectangle 26">
            <a:extLst>
              <a:ext uri="{FF2B5EF4-FFF2-40B4-BE49-F238E27FC236}">
                <a16:creationId xmlns:a16="http://schemas.microsoft.com/office/drawing/2014/main" xmlns="" id="{EF72E96C-1D90-4488-A246-8F2E17BCEA45}"/>
              </a:ext>
            </a:extLst>
          </p:cNvPr>
          <p:cNvSpPr/>
          <p:nvPr/>
        </p:nvSpPr>
        <p:spPr>
          <a:xfrm>
            <a:off x="5320906" y="4675011"/>
            <a:ext cx="1123842" cy="307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9" name="Rectangle 27">
            <a:extLst>
              <a:ext uri="{FF2B5EF4-FFF2-40B4-BE49-F238E27FC236}">
                <a16:creationId xmlns:a16="http://schemas.microsoft.com/office/drawing/2014/main" xmlns="" id="{B7D65384-C401-4F28-A721-587B815BBAC0}"/>
              </a:ext>
            </a:extLst>
          </p:cNvPr>
          <p:cNvSpPr/>
          <p:nvPr/>
        </p:nvSpPr>
        <p:spPr>
          <a:xfrm>
            <a:off x="2808651" y="4290278"/>
            <a:ext cx="1123842" cy="307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0" name="Rectangle 28">
            <a:extLst>
              <a:ext uri="{FF2B5EF4-FFF2-40B4-BE49-F238E27FC236}">
                <a16:creationId xmlns:a16="http://schemas.microsoft.com/office/drawing/2014/main" xmlns="" id="{B7092EA9-60A0-40A1-9D03-4C968E0CCC46}"/>
              </a:ext>
            </a:extLst>
          </p:cNvPr>
          <p:cNvSpPr/>
          <p:nvPr/>
        </p:nvSpPr>
        <p:spPr>
          <a:xfrm>
            <a:off x="2808651" y="5114875"/>
            <a:ext cx="1123842" cy="307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1" name="Rectangle 29">
            <a:extLst>
              <a:ext uri="{FF2B5EF4-FFF2-40B4-BE49-F238E27FC236}">
                <a16:creationId xmlns:a16="http://schemas.microsoft.com/office/drawing/2014/main" xmlns="" id="{03901054-A8D6-489C-BB41-E770099CF243}"/>
              </a:ext>
            </a:extLst>
          </p:cNvPr>
          <p:cNvSpPr/>
          <p:nvPr/>
        </p:nvSpPr>
        <p:spPr>
          <a:xfrm>
            <a:off x="2808651" y="3063494"/>
            <a:ext cx="1123842" cy="307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2" name="Rectangle 30">
            <a:extLst>
              <a:ext uri="{FF2B5EF4-FFF2-40B4-BE49-F238E27FC236}">
                <a16:creationId xmlns:a16="http://schemas.microsoft.com/office/drawing/2014/main" xmlns="" id="{68C339BD-4BF4-4636-B2D0-A39AF85D4793}"/>
              </a:ext>
            </a:extLst>
          </p:cNvPr>
          <p:cNvSpPr/>
          <p:nvPr/>
        </p:nvSpPr>
        <p:spPr>
          <a:xfrm>
            <a:off x="4077919" y="5520020"/>
            <a:ext cx="1123842" cy="307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3" name="Rectangle 31">
            <a:extLst>
              <a:ext uri="{FF2B5EF4-FFF2-40B4-BE49-F238E27FC236}">
                <a16:creationId xmlns:a16="http://schemas.microsoft.com/office/drawing/2014/main" xmlns="" id="{BAB5C1E4-E1D7-4464-9394-B596DFC41C40}"/>
              </a:ext>
            </a:extLst>
          </p:cNvPr>
          <p:cNvSpPr/>
          <p:nvPr/>
        </p:nvSpPr>
        <p:spPr>
          <a:xfrm>
            <a:off x="5342139" y="5914043"/>
            <a:ext cx="1123842" cy="307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4" name="Rectangle 32">
            <a:extLst>
              <a:ext uri="{FF2B5EF4-FFF2-40B4-BE49-F238E27FC236}">
                <a16:creationId xmlns:a16="http://schemas.microsoft.com/office/drawing/2014/main" xmlns="" id="{CECF4EE9-C923-4E68-8A12-C0558F452394}"/>
              </a:ext>
            </a:extLst>
          </p:cNvPr>
          <p:cNvSpPr/>
          <p:nvPr/>
        </p:nvSpPr>
        <p:spPr>
          <a:xfrm>
            <a:off x="6590151" y="5520020"/>
            <a:ext cx="1123842" cy="307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5" name="Rectangle 33">
            <a:extLst>
              <a:ext uri="{FF2B5EF4-FFF2-40B4-BE49-F238E27FC236}">
                <a16:creationId xmlns:a16="http://schemas.microsoft.com/office/drawing/2014/main" xmlns="" id="{4424D35C-EFEF-4DF9-9EFF-F1827BE72AD1}"/>
              </a:ext>
            </a:extLst>
          </p:cNvPr>
          <p:cNvSpPr/>
          <p:nvPr/>
        </p:nvSpPr>
        <p:spPr>
          <a:xfrm>
            <a:off x="10365006" y="5914043"/>
            <a:ext cx="1123842" cy="307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6" name="Rectangle 34">
            <a:extLst>
              <a:ext uri="{FF2B5EF4-FFF2-40B4-BE49-F238E27FC236}">
                <a16:creationId xmlns:a16="http://schemas.microsoft.com/office/drawing/2014/main" xmlns="" id="{B44A2F73-444C-4570-9613-B3C63A6E36E2}"/>
              </a:ext>
            </a:extLst>
          </p:cNvPr>
          <p:cNvSpPr/>
          <p:nvPr/>
        </p:nvSpPr>
        <p:spPr>
          <a:xfrm>
            <a:off x="7839449" y="5914043"/>
            <a:ext cx="1123842" cy="307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7" name="Rectangle 35">
            <a:extLst>
              <a:ext uri="{FF2B5EF4-FFF2-40B4-BE49-F238E27FC236}">
                <a16:creationId xmlns:a16="http://schemas.microsoft.com/office/drawing/2014/main" xmlns="" id="{8729E7D1-2B84-404E-9A01-9A413721AA58}"/>
              </a:ext>
            </a:extLst>
          </p:cNvPr>
          <p:cNvSpPr/>
          <p:nvPr/>
        </p:nvSpPr>
        <p:spPr>
          <a:xfrm>
            <a:off x="9106194" y="5520020"/>
            <a:ext cx="1123842" cy="307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485454" y="33658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Benchmark Products</a:t>
            </a:r>
            <a:endParaRPr lang="en-US" dirty="0">
              <a:solidFill>
                <a:srgbClr val="3F3F3F"/>
              </a:solidFill>
              <a:latin typeface="DM Sans" pitchFamily="2" charset="0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64095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400"/>
            </a:pPr>
            <a:r>
              <a:rPr lang="en-US" b="1" dirty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Introduction</a:t>
            </a:r>
            <a:endParaRPr lang="en-US" dirty="0">
              <a:solidFill>
                <a:srgbClr val="3F3F3F"/>
              </a:solidFill>
              <a:latin typeface="DM Sans" pitchFamily="2" charset="0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Rectangle 68">
            <a:extLst>
              <a:ext uri="{FF2B5EF4-FFF2-40B4-BE49-F238E27FC236}">
                <a16:creationId xmlns:a16="http://schemas.microsoft.com/office/drawing/2014/main" xmlns="" id="{02425D8F-67CD-48FF-A8E0-7B081C2E1479}"/>
              </a:ext>
            </a:extLst>
          </p:cNvPr>
          <p:cNvSpPr/>
          <p:nvPr/>
        </p:nvSpPr>
        <p:spPr>
          <a:xfrm>
            <a:off x="914400" y="2524337"/>
            <a:ext cx="3960000" cy="1874145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xmlns="" id="{BB837BBB-274D-4AD9-9A46-4E41952270B4}"/>
              </a:ext>
            </a:extLst>
          </p:cNvPr>
          <p:cNvSpPr/>
          <p:nvPr/>
        </p:nvSpPr>
        <p:spPr>
          <a:xfrm>
            <a:off x="7297823" y="2515209"/>
            <a:ext cx="3960000" cy="1872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B241CB5-17AE-49E5-A431-80AF3EFA57AD}"/>
              </a:ext>
            </a:extLst>
          </p:cNvPr>
          <p:cNvSpPr txBox="1"/>
          <p:nvPr/>
        </p:nvSpPr>
        <p:spPr>
          <a:xfrm>
            <a:off x="914400" y="1816782"/>
            <a:ext cx="151216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3"/>
                </a:solidFill>
              </a:rPr>
              <a:t>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50AB458-7F75-4A66-94CF-F1132F873608}"/>
              </a:ext>
            </a:extLst>
          </p:cNvPr>
          <p:cNvSpPr txBox="1"/>
          <p:nvPr/>
        </p:nvSpPr>
        <p:spPr>
          <a:xfrm>
            <a:off x="8737543" y="4153638"/>
            <a:ext cx="252028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2"/>
                </a:solidFill>
              </a:rPr>
              <a:t>DOWN</a:t>
            </a:r>
          </a:p>
        </p:txBody>
      </p:sp>
      <p:grpSp>
        <p:nvGrpSpPr>
          <p:cNvPr id="7" name="Group 60">
            <a:extLst>
              <a:ext uri="{FF2B5EF4-FFF2-40B4-BE49-F238E27FC236}">
                <a16:creationId xmlns:a16="http://schemas.microsoft.com/office/drawing/2014/main" xmlns="" id="{49793893-184A-4407-A844-385FBE4E8057}"/>
              </a:ext>
            </a:extLst>
          </p:cNvPr>
          <p:cNvGrpSpPr/>
          <p:nvPr/>
        </p:nvGrpSpPr>
        <p:grpSpPr>
          <a:xfrm>
            <a:off x="4476760" y="1795129"/>
            <a:ext cx="1447516" cy="3312368"/>
            <a:chOff x="2952760" y="2204864"/>
            <a:chExt cx="1447516" cy="3312368"/>
          </a:xfrm>
        </p:grpSpPr>
        <p:sp>
          <p:nvSpPr>
            <p:cNvPr id="8" name="Up-Down Arrow 47">
              <a:extLst>
                <a:ext uri="{FF2B5EF4-FFF2-40B4-BE49-F238E27FC236}">
                  <a16:creationId xmlns:a16="http://schemas.microsoft.com/office/drawing/2014/main" xmlns="" id="{62728FFF-7E48-4BBE-B97D-1F2706FEC1AB}"/>
                </a:ext>
              </a:extLst>
            </p:cNvPr>
            <p:cNvSpPr/>
            <p:nvPr/>
          </p:nvSpPr>
          <p:spPr>
            <a:xfrm>
              <a:off x="2960116" y="2204864"/>
              <a:ext cx="1440160" cy="3312368"/>
            </a:xfrm>
            <a:prstGeom prst="upDownArrow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2700000" algn="tl" rotWithShape="0">
                <a:prstClr val="black">
                  <a:alpha val="4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Up-Down Arrow 45">
              <a:extLst>
                <a:ext uri="{FF2B5EF4-FFF2-40B4-BE49-F238E27FC236}">
                  <a16:creationId xmlns:a16="http://schemas.microsoft.com/office/drawing/2014/main" xmlns="" id="{4B94AA2B-E56C-4658-9889-C389AE4C5EE5}"/>
                </a:ext>
              </a:extLst>
            </p:cNvPr>
            <p:cNvSpPr/>
            <p:nvPr/>
          </p:nvSpPr>
          <p:spPr>
            <a:xfrm>
              <a:off x="2952760" y="2213742"/>
              <a:ext cx="720080" cy="2592288"/>
            </a:xfrm>
            <a:custGeom>
              <a:avLst/>
              <a:gdLst/>
              <a:ahLst/>
              <a:cxnLst/>
              <a:rect l="l" t="t" r="r" b="b"/>
              <a:pathLst>
                <a:path w="720080" h="2592288">
                  <a:moveTo>
                    <a:pt x="720080" y="0"/>
                  </a:moveTo>
                  <a:lnTo>
                    <a:pt x="720080" y="720080"/>
                  </a:lnTo>
                  <a:lnTo>
                    <a:pt x="720080" y="2592288"/>
                  </a:lnTo>
                  <a:lnTo>
                    <a:pt x="360040" y="2592288"/>
                  </a:lnTo>
                  <a:lnTo>
                    <a:pt x="360040" y="720080"/>
                  </a:lnTo>
                  <a:lnTo>
                    <a:pt x="0" y="7200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Up-Down Arrow 45">
              <a:extLst>
                <a:ext uri="{FF2B5EF4-FFF2-40B4-BE49-F238E27FC236}">
                  <a16:creationId xmlns:a16="http://schemas.microsoft.com/office/drawing/2014/main" xmlns="" id="{1EEE90A6-6C8F-4955-AB7C-0B4FADD85B32}"/>
                </a:ext>
              </a:extLst>
            </p:cNvPr>
            <p:cNvSpPr/>
            <p:nvPr/>
          </p:nvSpPr>
          <p:spPr>
            <a:xfrm>
              <a:off x="3672840" y="2213742"/>
              <a:ext cx="720080" cy="720080"/>
            </a:xfrm>
            <a:custGeom>
              <a:avLst/>
              <a:gdLst/>
              <a:ahLst/>
              <a:cxnLst/>
              <a:rect l="l" t="t" r="r" b="b"/>
              <a:pathLst>
                <a:path w="720080" h="720080">
                  <a:moveTo>
                    <a:pt x="0" y="0"/>
                  </a:moveTo>
                  <a:lnTo>
                    <a:pt x="720080" y="720080"/>
                  </a:lnTo>
                  <a:lnTo>
                    <a:pt x="360040" y="720080"/>
                  </a:lnTo>
                  <a:lnTo>
                    <a:pt x="0" y="720080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1" name="Group 66">
            <a:extLst>
              <a:ext uri="{FF2B5EF4-FFF2-40B4-BE49-F238E27FC236}">
                <a16:creationId xmlns:a16="http://schemas.microsoft.com/office/drawing/2014/main" xmlns="" id="{EFF7CD3D-AD5A-486D-88BB-5E2FCBA01730}"/>
              </a:ext>
            </a:extLst>
          </p:cNvPr>
          <p:cNvGrpSpPr/>
          <p:nvPr/>
        </p:nvGrpSpPr>
        <p:grpSpPr>
          <a:xfrm>
            <a:off x="6240016" y="1795129"/>
            <a:ext cx="1440160" cy="3312368"/>
            <a:chOff x="4716016" y="2204864"/>
            <a:chExt cx="1440160" cy="3312368"/>
          </a:xfrm>
        </p:grpSpPr>
        <p:sp>
          <p:nvSpPr>
            <p:cNvPr id="12" name="Up-Down Arrow 52">
              <a:extLst>
                <a:ext uri="{FF2B5EF4-FFF2-40B4-BE49-F238E27FC236}">
                  <a16:creationId xmlns:a16="http://schemas.microsoft.com/office/drawing/2014/main" xmlns="" id="{BDE1A697-7304-4E93-A579-7E274B41B0D2}"/>
                </a:ext>
              </a:extLst>
            </p:cNvPr>
            <p:cNvSpPr/>
            <p:nvPr/>
          </p:nvSpPr>
          <p:spPr>
            <a:xfrm>
              <a:off x="4716016" y="2204864"/>
              <a:ext cx="1440160" cy="3312368"/>
            </a:xfrm>
            <a:prstGeom prst="upDown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8100" dist="12700" dir="2700000" algn="tl" rotWithShape="0">
                <a:prstClr val="black">
                  <a:alpha val="4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Up-Down Arrow 46">
              <a:extLst>
                <a:ext uri="{FF2B5EF4-FFF2-40B4-BE49-F238E27FC236}">
                  <a16:creationId xmlns:a16="http://schemas.microsoft.com/office/drawing/2014/main" xmlns="" id="{C8E2F1F9-0A74-4E02-9BF2-510CFE6E6DBB}"/>
                </a:ext>
              </a:extLst>
            </p:cNvPr>
            <p:cNvSpPr/>
            <p:nvPr/>
          </p:nvSpPr>
          <p:spPr>
            <a:xfrm>
              <a:off x="4716016" y="2924944"/>
              <a:ext cx="728958" cy="2592288"/>
            </a:xfrm>
            <a:custGeom>
              <a:avLst/>
              <a:gdLst/>
              <a:ahLst/>
              <a:cxnLst/>
              <a:rect l="l" t="t" r="r" b="b"/>
              <a:pathLst>
                <a:path w="728958" h="2592288">
                  <a:moveTo>
                    <a:pt x="360040" y="0"/>
                  </a:moveTo>
                  <a:lnTo>
                    <a:pt x="720080" y="0"/>
                  </a:lnTo>
                  <a:lnTo>
                    <a:pt x="720080" y="1872208"/>
                  </a:lnTo>
                  <a:lnTo>
                    <a:pt x="728958" y="1872208"/>
                  </a:lnTo>
                  <a:lnTo>
                    <a:pt x="728958" y="2583410"/>
                  </a:lnTo>
                  <a:lnTo>
                    <a:pt x="720080" y="2592288"/>
                  </a:lnTo>
                  <a:lnTo>
                    <a:pt x="0" y="1872208"/>
                  </a:lnTo>
                  <a:lnTo>
                    <a:pt x="360040" y="18722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Up-Down Arrow 46">
              <a:extLst>
                <a:ext uri="{FF2B5EF4-FFF2-40B4-BE49-F238E27FC236}">
                  <a16:creationId xmlns:a16="http://schemas.microsoft.com/office/drawing/2014/main" xmlns="" id="{C569FBB4-E67B-4F61-AE5A-31546B1DDD78}"/>
                </a:ext>
              </a:extLst>
            </p:cNvPr>
            <p:cNvSpPr/>
            <p:nvPr/>
          </p:nvSpPr>
          <p:spPr>
            <a:xfrm>
              <a:off x="5427218" y="2916318"/>
              <a:ext cx="728958" cy="2592288"/>
            </a:xfrm>
            <a:custGeom>
              <a:avLst/>
              <a:gdLst/>
              <a:ahLst/>
              <a:cxnLst/>
              <a:rect l="l" t="t" r="r" b="b"/>
              <a:pathLst>
                <a:path w="728958" h="2592288">
                  <a:moveTo>
                    <a:pt x="0" y="0"/>
                  </a:moveTo>
                  <a:lnTo>
                    <a:pt x="8878" y="0"/>
                  </a:lnTo>
                  <a:lnTo>
                    <a:pt x="8878" y="1872208"/>
                  </a:lnTo>
                  <a:lnTo>
                    <a:pt x="368918" y="1872208"/>
                  </a:lnTo>
                  <a:lnTo>
                    <a:pt x="728958" y="1872208"/>
                  </a:lnTo>
                  <a:lnTo>
                    <a:pt x="8878" y="2592288"/>
                  </a:lnTo>
                  <a:lnTo>
                    <a:pt x="0" y="258341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5" name="Group 73">
            <a:extLst>
              <a:ext uri="{FF2B5EF4-FFF2-40B4-BE49-F238E27FC236}">
                <a16:creationId xmlns:a16="http://schemas.microsoft.com/office/drawing/2014/main" xmlns="" id="{5CC7BF7B-9F55-4679-91D3-DDE56CF0BDAF}"/>
              </a:ext>
            </a:extLst>
          </p:cNvPr>
          <p:cNvGrpSpPr/>
          <p:nvPr/>
        </p:nvGrpSpPr>
        <p:grpSpPr>
          <a:xfrm>
            <a:off x="1103640" y="2659540"/>
            <a:ext cx="3602026" cy="1653319"/>
            <a:chOff x="215741" y="3160676"/>
            <a:chExt cx="2916101" cy="165331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2325103E-DA99-4957-82E8-922E66FA8B88}"/>
                </a:ext>
              </a:extLst>
            </p:cNvPr>
            <p:cNvSpPr txBox="1"/>
            <p:nvPr/>
          </p:nvSpPr>
          <p:spPr>
            <a:xfrm>
              <a:off x="223644" y="3160676"/>
              <a:ext cx="2908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Contents A 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024BFCA1-49E7-4DD5-80C9-7EC3B8FCF281}"/>
                </a:ext>
              </a:extLst>
            </p:cNvPr>
            <p:cNvSpPr txBox="1"/>
            <p:nvPr/>
          </p:nvSpPr>
          <p:spPr>
            <a:xfrm>
              <a:off x="215741" y="3429000"/>
              <a:ext cx="2916100" cy="13849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 I believe that this Template will your Time.</a:t>
              </a:r>
            </a:p>
            <a:p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believe that this Template will your Time.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74">
            <a:extLst>
              <a:ext uri="{FF2B5EF4-FFF2-40B4-BE49-F238E27FC236}">
                <a16:creationId xmlns:a16="http://schemas.microsoft.com/office/drawing/2014/main" xmlns="" id="{E26DD443-18BC-4FC5-B349-78E3F1B61B54}"/>
              </a:ext>
            </a:extLst>
          </p:cNvPr>
          <p:cNvGrpSpPr/>
          <p:nvPr/>
        </p:nvGrpSpPr>
        <p:grpSpPr>
          <a:xfrm>
            <a:off x="7463437" y="2659540"/>
            <a:ext cx="3638572" cy="1653319"/>
            <a:chOff x="215740" y="3160676"/>
            <a:chExt cx="2945688" cy="165331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84FAB551-DC9D-4F50-9575-AC6D11AE811D}"/>
                </a:ext>
              </a:extLst>
            </p:cNvPr>
            <p:cNvSpPr txBox="1"/>
            <p:nvPr/>
          </p:nvSpPr>
          <p:spPr>
            <a:xfrm>
              <a:off x="223644" y="3160676"/>
              <a:ext cx="2937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Contents B 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D465D424-219E-4BD6-AC40-F36258F0E7E1}"/>
                </a:ext>
              </a:extLst>
            </p:cNvPr>
            <p:cNvSpPr txBox="1"/>
            <p:nvPr/>
          </p:nvSpPr>
          <p:spPr>
            <a:xfrm>
              <a:off x="215740" y="3429000"/>
              <a:ext cx="2945687" cy="13849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 I believe that this Template will your Time.</a:t>
              </a:r>
            </a:p>
            <a:p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believe that this Template will your Time.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">
            <a:extLst>
              <a:ext uri="{FF2B5EF4-FFF2-40B4-BE49-F238E27FC236}">
                <a16:creationId xmlns:a16="http://schemas.microsoft.com/office/drawing/2014/main" xmlns="" id="{587A1ED8-6229-45C1-B953-A4F0CF6E188C}"/>
              </a:ext>
            </a:extLst>
          </p:cNvPr>
          <p:cNvGrpSpPr/>
          <p:nvPr/>
        </p:nvGrpSpPr>
        <p:grpSpPr>
          <a:xfrm>
            <a:off x="914400" y="5210416"/>
            <a:ext cx="4999646" cy="875246"/>
            <a:chOff x="179511" y="5240233"/>
            <a:chExt cx="4212145" cy="87524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AC798D5E-E4E1-4330-9668-F23E5C6275A4}"/>
                </a:ext>
              </a:extLst>
            </p:cNvPr>
            <p:cNvSpPr txBox="1"/>
            <p:nvPr/>
          </p:nvSpPr>
          <p:spPr>
            <a:xfrm>
              <a:off x="179512" y="5469148"/>
              <a:ext cx="4212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7FD922A2-ABDF-41D1-80F9-A79034A4E279}"/>
                </a:ext>
              </a:extLst>
            </p:cNvPr>
            <p:cNvSpPr txBox="1"/>
            <p:nvPr/>
          </p:nvSpPr>
          <p:spPr>
            <a:xfrm>
              <a:off x="179511" y="5240233"/>
              <a:ext cx="4212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A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Group 1">
            <a:extLst>
              <a:ext uri="{FF2B5EF4-FFF2-40B4-BE49-F238E27FC236}">
                <a16:creationId xmlns:a16="http://schemas.microsoft.com/office/drawing/2014/main" xmlns="" id="{F4B12F6A-4AAF-447E-993C-16DE88BFDCB6}"/>
              </a:ext>
            </a:extLst>
          </p:cNvPr>
          <p:cNvGrpSpPr/>
          <p:nvPr/>
        </p:nvGrpSpPr>
        <p:grpSpPr>
          <a:xfrm>
            <a:off x="6274155" y="5217139"/>
            <a:ext cx="4999645" cy="875246"/>
            <a:chOff x="4670641" y="5246956"/>
            <a:chExt cx="4212145" cy="87524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7DFE2B32-2532-4269-B0E2-BFBE9DE2FFBF}"/>
                </a:ext>
              </a:extLst>
            </p:cNvPr>
            <p:cNvSpPr txBox="1"/>
            <p:nvPr/>
          </p:nvSpPr>
          <p:spPr>
            <a:xfrm>
              <a:off x="4670642" y="5475871"/>
              <a:ext cx="4212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F7519610-C519-4E9B-AB4C-4B525854DEE9}"/>
                </a:ext>
              </a:extLst>
            </p:cNvPr>
            <p:cNvSpPr txBox="1"/>
            <p:nvPr/>
          </p:nvSpPr>
          <p:spPr>
            <a:xfrm>
              <a:off x="4670641" y="5246956"/>
              <a:ext cx="4212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B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206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3" name="Arrow: Chevron 1">
            <a:extLst>
              <a:ext uri="{FF2B5EF4-FFF2-40B4-BE49-F238E27FC236}">
                <a16:creationId xmlns:a16="http://schemas.microsoft.com/office/drawing/2014/main" xmlns="" id="{0B6E9D80-65A0-4F30-AA14-603431121CBC}"/>
              </a:ext>
            </a:extLst>
          </p:cNvPr>
          <p:cNvSpPr/>
          <p:nvPr/>
        </p:nvSpPr>
        <p:spPr>
          <a:xfrm>
            <a:off x="946672" y="3751733"/>
            <a:ext cx="2198145" cy="427616"/>
          </a:xfrm>
          <a:prstGeom prst="chevron">
            <a:avLst>
              <a:gd name="adj" fmla="val 5251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Arrow: Chevron 4">
            <a:extLst>
              <a:ext uri="{FF2B5EF4-FFF2-40B4-BE49-F238E27FC236}">
                <a16:creationId xmlns:a16="http://schemas.microsoft.com/office/drawing/2014/main" xmlns="" id="{D5A0EEAD-B0B2-442E-8E31-E46CC61836AE}"/>
              </a:ext>
            </a:extLst>
          </p:cNvPr>
          <p:cNvSpPr/>
          <p:nvPr/>
        </p:nvSpPr>
        <p:spPr>
          <a:xfrm>
            <a:off x="2973593" y="3751733"/>
            <a:ext cx="2198145" cy="427616"/>
          </a:xfrm>
          <a:prstGeom prst="chevron">
            <a:avLst>
              <a:gd name="adj" fmla="val 5251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rrow: Chevron 5">
            <a:extLst>
              <a:ext uri="{FF2B5EF4-FFF2-40B4-BE49-F238E27FC236}">
                <a16:creationId xmlns:a16="http://schemas.microsoft.com/office/drawing/2014/main" xmlns="" id="{5496C90F-F947-41A1-8DC6-E86FA64C8259}"/>
              </a:ext>
            </a:extLst>
          </p:cNvPr>
          <p:cNvSpPr/>
          <p:nvPr/>
        </p:nvSpPr>
        <p:spPr>
          <a:xfrm>
            <a:off x="5000514" y="3751733"/>
            <a:ext cx="2198145" cy="427616"/>
          </a:xfrm>
          <a:prstGeom prst="chevron">
            <a:avLst>
              <a:gd name="adj" fmla="val 525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hevron 6">
            <a:extLst>
              <a:ext uri="{FF2B5EF4-FFF2-40B4-BE49-F238E27FC236}">
                <a16:creationId xmlns:a16="http://schemas.microsoft.com/office/drawing/2014/main" xmlns="" id="{C66EF2B3-0EBB-4257-9F8B-EF36FF7057CC}"/>
              </a:ext>
            </a:extLst>
          </p:cNvPr>
          <p:cNvSpPr/>
          <p:nvPr/>
        </p:nvSpPr>
        <p:spPr>
          <a:xfrm>
            <a:off x="7027435" y="3751733"/>
            <a:ext cx="2198145" cy="427616"/>
          </a:xfrm>
          <a:prstGeom prst="chevron">
            <a:avLst>
              <a:gd name="adj" fmla="val 5251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hevron 7">
            <a:extLst>
              <a:ext uri="{FF2B5EF4-FFF2-40B4-BE49-F238E27FC236}">
                <a16:creationId xmlns:a16="http://schemas.microsoft.com/office/drawing/2014/main" xmlns="" id="{7D759B3E-E3A3-4B94-964C-41EC2928D6AE}"/>
              </a:ext>
            </a:extLst>
          </p:cNvPr>
          <p:cNvSpPr/>
          <p:nvPr/>
        </p:nvSpPr>
        <p:spPr>
          <a:xfrm>
            <a:off x="9054357" y="3751733"/>
            <a:ext cx="2198145" cy="427616"/>
          </a:xfrm>
          <a:prstGeom prst="chevron">
            <a:avLst>
              <a:gd name="adj" fmla="val 5251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10">
            <a:extLst>
              <a:ext uri="{FF2B5EF4-FFF2-40B4-BE49-F238E27FC236}">
                <a16:creationId xmlns:a16="http://schemas.microsoft.com/office/drawing/2014/main" xmlns="" id="{8D6B4EAA-D517-4133-A995-B42F6179818F}"/>
              </a:ext>
            </a:extLst>
          </p:cNvPr>
          <p:cNvGrpSpPr/>
          <p:nvPr/>
        </p:nvGrpSpPr>
        <p:grpSpPr>
          <a:xfrm>
            <a:off x="1743185" y="3662982"/>
            <a:ext cx="605118" cy="1084357"/>
            <a:chOff x="1710911" y="3340249"/>
            <a:chExt cx="605118" cy="1084357"/>
          </a:xfrm>
        </p:grpSpPr>
        <p:sp>
          <p:nvSpPr>
            <p:cNvPr id="9" name="Oval 2">
              <a:extLst>
                <a:ext uri="{FF2B5EF4-FFF2-40B4-BE49-F238E27FC236}">
                  <a16:creationId xmlns:a16="http://schemas.microsoft.com/office/drawing/2014/main" xmlns="" id="{D1DB94B0-BA25-4299-8F4B-26E66D4BCAF5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ircle: Hollow 8">
              <a:extLst>
                <a:ext uri="{FF2B5EF4-FFF2-40B4-BE49-F238E27FC236}">
                  <a16:creationId xmlns:a16="http://schemas.microsoft.com/office/drawing/2014/main" xmlns="" id="{CE49365B-23F2-4576-B7EC-F5FBA8837767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9">
              <a:extLst>
                <a:ext uri="{FF2B5EF4-FFF2-40B4-BE49-F238E27FC236}">
                  <a16:creationId xmlns:a16="http://schemas.microsoft.com/office/drawing/2014/main" xmlns="" id="{849EA05C-AD96-4314-A163-F2251AF641A4}"/>
                </a:ext>
              </a:extLst>
            </p:cNvPr>
            <p:cNvCxnSpPr>
              <a:cxnSpLocks/>
            </p:cNvCxnSpPr>
            <p:nvPr/>
          </p:nvCxnSpPr>
          <p:spPr>
            <a:xfrm>
              <a:off x="2013470" y="3881943"/>
              <a:ext cx="0" cy="542663"/>
            </a:xfrm>
            <a:prstGeom prst="line">
              <a:avLst/>
            </a:prstGeom>
            <a:ln w="19050">
              <a:solidFill>
                <a:schemeClr val="accent6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E3EA9FE5-AB14-4851-BD47-1638B12C8E0A}"/>
              </a:ext>
            </a:extLst>
          </p:cNvPr>
          <p:cNvGrpSpPr/>
          <p:nvPr/>
        </p:nvGrpSpPr>
        <p:grpSpPr>
          <a:xfrm>
            <a:off x="3770106" y="3183744"/>
            <a:ext cx="605118" cy="1084356"/>
            <a:chOff x="1710911" y="2861011"/>
            <a:chExt cx="605118" cy="108435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7A79D5-2A29-48D6-A462-0F2742166190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ircle: Hollow 13">
              <a:extLst>
                <a:ext uri="{FF2B5EF4-FFF2-40B4-BE49-F238E27FC236}">
                  <a16:creationId xmlns:a16="http://schemas.microsoft.com/office/drawing/2014/main" xmlns="" id="{1ECF7A77-D0D9-4941-A8A9-6C85EC929665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759A4ADD-6EBE-414E-A713-8A8AA5A13C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3470" y="2861011"/>
              <a:ext cx="0" cy="542663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0D48E063-EC4A-4BAA-8D41-BD5D28089110}"/>
              </a:ext>
            </a:extLst>
          </p:cNvPr>
          <p:cNvGrpSpPr/>
          <p:nvPr/>
        </p:nvGrpSpPr>
        <p:grpSpPr>
          <a:xfrm>
            <a:off x="5797027" y="3662982"/>
            <a:ext cx="605118" cy="1084357"/>
            <a:chOff x="1710911" y="3340249"/>
            <a:chExt cx="605118" cy="108435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A79CC4ED-40D6-4DAD-8605-BCB53D7FE719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ircle: Hollow 17">
              <a:extLst>
                <a:ext uri="{FF2B5EF4-FFF2-40B4-BE49-F238E27FC236}">
                  <a16:creationId xmlns:a16="http://schemas.microsoft.com/office/drawing/2014/main" xmlns="" id="{C5475E50-E7BE-45BE-A411-DE97D0F7CAC8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5CFDA128-E99E-4D5A-BAB3-D6FC6B472879}"/>
                </a:ext>
              </a:extLst>
            </p:cNvPr>
            <p:cNvCxnSpPr>
              <a:cxnSpLocks/>
            </p:cNvCxnSpPr>
            <p:nvPr/>
          </p:nvCxnSpPr>
          <p:spPr>
            <a:xfrm>
              <a:off x="2013470" y="3881943"/>
              <a:ext cx="0" cy="542663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2ADFF1A2-2B0E-4A9A-BFB6-D893BDB9F944}"/>
              </a:ext>
            </a:extLst>
          </p:cNvPr>
          <p:cNvGrpSpPr/>
          <p:nvPr/>
        </p:nvGrpSpPr>
        <p:grpSpPr>
          <a:xfrm>
            <a:off x="7823948" y="3183744"/>
            <a:ext cx="605118" cy="1084356"/>
            <a:chOff x="1710911" y="2861011"/>
            <a:chExt cx="605118" cy="108435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CDFEF34D-108F-47B9-8450-73367D70007D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ircle: Hollow 21">
              <a:extLst>
                <a:ext uri="{FF2B5EF4-FFF2-40B4-BE49-F238E27FC236}">
                  <a16:creationId xmlns:a16="http://schemas.microsoft.com/office/drawing/2014/main" xmlns="" id="{525B59BF-8B27-4E27-9065-26C22D128FA2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50B4D524-9B26-476E-B5BB-C40AC99B66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3470" y="2861011"/>
              <a:ext cx="0" cy="542663"/>
            </a:xfrm>
            <a:prstGeom prst="line">
              <a:avLst/>
            </a:prstGeom>
            <a:ln w="19050">
              <a:solidFill>
                <a:schemeClr val="accent3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E88F0725-E508-40E9-8FC5-B6599F3FAE74}"/>
              </a:ext>
            </a:extLst>
          </p:cNvPr>
          <p:cNvGrpSpPr/>
          <p:nvPr/>
        </p:nvGrpSpPr>
        <p:grpSpPr>
          <a:xfrm>
            <a:off x="9850870" y="3662982"/>
            <a:ext cx="605118" cy="1084357"/>
            <a:chOff x="1710911" y="3340249"/>
            <a:chExt cx="605118" cy="108435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C7E986DC-A1AF-41CA-BD34-8E3132B7C720}"/>
                </a:ext>
              </a:extLst>
            </p:cNvPr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ircle: Hollow 25">
              <a:extLst>
                <a:ext uri="{FF2B5EF4-FFF2-40B4-BE49-F238E27FC236}">
                  <a16:creationId xmlns:a16="http://schemas.microsoft.com/office/drawing/2014/main" xmlns="" id="{841BDB97-83B6-4940-9FD7-6FB9A15C433F}"/>
                </a:ext>
              </a:extLst>
            </p:cNvPr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name="adj" fmla="val 1754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19CFC597-DF62-4D7D-B221-019F2752D9A7}"/>
                </a:ext>
              </a:extLst>
            </p:cNvPr>
            <p:cNvCxnSpPr>
              <a:cxnSpLocks/>
            </p:cNvCxnSpPr>
            <p:nvPr/>
          </p:nvCxnSpPr>
          <p:spPr>
            <a:xfrm>
              <a:off x="2013470" y="3881943"/>
              <a:ext cx="0" cy="542663"/>
            </a:xfrm>
            <a:prstGeom prst="line">
              <a:avLst/>
            </a:prstGeom>
            <a:ln w="19050">
              <a:solidFill>
                <a:schemeClr val="accent4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113">
            <a:extLst>
              <a:ext uri="{FF2B5EF4-FFF2-40B4-BE49-F238E27FC236}">
                <a16:creationId xmlns:a16="http://schemas.microsoft.com/office/drawing/2014/main" xmlns="" id="{6F70A285-D278-4862-A35B-6CCC2CFEE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165" y="3006700"/>
            <a:ext cx="13331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2018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FC0A2AC-098C-4B8A-80FD-9FA39481C353}"/>
              </a:ext>
            </a:extLst>
          </p:cNvPr>
          <p:cNvSpPr txBox="1"/>
          <p:nvPr/>
        </p:nvSpPr>
        <p:spPr>
          <a:xfrm>
            <a:off x="3388632" y="4489090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6BB93EB-2FE9-4A98-B921-3603CD315D95}"/>
              </a:ext>
            </a:extLst>
          </p:cNvPr>
          <p:cNvSpPr txBox="1"/>
          <p:nvPr/>
        </p:nvSpPr>
        <p:spPr>
          <a:xfrm>
            <a:off x="5418047" y="3006700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2020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C775E85-F14E-4677-9296-12B4907722A2}"/>
              </a:ext>
            </a:extLst>
          </p:cNvPr>
          <p:cNvSpPr txBox="1"/>
          <p:nvPr/>
        </p:nvSpPr>
        <p:spPr>
          <a:xfrm>
            <a:off x="7447462" y="4489090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2021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726A16F-B00C-450C-9832-03D8D1B9ECDA}"/>
              </a:ext>
            </a:extLst>
          </p:cNvPr>
          <p:cNvSpPr txBox="1"/>
          <p:nvPr/>
        </p:nvSpPr>
        <p:spPr>
          <a:xfrm>
            <a:off x="9476876" y="2979899"/>
            <a:ext cx="13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2022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3" name="Group 19">
            <a:extLst>
              <a:ext uri="{FF2B5EF4-FFF2-40B4-BE49-F238E27FC236}">
                <a16:creationId xmlns:a16="http://schemas.microsoft.com/office/drawing/2014/main" xmlns="" id="{6AAE025F-6EA4-4E90-B1C8-28160B80E672}"/>
              </a:ext>
            </a:extLst>
          </p:cNvPr>
          <p:cNvGrpSpPr/>
          <p:nvPr/>
        </p:nvGrpSpPr>
        <p:grpSpPr>
          <a:xfrm>
            <a:off x="2883798" y="1651268"/>
            <a:ext cx="2370254" cy="1301002"/>
            <a:chOff x="2543198" y="4388490"/>
            <a:chExt cx="2577763" cy="130100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E3F19866-9B2E-47FF-B021-081273C9CC4F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827FA97A-C840-42A8-A20F-5F50B32937A3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22">
            <a:extLst>
              <a:ext uri="{FF2B5EF4-FFF2-40B4-BE49-F238E27FC236}">
                <a16:creationId xmlns:a16="http://schemas.microsoft.com/office/drawing/2014/main" xmlns="" id="{FD55D97B-8F68-4D30-A42E-852E236F2CC4}"/>
              </a:ext>
            </a:extLst>
          </p:cNvPr>
          <p:cNvGrpSpPr/>
          <p:nvPr/>
        </p:nvGrpSpPr>
        <p:grpSpPr>
          <a:xfrm>
            <a:off x="6937948" y="1674105"/>
            <a:ext cx="2370254" cy="1301002"/>
            <a:chOff x="2543198" y="4388490"/>
            <a:chExt cx="2577763" cy="130100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838FB8CC-B4F4-4708-8F09-EC6EF8FDC279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A043992B-60D8-4BC1-A870-498DE63E1B37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25">
            <a:extLst>
              <a:ext uri="{FF2B5EF4-FFF2-40B4-BE49-F238E27FC236}">
                <a16:creationId xmlns:a16="http://schemas.microsoft.com/office/drawing/2014/main" xmlns="" id="{422BDAF4-79B3-41C9-BD93-BA9FC56FE8C7}"/>
              </a:ext>
            </a:extLst>
          </p:cNvPr>
          <p:cNvGrpSpPr/>
          <p:nvPr/>
        </p:nvGrpSpPr>
        <p:grpSpPr>
          <a:xfrm>
            <a:off x="4910873" y="4978252"/>
            <a:ext cx="2370254" cy="1301002"/>
            <a:chOff x="2543198" y="4388490"/>
            <a:chExt cx="2577763" cy="130100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0181F897-0418-47E4-8EDD-7E1826F43137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6C409BCE-C694-460B-A7A0-0DAFB3FFF806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28">
            <a:extLst>
              <a:ext uri="{FF2B5EF4-FFF2-40B4-BE49-F238E27FC236}">
                <a16:creationId xmlns:a16="http://schemas.microsoft.com/office/drawing/2014/main" xmlns="" id="{371BCCD7-0892-473A-B4CD-DD29FF87C5B9}"/>
              </a:ext>
            </a:extLst>
          </p:cNvPr>
          <p:cNvGrpSpPr/>
          <p:nvPr/>
        </p:nvGrpSpPr>
        <p:grpSpPr>
          <a:xfrm>
            <a:off x="856723" y="4950756"/>
            <a:ext cx="2370254" cy="1328498"/>
            <a:chOff x="2543198" y="4360994"/>
            <a:chExt cx="2577763" cy="132849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1DFDE9CA-5654-4F39-AFAA-B0B7398B9E61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2467CA2E-A26A-4EDE-8AEB-1FD2E7C28A18}"/>
                </a:ext>
              </a:extLst>
            </p:cNvPr>
            <p:cNvSpPr txBox="1"/>
            <p:nvPr/>
          </p:nvSpPr>
          <p:spPr>
            <a:xfrm>
              <a:off x="2543198" y="4360994"/>
              <a:ext cx="2577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31">
            <a:extLst>
              <a:ext uri="{FF2B5EF4-FFF2-40B4-BE49-F238E27FC236}">
                <a16:creationId xmlns:a16="http://schemas.microsoft.com/office/drawing/2014/main" xmlns="" id="{FB28A1A7-A60F-48B1-A860-CE786BDB9A8C}"/>
              </a:ext>
            </a:extLst>
          </p:cNvPr>
          <p:cNvGrpSpPr/>
          <p:nvPr/>
        </p:nvGrpSpPr>
        <p:grpSpPr>
          <a:xfrm>
            <a:off x="8965024" y="4978252"/>
            <a:ext cx="2370254" cy="1301002"/>
            <a:chOff x="2543198" y="4388490"/>
            <a:chExt cx="2577763" cy="130100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B374671B-A4E0-4DEC-B225-75E9DDCC9C12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189D1813-4FE4-4CB5-86EB-CA35EA19B544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25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5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3157</TotalTime>
  <Words>4799</Words>
  <Application>Microsoft Office PowerPoint</Application>
  <PresentationFormat>Widescreen</PresentationFormat>
  <Paragraphs>573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63" baseType="lpstr">
      <vt:lpstr>Arial Unicode MS</vt:lpstr>
      <vt:lpstr>맑은 고딕</vt:lpstr>
      <vt:lpstr>Arial</vt:lpstr>
      <vt:lpstr>Arial Black</vt:lpstr>
      <vt:lpstr>Calibri</vt:lpstr>
      <vt:lpstr>Century Schoolbook</vt:lpstr>
      <vt:lpstr>DM Sans</vt:lpstr>
      <vt:lpstr>FZShuTi</vt:lpstr>
      <vt:lpstr>Roboto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Sabbir Ahmed</cp:lastModifiedBy>
  <cp:revision>103</cp:revision>
  <dcterms:created xsi:type="dcterms:W3CDTF">2020-01-20T05:08:25Z</dcterms:created>
  <dcterms:modified xsi:type="dcterms:W3CDTF">2024-02-08T03:44:34Z</dcterms:modified>
</cp:coreProperties>
</file>