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4"/>
  </p:notesMasterIdLst>
  <p:sldIdLst>
    <p:sldId id="347" r:id="rId4"/>
    <p:sldId id="298" r:id="rId5"/>
    <p:sldId id="351" r:id="rId6"/>
    <p:sldId id="352" r:id="rId7"/>
    <p:sldId id="330" r:id="rId8"/>
    <p:sldId id="304" r:id="rId9"/>
    <p:sldId id="355" r:id="rId10"/>
    <p:sldId id="353" r:id="rId11"/>
    <p:sldId id="349" r:id="rId12"/>
    <p:sldId id="350" r:id="rId13"/>
    <p:sldId id="260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299" r:id="rId47"/>
    <p:sldId id="300" r:id="rId48"/>
    <p:sldId id="346" r:id="rId49"/>
    <p:sldId id="302" r:id="rId50"/>
    <p:sldId id="303" r:id="rId51"/>
    <p:sldId id="305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3F3"/>
    <a:srgbClr val="FFCCCC"/>
    <a:srgbClr val="7F0000"/>
    <a:srgbClr val="FF9999"/>
    <a:srgbClr val="DED8F8"/>
    <a:srgbClr val="7030A0"/>
    <a:srgbClr val="F56727"/>
    <a:srgbClr val="00B050"/>
    <a:srgbClr val="FF0000"/>
    <a:srgbClr val="5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42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0EF-44B5-9904-61E09CFEBC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C0EF-44B5-9904-61E09CFEBCA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C0EF-44B5-9904-61E09CFEBC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C0EF-44B5-9904-61E09CFEBCA5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EF-44B5-9904-61E09CFEBC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EF-44B5-9904-61E09CFEB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8985136"/>
        <c:axId val="518976432"/>
      </c:barChart>
      <c:catAx>
        <c:axId val="518985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18976432"/>
        <c:crosses val="autoZero"/>
        <c:auto val="1"/>
        <c:lblAlgn val="ctr"/>
        <c:lblOffset val="100"/>
        <c:noMultiLvlLbl val="0"/>
      </c:catAx>
      <c:valAx>
        <c:axId val="5189764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189851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AE3-4220-B700-D591E8EE33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5AE3-4220-B700-D591E8EE33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5AE3-4220-B700-D591E8EE33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5AE3-4220-B700-D591E8EE333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3-4220-B700-D591E8EE3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90856584300146"/>
          <c:y val="7.1774991022222151E-2"/>
          <c:w val="0.71344352783758958"/>
          <c:h val="0.8722394114076380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5-49EA-9B2E-4B5DB90C22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5-49EA-9B2E-4B5DB90C2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1943712"/>
        <c:axId val="751946432"/>
      </c:radarChart>
      <c:catAx>
        <c:axId val="7519437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751946432"/>
        <c:crosses val="autoZero"/>
        <c:auto val="1"/>
        <c:lblAlgn val="ctr"/>
        <c:lblOffset val="100"/>
        <c:noMultiLvlLbl val="0"/>
      </c:catAx>
      <c:valAx>
        <c:axId val="751946432"/>
        <c:scaling>
          <c:orientation val="minMax"/>
        </c:scaling>
        <c:delete val="0"/>
        <c:axPos val="l"/>
        <c:majorGridlines>
          <c:spPr>
            <a:ln w="15875">
              <a:solidFill>
                <a:schemeClr val="bg1">
                  <a:lumMod val="65000"/>
                </a:schemeClr>
              </a:solidFill>
              <a:prstDash val="sysDash"/>
            </a:ln>
          </c:spPr>
        </c:majorGridlines>
        <c:numFmt formatCode="General" sourceLinked="1"/>
        <c:majorTickMark val="cross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751943712"/>
        <c:crosses val="autoZero"/>
        <c:crossBetween val="between"/>
      </c:valAx>
      <c:spPr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F4A4A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5ED-496F-AD24-4790BD4314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05ED-496F-AD24-4790BD43141F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ED-496F-AD24-4790BD431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751944800"/>
        <c:axId val="751946976"/>
      </c:barChart>
      <c:catAx>
        <c:axId val="75194480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751946976"/>
        <c:crosses val="autoZero"/>
        <c:auto val="1"/>
        <c:lblAlgn val="ctr"/>
        <c:lblOffset val="100"/>
        <c:noMultiLvlLbl val="0"/>
      </c:catAx>
      <c:valAx>
        <c:axId val="75194697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7519448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50F7605-A96E-467B-B520-710A70E7719F}"/>
              </a:ext>
            </a:extLst>
          </p:cNvPr>
          <p:cNvSpPr/>
          <p:nvPr userDrawn="1"/>
        </p:nvSpPr>
        <p:spPr>
          <a:xfrm>
            <a:off x="0" y="-1"/>
            <a:ext cx="4617008" cy="6508888"/>
          </a:xfrm>
          <a:custGeom>
            <a:avLst/>
            <a:gdLst>
              <a:gd name="connsiteX0" fmla="*/ 1362564 w 4617008"/>
              <a:gd name="connsiteY0" fmla="*/ 0 h 6508888"/>
              <a:gd name="connsiteX1" fmla="*/ 4617008 w 4617008"/>
              <a:gd name="connsiteY1" fmla="*/ 3254444 h 6508888"/>
              <a:gd name="connsiteX2" fmla="*/ 1362564 w 4617008"/>
              <a:gd name="connsiteY2" fmla="*/ 6508888 h 6508888"/>
              <a:gd name="connsiteX3" fmla="*/ 95788 w 4617008"/>
              <a:gd name="connsiteY3" fmla="*/ 6253138 h 6508888"/>
              <a:gd name="connsiteX4" fmla="*/ 0 w 4617008"/>
              <a:gd name="connsiteY4" fmla="*/ 6206995 h 6508888"/>
              <a:gd name="connsiteX5" fmla="*/ 0 w 4617008"/>
              <a:gd name="connsiteY5" fmla="*/ 301894 h 6508888"/>
              <a:gd name="connsiteX6" fmla="*/ 95788 w 4617008"/>
              <a:gd name="connsiteY6" fmla="*/ 255750 h 6508888"/>
              <a:gd name="connsiteX7" fmla="*/ 1362564 w 4617008"/>
              <a:gd name="connsiteY7" fmla="*/ 0 h 650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7008" h="6508888">
                <a:moveTo>
                  <a:pt x="1362564" y="0"/>
                </a:moveTo>
                <a:cubicBezTo>
                  <a:pt x="3159944" y="0"/>
                  <a:pt x="4617008" y="1457064"/>
                  <a:pt x="4617008" y="3254444"/>
                </a:cubicBezTo>
                <a:cubicBezTo>
                  <a:pt x="4617008" y="5051824"/>
                  <a:pt x="3159944" y="6508888"/>
                  <a:pt x="1362564" y="6508888"/>
                </a:cubicBezTo>
                <a:cubicBezTo>
                  <a:pt x="913219" y="6508888"/>
                  <a:pt x="485144" y="6417822"/>
                  <a:pt x="95788" y="6253138"/>
                </a:cubicBezTo>
                <a:lnTo>
                  <a:pt x="0" y="6206995"/>
                </a:lnTo>
                <a:lnTo>
                  <a:pt x="0" y="301894"/>
                </a:lnTo>
                <a:lnTo>
                  <a:pt x="95788" y="255750"/>
                </a:lnTo>
                <a:cubicBezTo>
                  <a:pt x="485144" y="91067"/>
                  <a:pt x="913219" y="0"/>
                  <a:pt x="136256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1D29CCD-1DCA-47D5-9788-AF0BC62CC3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388656"/>
            <a:ext cx="4494364" cy="6469344"/>
          </a:xfrm>
          <a:custGeom>
            <a:avLst/>
            <a:gdLst>
              <a:gd name="connsiteX0" fmla="*/ 1149249 w 4494364"/>
              <a:gd name="connsiteY0" fmla="*/ 0 h 6469344"/>
              <a:gd name="connsiteX1" fmla="*/ 4494364 w 4494364"/>
              <a:gd name="connsiteY1" fmla="*/ 3345115 h 6469344"/>
              <a:gd name="connsiteX2" fmla="*/ 2451319 w 4494364"/>
              <a:gd name="connsiteY2" fmla="*/ 6427355 h 6469344"/>
              <a:gd name="connsiteX3" fmla="*/ 2344823 w 4494364"/>
              <a:gd name="connsiteY3" fmla="*/ 6469344 h 6469344"/>
              <a:gd name="connsiteX4" fmla="*/ 0 w 4494364"/>
              <a:gd name="connsiteY4" fmla="*/ 6469344 h 6469344"/>
              <a:gd name="connsiteX5" fmla="*/ 0 w 4494364"/>
              <a:gd name="connsiteY5" fmla="*/ 202672 h 6469344"/>
              <a:gd name="connsiteX6" fmla="*/ 154514 w 4494364"/>
              <a:gd name="connsiteY6" fmla="*/ 150390 h 6469344"/>
              <a:gd name="connsiteX7" fmla="*/ 1149249 w 4494364"/>
              <a:gd name="connsiteY7" fmla="*/ 0 h 646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364" h="6469344">
                <a:moveTo>
                  <a:pt x="1149249" y="0"/>
                </a:moveTo>
                <a:cubicBezTo>
                  <a:pt x="2996705" y="0"/>
                  <a:pt x="4494364" y="1497659"/>
                  <a:pt x="4494364" y="3345115"/>
                </a:cubicBezTo>
                <a:cubicBezTo>
                  <a:pt x="4494364" y="4730707"/>
                  <a:pt x="3651931" y="5919538"/>
                  <a:pt x="2451319" y="6427355"/>
                </a:cubicBezTo>
                <a:lnTo>
                  <a:pt x="2344823" y="6469344"/>
                </a:lnTo>
                <a:lnTo>
                  <a:pt x="0" y="6469344"/>
                </a:lnTo>
                <a:lnTo>
                  <a:pt x="0" y="202672"/>
                </a:lnTo>
                <a:lnTo>
                  <a:pt x="154514" y="150390"/>
                </a:lnTo>
                <a:cubicBezTo>
                  <a:pt x="468751" y="52652"/>
                  <a:pt x="802851" y="0"/>
                  <a:pt x="11492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164E05-815B-4B23-98B3-E419AA6BB030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7DA56005-1465-40D8-A03F-E660A9763FBD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1F295692-F1CB-43EF-91E1-6BF5DB88A72A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A439D3AE-7105-4A40-9674-8C760CB3AA3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40BF128-72E1-4450-B867-0C9D1EAE0B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76A388-03D4-4E21-9CFF-1444C14A90CD}"/>
              </a:ext>
            </a:extLst>
          </p:cNvPr>
          <p:cNvSpPr/>
          <p:nvPr userDrawn="1"/>
        </p:nvSpPr>
        <p:spPr>
          <a:xfrm>
            <a:off x="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14CDF9-AED9-4026-A581-A8F00B1EF925}"/>
              </a:ext>
            </a:extLst>
          </p:cNvPr>
          <p:cNvSpPr/>
          <p:nvPr userDrawn="1"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43BB15-413C-4F38-99B0-ECC0BC4EC242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3CB50E4E-79E3-4B29-A80F-95BA1AB22371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9FB232-168F-426E-9D12-ED7532D9FC9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AD57CC-CFF8-469E-B79E-12AF0403934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6836D3-EB12-4352-8F3C-4586893E8C0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345037-C6B7-4CE7-A997-0BFAC7C5124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B371CC5-4AC0-4F6F-8421-B0086183E79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F52072-7B4A-47A7-BDA8-C8BF0BAE8FB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39DB49-D079-4C9D-9300-BE5C8068BF2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C65F46-58C2-4259-956C-7B7751D2F56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6ACB794B-451B-4D0E-A92D-2D834E6B95B1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3866AF-CBA6-4C21-AB5C-67789679AF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AA4C3D-EBF9-4DE2-9DB8-64484048FF6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B71B7-BD22-41C5-B48C-AD24D7CA4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004617-7E73-48FF-8487-44D802210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6A476F-8B06-40D1-88C6-8B693C37695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B794B-BF05-43AF-A60D-76061A3BE7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8930C8-1C02-4751-9EED-8FF04C8AEF3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78753E-B58C-485C-B8A0-BCA29028DAE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57A56478-E422-4562-B225-97CA1E0FB8EE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57D1B5C-BD57-4B6C-B41A-830F8BE714A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2F11A6-764A-478E-B64A-A3BAB4510F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EA8E44-3A33-427E-9C5B-C7A8CAB7C80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DFAB6EC-BB37-4AFC-841D-87A42571C01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FA7A29-C3B0-4755-85C9-66F5CF5C07C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E5451E-6A99-421A-952E-479DAC50567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A46CF5-7CFF-498D-A66A-F3D49F1BBEF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2672F0-F064-40D6-B74B-97036200EB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7E7544BA-CC25-4157-8AE3-C0152F1723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F3E71E64-8A0E-468B-B5E4-3F2D3FD055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94F84734-A1D1-47E9-A477-49D248AF11E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F48BB9B-D8C5-464B-9EE5-2898E552A2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id="{903AE4A2-E018-4996-A603-98B21D6DBB9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504F0154-E554-4A32-9FA3-4F28FF857E5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0F827056-29D4-40C7-8AD3-CB956A29090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F5D385B8-9C05-4A7D-BEB6-ED0EDC9F93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FE0D0D4F-D5AB-4A80-9458-143071470D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ounded Rectangle 8">
                <a:extLst>
                  <a:ext uri="{FF2B5EF4-FFF2-40B4-BE49-F238E27FC236}">
                    <a16:creationId xmlns:a16="http://schemas.microsoft.com/office/drawing/2014/main" id="{EF3BC1F8-ECC6-4E4E-B350-7E0BA0AFF44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27F313A-721D-40B8-A940-573B2D42270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3E0DA4D0-6D7B-40D1-A558-E39272782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F26A7-6BB1-5415-C0C5-30F22EC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064F-3701-41B4-973D-E510CF41DEB1}" type="datetime1">
              <a:rPr lang="en-US" smtClean="0"/>
              <a:t>07-Feb-24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52F5C-90E3-0504-8535-287E1A1C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74C2-DA90-DB08-012F-B46F1400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0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E75A58-FDD1-4297-923E-107AE4B1F2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F94A78-B4C2-4D3C-97FC-AD483DDAA8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8930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05EDCFF-D2E4-4409-A0D5-E50B49AB1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09749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D53134-4CDA-4ED3-952F-FC3C46E2B00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8110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608582F-D666-4A66-8F4A-4176789F29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097495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23CBC44-782A-4A70-AF0F-82AD8FB15AF3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0569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44D3E9C-ECE1-428E-9C6A-C9DB9160337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528930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AC6FB0-627B-477E-A55D-1260E90A756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9672911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AAEC1B5-D19C-441E-AC9C-A7011BE9CCA5}"/>
              </a:ext>
            </a:extLst>
          </p:cNvPr>
          <p:cNvSpPr/>
          <p:nvPr userDrawn="1"/>
        </p:nvSpPr>
        <p:spPr>
          <a:xfrm>
            <a:off x="5531703" y="857269"/>
            <a:ext cx="6339088" cy="6000731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8037F00-E8F9-415D-B6FA-9628240541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74528" y="733444"/>
            <a:ext cx="6339088" cy="6124557"/>
          </a:xfrm>
          <a:custGeom>
            <a:avLst/>
            <a:gdLst>
              <a:gd name="connsiteX0" fmla="*/ 4503422 w 6339088"/>
              <a:gd name="connsiteY0" fmla="*/ 2773272 h 6124557"/>
              <a:gd name="connsiteX1" fmla="*/ 4496660 w 6339088"/>
              <a:gd name="connsiteY1" fmla="*/ 2847678 h 6124557"/>
              <a:gd name="connsiteX2" fmla="*/ 4354884 w 6339088"/>
              <a:gd name="connsiteY2" fmla="*/ 3277412 h 6124557"/>
              <a:gd name="connsiteX3" fmla="*/ 4234233 w 6339088"/>
              <a:gd name="connsiteY3" fmla="*/ 3364659 h 6124557"/>
              <a:gd name="connsiteX4" fmla="*/ 4183019 w 6339088"/>
              <a:gd name="connsiteY4" fmla="*/ 3419601 h 6124557"/>
              <a:gd name="connsiteX5" fmla="*/ 4257976 w 6339088"/>
              <a:gd name="connsiteY5" fmla="*/ 3831389 h 6124557"/>
              <a:gd name="connsiteX6" fmla="*/ 4281443 w 6339088"/>
              <a:gd name="connsiteY6" fmla="*/ 3857066 h 6124557"/>
              <a:gd name="connsiteX7" fmla="*/ 4296768 w 6339088"/>
              <a:gd name="connsiteY7" fmla="*/ 3850440 h 6124557"/>
              <a:gd name="connsiteX8" fmla="*/ 4306984 w 6339088"/>
              <a:gd name="connsiteY8" fmla="*/ 3718605 h 6124557"/>
              <a:gd name="connsiteX9" fmla="*/ 4469602 w 6339088"/>
              <a:gd name="connsiteY9" fmla="*/ 3279623 h 6124557"/>
              <a:gd name="connsiteX10" fmla="*/ 4679984 w 6339088"/>
              <a:gd name="connsiteY10" fmla="*/ 3039288 h 6124557"/>
              <a:gd name="connsiteX11" fmla="*/ 4643951 w 6339088"/>
              <a:gd name="connsiteY11" fmla="*/ 2818276 h 6124557"/>
              <a:gd name="connsiteX12" fmla="*/ 4503422 w 6339088"/>
              <a:gd name="connsiteY12" fmla="*/ 2773272 h 6124557"/>
              <a:gd name="connsiteX13" fmla="*/ 3117955 w 6339088"/>
              <a:gd name="connsiteY13" fmla="*/ 1083 h 6124557"/>
              <a:gd name="connsiteX14" fmla="*/ 3521142 w 6339088"/>
              <a:gd name="connsiteY14" fmla="*/ 83611 h 6124557"/>
              <a:gd name="connsiteX15" fmla="*/ 4579770 w 6339088"/>
              <a:gd name="connsiteY15" fmla="*/ 492733 h 6124557"/>
              <a:gd name="connsiteX16" fmla="*/ 6071208 w 6339088"/>
              <a:gd name="connsiteY16" fmla="*/ 1075125 h 6124557"/>
              <a:gd name="connsiteX17" fmla="*/ 6247306 w 6339088"/>
              <a:gd name="connsiteY17" fmla="*/ 1144613 h 6124557"/>
              <a:gd name="connsiteX18" fmla="*/ 6339088 w 6339088"/>
              <a:gd name="connsiteY18" fmla="*/ 1233582 h 6124557"/>
              <a:gd name="connsiteX19" fmla="*/ 6060223 w 6339088"/>
              <a:gd name="connsiteY19" fmla="*/ 1282648 h 6124557"/>
              <a:gd name="connsiteX20" fmla="*/ 5218426 w 6339088"/>
              <a:gd name="connsiteY20" fmla="*/ 1426828 h 6124557"/>
              <a:gd name="connsiteX21" fmla="*/ 4512306 w 6339088"/>
              <a:gd name="connsiteY21" fmla="*/ 1547739 h 6124557"/>
              <a:gd name="connsiteX22" fmla="*/ 4550218 w 6339088"/>
              <a:gd name="connsiteY22" fmla="*/ 1647927 h 6124557"/>
              <a:gd name="connsiteX23" fmla="*/ 4620066 w 6339088"/>
              <a:gd name="connsiteY23" fmla="*/ 2112173 h 6124557"/>
              <a:gd name="connsiteX24" fmla="*/ 4773988 w 6339088"/>
              <a:gd name="connsiteY24" fmla="*/ 2425673 h 6124557"/>
              <a:gd name="connsiteX25" fmla="*/ 4959800 w 6339088"/>
              <a:gd name="connsiteY25" fmla="*/ 2530038 h 6124557"/>
              <a:gd name="connsiteX26" fmla="*/ 5328934 w 6339088"/>
              <a:gd name="connsiteY26" fmla="*/ 2854994 h 6124557"/>
              <a:gd name="connsiteX27" fmla="*/ 5584178 w 6339088"/>
              <a:gd name="connsiteY27" fmla="*/ 3383845 h 6124557"/>
              <a:gd name="connsiteX28" fmla="*/ 5701931 w 6339088"/>
              <a:gd name="connsiteY28" fmla="*/ 4079041 h 6124557"/>
              <a:gd name="connsiteX29" fmla="*/ 5769575 w 6339088"/>
              <a:gd name="connsiteY29" fmla="*/ 4668912 h 6124557"/>
              <a:gd name="connsiteX30" fmla="*/ 6105298 w 6339088"/>
              <a:gd name="connsiteY30" fmla="*/ 5573386 h 6124557"/>
              <a:gd name="connsiteX31" fmla="*/ 6177359 w 6339088"/>
              <a:gd name="connsiteY31" fmla="*/ 6072144 h 6124557"/>
              <a:gd name="connsiteX32" fmla="*/ 6164145 w 6339088"/>
              <a:gd name="connsiteY32" fmla="*/ 6124557 h 6124557"/>
              <a:gd name="connsiteX33" fmla="*/ 1464684 w 6339088"/>
              <a:gd name="connsiteY33" fmla="*/ 6124557 h 6124557"/>
              <a:gd name="connsiteX34" fmla="*/ 1838456 w 6339088"/>
              <a:gd name="connsiteY34" fmla="*/ 5766927 h 6124557"/>
              <a:gd name="connsiteX35" fmla="*/ 2896293 w 6339088"/>
              <a:gd name="connsiteY35" fmla="*/ 4653174 h 6124557"/>
              <a:gd name="connsiteX36" fmla="*/ 2933291 w 6339088"/>
              <a:gd name="connsiteY36" fmla="*/ 4448179 h 6124557"/>
              <a:gd name="connsiteX37" fmla="*/ 2863581 w 6339088"/>
              <a:gd name="connsiteY37" fmla="*/ 4315100 h 6124557"/>
              <a:gd name="connsiteX38" fmla="*/ 2594806 w 6339088"/>
              <a:gd name="connsiteY38" fmla="*/ 4198316 h 6124557"/>
              <a:gd name="connsiteX39" fmla="*/ 2435225 w 6339088"/>
              <a:gd name="connsiteY39" fmla="*/ 4230343 h 6124557"/>
              <a:gd name="connsiteX40" fmla="*/ 2144224 w 6339088"/>
              <a:gd name="connsiteY40" fmla="*/ 4285423 h 6124557"/>
              <a:gd name="connsiteX41" fmla="*/ 1990030 w 6339088"/>
              <a:gd name="connsiteY41" fmla="*/ 4194862 h 6124557"/>
              <a:gd name="connsiteX42" fmla="*/ 1950270 w 6339088"/>
              <a:gd name="connsiteY42" fmla="*/ 4043705 h 6124557"/>
              <a:gd name="connsiteX43" fmla="*/ 1820094 w 6339088"/>
              <a:gd name="connsiteY43" fmla="*/ 3897516 h 6124557"/>
              <a:gd name="connsiteX44" fmla="*/ 1782824 w 6339088"/>
              <a:gd name="connsiteY44" fmla="*/ 3815790 h 6124557"/>
              <a:gd name="connsiteX45" fmla="*/ 1827274 w 6339088"/>
              <a:gd name="connsiteY45" fmla="*/ 3725372 h 6124557"/>
              <a:gd name="connsiteX46" fmla="*/ 1779372 w 6339088"/>
              <a:gd name="connsiteY46" fmla="*/ 3699558 h 6124557"/>
              <a:gd name="connsiteX47" fmla="*/ 1671282 w 6339088"/>
              <a:gd name="connsiteY47" fmla="*/ 3501459 h 6124557"/>
              <a:gd name="connsiteX48" fmla="*/ 1634285 w 6339088"/>
              <a:gd name="connsiteY48" fmla="*/ 3441690 h 6124557"/>
              <a:gd name="connsiteX49" fmla="*/ 1479675 w 6339088"/>
              <a:gd name="connsiteY49" fmla="*/ 3375010 h 6124557"/>
              <a:gd name="connsiteX50" fmla="*/ 1411482 w 6339088"/>
              <a:gd name="connsiteY50" fmla="*/ 3193480 h 6124557"/>
              <a:gd name="connsiteX51" fmla="*/ 1472493 w 6339088"/>
              <a:gd name="connsiteY51" fmla="*/ 3061649 h 6124557"/>
              <a:gd name="connsiteX52" fmla="*/ 1620620 w 6339088"/>
              <a:gd name="connsiteY52" fmla="*/ 2390610 h 6124557"/>
              <a:gd name="connsiteX53" fmla="*/ 1717528 w 6339088"/>
              <a:gd name="connsiteY53" fmla="*/ 1540941 h 6124557"/>
              <a:gd name="connsiteX54" fmla="*/ 1728017 w 6339088"/>
              <a:gd name="connsiteY54" fmla="*/ 1409244 h 6124557"/>
              <a:gd name="connsiteX55" fmla="*/ 1738768 w 6339088"/>
              <a:gd name="connsiteY55" fmla="*/ 1249922 h 6124557"/>
              <a:gd name="connsiteX56" fmla="*/ 1775106 w 6339088"/>
              <a:gd name="connsiteY56" fmla="*/ 1209557 h 6124557"/>
              <a:gd name="connsiteX57" fmla="*/ 1133646 w 6339088"/>
              <a:gd name="connsiteY57" fmla="*/ 901417 h 6124557"/>
              <a:gd name="connsiteX58" fmla="*/ 146914 w 6339088"/>
              <a:gd name="connsiteY58" fmla="*/ 427195 h 6124557"/>
              <a:gd name="connsiteX59" fmla="*/ 52883 w 6339088"/>
              <a:gd name="connsiteY59" fmla="*/ 367943 h 6124557"/>
              <a:gd name="connsiteX60" fmla="*/ 0 w 6339088"/>
              <a:gd name="connsiteY60" fmla="*/ 302859 h 6124557"/>
              <a:gd name="connsiteX61" fmla="*/ 4176 w 6339088"/>
              <a:gd name="connsiteY61" fmla="*/ 293044 h 6124557"/>
              <a:gd name="connsiteX62" fmla="*/ 125920 w 6339088"/>
              <a:gd name="connsiteY62" fmla="*/ 281069 h 6124557"/>
              <a:gd name="connsiteX63" fmla="*/ 1731688 w 6339088"/>
              <a:gd name="connsiteY63" fmla="*/ 134361 h 6124557"/>
              <a:gd name="connsiteX64" fmla="*/ 2699778 w 6339088"/>
              <a:gd name="connsiteY64" fmla="*/ 40055 h 6124557"/>
              <a:gd name="connsiteX65" fmla="*/ 3117955 w 6339088"/>
              <a:gd name="connsiteY65" fmla="*/ 1083 h 61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124557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69766" y="5736142"/>
                  <a:pt x="6211040" y="5898760"/>
                  <a:pt x="6177359" y="6072144"/>
                </a:cubicBezTo>
                <a:lnTo>
                  <a:pt x="6164145" y="6124557"/>
                </a:lnTo>
                <a:lnTo>
                  <a:pt x="1464684" y="6124557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28522DAF-F091-475D-9453-DFCEB7833B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362576" y="-1"/>
            <a:ext cx="6638925" cy="6858000"/>
          </a:xfrm>
          <a:custGeom>
            <a:avLst/>
            <a:gdLst>
              <a:gd name="connsiteX0" fmla="*/ 625981 w 6638925"/>
              <a:gd name="connsiteY0" fmla="*/ 1038225 h 6858000"/>
              <a:gd name="connsiteX1" fmla="*/ 1251962 w 6638925"/>
              <a:gd name="connsiteY1" fmla="*/ 1664206 h 6858000"/>
              <a:gd name="connsiteX2" fmla="*/ 1251962 w 6638925"/>
              <a:gd name="connsiteY2" fmla="*/ 6858000 h 6858000"/>
              <a:gd name="connsiteX3" fmla="*/ 0 w 6638925"/>
              <a:gd name="connsiteY3" fmla="*/ 6858000 h 6858000"/>
              <a:gd name="connsiteX4" fmla="*/ 0 w 6638925"/>
              <a:gd name="connsiteY4" fmla="*/ 1664206 h 6858000"/>
              <a:gd name="connsiteX5" fmla="*/ 625981 w 6638925"/>
              <a:gd name="connsiteY5" fmla="*/ 1038225 h 6858000"/>
              <a:gd name="connsiteX6" fmla="*/ 4681632 w 6638925"/>
              <a:gd name="connsiteY6" fmla="*/ 1038224 h 6858000"/>
              <a:gd name="connsiteX7" fmla="*/ 5307613 w 6638925"/>
              <a:gd name="connsiteY7" fmla="*/ 1664205 h 6858000"/>
              <a:gd name="connsiteX8" fmla="*/ 5307613 w 6638925"/>
              <a:gd name="connsiteY8" fmla="*/ 6857999 h 6858000"/>
              <a:gd name="connsiteX9" fmla="*/ 4055651 w 6638925"/>
              <a:gd name="connsiteY9" fmla="*/ 6857999 h 6858000"/>
              <a:gd name="connsiteX10" fmla="*/ 4055651 w 6638925"/>
              <a:gd name="connsiteY10" fmla="*/ 1664205 h 6858000"/>
              <a:gd name="connsiteX11" fmla="*/ 4681632 w 6638925"/>
              <a:gd name="connsiteY11" fmla="*/ 1038224 h 6858000"/>
              <a:gd name="connsiteX12" fmla="*/ 3350320 w 6638925"/>
              <a:gd name="connsiteY12" fmla="*/ 171448 h 6858000"/>
              <a:gd name="connsiteX13" fmla="*/ 3976301 w 6638925"/>
              <a:gd name="connsiteY13" fmla="*/ 797429 h 6858000"/>
              <a:gd name="connsiteX14" fmla="*/ 3976301 w 6638925"/>
              <a:gd name="connsiteY14" fmla="*/ 6857999 h 6858000"/>
              <a:gd name="connsiteX15" fmla="*/ 2724339 w 6638925"/>
              <a:gd name="connsiteY15" fmla="*/ 6857999 h 6858000"/>
              <a:gd name="connsiteX16" fmla="*/ 2724339 w 6638925"/>
              <a:gd name="connsiteY16" fmla="*/ 797429 h 6858000"/>
              <a:gd name="connsiteX17" fmla="*/ 3350320 w 6638925"/>
              <a:gd name="connsiteY17" fmla="*/ 171448 h 6858000"/>
              <a:gd name="connsiteX18" fmla="*/ 5386963 w 6638925"/>
              <a:gd name="connsiteY18" fmla="*/ 0 h 6858000"/>
              <a:gd name="connsiteX19" fmla="*/ 6638925 w 6638925"/>
              <a:gd name="connsiteY19" fmla="*/ 0 h 6858000"/>
              <a:gd name="connsiteX20" fmla="*/ 6638925 w 6638925"/>
              <a:gd name="connsiteY20" fmla="*/ 5798629 h 6858000"/>
              <a:gd name="connsiteX21" fmla="*/ 6012944 w 6638925"/>
              <a:gd name="connsiteY21" fmla="*/ 6424610 h 6858000"/>
              <a:gd name="connsiteX22" fmla="*/ 5386963 w 6638925"/>
              <a:gd name="connsiteY22" fmla="*/ 5798629 h 6858000"/>
              <a:gd name="connsiteX23" fmla="*/ 1393027 w 6638925"/>
              <a:gd name="connsiteY23" fmla="*/ 0 h 6858000"/>
              <a:gd name="connsiteX24" fmla="*/ 2644989 w 6638925"/>
              <a:gd name="connsiteY24" fmla="*/ 0 h 6858000"/>
              <a:gd name="connsiteX25" fmla="*/ 2644989 w 6638925"/>
              <a:gd name="connsiteY25" fmla="*/ 5193794 h 6858000"/>
              <a:gd name="connsiteX26" fmla="*/ 2019008 w 6638925"/>
              <a:gd name="connsiteY26" fmla="*/ 5819775 h 6858000"/>
              <a:gd name="connsiteX27" fmla="*/ 1393027 w 6638925"/>
              <a:gd name="connsiteY27" fmla="*/ 51937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8925" h="6858000">
                <a:moveTo>
                  <a:pt x="625981" y="1038225"/>
                </a:moveTo>
                <a:cubicBezTo>
                  <a:pt x="971701" y="1038225"/>
                  <a:pt x="1251962" y="1318486"/>
                  <a:pt x="1251962" y="1664206"/>
                </a:cubicBezTo>
                <a:lnTo>
                  <a:pt x="1251962" y="6858000"/>
                </a:lnTo>
                <a:lnTo>
                  <a:pt x="0" y="6858000"/>
                </a:lnTo>
                <a:lnTo>
                  <a:pt x="0" y="1664206"/>
                </a:lnTo>
                <a:cubicBezTo>
                  <a:pt x="0" y="1318486"/>
                  <a:pt x="280261" y="1038225"/>
                  <a:pt x="625981" y="1038225"/>
                </a:cubicBezTo>
                <a:close/>
                <a:moveTo>
                  <a:pt x="4681632" y="1038224"/>
                </a:moveTo>
                <a:cubicBezTo>
                  <a:pt x="5027352" y="1038224"/>
                  <a:pt x="5307613" y="1318485"/>
                  <a:pt x="5307613" y="1664205"/>
                </a:cubicBezTo>
                <a:lnTo>
                  <a:pt x="5307613" y="6857999"/>
                </a:lnTo>
                <a:lnTo>
                  <a:pt x="4055651" y="6857999"/>
                </a:lnTo>
                <a:lnTo>
                  <a:pt x="4055651" y="1664205"/>
                </a:lnTo>
                <a:cubicBezTo>
                  <a:pt x="4055651" y="1318485"/>
                  <a:pt x="4335912" y="1038224"/>
                  <a:pt x="4681632" y="1038224"/>
                </a:cubicBezTo>
                <a:close/>
                <a:moveTo>
                  <a:pt x="3350320" y="171448"/>
                </a:moveTo>
                <a:cubicBezTo>
                  <a:pt x="3696040" y="171448"/>
                  <a:pt x="3976301" y="451709"/>
                  <a:pt x="3976301" y="797429"/>
                </a:cubicBezTo>
                <a:lnTo>
                  <a:pt x="3976301" y="6857999"/>
                </a:lnTo>
                <a:lnTo>
                  <a:pt x="2724339" y="6857999"/>
                </a:lnTo>
                <a:lnTo>
                  <a:pt x="2724339" y="797429"/>
                </a:lnTo>
                <a:cubicBezTo>
                  <a:pt x="2724339" y="451709"/>
                  <a:pt x="3004600" y="171448"/>
                  <a:pt x="3350320" y="171448"/>
                </a:cubicBezTo>
                <a:close/>
                <a:moveTo>
                  <a:pt x="5386963" y="0"/>
                </a:moveTo>
                <a:lnTo>
                  <a:pt x="6638925" y="0"/>
                </a:lnTo>
                <a:lnTo>
                  <a:pt x="6638925" y="5798629"/>
                </a:lnTo>
                <a:cubicBezTo>
                  <a:pt x="6638925" y="6144349"/>
                  <a:pt x="6358664" y="6424610"/>
                  <a:pt x="6012944" y="6424610"/>
                </a:cubicBezTo>
                <a:cubicBezTo>
                  <a:pt x="5667224" y="6424610"/>
                  <a:pt x="5386963" y="6144349"/>
                  <a:pt x="5386963" y="5798629"/>
                </a:cubicBezTo>
                <a:close/>
                <a:moveTo>
                  <a:pt x="1393027" y="0"/>
                </a:moveTo>
                <a:lnTo>
                  <a:pt x="2644989" y="0"/>
                </a:lnTo>
                <a:lnTo>
                  <a:pt x="2644989" y="5193794"/>
                </a:lnTo>
                <a:cubicBezTo>
                  <a:pt x="2644989" y="5539514"/>
                  <a:pt x="2364728" y="5819775"/>
                  <a:pt x="2019008" y="5819775"/>
                </a:cubicBezTo>
                <a:cubicBezTo>
                  <a:pt x="1673288" y="5819775"/>
                  <a:pt x="1393027" y="5539514"/>
                  <a:pt x="1393027" y="51937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  <p:sldLayoutId id="21474836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64AB88-A3A2-4C6E-91B4-C1DFD01AD8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080" y="181070"/>
            <a:ext cx="4499299" cy="177447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</a:rPr>
              <a:t>ProTutorBD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6E54F747-929A-44F7-83D1-8BF99B8283D4}"/>
              </a:ext>
            </a:extLst>
          </p:cNvPr>
          <p:cNvGrpSpPr/>
          <p:nvPr/>
        </p:nvGrpSpPr>
        <p:grpSpPr>
          <a:xfrm>
            <a:off x="6290723" y="1647047"/>
            <a:ext cx="4590818" cy="1758770"/>
            <a:chOff x="6342583" y="1194865"/>
            <a:chExt cx="4590818" cy="14337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87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Dr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. Suman Ahmmed</a:t>
              </a:r>
            </a:p>
            <a:p>
              <a:pPr>
                <a:buClr>
                  <a:srgbClr val="000000"/>
                </a:buClr>
                <a:buSzPts val="3200"/>
              </a:pPr>
              <a:r>
                <a:rPr lang="en-US" sz="1400" dirty="0">
                  <a:solidFill>
                    <a:schemeClr val="bg1"/>
                  </a:solidFill>
                  <a:latin typeface="DM Sans" pitchFamily="2" charset="0"/>
                  <a:ea typeface="Roboto"/>
                  <a:cs typeface="Roboto"/>
                  <a:sym typeface="Roboto"/>
                </a:rPr>
                <a:t>Associate Professor, CSE Director, Center for Development of IT Professionals (CDIP)</a:t>
              </a:r>
              <a:endParaRPr lang="en-US" sz="1400" b="1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  <a:p>
              <a:pPr lvl="0">
                <a:buClr>
                  <a:srgbClr val="000000"/>
                </a:buClr>
                <a:buSzPts val="3200"/>
              </a:pP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Course Teacher:</a:t>
              </a:r>
              <a:endParaRPr lang="en-US" sz="3600" b="1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33" name="Group 1">
            <a:extLst>
              <a:ext uri="{FF2B5EF4-FFF2-40B4-BE49-F238E27FC236}">
                <a16:creationId xmlns:a16="http://schemas.microsoft.com/office/drawing/2014/main" id="{6E54F747-929A-44F7-83D1-8BF99B8283D4}"/>
              </a:ext>
            </a:extLst>
          </p:cNvPr>
          <p:cNvGrpSpPr/>
          <p:nvPr/>
        </p:nvGrpSpPr>
        <p:grpSpPr>
          <a:xfrm>
            <a:off x="6373849" y="3752938"/>
            <a:ext cx="4590818" cy="1881882"/>
            <a:chOff x="6342583" y="1194865"/>
            <a:chExt cx="4590818" cy="15341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97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Rayhan Al Shorif –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0122410022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Iftekharul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Islam -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0122410013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F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. M. Shefat Hossain Niloy-0122310011</a:t>
              </a: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Arnab Protim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Mondal-0122320014</a:t>
              </a: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5269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Presented By:</a:t>
              </a:r>
              <a:endParaRPr lang="en-US" sz="2800" dirty="0">
                <a:solidFill>
                  <a:schemeClr val="bg1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Arrow: Chevron 1">
            <a:extLst>
              <a:ext uri="{FF2B5EF4-FFF2-40B4-BE49-F238E27FC236}">
                <a16:creationId xmlns:a16="http://schemas.microsoft.com/office/drawing/2014/main" id="{0B6E9D80-65A0-4F30-AA14-603431121CBC}"/>
              </a:ext>
            </a:extLst>
          </p:cNvPr>
          <p:cNvSpPr/>
          <p:nvPr/>
        </p:nvSpPr>
        <p:spPr>
          <a:xfrm>
            <a:off x="946672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hevron 4">
            <a:extLst>
              <a:ext uri="{FF2B5EF4-FFF2-40B4-BE49-F238E27FC236}">
                <a16:creationId xmlns:a16="http://schemas.microsoft.com/office/drawing/2014/main" id="{D5A0EEAD-B0B2-442E-8E31-E46CC61836AE}"/>
              </a:ext>
            </a:extLst>
          </p:cNvPr>
          <p:cNvSpPr/>
          <p:nvPr/>
        </p:nvSpPr>
        <p:spPr>
          <a:xfrm>
            <a:off x="2973593" y="3751733"/>
            <a:ext cx="2198145" cy="427616"/>
          </a:xfrm>
          <a:prstGeom prst="chevron">
            <a:avLst>
              <a:gd name="adj" fmla="val 525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5496C90F-F947-41A1-8DC6-E86FA64C8259}"/>
              </a:ext>
            </a:extLst>
          </p:cNvPr>
          <p:cNvSpPr/>
          <p:nvPr/>
        </p:nvSpPr>
        <p:spPr>
          <a:xfrm>
            <a:off x="5000514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6">
            <a:extLst>
              <a:ext uri="{FF2B5EF4-FFF2-40B4-BE49-F238E27FC236}">
                <a16:creationId xmlns:a16="http://schemas.microsoft.com/office/drawing/2014/main" id="{C66EF2B3-0EBB-4257-9F8B-EF36FF7057CC}"/>
              </a:ext>
            </a:extLst>
          </p:cNvPr>
          <p:cNvSpPr/>
          <p:nvPr/>
        </p:nvSpPr>
        <p:spPr>
          <a:xfrm>
            <a:off x="7027435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7">
            <a:extLst>
              <a:ext uri="{FF2B5EF4-FFF2-40B4-BE49-F238E27FC236}">
                <a16:creationId xmlns:a16="http://schemas.microsoft.com/office/drawing/2014/main" id="{7D759B3E-E3A3-4B94-964C-41EC2928D6AE}"/>
              </a:ext>
            </a:extLst>
          </p:cNvPr>
          <p:cNvSpPr/>
          <p:nvPr/>
        </p:nvSpPr>
        <p:spPr>
          <a:xfrm>
            <a:off x="9054357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8D6B4EAA-D517-4133-A995-B42F6179818F}"/>
              </a:ext>
            </a:extLst>
          </p:cNvPr>
          <p:cNvGrpSpPr/>
          <p:nvPr/>
        </p:nvGrpSpPr>
        <p:grpSpPr>
          <a:xfrm>
            <a:off x="1743185" y="3662982"/>
            <a:ext cx="605118" cy="1084357"/>
            <a:chOff x="1710911" y="3340249"/>
            <a:chExt cx="605118" cy="1084357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D1DB94B0-BA25-4299-8F4B-26E66D4BCAF5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ircle: Hollow 8">
              <a:extLst>
                <a:ext uri="{FF2B5EF4-FFF2-40B4-BE49-F238E27FC236}">
                  <a16:creationId xmlns:a16="http://schemas.microsoft.com/office/drawing/2014/main" id="{CE49365B-23F2-4576-B7EC-F5FBA8837767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849EA05C-AD96-4314-A163-F2251AF64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EA9FE5-AB14-4851-BD47-1638B12C8E0A}"/>
              </a:ext>
            </a:extLst>
          </p:cNvPr>
          <p:cNvGrpSpPr/>
          <p:nvPr/>
        </p:nvGrpSpPr>
        <p:grpSpPr>
          <a:xfrm>
            <a:off x="3770106" y="3183744"/>
            <a:ext cx="605118" cy="1084356"/>
            <a:chOff x="1710911" y="2861011"/>
            <a:chExt cx="605118" cy="108435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7A79D5-2A29-48D6-A462-0F274216619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1ECF7A77-D0D9-4941-A8A9-6C85EC929665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9A4ADD-6EBE-414E-A713-8A8AA5A1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48E063-EC4A-4BAA-8D41-BD5D28089110}"/>
              </a:ext>
            </a:extLst>
          </p:cNvPr>
          <p:cNvGrpSpPr/>
          <p:nvPr/>
        </p:nvGrpSpPr>
        <p:grpSpPr>
          <a:xfrm>
            <a:off x="5797027" y="3662982"/>
            <a:ext cx="605118" cy="1084357"/>
            <a:chOff x="1710911" y="3340249"/>
            <a:chExt cx="605118" cy="108435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9CC4ED-40D6-4DAD-8605-BCB53D7FE719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C5475E50-E7BE-45BE-A411-DE97D0F7CAC8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DA128-E99E-4D5A-BAB3-D6FC6B4728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DFF1A2-2B0E-4A9A-BFB6-D893BDB9F944}"/>
              </a:ext>
            </a:extLst>
          </p:cNvPr>
          <p:cNvGrpSpPr/>
          <p:nvPr/>
        </p:nvGrpSpPr>
        <p:grpSpPr>
          <a:xfrm>
            <a:off x="7823948" y="3183744"/>
            <a:ext cx="605118" cy="1084356"/>
            <a:chOff x="1710911" y="2861011"/>
            <a:chExt cx="605118" cy="108435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DFEF34D-108F-47B9-8450-73367D70007D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525B59BF-8B27-4E27-9065-26C22D128FA2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B4D524-9B26-476E-B5BB-C40AC99B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8F0725-E508-40E9-8FC5-B6599F3FAE74}"/>
              </a:ext>
            </a:extLst>
          </p:cNvPr>
          <p:cNvGrpSpPr/>
          <p:nvPr/>
        </p:nvGrpSpPr>
        <p:grpSpPr>
          <a:xfrm>
            <a:off x="9850870" y="3662982"/>
            <a:ext cx="605118" cy="1084357"/>
            <a:chOff x="1710911" y="3340249"/>
            <a:chExt cx="605118" cy="108435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E986DC-A1AF-41CA-BD34-8E3132B7C72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id="{841BDB97-83B6-4940-9FD7-6FB9A15C433F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CFC597-DF62-4D7D-B221-019F2752D9A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4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6F70A285-D278-4862-A35B-6CCC2CFE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65" y="3006700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3388632" y="448909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BB93EB-2FE9-4A98-B921-3603CD315D95}"/>
              </a:ext>
            </a:extLst>
          </p:cNvPr>
          <p:cNvSpPr txBox="1"/>
          <p:nvPr/>
        </p:nvSpPr>
        <p:spPr>
          <a:xfrm>
            <a:off x="5418047" y="300670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775E85-F14E-4677-9296-12B4907722A2}"/>
              </a:ext>
            </a:extLst>
          </p:cNvPr>
          <p:cNvSpPr txBox="1"/>
          <p:nvPr/>
        </p:nvSpPr>
        <p:spPr>
          <a:xfrm>
            <a:off x="7447462" y="448909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26A16F-B00C-450C-9832-03D8D1B9ECDA}"/>
              </a:ext>
            </a:extLst>
          </p:cNvPr>
          <p:cNvSpPr txBox="1"/>
          <p:nvPr/>
        </p:nvSpPr>
        <p:spPr>
          <a:xfrm>
            <a:off x="9476876" y="297989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6AAE025F-6EA4-4E90-B1C8-28160B80E672}"/>
              </a:ext>
            </a:extLst>
          </p:cNvPr>
          <p:cNvGrpSpPr/>
          <p:nvPr/>
        </p:nvGrpSpPr>
        <p:grpSpPr>
          <a:xfrm>
            <a:off x="2883798" y="1651268"/>
            <a:ext cx="2370254" cy="1301002"/>
            <a:chOff x="2543198" y="4388490"/>
            <a:chExt cx="2577763" cy="13010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19866-9B2E-47FF-B021-081273C9CC4F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7FA97A-C840-42A8-A20F-5F50B32937A3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2">
            <a:extLst>
              <a:ext uri="{FF2B5EF4-FFF2-40B4-BE49-F238E27FC236}">
                <a16:creationId xmlns:a16="http://schemas.microsoft.com/office/drawing/2014/main" id="{FD55D97B-8F68-4D30-A42E-852E236F2CC4}"/>
              </a:ext>
            </a:extLst>
          </p:cNvPr>
          <p:cNvGrpSpPr/>
          <p:nvPr/>
        </p:nvGrpSpPr>
        <p:grpSpPr>
          <a:xfrm>
            <a:off x="6937948" y="1674105"/>
            <a:ext cx="2370254" cy="1301002"/>
            <a:chOff x="2543198" y="4388490"/>
            <a:chExt cx="2577763" cy="13010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8FB8CC-B4F4-4708-8F09-EC6EF8FDC279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43992B-60D8-4BC1-A870-498DE63E1B37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422BDAF4-79B3-41C9-BD93-BA9FC56FE8C7}"/>
              </a:ext>
            </a:extLst>
          </p:cNvPr>
          <p:cNvGrpSpPr/>
          <p:nvPr/>
        </p:nvGrpSpPr>
        <p:grpSpPr>
          <a:xfrm>
            <a:off x="4910873" y="4978252"/>
            <a:ext cx="2370254" cy="1301002"/>
            <a:chOff x="2543198" y="4388490"/>
            <a:chExt cx="2577763" cy="130100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81F897-0418-47E4-8EDD-7E1826F43137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409BCE-C694-460B-A7A0-0DAFB3FFF806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id="{371BCCD7-0892-473A-B4CD-DD29FF87C5B9}"/>
              </a:ext>
            </a:extLst>
          </p:cNvPr>
          <p:cNvGrpSpPr/>
          <p:nvPr/>
        </p:nvGrpSpPr>
        <p:grpSpPr>
          <a:xfrm>
            <a:off x="856723" y="4950756"/>
            <a:ext cx="2370254" cy="1328498"/>
            <a:chOff x="2543198" y="4360994"/>
            <a:chExt cx="2577763" cy="132849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FDE9CA-5654-4F39-AFAA-B0B7398B9E61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67CA2E-A26A-4EDE-8AEB-1FD2E7C28A18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31">
            <a:extLst>
              <a:ext uri="{FF2B5EF4-FFF2-40B4-BE49-F238E27FC236}">
                <a16:creationId xmlns:a16="http://schemas.microsoft.com/office/drawing/2014/main" id="{FB28A1A7-A60F-48B1-A860-CE786BDB9A8C}"/>
              </a:ext>
            </a:extLst>
          </p:cNvPr>
          <p:cNvGrpSpPr/>
          <p:nvPr/>
        </p:nvGrpSpPr>
        <p:grpSpPr>
          <a:xfrm>
            <a:off x="8965024" y="4978252"/>
            <a:ext cx="2370254" cy="1301002"/>
            <a:chOff x="2543198" y="4388490"/>
            <a:chExt cx="2577763" cy="13010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74671B-A4E0-4DEC-B225-75E9DDCC9C12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9D1813-4FE4-4CB5-86EB-CA35EA19B544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CD626FE7-F3D8-40D2-B68C-6C0159EADB9F}"/>
              </a:ext>
            </a:extLst>
          </p:cNvPr>
          <p:cNvGrpSpPr/>
          <p:nvPr/>
        </p:nvGrpSpPr>
        <p:grpSpPr>
          <a:xfrm>
            <a:off x="905690" y="3425133"/>
            <a:ext cx="1620000" cy="480475"/>
            <a:chOff x="2574826" y="1258433"/>
            <a:chExt cx="1546075" cy="480475"/>
          </a:xfrm>
        </p:grpSpPr>
        <p:sp>
          <p:nvSpPr>
            <p:cNvPr id="12" name="Text Placeholder 17">
              <a:extLst>
                <a:ext uri="{FF2B5EF4-FFF2-40B4-BE49-F238E27FC236}">
                  <a16:creationId xmlns:a16="http://schemas.microsoft.com/office/drawing/2014/main" id="{A95AF0FF-4F46-42B6-BD40-AAC89377B99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3" name="Text Placeholder 18">
              <a:extLst>
                <a:ext uri="{FF2B5EF4-FFF2-40B4-BE49-F238E27FC236}">
                  <a16:creationId xmlns:a16="http://schemas.microsoft.com/office/drawing/2014/main" id="{C9A76727-000C-4D71-9450-595288BDCB5B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id="{96C62FB8-9AB4-400A-B095-7F5C309662E9}"/>
              </a:ext>
            </a:extLst>
          </p:cNvPr>
          <p:cNvGrpSpPr/>
          <p:nvPr/>
        </p:nvGrpSpPr>
        <p:grpSpPr>
          <a:xfrm>
            <a:off x="3097495" y="3425133"/>
            <a:ext cx="1620000" cy="480475"/>
            <a:chOff x="2574826" y="1258433"/>
            <a:chExt cx="1546075" cy="480475"/>
          </a:xfrm>
        </p:grpSpPr>
        <p:sp>
          <p:nvSpPr>
            <p:cNvPr id="15" name="Text Placeholder 17">
              <a:extLst>
                <a:ext uri="{FF2B5EF4-FFF2-40B4-BE49-F238E27FC236}">
                  <a16:creationId xmlns:a16="http://schemas.microsoft.com/office/drawing/2014/main" id="{A264A305-6325-48F1-8D1F-DC2973955CA3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6" name="Text Placeholder 18">
              <a:extLst>
                <a:ext uri="{FF2B5EF4-FFF2-40B4-BE49-F238E27FC236}">
                  <a16:creationId xmlns:a16="http://schemas.microsoft.com/office/drawing/2014/main" id="{6723F9A5-1DBD-429F-978D-08B451B94212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6B941921-A814-47DB-A9C7-21E0EA665E07}"/>
              </a:ext>
            </a:extLst>
          </p:cNvPr>
          <p:cNvGrpSpPr/>
          <p:nvPr/>
        </p:nvGrpSpPr>
        <p:grpSpPr>
          <a:xfrm>
            <a:off x="5289300" y="3425133"/>
            <a:ext cx="1620000" cy="480475"/>
            <a:chOff x="2574826" y="1258433"/>
            <a:chExt cx="1546075" cy="480475"/>
          </a:xfrm>
        </p:grpSpPr>
        <p:sp>
          <p:nvSpPr>
            <p:cNvPr id="18" name="Text Placeholder 17">
              <a:extLst>
                <a:ext uri="{FF2B5EF4-FFF2-40B4-BE49-F238E27FC236}">
                  <a16:creationId xmlns:a16="http://schemas.microsoft.com/office/drawing/2014/main" id="{5B59EF62-0DA3-4261-A846-7F0719052B72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18">
              <a:extLst>
                <a:ext uri="{FF2B5EF4-FFF2-40B4-BE49-F238E27FC236}">
                  <a16:creationId xmlns:a16="http://schemas.microsoft.com/office/drawing/2014/main" id="{362AE13D-4343-4D60-A83C-10A5B7A2137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id="{48D613C9-1F50-408D-B65F-F864374FE2BB}"/>
              </a:ext>
            </a:extLst>
          </p:cNvPr>
          <p:cNvGrpSpPr/>
          <p:nvPr/>
        </p:nvGrpSpPr>
        <p:grpSpPr>
          <a:xfrm>
            <a:off x="7481105" y="3425133"/>
            <a:ext cx="1620000" cy="480475"/>
            <a:chOff x="2574826" y="1258433"/>
            <a:chExt cx="1546075" cy="480475"/>
          </a:xfrm>
        </p:grpSpPr>
        <p:sp>
          <p:nvSpPr>
            <p:cNvPr id="21" name="Text Placeholder 17">
              <a:extLst>
                <a:ext uri="{FF2B5EF4-FFF2-40B4-BE49-F238E27FC236}">
                  <a16:creationId xmlns:a16="http://schemas.microsoft.com/office/drawing/2014/main" id="{9B93ADCA-0C8C-49B6-858D-C766995F78F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18">
              <a:extLst>
                <a:ext uri="{FF2B5EF4-FFF2-40B4-BE49-F238E27FC236}">
                  <a16:creationId xmlns:a16="http://schemas.microsoft.com/office/drawing/2014/main" id="{73E10CE7-FD41-4F72-BC82-E019C2F7334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39C4331D-5FE9-4898-B2CD-507E2FA56B92}"/>
              </a:ext>
            </a:extLst>
          </p:cNvPr>
          <p:cNvGrpSpPr/>
          <p:nvPr/>
        </p:nvGrpSpPr>
        <p:grpSpPr>
          <a:xfrm>
            <a:off x="9672911" y="3425133"/>
            <a:ext cx="1620000" cy="480475"/>
            <a:chOff x="2574826" y="1258433"/>
            <a:chExt cx="1546075" cy="480475"/>
          </a:xfrm>
        </p:grpSpPr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id="{DE8C8036-D1EF-4404-B8B6-D7C3EA07758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5" name="Text Placeholder 18">
              <a:extLst>
                <a:ext uri="{FF2B5EF4-FFF2-40B4-BE49-F238E27FC236}">
                  <a16:creationId xmlns:a16="http://schemas.microsoft.com/office/drawing/2014/main" id="{080D2B5E-4138-45F0-9C50-67BFE5BE5BA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id="{82CF3B31-67A5-4E9B-B44E-71C091FF9CAC}"/>
              </a:ext>
            </a:extLst>
          </p:cNvPr>
          <p:cNvGrpSpPr/>
          <p:nvPr/>
        </p:nvGrpSpPr>
        <p:grpSpPr>
          <a:xfrm>
            <a:off x="905690" y="5856480"/>
            <a:ext cx="1620000" cy="480475"/>
            <a:chOff x="2574826" y="1258433"/>
            <a:chExt cx="1546075" cy="480475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0DC0F967-2937-4CA8-B608-552B47E28B8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D6DA88DE-4ACD-4F2F-B60E-F63CB8F627A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9" name="Group 21">
            <a:extLst>
              <a:ext uri="{FF2B5EF4-FFF2-40B4-BE49-F238E27FC236}">
                <a16:creationId xmlns:a16="http://schemas.microsoft.com/office/drawing/2014/main" id="{65AAEB11-BCD9-4EBA-A177-817A515ECC2D}"/>
              </a:ext>
            </a:extLst>
          </p:cNvPr>
          <p:cNvGrpSpPr/>
          <p:nvPr/>
        </p:nvGrpSpPr>
        <p:grpSpPr>
          <a:xfrm>
            <a:off x="3097495" y="5856480"/>
            <a:ext cx="1620000" cy="480475"/>
            <a:chOff x="2574826" y="1258433"/>
            <a:chExt cx="1546075" cy="480475"/>
          </a:xfrm>
        </p:grpSpPr>
        <p:sp>
          <p:nvSpPr>
            <p:cNvPr id="30" name="Text Placeholder 17">
              <a:extLst>
                <a:ext uri="{FF2B5EF4-FFF2-40B4-BE49-F238E27FC236}">
                  <a16:creationId xmlns:a16="http://schemas.microsoft.com/office/drawing/2014/main" id="{E179F43B-C232-4464-BE11-F5957CA2D82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1" name="Text Placeholder 18">
              <a:extLst>
                <a:ext uri="{FF2B5EF4-FFF2-40B4-BE49-F238E27FC236}">
                  <a16:creationId xmlns:a16="http://schemas.microsoft.com/office/drawing/2014/main" id="{A5E5FFE3-DE8C-453E-8FDF-15764385A2D5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32" name="Group 21">
            <a:extLst>
              <a:ext uri="{FF2B5EF4-FFF2-40B4-BE49-F238E27FC236}">
                <a16:creationId xmlns:a16="http://schemas.microsoft.com/office/drawing/2014/main" id="{CDF9E784-77F8-4742-A3E3-719EFDDB611E}"/>
              </a:ext>
            </a:extLst>
          </p:cNvPr>
          <p:cNvGrpSpPr/>
          <p:nvPr/>
        </p:nvGrpSpPr>
        <p:grpSpPr>
          <a:xfrm>
            <a:off x="5289300" y="5856480"/>
            <a:ext cx="1620000" cy="480475"/>
            <a:chOff x="2574826" y="1258433"/>
            <a:chExt cx="1546075" cy="480475"/>
          </a:xfrm>
        </p:grpSpPr>
        <p:sp>
          <p:nvSpPr>
            <p:cNvPr id="33" name="Text Placeholder 17">
              <a:extLst>
                <a:ext uri="{FF2B5EF4-FFF2-40B4-BE49-F238E27FC236}">
                  <a16:creationId xmlns:a16="http://schemas.microsoft.com/office/drawing/2014/main" id="{1B430861-5367-4F2F-9810-D29E8090670B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4" name="Text Placeholder 18">
              <a:extLst>
                <a:ext uri="{FF2B5EF4-FFF2-40B4-BE49-F238E27FC236}">
                  <a16:creationId xmlns:a16="http://schemas.microsoft.com/office/drawing/2014/main" id="{ACAA795D-1443-4B1A-8D1F-E46CA8B9321A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3F34025-AA37-4025-9FB4-822F411DEF9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667EB1-F1AE-4D4B-9619-8A18535A0CB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D37C724F-5A9D-433F-B793-F7F621F6E50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id="{58C5F8F8-AEB6-4151-B64A-327D199A9881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id="{3744D887-917E-41AF-BE07-CADAA36E4BF7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48" name="그림 개체 틀 47">
            <a:extLst>
              <a:ext uri="{FF2B5EF4-FFF2-40B4-BE49-F238E27FC236}">
                <a16:creationId xmlns:a16="http://schemas.microsoft.com/office/drawing/2014/main" id="{923081C8-7F65-4A0C-9FED-8AF6960ECAF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1" name="그림 개체 틀 50">
            <a:extLst>
              <a:ext uri="{FF2B5EF4-FFF2-40B4-BE49-F238E27FC236}">
                <a16:creationId xmlns:a16="http://schemas.microsoft.com/office/drawing/2014/main" id="{1E2D254B-0CD1-4BD9-8CC0-8A65B8A7732A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14">
            <a:extLst>
              <a:ext uri="{FF2B5EF4-FFF2-40B4-BE49-F238E27FC236}">
                <a16:creationId xmlns:a16="http://schemas.microsoft.com/office/drawing/2014/main" id="{87D40360-3C00-4EB3-BE88-22483575A507}"/>
              </a:ext>
            </a:extLst>
          </p:cNvPr>
          <p:cNvSpPr/>
          <p:nvPr/>
        </p:nvSpPr>
        <p:spPr>
          <a:xfrm rot="10800000">
            <a:off x="2851284" y="3452823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C92F6E23-9BAE-4F00-BC90-44FDF9E8455C}"/>
              </a:ext>
            </a:extLst>
          </p:cNvPr>
          <p:cNvSpPr/>
          <p:nvPr/>
        </p:nvSpPr>
        <p:spPr>
          <a:xfrm>
            <a:off x="578384" y="629594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9690E-62CB-4C8C-9FA5-883FFEC2C31B}"/>
              </a:ext>
            </a:extLst>
          </p:cNvPr>
          <p:cNvSpPr txBox="1"/>
          <p:nvPr/>
        </p:nvSpPr>
        <p:spPr>
          <a:xfrm>
            <a:off x="1032273" y="775167"/>
            <a:ext cx="2241327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134FF0-E2E8-4A1F-984A-6584F04457CC}"/>
              </a:ext>
            </a:extLst>
          </p:cNvPr>
          <p:cNvGrpSpPr/>
          <p:nvPr/>
        </p:nvGrpSpPr>
        <p:grpSpPr>
          <a:xfrm>
            <a:off x="431889" y="4376361"/>
            <a:ext cx="5020197" cy="2002676"/>
            <a:chOff x="6362427" y="4585367"/>
            <a:chExt cx="5020197" cy="2002676"/>
          </a:xfrm>
        </p:grpSpPr>
        <p:grpSp>
          <p:nvGrpSpPr>
            <p:cNvPr id="6" name="그룹 21">
              <a:extLst>
                <a:ext uri="{FF2B5EF4-FFF2-40B4-BE49-F238E27FC236}">
                  <a16:creationId xmlns:a16="http://schemas.microsoft.com/office/drawing/2014/main" id="{04907ABF-2D0E-4D35-B013-5A1810F47150}"/>
                </a:ext>
              </a:extLst>
            </p:cNvPr>
            <p:cNvGrpSpPr/>
            <p:nvPr/>
          </p:nvGrpSpPr>
          <p:grpSpPr>
            <a:xfrm>
              <a:off x="6362427" y="4585367"/>
              <a:ext cx="5020197" cy="646331"/>
              <a:chOff x="959011" y="2597626"/>
              <a:chExt cx="5020197" cy="6463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826D1A-69F2-4177-8D55-8B1960972D60}"/>
                  </a:ext>
                </a:extLst>
              </p:cNvPr>
              <p:cNvSpPr txBox="1"/>
              <p:nvPr/>
            </p:nvSpPr>
            <p:spPr>
              <a:xfrm>
                <a:off x="959011" y="2691895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2968085" y="2597626"/>
                <a:ext cx="3011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</a:t>
                </a:r>
              </a:p>
            </p:txBody>
          </p:sp>
          <p:sp>
            <p:nvSpPr>
              <p:cNvPr id="9" name="Chevron 25">
                <a:extLst>
                  <a:ext uri="{FF2B5EF4-FFF2-40B4-BE49-F238E27FC236}">
                    <a16:creationId xmlns:a16="http://schemas.microsoft.com/office/drawing/2014/main" id="{999CFF1E-679D-413C-95C0-FE2670A82361}"/>
                  </a:ext>
                </a:extLst>
              </p:cNvPr>
              <p:cNvSpPr/>
              <p:nvPr/>
            </p:nvSpPr>
            <p:spPr>
              <a:xfrm>
                <a:off x="2601327" y="273203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0" name="그룹 20">
              <a:extLst>
                <a:ext uri="{FF2B5EF4-FFF2-40B4-BE49-F238E27FC236}">
                  <a16:creationId xmlns:a16="http://schemas.microsoft.com/office/drawing/2014/main" id="{8A2658EA-12FB-4DF8-AEBC-0704BF2ABAEE}"/>
                </a:ext>
              </a:extLst>
            </p:cNvPr>
            <p:cNvGrpSpPr/>
            <p:nvPr/>
          </p:nvGrpSpPr>
          <p:grpSpPr>
            <a:xfrm>
              <a:off x="6362427" y="5263540"/>
              <a:ext cx="5020197" cy="646331"/>
              <a:chOff x="959011" y="3630156"/>
              <a:chExt cx="5020197" cy="6463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E1986C-F46B-483D-B861-7109273EFA3B}"/>
                  </a:ext>
                </a:extLst>
              </p:cNvPr>
              <p:cNvSpPr txBox="1"/>
              <p:nvPr/>
            </p:nvSpPr>
            <p:spPr>
              <a:xfrm>
                <a:off x="959011" y="3725844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94B8F0-9A32-4829-8685-76FCFA3B700C}"/>
                  </a:ext>
                </a:extLst>
              </p:cNvPr>
              <p:cNvSpPr txBox="1"/>
              <p:nvPr/>
            </p:nvSpPr>
            <p:spPr>
              <a:xfrm>
                <a:off x="2968085" y="3630156"/>
                <a:ext cx="3011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3" name="Chevron 26">
                <a:extLst>
                  <a:ext uri="{FF2B5EF4-FFF2-40B4-BE49-F238E27FC236}">
                    <a16:creationId xmlns:a16="http://schemas.microsoft.com/office/drawing/2014/main" id="{B77A2A5B-8E07-47EE-A0F9-2E9D4A82F8EE}"/>
                  </a:ext>
                </a:extLst>
              </p:cNvPr>
              <p:cNvSpPr/>
              <p:nvPr/>
            </p:nvSpPr>
            <p:spPr>
              <a:xfrm>
                <a:off x="2601327" y="376456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4" name="그룹 4">
              <a:extLst>
                <a:ext uri="{FF2B5EF4-FFF2-40B4-BE49-F238E27FC236}">
                  <a16:creationId xmlns:a16="http://schemas.microsoft.com/office/drawing/2014/main" id="{9F84DC01-7798-436A-A388-D159233B8BC5}"/>
                </a:ext>
              </a:extLst>
            </p:cNvPr>
            <p:cNvGrpSpPr/>
            <p:nvPr/>
          </p:nvGrpSpPr>
          <p:grpSpPr>
            <a:xfrm>
              <a:off x="6362427" y="5941712"/>
              <a:ext cx="5020197" cy="646331"/>
              <a:chOff x="959011" y="4662686"/>
              <a:chExt cx="5020197" cy="64633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EA6C95-4581-409A-A0C0-B46625432FFB}"/>
                  </a:ext>
                </a:extLst>
              </p:cNvPr>
              <p:cNvSpPr txBox="1"/>
              <p:nvPr/>
            </p:nvSpPr>
            <p:spPr>
              <a:xfrm>
                <a:off x="959011" y="4759793"/>
                <a:ext cx="15136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134C32-DA33-4004-B18B-7BC6D5126CB9}"/>
                  </a:ext>
                </a:extLst>
              </p:cNvPr>
              <p:cNvSpPr txBox="1"/>
              <p:nvPr/>
            </p:nvSpPr>
            <p:spPr>
              <a:xfrm>
                <a:off x="2968085" y="4662686"/>
                <a:ext cx="3011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7" name="Chevron 27">
                <a:extLst>
                  <a:ext uri="{FF2B5EF4-FFF2-40B4-BE49-F238E27FC236}">
                    <a16:creationId xmlns:a16="http://schemas.microsoft.com/office/drawing/2014/main" id="{6E4A2ABF-742F-4619-A808-D2F119C66048}"/>
                  </a:ext>
                </a:extLst>
              </p:cNvPr>
              <p:cNvSpPr/>
              <p:nvPr/>
            </p:nvSpPr>
            <p:spPr>
              <a:xfrm>
                <a:off x="2601327" y="479709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256ADC31-3969-429F-94EA-7FF94DE880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77">
            <a:extLst>
              <a:ext uri="{FF2B5EF4-FFF2-40B4-BE49-F238E27FC236}">
                <a16:creationId xmlns:a16="http://schemas.microsoft.com/office/drawing/2014/main" id="{7A619B62-4563-4786-8477-10C2910FC795}"/>
              </a:ext>
            </a:extLst>
          </p:cNvPr>
          <p:cNvGrpSpPr/>
          <p:nvPr/>
        </p:nvGrpSpPr>
        <p:grpSpPr>
          <a:xfrm>
            <a:off x="4040316" y="1842787"/>
            <a:ext cx="4111368" cy="4116043"/>
            <a:chOff x="182273" y="5036183"/>
            <a:chExt cx="1615266" cy="1617102"/>
          </a:xfrm>
          <a:solidFill>
            <a:schemeClr val="accent1"/>
          </a:solidFill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FADF4E08-3A78-4144-896C-088262E32C37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solidFill>
              <a:schemeClr val="accent6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B5050EA6-20EC-4D41-8A87-AFA6A9EABE06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276BCE07-A17D-4648-A6B1-D47A036F832D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670DAA41-0004-4D20-926D-19CD0FE12BE6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solidFill>
              <a:schemeClr val="accent4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AB3ECCB9-7EA0-4BD2-B545-E1C17AA19EF7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solidFill>
              <a:schemeClr val="accent5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64C68226-6AA7-4283-8C8F-000AB2B5D153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solidFill>
              <a:schemeClr val="accent2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ound Same Side Corner Rectangle 11">
            <a:extLst>
              <a:ext uri="{FF2B5EF4-FFF2-40B4-BE49-F238E27FC236}">
                <a16:creationId xmlns:a16="http://schemas.microsoft.com/office/drawing/2014/main" id="{CCBFB870-C65B-49D4-A8CD-43C616997FC6}"/>
              </a:ext>
            </a:extLst>
          </p:cNvPr>
          <p:cNvSpPr/>
          <p:nvPr/>
        </p:nvSpPr>
        <p:spPr>
          <a:xfrm rot="9900000">
            <a:off x="6946767" y="4955147"/>
            <a:ext cx="391273" cy="33231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1C41717-200D-40FF-8DC7-46B4CCDA49AA}"/>
              </a:ext>
            </a:extLst>
          </p:cNvPr>
          <p:cNvSpPr/>
          <p:nvPr/>
        </p:nvSpPr>
        <p:spPr>
          <a:xfrm>
            <a:off x="5386240" y="5164571"/>
            <a:ext cx="395502" cy="3306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A35FEB85-A9A6-426E-8E73-7409E48A064D}"/>
              </a:ext>
            </a:extLst>
          </p:cNvPr>
          <p:cNvSpPr/>
          <p:nvPr/>
        </p:nvSpPr>
        <p:spPr>
          <a:xfrm>
            <a:off x="6523452" y="2310572"/>
            <a:ext cx="408444" cy="3137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8712B4D3-5E23-4603-8005-17DEA472ACE2}"/>
              </a:ext>
            </a:extLst>
          </p:cNvPr>
          <p:cNvSpPr/>
          <p:nvPr/>
        </p:nvSpPr>
        <p:spPr>
          <a:xfrm>
            <a:off x="7488405" y="3442225"/>
            <a:ext cx="415261" cy="3583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Block Arc 14">
            <a:extLst>
              <a:ext uri="{FF2B5EF4-FFF2-40B4-BE49-F238E27FC236}">
                <a16:creationId xmlns:a16="http://schemas.microsoft.com/office/drawing/2014/main" id="{D0CEDB8F-C615-4CEB-B641-53159DA2D4B3}"/>
              </a:ext>
            </a:extLst>
          </p:cNvPr>
          <p:cNvSpPr/>
          <p:nvPr/>
        </p:nvSpPr>
        <p:spPr>
          <a:xfrm rot="16200000">
            <a:off x="5612071" y="3371686"/>
            <a:ext cx="983601" cy="98425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5D2EB2ED-0D26-4E51-ADBF-FE7AD12FAD97}"/>
              </a:ext>
            </a:extLst>
          </p:cNvPr>
          <p:cNvSpPr/>
          <p:nvPr/>
        </p:nvSpPr>
        <p:spPr>
          <a:xfrm flipH="1">
            <a:off x="4317397" y="3970215"/>
            <a:ext cx="387952" cy="32003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339B6E39-5745-468F-A4AE-672055731E6A}"/>
              </a:ext>
            </a:extLst>
          </p:cNvPr>
          <p:cNvSpPr/>
          <p:nvPr/>
        </p:nvSpPr>
        <p:spPr>
          <a:xfrm>
            <a:off x="4906445" y="2670234"/>
            <a:ext cx="246580" cy="42672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839BBCC-48F8-42F6-A322-FB8B4A52F98F}"/>
              </a:ext>
            </a:extLst>
          </p:cNvPr>
          <p:cNvGrpSpPr/>
          <p:nvPr/>
        </p:nvGrpSpPr>
        <p:grpSpPr>
          <a:xfrm>
            <a:off x="7750822" y="1729630"/>
            <a:ext cx="2837896" cy="923330"/>
            <a:chOff x="2551705" y="4283314"/>
            <a:chExt cx="2357003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534E7C-9CBE-400D-B378-151190009A8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89F860-61D8-4395-8E5A-2D7783CB305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DA9AA283-BC62-477B-89BC-47DCDE7A504C}"/>
              </a:ext>
            </a:extLst>
          </p:cNvPr>
          <p:cNvGrpSpPr/>
          <p:nvPr/>
        </p:nvGrpSpPr>
        <p:grpSpPr>
          <a:xfrm>
            <a:off x="8644856" y="3441432"/>
            <a:ext cx="2837898" cy="923330"/>
            <a:chOff x="2551705" y="4283314"/>
            <a:chExt cx="2357003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0080F7-51D0-4DB1-AC37-C5FFA95FAA23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2F11E8-FEFE-48BE-8B05-C56758C776A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64879339-156C-409B-A9E3-56880905EF65}"/>
              </a:ext>
            </a:extLst>
          </p:cNvPr>
          <p:cNvGrpSpPr/>
          <p:nvPr/>
        </p:nvGrpSpPr>
        <p:grpSpPr>
          <a:xfrm>
            <a:off x="7750823" y="5159777"/>
            <a:ext cx="2813773" cy="923330"/>
            <a:chOff x="2551705" y="4283314"/>
            <a:chExt cx="2357003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4DA00C-FEE7-41D2-A34C-0A2C4B66AD5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C2421C-507D-4958-BE15-C0E03A9614B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9C7704EA-E663-42B0-9CA5-C20E1A073A28}"/>
              </a:ext>
            </a:extLst>
          </p:cNvPr>
          <p:cNvGrpSpPr/>
          <p:nvPr/>
        </p:nvGrpSpPr>
        <p:grpSpPr>
          <a:xfrm>
            <a:off x="1650219" y="1729630"/>
            <a:ext cx="2798913" cy="923330"/>
            <a:chOff x="2551705" y="4283314"/>
            <a:chExt cx="2357003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BAA25A-2315-438A-80CD-21F1A95E5E5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7ECB3A-E1FA-4243-BE47-5D2910555D8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8BD82C50-24FE-401A-93BD-E84EE73F15A2}"/>
              </a:ext>
            </a:extLst>
          </p:cNvPr>
          <p:cNvGrpSpPr/>
          <p:nvPr/>
        </p:nvGrpSpPr>
        <p:grpSpPr>
          <a:xfrm>
            <a:off x="733371" y="3441432"/>
            <a:ext cx="2798916" cy="923330"/>
            <a:chOff x="2551705" y="4283314"/>
            <a:chExt cx="2357003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22AF6D-E2F3-4C74-AF7E-AC8186ADB4B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612FB8-0911-4E0B-B79F-CF524452035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E98AE77E-A029-4B69-B019-40770721BF69}"/>
              </a:ext>
            </a:extLst>
          </p:cNvPr>
          <p:cNvGrpSpPr/>
          <p:nvPr/>
        </p:nvGrpSpPr>
        <p:grpSpPr>
          <a:xfrm>
            <a:off x="1650218" y="5159777"/>
            <a:ext cx="2798914" cy="923330"/>
            <a:chOff x="2551705" y="4283314"/>
            <a:chExt cx="2357003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5DC6FF-6A5F-4779-8203-93BE1ECB4F9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03D6E5-7606-444C-A35B-8C4FFF7E148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08921B2-C4B4-4BE9-BBAB-8DFDC420E3BC}"/>
              </a:ext>
            </a:extLst>
          </p:cNvPr>
          <p:cNvGrpSpPr/>
          <p:nvPr/>
        </p:nvGrpSpPr>
        <p:grpSpPr>
          <a:xfrm>
            <a:off x="3741176" y="2106694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CE975B94-0D5C-401B-BFA8-9F7C53901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D02ADB95-C830-4535-9103-07E41C5000A0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FC8AD72-2705-43A0-99F4-008972C4D1ED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1D7A2387-F647-4EE4-B306-687D00F9CD14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12">
                <a:extLst>
                  <a:ext uri="{FF2B5EF4-FFF2-40B4-BE49-F238E27FC236}">
                    <a16:creationId xmlns:a16="http://schemas.microsoft.com/office/drawing/2014/main" id="{A063E80D-654E-4B05-A7E1-E3AC3E373CF6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88AD8D1F-67E1-4DDA-8789-E4B8F125C6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10" name="Oval 27">
            <a:extLst>
              <a:ext uri="{FF2B5EF4-FFF2-40B4-BE49-F238E27FC236}">
                <a16:creationId xmlns:a16="http://schemas.microsoft.com/office/drawing/2014/main" id="{85DE01DC-1BB8-48CF-9F24-4A23AD6D3ADC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CE908320-3065-47DF-8C78-22BF971FA2DD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32">
            <a:extLst>
              <a:ext uri="{FF2B5EF4-FFF2-40B4-BE49-F238E27FC236}">
                <a16:creationId xmlns:a16="http://schemas.microsoft.com/office/drawing/2014/main" id="{4B7E99E8-5B35-4664-A1D2-E6DD4E25CBD4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3" name="Group 33">
            <a:extLst>
              <a:ext uri="{FF2B5EF4-FFF2-40B4-BE49-F238E27FC236}">
                <a16:creationId xmlns:a16="http://schemas.microsoft.com/office/drawing/2014/main" id="{ECAE671A-0269-4754-A999-76CFACEDE6E5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F75D4B-21B1-494D-9E5F-7377565FA933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FE6F74-FD9A-4294-B4BB-A36FFED1F7F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6" name="Oval 36">
            <a:extLst>
              <a:ext uri="{FF2B5EF4-FFF2-40B4-BE49-F238E27FC236}">
                <a16:creationId xmlns:a16="http://schemas.microsoft.com/office/drawing/2014/main" id="{5B62674E-B043-4151-B2F6-EDCE1B23C2E3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7" name="Group 37">
            <a:extLst>
              <a:ext uri="{FF2B5EF4-FFF2-40B4-BE49-F238E27FC236}">
                <a16:creationId xmlns:a16="http://schemas.microsoft.com/office/drawing/2014/main" id="{C290AAC0-2A9E-43F2-A4A1-56D070A52A68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7ECD1-9B1D-4426-853C-B4512C7B3C4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CE0848-8AC0-4B4D-A8EA-7269D0B85AE2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0" name="Oval 40">
            <a:extLst>
              <a:ext uri="{FF2B5EF4-FFF2-40B4-BE49-F238E27FC236}">
                <a16:creationId xmlns:a16="http://schemas.microsoft.com/office/drawing/2014/main" id="{6C073087-424B-40A8-ABE3-D2BE73D9CAC7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A537E64E-EB4A-4FF5-94CC-B4E85201C6B3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Pie 2">
            <a:extLst>
              <a:ext uri="{FF2B5EF4-FFF2-40B4-BE49-F238E27FC236}">
                <a16:creationId xmlns:a16="http://schemas.microsoft.com/office/drawing/2014/main" id="{F3202DDD-2298-4F8F-93CB-1BCE94D1EDF2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Donut 15">
            <a:extLst>
              <a:ext uri="{FF2B5EF4-FFF2-40B4-BE49-F238E27FC236}">
                <a16:creationId xmlns:a16="http://schemas.microsoft.com/office/drawing/2014/main" id="{111A06DE-EEAA-474A-96A7-B6F01EF3C18E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4" name="Graphic 33">
            <a:extLst>
              <a:ext uri="{FF2B5EF4-FFF2-40B4-BE49-F238E27FC236}">
                <a16:creationId xmlns:a16="http://schemas.microsoft.com/office/drawing/2014/main" id="{4B0BBDB6-9EE4-4843-A434-4343762B0704}"/>
              </a:ext>
            </a:extLst>
          </p:cNvPr>
          <p:cNvGrpSpPr/>
          <p:nvPr/>
        </p:nvGrpSpPr>
        <p:grpSpPr>
          <a:xfrm>
            <a:off x="5396784" y="2778453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25" name="Freeform: Shape 46">
              <a:extLst>
                <a:ext uri="{FF2B5EF4-FFF2-40B4-BE49-F238E27FC236}">
                  <a16:creationId xmlns:a16="http://schemas.microsoft.com/office/drawing/2014/main" id="{0980F0C5-5B73-4BC1-A699-15E2479C5CB5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47">
              <a:extLst>
                <a:ext uri="{FF2B5EF4-FFF2-40B4-BE49-F238E27FC236}">
                  <a16:creationId xmlns:a16="http://schemas.microsoft.com/office/drawing/2014/main" id="{376DF8BF-FE66-4624-BF74-9A430A7A91B1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E4A291E3-8EE9-4003-937F-8A92DBFEC1BB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EDD011-39F9-4837-9281-806029FBC1A5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18329C-920B-4F86-806D-9165F39B53F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FAF58B-6B97-4B66-BECB-0874062CD054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CD02EB-1100-4B32-9CEF-C384B1CBFEB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35DABC-EC2F-4F70-8CF1-DEC3CE227655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4">
            <a:extLst>
              <a:ext uri="{FF2B5EF4-FFF2-40B4-BE49-F238E27FC236}">
                <a16:creationId xmlns:a16="http://schemas.microsoft.com/office/drawing/2014/main" id="{4E8066B0-0659-4F1F-A449-48FBBF5ABE76}"/>
              </a:ext>
            </a:extLst>
          </p:cNvPr>
          <p:cNvGrpSpPr/>
          <p:nvPr/>
        </p:nvGrpSpPr>
        <p:grpSpPr>
          <a:xfrm>
            <a:off x="950740" y="1975074"/>
            <a:ext cx="3472569" cy="1497750"/>
            <a:chOff x="4762947" y="512158"/>
            <a:chExt cx="3472569" cy="1497750"/>
          </a:xfrm>
        </p:grpSpPr>
        <p:sp>
          <p:nvSpPr>
            <p:cNvPr id="21" name="Text Placeholder 11">
              <a:extLst>
                <a:ext uri="{FF2B5EF4-FFF2-40B4-BE49-F238E27FC236}">
                  <a16:creationId xmlns:a16="http://schemas.microsoft.com/office/drawing/2014/main" id="{67ABBCEC-7B4D-462E-9512-3D0F2DBF3E1C}"/>
                </a:ext>
              </a:extLst>
            </p:cNvPr>
            <p:cNvSpPr txBox="1">
              <a:spLocks/>
            </p:cNvSpPr>
            <p:nvPr/>
          </p:nvSpPr>
          <p:spPr>
            <a:xfrm>
              <a:off x="6776293" y="1721876"/>
              <a:ext cx="1459223" cy="288032"/>
            </a:xfrm>
            <a:prstGeom prst="rect">
              <a:avLst/>
            </a:prstGeom>
            <a:solidFill>
              <a:schemeClr val="accent2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Get Modern</a:t>
              </a:r>
            </a:p>
          </p:txBody>
        </p:sp>
        <p:sp>
          <p:nvSpPr>
            <p:cNvPr id="22" name="Text Placeholder 12">
              <a:extLst>
                <a:ext uri="{FF2B5EF4-FFF2-40B4-BE49-F238E27FC236}">
                  <a16:creationId xmlns:a16="http://schemas.microsoft.com/office/drawing/2014/main" id="{12015D54-3739-46F9-B029-D28D423AB2E6}"/>
                </a:ext>
              </a:extLst>
            </p:cNvPr>
            <p:cNvSpPr txBox="1">
              <a:spLocks/>
            </p:cNvSpPr>
            <p:nvPr/>
          </p:nvSpPr>
          <p:spPr>
            <a:xfrm>
              <a:off x="5510901" y="1376718"/>
              <a:ext cx="2724615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Portfolio Presentation</a:t>
              </a:r>
            </a:p>
          </p:txBody>
        </p:sp>
        <p:sp>
          <p:nvSpPr>
            <p:cNvPr id="23" name="Text Placeholder 20">
              <a:extLst>
                <a:ext uri="{FF2B5EF4-FFF2-40B4-BE49-F238E27FC236}">
                  <a16:creationId xmlns:a16="http://schemas.microsoft.com/office/drawing/2014/main" id="{6AA59574-9140-44D2-B3D6-8345E7A21774}"/>
                </a:ext>
              </a:extLst>
            </p:cNvPr>
            <p:cNvSpPr txBox="1">
              <a:spLocks/>
            </p:cNvSpPr>
            <p:nvPr/>
          </p:nvSpPr>
          <p:spPr>
            <a:xfrm>
              <a:off x="4762947" y="512158"/>
              <a:ext cx="3091569" cy="799981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16">
            <a:extLst>
              <a:ext uri="{FF2B5EF4-FFF2-40B4-BE49-F238E27FC236}">
                <a16:creationId xmlns:a16="http://schemas.microsoft.com/office/drawing/2014/main" id="{F818F6D4-23E0-4F9E-B3E1-95F3F751A462}"/>
              </a:ext>
            </a:extLst>
          </p:cNvPr>
          <p:cNvGrpSpPr/>
          <p:nvPr/>
        </p:nvGrpSpPr>
        <p:grpSpPr>
          <a:xfrm>
            <a:off x="950740" y="4421682"/>
            <a:ext cx="3472569" cy="1497750"/>
            <a:chOff x="8028436" y="4021632"/>
            <a:chExt cx="3472569" cy="1497750"/>
          </a:xfrm>
        </p:grpSpPr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6DB57E82-B770-4473-BEBC-A22D755C6479}"/>
                </a:ext>
              </a:extLst>
            </p:cNvPr>
            <p:cNvSpPr txBox="1">
              <a:spLocks/>
            </p:cNvSpPr>
            <p:nvPr/>
          </p:nvSpPr>
          <p:spPr>
            <a:xfrm>
              <a:off x="8028436" y="4021632"/>
              <a:ext cx="1459223" cy="288032"/>
            </a:xfrm>
            <a:prstGeom prst="rect">
              <a:avLst/>
            </a:prstGeom>
            <a:solidFill>
              <a:schemeClr val="accent2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Get Modern</a:t>
              </a:r>
            </a:p>
          </p:txBody>
        </p:sp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6CAC1C2F-E786-4E3F-B6ED-83D124AAB4E1}"/>
                </a:ext>
              </a:extLst>
            </p:cNvPr>
            <p:cNvSpPr txBox="1">
              <a:spLocks/>
            </p:cNvSpPr>
            <p:nvPr/>
          </p:nvSpPr>
          <p:spPr>
            <a:xfrm>
              <a:off x="8028436" y="4374242"/>
              <a:ext cx="2724615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3"/>
                  </a:solidFill>
                </a:rPr>
                <a:t>Portfolio Presentation</a:t>
              </a:r>
            </a:p>
          </p:txBody>
        </p:sp>
        <p:sp>
          <p:nvSpPr>
            <p:cNvPr id="27" name="Text Placeholder 20">
              <a:extLst>
                <a:ext uri="{FF2B5EF4-FFF2-40B4-BE49-F238E27FC236}">
                  <a16:creationId xmlns:a16="http://schemas.microsoft.com/office/drawing/2014/main" id="{149D7AC1-27D7-4B56-A78A-223586B1639D}"/>
                </a:ext>
              </a:extLst>
            </p:cNvPr>
            <p:cNvSpPr txBox="1">
              <a:spLocks/>
            </p:cNvSpPr>
            <p:nvPr/>
          </p:nvSpPr>
          <p:spPr>
            <a:xfrm>
              <a:off x="8409436" y="4719401"/>
              <a:ext cx="3091569" cy="799981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E33F7B7-B206-4677-ADE1-959E63132547}"/>
              </a:ext>
            </a:extLst>
          </p:cNvPr>
          <p:cNvSpPr txBox="1"/>
          <p:nvPr/>
        </p:nvSpPr>
        <p:spPr>
          <a:xfrm>
            <a:off x="405859" y="1057031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C195EF-26DD-486F-B844-9E4FAAEF8907}"/>
              </a:ext>
            </a:extLst>
          </p:cNvPr>
          <p:cNvSpPr txBox="1"/>
          <p:nvPr/>
        </p:nvSpPr>
        <p:spPr>
          <a:xfrm>
            <a:off x="405859" y="822209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6EB20-E685-4E18-801F-D49A17B47686}"/>
              </a:ext>
            </a:extLst>
          </p:cNvPr>
          <p:cNvSpPr txBox="1"/>
          <p:nvPr/>
        </p:nvSpPr>
        <p:spPr>
          <a:xfrm>
            <a:off x="2371342" y="2109286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1B77-FD97-4F46-820C-7E7DA0435124}"/>
              </a:ext>
            </a:extLst>
          </p:cNvPr>
          <p:cNvSpPr txBox="1"/>
          <p:nvPr/>
        </p:nvSpPr>
        <p:spPr>
          <a:xfrm>
            <a:off x="8630912" y="2109286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cs typeface="Arial" pitchFamily="34" charset="0"/>
              </a:rPr>
              <a:t>28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35FDDAF-3A06-47C0-8059-C5AC75D09048}"/>
              </a:ext>
            </a:extLst>
          </p:cNvPr>
          <p:cNvGrpSpPr/>
          <p:nvPr/>
        </p:nvGrpSpPr>
        <p:grpSpPr>
          <a:xfrm>
            <a:off x="2371342" y="3104168"/>
            <a:ext cx="2035195" cy="1120366"/>
            <a:chOff x="803640" y="3362835"/>
            <a:chExt cx="2059657" cy="8402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58BEA8-D235-484C-B9E6-C368F7DD08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3572DE-A4D4-40C5-8DED-EC01F2C1D42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BC2B0C61-D3C8-4CFA-91AC-4C5BB833741C}"/>
              </a:ext>
            </a:extLst>
          </p:cNvPr>
          <p:cNvGrpSpPr/>
          <p:nvPr/>
        </p:nvGrpSpPr>
        <p:grpSpPr>
          <a:xfrm>
            <a:off x="7842532" y="3104168"/>
            <a:ext cx="1978129" cy="1120366"/>
            <a:chOff x="803640" y="3362835"/>
            <a:chExt cx="2059657" cy="840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080FAA-855D-4D6E-AC5B-8C574CAE567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A9AE81-A3CE-4A49-AB07-A609CCCACC3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23629C7-8E5E-44EA-A84F-4E8A68528096}"/>
              </a:ext>
            </a:extLst>
          </p:cNvPr>
          <p:cNvSpPr txBox="1"/>
          <p:nvPr/>
        </p:nvSpPr>
        <p:spPr>
          <a:xfrm>
            <a:off x="2756832" y="5428279"/>
            <a:ext cx="667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34F9EB1C-88C3-49D1-A9A1-50C28986C9CE}"/>
              </a:ext>
            </a:extLst>
          </p:cNvPr>
          <p:cNvSpPr>
            <a:spLocks/>
          </p:cNvSpPr>
          <p:nvPr/>
        </p:nvSpPr>
        <p:spPr bwMode="auto">
          <a:xfrm>
            <a:off x="719654" y="1462450"/>
            <a:ext cx="1277136" cy="4707236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EB9E9F5B-BA29-48FD-84BC-14DD56B6C49B}"/>
              </a:ext>
            </a:extLst>
          </p:cNvPr>
          <p:cNvSpPr>
            <a:spLocks/>
          </p:cNvSpPr>
          <p:nvPr/>
        </p:nvSpPr>
        <p:spPr bwMode="auto">
          <a:xfrm>
            <a:off x="10119361" y="1449641"/>
            <a:ext cx="1326330" cy="4731958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2D46E5-F05C-4A93-A962-D0B54911FCD7}"/>
              </a:ext>
            </a:extLst>
          </p:cNvPr>
          <p:cNvSpPr txBox="1"/>
          <p:nvPr/>
        </p:nvSpPr>
        <p:spPr>
          <a:xfrm>
            <a:off x="5032023" y="1778609"/>
            <a:ext cx="2127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B5D744E-EA3E-4D3E-B388-819B4E5D38E6}"/>
              </a:ext>
            </a:extLst>
          </p:cNvPr>
          <p:cNvGrpSpPr/>
          <p:nvPr/>
        </p:nvGrpSpPr>
        <p:grpSpPr>
          <a:xfrm rot="248562">
            <a:off x="1540459" y="5719184"/>
            <a:ext cx="3423351" cy="676538"/>
            <a:chOff x="1056083" y="5786225"/>
            <a:chExt cx="3423351" cy="822878"/>
          </a:xfrm>
        </p:grpSpPr>
        <p:sp>
          <p:nvSpPr>
            <p:cNvPr id="56" name="Freeform: Shape 266">
              <a:extLst>
                <a:ext uri="{FF2B5EF4-FFF2-40B4-BE49-F238E27FC236}">
                  <a16:creationId xmlns:a16="http://schemas.microsoft.com/office/drawing/2014/main" id="{E9193D14-3989-48DB-8C0A-4259F66FCBAA}"/>
                </a:ext>
              </a:extLst>
            </p:cNvPr>
            <p:cNvSpPr/>
            <p:nvPr/>
          </p:nvSpPr>
          <p:spPr>
            <a:xfrm>
              <a:off x="1056083" y="5848211"/>
              <a:ext cx="3390196" cy="760892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77">
              <a:extLst>
                <a:ext uri="{FF2B5EF4-FFF2-40B4-BE49-F238E27FC236}">
                  <a16:creationId xmlns:a16="http://schemas.microsoft.com/office/drawing/2014/main" id="{2C92A75D-67F6-4472-A56A-E12F687B981B}"/>
                </a:ext>
              </a:extLst>
            </p:cNvPr>
            <p:cNvSpPr/>
            <p:nvPr/>
          </p:nvSpPr>
          <p:spPr>
            <a:xfrm>
              <a:off x="1095387" y="5786225"/>
              <a:ext cx="3384047" cy="760121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58B5CEE-BAD2-4230-9D39-C3843C1C26B6}"/>
              </a:ext>
            </a:extLst>
          </p:cNvPr>
          <p:cNvGrpSpPr/>
          <p:nvPr/>
        </p:nvGrpSpPr>
        <p:grpSpPr>
          <a:xfrm>
            <a:off x="992695" y="1420889"/>
            <a:ext cx="3693195" cy="4832734"/>
            <a:chOff x="513605" y="1488121"/>
            <a:chExt cx="3693195" cy="4832734"/>
          </a:xfrm>
        </p:grpSpPr>
        <p:sp>
          <p:nvSpPr>
            <p:cNvPr id="51" name="Freeform: Shape 261">
              <a:extLst>
                <a:ext uri="{FF2B5EF4-FFF2-40B4-BE49-F238E27FC236}">
                  <a16:creationId xmlns:a16="http://schemas.microsoft.com/office/drawing/2014/main" id="{1779C53A-2817-4D3F-A508-898D9603E340}"/>
                </a:ext>
              </a:extLst>
            </p:cNvPr>
            <p:cNvSpPr/>
            <p:nvPr/>
          </p:nvSpPr>
          <p:spPr>
            <a:xfrm>
              <a:off x="532824" y="3124054"/>
              <a:ext cx="3673976" cy="3179494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62">
              <a:extLst>
                <a:ext uri="{FF2B5EF4-FFF2-40B4-BE49-F238E27FC236}">
                  <a16:creationId xmlns:a16="http://schemas.microsoft.com/office/drawing/2014/main" id="{B7F246FF-FA98-470B-B3B1-9DD046CC30C7}"/>
                </a:ext>
              </a:extLst>
            </p:cNvPr>
            <p:cNvSpPr/>
            <p:nvPr/>
          </p:nvSpPr>
          <p:spPr>
            <a:xfrm>
              <a:off x="513605" y="3560977"/>
              <a:ext cx="1603972" cy="2759878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63">
              <a:extLst>
                <a:ext uri="{FF2B5EF4-FFF2-40B4-BE49-F238E27FC236}">
                  <a16:creationId xmlns:a16="http://schemas.microsoft.com/office/drawing/2014/main" id="{B025CA59-5D5B-4AEF-BE5A-953591A3B650}"/>
                </a:ext>
              </a:extLst>
            </p:cNvPr>
            <p:cNvSpPr/>
            <p:nvPr/>
          </p:nvSpPr>
          <p:spPr>
            <a:xfrm>
              <a:off x="1834754" y="3643360"/>
              <a:ext cx="1070660" cy="2030370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64">
              <a:extLst>
                <a:ext uri="{FF2B5EF4-FFF2-40B4-BE49-F238E27FC236}">
                  <a16:creationId xmlns:a16="http://schemas.microsoft.com/office/drawing/2014/main" id="{10A43567-7589-4FB8-AC37-F00E07A9978C}"/>
                </a:ext>
              </a:extLst>
            </p:cNvPr>
            <p:cNvSpPr/>
            <p:nvPr/>
          </p:nvSpPr>
          <p:spPr>
            <a:xfrm>
              <a:off x="2086238" y="4013580"/>
              <a:ext cx="817274" cy="1661419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65">
              <a:extLst>
                <a:ext uri="{FF2B5EF4-FFF2-40B4-BE49-F238E27FC236}">
                  <a16:creationId xmlns:a16="http://schemas.microsoft.com/office/drawing/2014/main" id="{3C608C1E-66E4-42EA-ABD3-1F2A8CF2AB5D}"/>
                </a:ext>
              </a:extLst>
            </p:cNvPr>
            <p:cNvSpPr/>
            <p:nvPr/>
          </p:nvSpPr>
          <p:spPr>
            <a:xfrm>
              <a:off x="2671511" y="4269670"/>
              <a:ext cx="1494932" cy="1053521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99065EA3-DD04-403D-8BB5-45C9AFC5C504}"/>
                </a:ext>
              </a:extLst>
            </p:cNvPr>
            <p:cNvGrpSpPr/>
            <p:nvPr/>
          </p:nvGrpSpPr>
          <p:grpSpPr>
            <a:xfrm>
              <a:off x="854345" y="1488121"/>
              <a:ext cx="2872036" cy="3664255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77" name="Freeform: Shape 287">
                <a:extLst>
                  <a:ext uri="{FF2B5EF4-FFF2-40B4-BE49-F238E27FC236}">
                    <a16:creationId xmlns:a16="http://schemas.microsoft.com/office/drawing/2014/main" id="{2F069387-ECB8-40C8-9DEF-A42BC6D74503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288">
                <a:extLst>
                  <a:ext uri="{FF2B5EF4-FFF2-40B4-BE49-F238E27FC236}">
                    <a16:creationId xmlns:a16="http://schemas.microsoft.com/office/drawing/2014/main" id="{A0DEEE65-2989-4C47-ADB6-7C349D5E9959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268">
              <a:extLst>
                <a:ext uri="{FF2B5EF4-FFF2-40B4-BE49-F238E27FC236}">
                  <a16:creationId xmlns:a16="http://schemas.microsoft.com/office/drawing/2014/main" id="{D27439C5-7499-42A9-A761-61A164D3455F}"/>
                </a:ext>
              </a:extLst>
            </p:cNvPr>
            <p:cNvSpPr/>
            <p:nvPr/>
          </p:nvSpPr>
          <p:spPr>
            <a:xfrm>
              <a:off x="554943" y="6048652"/>
              <a:ext cx="138203" cy="268225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69">
              <a:extLst>
                <a:ext uri="{FF2B5EF4-FFF2-40B4-BE49-F238E27FC236}">
                  <a16:creationId xmlns:a16="http://schemas.microsoft.com/office/drawing/2014/main" id="{4F3B8A74-433E-41E0-A8A9-19DB66F402DD}"/>
                </a:ext>
              </a:extLst>
            </p:cNvPr>
            <p:cNvSpPr/>
            <p:nvPr/>
          </p:nvSpPr>
          <p:spPr>
            <a:xfrm>
              <a:off x="721672" y="5156481"/>
              <a:ext cx="469178" cy="538169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70">
              <a:extLst>
                <a:ext uri="{FF2B5EF4-FFF2-40B4-BE49-F238E27FC236}">
                  <a16:creationId xmlns:a16="http://schemas.microsoft.com/office/drawing/2014/main" id="{F5D2E391-D2E2-4FEE-B4AD-E55C37AE82B0}"/>
                </a:ext>
              </a:extLst>
            </p:cNvPr>
            <p:cNvSpPr/>
            <p:nvPr/>
          </p:nvSpPr>
          <p:spPr>
            <a:xfrm>
              <a:off x="702020" y="5179934"/>
              <a:ext cx="480485" cy="514715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71">
              <a:extLst>
                <a:ext uri="{FF2B5EF4-FFF2-40B4-BE49-F238E27FC236}">
                  <a16:creationId xmlns:a16="http://schemas.microsoft.com/office/drawing/2014/main" id="{674EAA81-3DBD-480E-B131-604B66E91D85}"/>
                </a:ext>
              </a:extLst>
            </p:cNvPr>
            <p:cNvSpPr/>
            <p:nvPr/>
          </p:nvSpPr>
          <p:spPr>
            <a:xfrm>
              <a:off x="1045587" y="5385789"/>
              <a:ext cx="133515" cy="163701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72">
              <a:extLst>
                <a:ext uri="{FF2B5EF4-FFF2-40B4-BE49-F238E27FC236}">
                  <a16:creationId xmlns:a16="http://schemas.microsoft.com/office/drawing/2014/main" id="{148D58F0-18BE-4398-8543-54E60D2E1FDC}"/>
                </a:ext>
              </a:extLst>
            </p:cNvPr>
            <p:cNvSpPr/>
            <p:nvPr/>
          </p:nvSpPr>
          <p:spPr>
            <a:xfrm>
              <a:off x="1294611" y="1819944"/>
              <a:ext cx="1701028" cy="3238916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3">
              <a:extLst>
                <a:ext uri="{FF2B5EF4-FFF2-40B4-BE49-F238E27FC236}">
                  <a16:creationId xmlns:a16="http://schemas.microsoft.com/office/drawing/2014/main" id="{1C1036C0-CCE9-4B5C-89B6-6A30BF56BC0F}"/>
                </a:ext>
              </a:extLst>
            </p:cNvPr>
            <p:cNvSpPr/>
            <p:nvPr/>
          </p:nvSpPr>
          <p:spPr>
            <a:xfrm>
              <a:off x="1445990" y="1868845"/>
              <a:ext cx="1082279" cy="1466640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74">
              <a:extLst>
                <a:ext uri="{FF2B5EF4-FFF2-40B4-BE49-F238E27FC236}">
                  <a16:creationId xmlns:a16="http://schemas.microsoft.com/office/drawing/2014/main" id="{14F4985D-915D-4112-B3D8-9D4E4DE3960E}"/>
                </a:ext>
              </a:extLst>
            </p:cNvPr>
            <p:cNvSpPr/>
            <p:nvPr/>
          </p:nvSpPr>
          <p:spPr>
            <a:xfrm>
              <a:off x="1732088" y="2371179"/>
              <a:ext cx="825646" cy="2076521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80">
              <a:extLst>
                <a:ext uri="{FF2B5EF4-FFF2-40B4-BE49-F238E27FC236}">
                  <a16:creationId xmlns:a16="http://schemas.microsoft.com/office/drawing/2014/main" id="{0EB66D42-232C-4858-899B-8516CB873A35}"/>
                </a:ext>
              </a:extLst>
            </p:cNvPr>
            <p:cNvSpPr/>
            <p:nvPr/>
          </p:nvSpPr>
          <p:spPr>
            <a:xfrm>
              <a:off x="646282" y="5591005"/>
              <a:ext cx="1892673" cy="728093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2">
              <a:extLst>
                <a:ext uri="{FF2B5EF4-FFF2-40B4-BE49-F238E27FC236}">
                  <a16:creationId xmlns:a16="http://schemas.microsoft.com/office/drawing/2014/main" id="{0049B8A0-1963-4678-B486-7A5509F9D442}"/>
                </a:ext>
              </a:extLst>
            </p:cNvPr>
            <p:cNvGrpSpPr/>
            <p:nvPr/>
          </p:nvGrpSpPr>
          <p:grpSpPr>
            <a:xfrm>
              <a:off x="645028" y="5590689"/>
              <a:ext cx="1893765" cy="728724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73" name="Freeform: Shape 283">
                <a:extLst>
                  <a:ext uri="{FF2B5EF4-FFF2-40B4-BE49-F238E27FC236}">
                    <a16:creationId xmlns:a16="http://schemas.microsoft.com/office/drawing/2014/main" id="{13389203-FDD2-4C33-87F3-A4F03BD435AC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84">
                <a:extLst>
                  <a:ext uri="{FF2B5EF4-FFF2-40B4-BE49-F238E27FC236}">
                    <a16:creationId xmlns:a16="http://schemas.microsoft.com/office/drawing/2014/main" id="{29327F82-AAB8-416B-AC16-0B0F68C1FC90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285">
                <a:extLst>
                  <a:ext uri="{FF2B5EF4-FFF2-40B4-BE49-F238E27FC236}">
                    <a16:creationId xmlns:a16="http://schemas.microsoft.com/office/drawing/2014/main" id="{11F36129-B07B-428C-85E6-8C424635B2EB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286">
                <a:extLst>
                  <a:ext uri="{FF2B5EF4-FFF2-40B4-BE49-F238E27FC236}">
                    <a16:creationId xmlns:a16="http://schemas.microsoft.com/office/drawing/2014/main" id="{5A8FD922-C7F2-426E-8C60-A395E166EE55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282">
              <a:extLst>
                <a:ext uri="{FF2B5EF4-FFF2-40B4-BE49-F238E27FC236}">
                  <a16:creationId xmlns:a16="http://schemas.microsoft.com/office/drawing/2014/main" id="{DC581E4D-4EC6-4361-9094-3F44064228C9}"/>
                </a:ext>
              </a:extLst>
            </p:cNvPr>
            <p:cNvSpPr/>
            <p:nvPr/>
          </p:nvSpPr>
          <p:spPr>
            <a:xfrm>
              <a:off x="2250432" y="5529590"/>
              <a:ext cx="304987" cy="342549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Rounded Rectangle 9">
            <a:extLst>
              <a:ext uri="{FF2B5EF4-FFF2-40B4-BE49-F238E27FC236}">
                <a16:creationId xmlns:a16="http://schemas.microsoft.com/office/drawing/2014/main" id="{A3FD3756-128E-4EAC-8203-741A2E3A22D7}"/>
              </a:ext>
            </a:extLst>
          </p:cNvPr>
          <p:cNvSpPr/>
          <p:nvPr/>
        </p:nvSpPr>
        <p:spPr>
          <a:xfrm>
            <a:off x="6057922" y="3718212"/>
            <a:ext cx="5195525" cy="2325666"/>
          </a:xfrm>
          <a:prstGeom prst="roundRect">
            <a:avLst>
              <a:gd name="adj" fmla="val 7768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2" name="Group 10">
            <a:extLst>
              <a:ext uri="{FF2B5EF4-FFF2-40B4-BE49-F238E27FC236}">
                <a16:creationId xmlns:a16="http://schemas.microsoft.com/office/drawing/2014/main" id="{971CE8BD-C0C7-42E7-81EB-FB28AB453B6C}"/>
              </a:ext>
            </a:extLst>
          </p:cNvPr>
          <p:cNvGrpSpPr/>
          <p:nvPr/>
        </p:nvGrpSpPr>
        <p:grpSpPr>
          <a:xfrm>
            <a:off x="6524322" y="3931588"/>
            <a:ext cx="4262725" cy="1914310"/>
            <a:chOff x="4932040" y="3905316"/>
            <a:chExt cx="3456384" cy="1914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A56C02B-C330-4E23-8324-06B5A8901502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3C8DB92-6014-424A-9F84-CE88D65EF8AA}"/>
                </a:ext>
              </a:extLst>
            </p:cNvPr>
            <p:cNvSpPr txBox="1"/>
            <p:nvPr/>
          </p:nvSpPr>
          <p:spPr>
            <a:xfrm>
              <a:off x="4932040" y="3905316"/>
              <a:ext cx="34563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5A64D8C9-697B-4591-90FB-F15123CD9135}"/>
              </a:ext>
            </a:extLst>
          </p:cNvPr>
          <p:cNvGrpSpPr/>
          <p:nvPr/>
        </p:nvGrpSpPr>
        <p:grpSpPr>
          <a:xfrm>
            <a:off x="8939867" y="2497459"/>
            <a:ext cx="2159798" cy="1041156"/>
            <a:chOff x="-475010" y="1129567"/>
            <a:chExt cx="4241713" cy="104115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E505B77-21BA-4C27-9294-C02DFCBC8D77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3BE5A53-5A3E-49CD-A14A-AFB9B2674D07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88" name="Oval 17">
            <a:extLst>
              <a:ext uri="{FF2B5EF4-FFF2-40B4-BE49-F238E27FC236}">
                <a16:creationId xmlns:a16="http://schemas.microsoft.com/office/drawing/2014/main" id="{BF2E51DF-7E70-44E6-817A-D32EBE7D809D}"/>
              </a:ext>
            </a:extLst>
          </p:cNvPr>
          <p:cNvSpPr/>
          <p:nvPr/>
        </p:nvSpPr>
        <p:spPr>
          <a:xfrm>
            <a:off x="9736666" y="1825573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9" name="Group 18">
            <a:extLst>
              <a:ext uri="{FF2B5EF4-FFF2-40B4-BE49-F238E27FC236}">
                <a16:creationId xmlns:a16="http://schemas.microsoft.com/office/drawing/2014/main" id="{4557E41E-C045-4CB8-8A6B-84E6BD32A8A6}"/>
              </a:ext>
            </a:extLst>
          </p:cNvPr>
          <p:cNvGrpSpPr/>
          <p:nvPr/>
        </p:nvGrpSpPr>
        <p:grpSpPr>
          <a:xfrm>
            <a:off x="6211705" y="2506352"/>
            <a:ext cx="2159798" cy="1041156"/>
            <a:chOff x="-475010" y="1129567"/>
            <a:chExt cx="4241713" cy="104115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3115F96-A487-49E3-9F39-1724BC3CF5C9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515EA2C-A03F-4224-9E2B-7DBB36DC301B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92" name="Oval 21">
            <a:extLst>
              <a:ext uri="{FF2B5EF4-FFF2-40B4-BE49-F238E27FC236}">
                <a16:creationId xmlns:a16="http://schemas.microsoft.com/office/drawing/2014/main" id="{6EFBF8EB-DE8A-49A6-BD10-03F7075902CF}"/>
              </a:ext>
            </a:extLst>
          </p:cNvPr>
          <p:cNvSpPr/>
          <p:nvPr/>
        </p:nvSpPr>
        <p:spPr>
          <a:xfrm>
            <a:off x="7008503" y="1834466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3" name="Oval 21">
            <a:extLst>
              <a:ext uri="{FF2B5EF4-FFF2-40B4-BE49-F238E27FC236}">
                <a16:creationId xmlns:a16="http://schemas.microsoft.com/office/drawing/2014/main" id="{2C0B0A19-F247-4DF3-89B8-82B0FDFCF295}"/>
              </a:ext>
            </a:extLst>
          </p:cNvPr>
          <p:cNvSpPr/>
          <p:nvPr/>
        </p:nvSpPr>
        <p:spPr>
          <a:xfrm rot="20700000">
            <a:off x="7122964" y="1960873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4" name="Pie 2">
            <a:extLst>
              <a:ext uri="{FF2B5EF4-FFF2-40B4-BE49-F238E27FC236}">
                <a16:creationId xmlns:a16="http://schemas.microsoft.com/office/drawing/2014/main" id="{665AC8E2-4CB5-434E-B69D-6E95C3979128}"/>
              </a:ext>
            </a:extLst>
          </p:cNvPr>
          <p:cNvSpPr/>
          <p:nvPr/>
        </p:nvSpPr>
        <p:spPr>
          <a:xfrm>
            <a:off x="9864453" y="1942068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724364" y="3711806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6" name="Group 50">
            <a:extLst>
              <a:ext uri="{FF2B5EF4-FFF2-40B4-BE49-F238E27FC236}">
                <a16:creationId xmlns:a16="http://schemas.microsoft.com/office/drawing/2014/main" id="{33B6B8BF-1C88-4A7E-97D9-FB80454C4357}"/>
              </a:ext>
            </a:extLst>
          </p:cNvPr>
          <p:cNvGrpSpPr/>
          <p:nvPr/>
        </p:nvGrpSpPr>
        <p:grpSpPr>
          <a:xfrm>
            <a:off x="724364" y="4131172"/>
            <a:ext cx="3428602" cy="760839"/>
            <a:chOff x="6565695" y="2005884"/>
            <a:chExt cx="2055606" cy="76083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EC43C9-95E3-4090-807D-ADDC7E47897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01A6E0-ABC1-40B2-A460-EEC3534E3CBF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D4BA1F9-B997-4DD1-A261-12335DDAABA0}"/>
              </a:ext>
            </a:extLst>
          </p:cNvPr>
          <p:cNvSpPr txBox="1"/>
          <p:nvPr/>
        </p:nvSpPr>
        <p:spPr>
          <a:xfrm>
            <a:off x="724364" y="5218360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id="{BC409B0B-96A2-46C7-A51C-6A6A6D101544}"/>
              </a:ext>
            </a:extLst>
          </p:cNvPr>
          <p:cNvGrpSpPr/>
          <p:nvPr/>
        </p:nvGrpSpPr>
        <p:grpSpPr>
          <a:xfrm>
            <a:off x="724364" y="5637725"/>
            <a:ext cx="3428602" cy="760839"/>
            <a:chOff x="6565695" y="2005884"/>
            <a:chExt cx="2055606" cy="7608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2B00C0-DD97-4D2D-AFF7-70FECC58DFC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AD809C-59D7-438F-8A40-64960F40D163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E06804D-73E2-417C-9A71-FB10A1419C2A}"/>
              </a:ext>
            </a:extLst>
          </p:cNvPr>
          <p:cNvSpPr txBox="1"/>
          <p:nvPr/>
        </p:nvSpPr>
        <p:spPr>
          <a:xfrm>
            <a:off x="724364" y="1895878"/>
            <a:ext cx="3917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C97012-0C7A-42E0-9E45-F5A2B7BDDA35}"/>
              </a:ext>
            </a:extLst>
          </p:cNvPr>
          <p:cNvSpPr txBox="1"/>
          <p:nvPr/>
        </p:nvSpPr>
        <p:spPr>
          <a:xfrm>
            <a:off x="724364" y="320891"/>
            <a:ext cx="648508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Awesome </a:t>
            </a:r>
          </a:p>
          <a:p>
            <a:r>
              <a:rPr lang="en-GB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13D70D-A111-44DC-A5D6-2F6AE7EBB6F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582776A8-A7E4-4012-A3A1-85B8F01A79E4}"/>
              </a:ext>
            </a:extLst>
          </p:cNvPr>
          <p:cNvSpPr/>
          <p:nvPr/>
        </p:nvSpPr>
        <p:spPr>
          <a:xfrm>
            <a:off x="3599402" y="3189789"/>
            <a:ext cx="5426333" cy="2831499"/>
          </a:xfrm>
          <a:custGeom>
            <a:avLst/>
            <a:gdLst>
              <a:gd name="connsiteX0" fmla="*/ 0 w 4637314"/>
              <a:gd name="connsiteY0" fmla="*/ 468086 h 2906486"/>
              <a:gd name="connsiteX1" fmla="*/ 65314 w 4637314"/>
              <a:gd name="connsiteY1" fmla="*/ 2906486 h 2906486"/>
              <a:gd name="connsiteX2" fmla="*/ 4637314 w 4637314"/>
              <a:gd name="connsiteY2" fmla="*/ 2862943 h 2906486"/>
              <a:gd name="connsiteX3" fmla="*/ 729343 w 4637314"/>
              <a:gd name="connsiteY3" fmla="*/ 0 h 2906486"/>
              <a:gd name="connsiteX4" fmla="*/ 141514 w 4637314"/>
              <a:gd name="connsiteY4" fmla="*/ 304800 h 2906486"/>
              <a:gd name="connsiteX5" fmla="*/ 0 w 4637314"/>
              <a:gd name="connsiteY5" fmla="*/ 468086 h 290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7314" h="2906486">
                <a:moveTo>
                  <a:pt x="0" y="468086"/>
                </a:moveTo>
                <a:lnTo>
                  <a:pt x="65314" y="2906486"/>
                </a:lnTo>
                <a:lnTo>
                  <a:pt x="4637314" y="2862943"/>
                </a:lnTo>
                <a:lnTo>
                  <a:pt x="729343" y="0"/>
                </a:lnTo>
                <a:lnTo>
                  <a:pt x="141514" y="304800"/>
                </a:lnTo>
                <a:lnTo>
                  <a:pt x="0" y="468086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27000">
                <a:schemeClr val="bg1">
                  <a:alpha val="80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B2ECE183-3F4F-4DA5-ABE2-97CF5EE715FB}"/>
              </a:ext>
            </a:extLst>
          </p:cNvPr>
          <p:cNvGrpSpPr/>
          <p:nvPr/>
        </p:nvGrpSpPr>
        <p:grpSpPr>
          <a:xfrm>
            <a:off x="1221718" y="2704720"/>
            <a:ext cx="3123898" cy="3291702"/>
            <a:chOff x="435640" y="1356998"/>
            <a:chExt cx="3123898" cy="3291702"/>
          </a:xfrm>
        </p:grpSpPr>
        <p:grpSp>
          <p:nvGrpSpPr>
            <p:cNvPr id="5" name="Group 47">
              <a:extLst>
                <a:ext uri="{FF2B5EF4-FFF2-40B4-BE49-F238E27FC236}">
                  <a16:creationId xmlns:a16="http://schemas.microsoft.com/office/drawing/2014/main" id="{BDD00B11-31CE-4A6B-B47C-103209C5603D}"/>
                </a:ext>
              </a:extLst>
            </p:cNvPr>
            <p:cNvGrpSpPr/>
            <p:nvPr/>
          </p:nvGrpSpPr>
          <p:grpSpPr>
            <a:xfrm rot="3660000">
              <a:off x="1915710" y="1176300"/>
              <a:ext cx="197023" cy="1802702"/>
              <a:chOff x="1115616" y="2490394"/>
              <a:chExt cx="197023" cy="1802702"/>
            </a:xfrm>
          </p:grpSpPr>
          <p:sp>
            <p:nvSpPr>
              <p:cNvPr id="14" name="Rectangle 48">
                <a:extLst>
                  <a:ext uri="{FF2B5EF4-FFF2-40B4-BE49-F238E27FC236}">
                    <a16:creationId xmlns:a16="http://schemas.microsoft.com/office/drawing/2014/main" id="{6F977092-5D59-4299-AC5E-962EF217B95C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49">
                <a:extLst>
                  <a:ext uri="{FF2B5EF4-FFF2-40B4-BE49-F238E27FC236}">
                    <a16:creationId xmlns:a16="http://schemas.microsoft.com/office/drawing/2014/main" id="{E60E06C3-1607-4A96-AD3E-CD069AAC6FC2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5AD00F0-2464-4877-B45E-70A3AA92D131}"/>
                </a:ext>
              </a:extLst>
            </p:cNvPr>
            <p:cNvGrpSpPr/>
            <p:nvPr/>
          </p:nvGrpSpPr>
          <p:grpSpPr>
            <a:xfrm>
              <a:off x="1142119" y="2490394"/>
              <a:ext cx="197023" cy="1802702"/>
              <a:chOff x="1115616" y="2490394"/>
              <a:chExt cx="197023" cy="1802702"/>
            </a:xfrm>
          </p:grpSpPr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82662A1B-726F-4423-BA0C-2187AA01AB2F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35">
                <a:extLst>
                  <a:ext uri="{FF2B5EF4-FFF2-40B4-BE49-F238E27FC236}">
                    <a16:creationId xmlns:a16="http://schemas.microsoft.com/office/drawing/2014/main" id="{85AC1C66-DDF7-47D8-AE22-0957355A5F9D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A981904-6B94-412E-8AD0-B444C3D15307}"/>
                </a:ext>
              </a:extLst>
            </p:cNvPr>
            <p:cNvGrpSpPr/>
            <p:nvPr/>
          </p:nvGrpSpPr>
          <p:grpSpPr>
            <a:xfrm>
              <a:off x="1004052" y="2253815"/>
              <a:ext cx="473157" cy="473157"/>
              <a:chOff x="3275856" y="4077072"/>
              <a:chExt cx="504056" cy="504056"/>
            </a:xfrm>
          </p:grpSpPr>
          <p:sp>
            <p:nvSpPr>
              <p:cNvPr id="10" name="Oval 3">
                <a:extLst>
                  <a:ext uri="{FF2B5EF4-FFF2-40B4-BE49-F238E27FC236}">
                    <a16:creationId xmlns:a16="http://schemas.microsoft.com/office/drawing/2014/main" id="{B12BE38F-F122-4AC6-8B56-0BDEB039E2E1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37">
                <a:extLst>
                  <a:ext uri="{FF2B5EF4-FFF2-40B4-BE49-F238E27FC236}">
                    <a16:creationId xmlns:a16="http://schemas.microsoft.com/office/drawing/2014/main" id="{CF810860-BC1B-4719-BEE6-2C9C94A1F255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AC432339-440C-49FB-89AA-C003C41D22EC}"/>
                </a:ext>
              </a:extLst>
            </p:cNvPr>
            <p:cNvSpPr/>
            <p:nvPr/>
          </p:nvSpPr>
          <p:spPr>
            <a:xfrm>
              <a:off x="435640" y="4221088"/>
              <a:ext cx="1609980" cy="427612"/>
            </a:xfrm>
            <a:custGeom>
              <a:avLst/>
              <a:gdLst/>
              <a:ahLst/>
              <a:cxnLst/>
              <a:rect l="l" t="t" r="r" b="b"/>
              <a:pathLst>
                <a:path w="1534063" h="407449">
                  <a:moveTo>
                    <a:pt x="767031" y="0"/>
                  </a:moveTo>
                  <a:cubicBezTo>
                    <a:pt x="1137209" y="0"/>
                    <a:pt x="1448077" y="173138"/>
                    <a:pt x="1534063" y="407449"/>
                  </a:cubicBezTo>
                  <a:lnTo>
                    <a:pt x="0" y="407449"/>
                  </a:lnTo>
                  <a:cubicBezTo>
                    <a:pt x="85986" y="173138"/>
                    <a:pt x="396854" y="0"/>
                    <a:pt x="7670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4">
              <a:extLst>
                <a:ext uri="{FF2B5EF4-FFF2-40B4-BE49-F238E27FC236}">
                  <a16:creationId xmlns:a16="http://schemas.microsoft.com/office/drawing/2014/main" id="{C8D2A499-810D-48D3-88EA-3D6D7E573C27}"/>
                </a:ext>
              </a:extLst>
            </p:cNvPr>
            <p:cNvSpPr/>
            <p:nvPr/>
          </p:nvSpPr>
          <p:spPr>
            <a:xfrm rot="19800000">
              <a:off x="2546102" y="1356998"/>
              <a:ext cx="1013436" cy="790340"/>
            </a:xfrm>
            <a:custGeom>
              <a:avLst/>
              <a:gdLst/>
              <a:ahLst/>
              <a:cxnLst/>
              <a:rect l="l" t="t" r="r" b="b"/>
              <a:pathLst>
                <a:path w="4593188" h="2986373">
                  <a:moveTo>
                    <a:pt x="1308312" y="0"/>
                  </a:moveTo>
                  <a:lnTo>
                    <a:pt x="3212995" y="0"/>
                  </a:lnTo>
                  <a:cubicBezTo>
                    <a:pt x="3328954" y="0"/>
                    <a:pt x="3422957" y="94003"/>
                    <a:pt x="3422957" y="209962"/>
                  </a:cubicBezTo>
                  <a:lnTo>
                    <a:pt x="3422957" y="967743"/>
                  </a:lnTo>
                  <a:lnTo>
                    <a:pt x="3424105" y="967743"/>
                  </a:lnTo>
                  <a:lnTo>
                    <a:pt x="4593188" y="2964572"/>
                  </a:lnTo>
                  <a:lnTo>
                    <a:pt x="0" y="2986373"/>
                  </a:lnTo>
                  <a:lnTo>
                    <a:pt x="1092932" y="967743"/>
                  </a:lnTo>
                  <a:lnTo>
                    <a:pt x="1098350" y="967743"/>
                  </a:lnTo>
                  <a:lnTo>
                    <a:pt x="1098350" y="209962"/>
                  </a:lnTo>
                  <a:cubicBezTo>
                    <a:pt x="1098350" y="94003"/>
                    <a:pt x="1192353" y="0"/>
                    <a:pt x="130831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8">
            <a:extLst>
              <a:ext uri="{FF2B5EF4-FFF2-40B4-BE49-F238E27FC236}">
                <a16:creationId xmlns:a16="http://schemas.microsoft.com/office/drawing/2014/main" id="{00A828C1-B08F-4126-BEE4-B64584C168B1}"/>
              </a:ext>
            </a:extLst>
          </p:cNvPr>
          <p:cNvSpPr/>
          <p:nvPr/>
        </p:nvSpPr>
        <p:spPr>
          <a:xfrm>
            <a:off x="3614627" y="5006071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id="{05216D32-8F5C-428A-8FA6-0FF8CF026171}"/>
              </a:ext>
            </a:extLst>
          </p:cNvPr>
          <p:cNvSpPr/>
          <p:nvPr/>
        </p:nvSpPr>
        <p:spPr>
          <a:xfrm>
            <a:off x="4742755" y="5006071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64">
            <a:extLst>
              <a:ext uri="{FF2B5EF4-FFF2-40B4-BE49-F238E27FC236}">
                <a16:creationId xmlns:a16="http://schemas.microsoft.com/office/drawing/2014/main" id="{85414D5B-AAF6-4FE6-82F2-EDA39B26993D}"/>
              </a:ext>
            </a:extLst>
          </p:cNvPr>
          <p:cNvSpPr/>
          <p:nvPr/>
        </p:nvSpPr>
        <p:spPr>
          <a:xfrm>
            <a:off x="5870883" y="5006071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65">
            <a:extLst>
              <a:ext uri="{FF2B5EF4-FFF2-40B4-BE49-F238E27FC236}">
                <a16:creationId xmlns:a16="http://schemas.microsoft.com/office/drawing/2014/main" id="{26957C0F-F774-4347-A0FD-FDBBFC9C5E03}"/>
              </a:ext>
            </a:extLst>
          </p:cNvPr>
          <p:cNvSpPr/>
          <p:nvPr/>
        </p:nvSpPr>
        <p:spPr>
          <a:xfrm>
            <a:off x="6999010" y="5006071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66">
            <a:extLst>
              <a:ext uri="{FF2B5EF4-FFF2-40B4-BE49-F238E27FC236}">
                <a16:creationId xmlns:a16="http://schemas.microsoft.com/office/drawing/2014/main" id="{93396B3A-0E6D-45A9-9530-6758648D4F1C}"/>
              </a:ext>
            </a:extLst>
          </p:cNvPr>
          <p:cNvGrpSpPr/>
          <p:nvPr/>
        </p:nvGrpSpPr>
        <p:grpSpPr>
          <a:xfrm>
            <a:off x="6229314" y="1749633"/>
            <a:ext cx="5121557" cy="699456"/>
            <a:chOff x="270023" y="1671304"/>
            <a:chExt cx="3384594" cy="706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7DAF77-B3BC-43BA-B67C-05D76E511565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D5A4BD-0915-4EB3-BFFA-67260D4BCD29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77">
            <a:extLst>
              <a:ext uri="{FF2B5EF4-FFF2-40B4-BE49-F238E27FC236}">
                <a16:creationId xmlns:a16="http://schemas.microsoft.com/office/drawing/2014/main" id="{C51EC4A3-8698-47B3-BE8E-6DADF3E3EB39}"/>
              </a:ext>
            </a:extLst>
          </p:cNvPr>
          <p:cNvGrpSpPr/>
          <p:nvPr/>
        </p:nvGrpSpPr>
        <p:grpSpPr>
          <a:xfrm>
            <a:off x="6229314" y="2560677"/>
            <a:ext cx="5121557" cy="699456"/>
            <a:chOff x="270023" y="1671304"/>
            <a:chExt cx="3384594" cy="7064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4E24D8-60EB-4F2A-85DC-47039791A2BE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19B651-0E86-4CCD-8E1A-9550FCC7451B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80">
            <a:extLst>
              <a:ext uri="{FF2B5EF4-FFF2-40B4-BE49-F238E27FC236}">
                <a16:creationId xmlns:a16="http://schemas.microsoft.com/office/drawing/2014/main" id="{2D46161D-AAC9-44C8-9C3D-73426C0D821A}"/>
              </a:ext>
            </a:extLst>
          </p:cNvPr>
          <p:cNvGrpSpPr/>
          <p:nvPr/>
        </p:nvGrpSpPr>
        <p:grpSpPr>
          <a:xfrm>
            <a:off x="6229314" y="3371721"/>
            <a:ext cx="5121557" cy="699456"/>
            <a:chOff x="270023" y="1671304"/>
            <a:chExt cx="3384594" cy="7064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53FA19-5473-4442-BCF3-5A10754A1151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1FB930-0593-4F32-8FCE-5D9E7718584B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83">
            <a:extLst>
              <a:ext uri="{FF2B5EF4-FFF2-40B4-BE49-F238E27FC236}">
                <a16:creationId xmlns:a16="http://schemas.microsoft.com/office/drawing/2014/main" id="{62D90934-833E-4EE1-B39E-128568460EB5}"/>
              </a:ext>
            </a:extLst>
          </p:cNvPr>
          <p:cNvGrpSpPr/>
          <p:nvPr/>
        </p:nvGrpSpPr>
        <p:grpSpPr>
          <a:xfrm>
            <a:off x="6229314" y="4182765"/>
            <a:ext cx="5121557" cy="699456"/>
            <a:chOff x="270023" y="1671304"/>
            <a:chExt cx="3384594" cy="7064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6EB868-9F89-44FB-BF8B-487038F76CF1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60C1F6-EF69-4F2D-9B1D-8B9D4938E47B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963BEBF-31F0-418B-840A-A5E5D4662560}"/>
              </a:ext>
            </a:extLst>
          </p:cNvPr>
          <p:cNvSpPr txBox="1"/>
          <p:nvPr/>
        </p:nvSpPr>
        <p:spPr>
          <a:xfrm>
            <a:off x="979717" y="1729026"/>
            <a:ext cx="380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High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0">
            <a:extLst>
              <a:ext uri="{FF2B5EF4-FFF2-40B4-BE49-F238E27FC236}">
                <a16:creationId xmlns:a16="http://schemas.microsoft.com/office/drawing/2014/main" id="{C37979FE-3DC1-4ED2-8577-E7EE8E72EE80}"/>
              </a:ext>
            </a:extLst>
          </p:cNvPr>
          <p:cNvSpPr/>
          <p:nvPr/>
        </p:nvSpPr>
        <p:spPr>
          <a:xfrm>
            <a:off x="7318844" y="533639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86FA1E72-16C5-41DA-940B-C08E8947FA4D}"/>
              </a:ext>
            </a:extLst>
          </p:cNvPr>
          <p:cNvSpPr/>
          <p:nvPr/>
        </p:nvSpPr>
        <p:spPr>
          <a:xfrm>
            <a:off x="3949073" y="535073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F8382613-04D7-4F0C-A882-3DB22B7E66B8}"/>
              </a:ext>
            </a:extLst>
          </p:cNvPr>
          <p:cNvSpPr/>
          <p:nvPr/>
        </p:nvSpPr>
        <p:spPr>
          <a:xfrm rot="2700000">
            <a:off x="6201804" y="524579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E745C9E6-7CF8-4FD1-B2C3-E7827FB8D11C}"/>
              </a:ext>
            </a:extLst>
          </p:cNvPr>
          <p:cNvSpPr/>
          <p:nvPr/>
        </p:nvSpPr>
        <p:spPr>
          <a:xfrm>
            <a:off x="5061996" y="53374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97528" y="1370651"/>
            <a:ext cx="6883913" cy="461665"/>
            <a:chOff x="1071364" y="1326715"/>
            <a:chExt cx="6883913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529540" y="132671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400" dirty="0">
                  <a:latin typeface="DM Sans"/>
                </a:rPr>
                <a:t>Platform to find out reliable study assistant</a:t>
              </a:r>
              <a:endParaRPr lang="en-US" sz="2400" dirty="0">
                <a:latin typeface="DM Sans"/>
              </a:endParaRP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08302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01</a:t>
            </a:r>
            <a:endParaRPr lang="en-US" b="1" dirty="0">
              <a:latin typeface="DM Sans" pitchFamily="2" charset="0"/>
            </a:endParaRPr>
          </a:p>
        </p:txBody>
      </p:sp>
      <p:sp>
        <p:nvSpPr>
          <p:cNvPr id="81" name="Arrow: Chevron 1">
            <a:extLst>
              <a:ext uri="{FF2B5EF4-FFF2-40B4-BE49-F238E27FC236}">
                <a16:creationId xmlns:a16="http://schemas.microsoft.com/office/drawing/2014/main" id="{0B6E9D80-65A0-4F30-AA14-603431121CBC}"/>
              </a:ext>
            </a:extLst>
          </p:cNvPr>
          <p:cNvSpPr/>
          <p:nvPr/>
        </p:nvSpPr>
        <p:spPr>
          <a:xfrm>
            <a:off x="946672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hevron 4">
            <a:extLst>
              <a:ext uri="{FF2B5EF4-FFF2-40B4-BE49-F238E27FC236}">
                <a16:creationId xmlns:a16="http://schemas.microsoft.com/office/drawing/2014/main" id="{D5A0EEAD-B0B2-442E-8E31-E46CC61836AE}"/>
              </a:ext>
            </a:extLst>
          </p:cNvPr>
          <p:cNvSpPr/>
          <p:nvPr/>
        </p:nvSpPr>
        <p:spPr>
          <a:xfrm>
            <a:off x="2973593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5">
            <a:extLst>
              <a:ext uri="{FF2B5EF4-FFF2-40B4-BE49-F238E27FC236}">
                <a16:creationId xmlns:a16="http://schemas.microsoft.com/office/drawing/2014/main" id="{5496C90F-F947-41A1-8DC6-E86FA64C8259}"/>
              </a:ext>
            </a:extLst>
          </p:cNvPr>
          <p:cNvSpPr/>
          <p:nvPr/>
        </p:nvSpPr>
        <p:spPr>
          <a:xfrm>
            <a:off x="5000514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Chevron 6">
            <a:extLst>
              <a:ext uri="{FF2B5EF4-FFF2-40B4-BE49-F238E27FC236}">
                <a16:creationId xmlns:a16="http://schemas.microsoft.com/office/drawing/2014/main" id="{C66EF2B3-0EBB-4257-9F8B-EF36FF7057CC}"/>
              </a:ext>
            </a:extLst>
          </p:cNvPr>
          <p:cNvSpPr/>
          <p:nvPr/>
        </p:nvSpPr>
        <p:spPr>
          <a:xfrm>
            <a:off x="7027435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Arrow: Chevron 7">
            <a:extLst>
              <a:ext uri="{FF2B5EF4-FFF2-40B4-BE49-F238E27FC236}">
                <a16:creationId xmlns:a16="http://schemas.microsoft.com/office/drawing/2014/main" id="{7D759B3E-E3A3-4B94-964C-41EC2928D6AE}"/>
              </a:ext>
            </a:extLst>
          </p:cNvPr>
          <p:cNvSpPr/>
          <p:nvPr/>
        </p:nvSpPr>
        <p:spPr>
          <a:xfrm>
            <a:off x="9054357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10">
            <a:extLst>
              <a:ext uri="{FF2B5EF4-FFF2-40B4-BE49-F238E27FC236}">
                <a16:creationId xmlns:a16="http://schemas.microsoft.com/office/drawing/2014/main" id="{8D6B4EAA-D517-4133-A995-B42F6179818F}"/>
              </a:ext>
            </a:extLst>
          </p:cNvPr>
          <p:cNvGrpSpPr/>
          <p:nvPr/>
        </p:nvGrpSpPr>
        <p:grpSpPr>
          <a:xfrm>
            <a:off x="1743185" y="3662982"/>
            <a:ext cx="605118" cy="1084357"/>
            <a:chOff x="1710911" y="3340249"/>
            <a:chExt cx="605118" cy="1084357"/>
          </a:xfrm>
        </p:grpSpPr>
        <p:sp>
          <p:nvSpPr>
            <p:cNvPr id="87" name="Oval 2">
              <a:extLst>
                <a:ext uri="{FF2B5EF4-FFF2-40B4-BE49-F238E27FC236}">
                  <a16:creationId xmlns:a16="http://schemas.microsoft.com/office/drawing/2014/main" id="{D1DB94B0-BA25-4299-8F4B-26E66D4BCAF5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ircle: Hollow 8">
              <a:extLst>
                <a:ext uri="{FF2B5EF4-FFF2-40B4-BE49-F238E27FC236}">
                  <a16:creationId xmlns:a16="http://schemas.microsoft.com/office/drawing/2014/main" id="{CE49365B-23F2-4576-B7EC-F5FBA8837767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9">
              <a:extLst>
                <a:ext uri="{FF2B5EF4-FFF2-40B4-BE49-F238E27FC236}">
                  <a16:creationId xmlns:a16="http://schemas.microsoft.com/office/drawing/2014/main" id="{849EA05C-AD96-4314-A163-F2251AF64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3EA9FE5-AB14-4851-BD47-1638B12C8E0A}"/>
              </a:ext>
            </a:extLst>
          </p:cNvPr>
          <p:cNvGrpSpPr/>
          <p:nvPr/>
        </p:nvGrpSpPr>
        <p:grpSpPr>
          <a:xfrm>
            <a:off x="3770106" y="3183744"/>
            <a:ext cx="605118" cy="1084356"/>
            <a:chOff x="1710911" y="2861011"/>
            <a:chExt cx="605118" cy="108435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17A79D5-2A29-48D6-A462-0F274216619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ircle: Hollow 13">
              <a:extLst>
                <a:ext uri="{FF2B5EF4-FFF2-40B4-BE49-F238E27FC236}">
                  <a16:creationId xmlns:a16="http://schemas.microsoft.com/office/drawing/2014/main" id="{1ECF7A77-D0D9-4941-A8A9-6C85EC929665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59A4ADD-6EBE-414E-A713-8A8AA5A1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7F000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D48E063-EC4A-4BAA-8D41-BD5D28089110}"/>
              </a:ext>
            </a:extLst>
          </p:cNvPr>
          <p:cNvGrpSpPr/>
          <p:nvPr/>
        </p:nvGrpSpPr>
        <p:grpSpPr>
          <a:xfrm>
            <a:off x="5797027" y="3662982"/>
            <a:ext cx="605118" cy="1084357"/>
            <a:chOff x="1710911" y="3340249"/>
            <a:chExt cx="605118" cy="108435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79CC4ED-40D6-4DAD-8605-BCB53D7FE719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ircle: Hollow 17">
              <a:extLst>
                <a:ext uri="{FF2B5EF4-FFF2-40B4-BE49-F238E27FC236}">
                  <a16:creationId xmlns:a16="http://schemas.microsoft.com/office/drawing/2014/main" id="{C5475E50-E7BE-45BE-A411-DE97D0F7CAC8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FDA128-E99E-4D5A-BAB3-D6FC6B4728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7030A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ADFF1A2-2B0E-4A9A-BFB6-D893BDB9F944}"/>
              </a:ext>
            </a:extLst>
          </p:cNvPr>
          <p:cNvGrpSpPr/>
          <p:nvPr/>
        </p:nvGrpSpPr>
        <p:grpSpPr>
          <a:xfrm>
            <a:off x="7823948" y="3183744"/>
            <a:ext cx="605118" cy="1084356"/>
            <a:chOff x="1710911" y="2861011"/>
            <a:chExt cx="605118" cy="108435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DFEF34D-108F-47B9-8450-73367D70007D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ircle: Hollow 21">
              <a:extLst>
                <a:ext uri="{FF2B5EF4-FFF2-40B4-BE49-F238E27FC236}">
                  <a16:creationId xmlns:a16="http://schemas.microsoft.com/office/drawing/2014/main" id="{525B59BF-8B27-4E27-9065-26C22D128FA2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0B4D524-9B26-476E-B5BB-C40AC99B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88F0725-E508-40E9-8FC5-B6599F3FAE74}"/>
              </a:ext>
            </a:extLst>
          </p:cNvPr>
          <p:cNvGrpSpPr/>
          <p:nvPr/>
        </p:nvGrpSpPr>
        <p:grpSpPr>
          <a:xfrm>
            <a:off x="9850870" y="3662982"/>
            <a:ext cx="605118" cy="1084357"/>
            <a:chOff x="1710911" y="3340249"/>
            <a:chExt cx="605118" cy="108435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7E986DC-A1AF-41CA-BD34-8E3132B7C72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ircle: Hollow 25">
              <a:extLst>
                <a:ext uri="{FF2B5EF4-FFF2-40B4-BE49-F238E27FC236}">
                  <a16:creationId xmlns:a16="http://schemas.microsoft.com/office/drawing/2014/main" id="{841BDB97-83B6-4940-9FD7-6FB9A15C433F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9CFC597-DF62-4D7D-B221-019F2752D9A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941401" y="4853806"/>
            <a:ext cx="240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DM Sans"/>
                <a:cs typeface="Arial" pitchFamily="34" charset="0"/>
              </a:rPr>
              <a:t>Find a Tutor</a:t>
            </a:r>
            <a:endParaRPr lang="ko-KR" altLang="en-US" sz="2400" b="1" dirty="0">
              <a:solidFill>
                <a:srgbClr val="F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2707327" y="2516816"/>
            <a:ext cx="273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F0000"/>
                </a:solidFill>
                <a:latin typeface="DM Sans"/>
                <a:cs typeface="Arial" pitchFamily="34" charset="0"/>
              </a:rPr>
              <a:t>Request a </a:t>
            </a:r>
            <a:r>
              <a:rPr lang="en-US" altLang="ko-KR" sz="2400" b="1" dirty="0">
                <a:solidFill>
                  <a:srgbClr val="7F0000"/>
                </a:solidFill>
                <a:latin typeface="DM Sans"/>
                <a:cs typeface="Arial" pitchFamily="34" charset="0"/>
              </a:rPr>
              <a:t>Tutor</a:t>
            </a:r>
            <a:endParaRPr lang="ko-KR" altLang="en-US" sz="2400" b="1" dirty="0">
              <a:solidFill>
                <a:srgbClr val="7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4753950" y="4844667"/>
            <a:ext cx="271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DM Sans"/>
              </a:rPr>
              <a:t>Nearest Tuitions</a:t>
            </a:r>
            <a:endParaRPr lang="ko-KR" altLang="en-US" sz="2400" b="1" dirty="0">
              <a:solidFill>
                <a:srgbClr val="7030A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6761169" y="2263996"/>
            <a:ext cx="273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072C4"/>
                </a:solidFill>
                <a:latin typeface="DM Sans"/>
                <a:cs typeface="Arial" pitchFamily="34" charset="0"/>
              </a:rPr>
              <a:t>Proper Training and Guidance</a:t>
            </a:r>
            <a:endParaRPr lang="ko-KR" altLang="en-US" sz="2400" b="1" dirty="0">
              <a:solidFill>
                <a:srgbClr val="5072C4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877937" y="4772666"/>
            <a:ext cx="261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DM Sans"/>
              </a:rPr>
              <a:t>Monitoring and </a:t>
            </a:r>
            <a:endParaRPr lang="en-US" sz="2400" b="1" dirty="0" smtClean="0">
              <a:solidFill>
                <a:srgbClr val="00B050"/>
              </a:solidFill>
              <a:latin typeface="DM Sans"/>
            </a:endParaRP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DM Sans"/>
              </a:rPr>
              <a:t>Evaluation</a:t>
            </a:r>
            <a:endParaRPr lang="en-US" sz="2400" b="1" dirty="0">
              <a:solidFill>
                <a:srgbClr val="00B050"/>
              </a:solidFill>
              <a:latin typeface="DM Sans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  <a:endParaRPr lang="en-US" b="1" dirty="0">
                <a:latin typeface="DM Sans" pitchFamily="2" charset="0"/>
              </a:endParaRP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0D5BCE04-8815-414A-AB7F-ADCB01E6A3EC}"/>
              </a:ext>
            </a:extLst>
          </p:cNvPr>
          <p:cNvGrpSpPr/>
          <p:nvPr/>
        </p:nvGrpSpPr>
        <p:grpSpPr>
          <a:xfrm>
            <a:off x="1031421" y="2013626"/>
            <a:ext cx="11160580" cy="4844374"/>
            <a:chOff x="626799" y="1189365"/>
            <a:chExt cx="9755648" cy="4048650"/>
          </a:xfrm>
          <a:solidFill>
            <a:schemeClr val="bg1">
              <a:lumMod val="85000"/>
            </a:schemeClr>
          </a:solidFill>
        </p:grpSpPr>
        <p:sp>
          <p:nvSpPr>
            <p:cNvPr id="4" name="Block Arc 10">
              <a:extLst>
                <a:ext uri="{FF2B5EF4-FFF2-40B4-BE49-F238E27FC236}">
                  <a16:creationId xmlns:a16="http://schemas.microsoft.com/office/drawing/2014/main" id="{D275629A-1D11-413B-99D6-870ACD467688}"/>
                </a:ext>
              </a:extLst>
            </p:cNvPr>
            <p:cNvSpPr/>
            <p:nvPr/>
          </p:nvSpPr>
          <p:spPr>
            <a:xfrm>
              <a:off x="626799" y="1964398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1">
              <a:extLst>
                <a:ext uri="{FF2B5EF4-FFF2-40B4-BE49-F238E27FC236}">
                  <a16:creationId xmlns:a16="http://schemas.microsoft.com/office/drawing/2014/main" id="{45FC0665-5D60-4339-982E-65289D957219}"/>
                </a:ext>
              </a:extLst>
            </p:cNvPr>
            <p:cNvSpPr/>
            <p:nvPr/>
          </p:nvSpPr>
          <p:spPr>
            <a:xfrm rot="10800000">
              <a:off x="2031008" y="194379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12">
              <a:extLst>
                <a:ext uri="{FF2B5EF4-FFF2-40B4-BE49-F238E27FC236}">
                  <a16:creationId xmlns:a16="http://schemas.microsoft.com/office/drawing/2014/main" id="{F2647EB1-4E46-4D00-A950-857E530B8243}"/>
                </a:ext>
              </a:extLst>
            </p:cNvPr>
            <p:cNvSpPr/>
            <p:nvPr/>
          </p:nvSpPr>
          <p:spPr>
            <a:xfrm>
              <a:off x="3439492" y="1957369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13">
              <a:extLst>
                <a:ext uri="{FF2B5EF4-FFF2-40B4-BE49-F238E27FC236}">
                  <a16:creationId xmlns:a16="http://schemas.microsoft.com/office/drawing/2014/main" id="{171ED5D9-0F58-4F7F-A93C-057678ECA706}"/>
                </a:ext>
              </a:extLst>
            </p:cNvPr>
            <p:cNvSpPr/>
            <p:nvPr/>
          </p:nvSpPr>
          <p:spPr>
            <a:xfrm rot="10800000">
              <a:off x="4843701" y="1928554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lock Arc 14">
              <a:extLst>
                <a:ext uri="{FF2B5EF4-FFF2-40B4-BE49-F238E27FC236}">
                  <a16:creationId xmlns:a16="http://schemas.microsoft.com/office/drawing/2014/main" id="{1573B3F9-4143-4D95-97DD-5568AC67D152}"/>
                </a:ext>
              </a:extLst>
            </p:cNvPr>
            <p:cNvSpPr/>
            <p:nvPr/>
          </p:nvSpPr>
          <p:spPr>
            <a:xfrm>
              <a:off x="6252184" y="1942917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Block Arc 16">
              <a:extLst>
                <a:ext uri="{FF2B5EF4-FFF2-40B4-BE49-F238E27FC236}">
                  <a16:creationId xmlns:a16="http://schemas.microsoft.com/office/drawing/2014/main" id="{7A908EDD-0EBE-44D3-939C-F8AFF79941C7}"/>
                </a:ext>
              </a:extLst>
            </p:cNvPr>
            <p:cNvSpPr/>
            <p:nvPr/>
          </p:nvSpPr>
          <p:spPr>
            <a:xfrm rot="10800000">
              <a:off x="7656393" y="190006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FAFBB993-D787-40B4-95B2-41C0AB5B4391}"/>
                </a:ext>
              </a:extLst>
            </p:cNvPr>
            <p:cNvSpPr/>
            <p:nvPr/>
          </p:nvSpPr>
          <p:spPr>
            <a:xfrm>
              <a:off x="626800" y="2752732"/>
              <a:ext cx="199411" cy="24852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DFBA4502-18AB-42BA-9C68-092D083EACD9}"/>
                </a:ext>
              </a:extLst>
            </p:cNvPr>
            <p:cNvSpPr/>
            <p:nvPr/>
          </p:nvSpPr>
          <p:spPr>
            <a:xfrm>
              <a:off x="9064875" y="1275606"/>
              <a:ext cx="202820" cy="1528170"/>
            </a:xfrm>
            <a:custGeom>
              <a:avLst/>
              <a:gdLst/>
              <a:ahLst/>
              <a:cxnLst/>
              <a:rect l="l" t="t" r="r" b="b"/>
              <a:pathLst>
                <a:path w="180000" h="1528170">
                  <a:moveTo>
                    <a:pt x="0" y="0"/>
                  </a:moveTo>
                  <a:lnTo>
                    <a:pt x="180000" y="0"/>
                  </a:lnTo>
                  <a:lnTo>
                    <a:pt x="180000" y="1528170"/>
                  </a:lnTo>
                  <a:lnTo>
                    <a:pt x="0" y="15281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34CFB1BF-A297-44E4-B681-7ABE89EADBD4}"/>
                </a:ext>
              </a:extLst>
            </p:cNvPr>
            <p:cNvSpPr/>
            <p:nvPr/>
          </p:nvSpPr>
          <p:spPr>
            <a:xfrm rot="16200000">
              <a:off x="9644304" y="609934"/>
              <a:ext cx="158712" cy="1317574"/>
            </a:xfrm>
            <a:custGeom>
              <a:avLst/>
              <a:gdLst/>
              <a:ahLst/>
              <a:cxnLst/>
              <a:rect l="l" t="t" r="r" b="b"/>
              <a:pathLst>
                <a:path w="180000" h="579556">
                  <a:moveTo>
                    <a:pt x="0" y="579556"/>
                  </a:moveTo>
                  <a:lnTo>
                    <a:pt x="0" y="0"/>
                  </a:lnTo>
                  <a:lnTo>
                    <a:pt x="180000" y="0"/>
                  </a:lnTo>
                  <a:lnTo>
                    <a:pt x="180000" y="5795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" name="Oval 23">
            <a:extLst>
              <a:ext uri="{FF2B5EF4-FFF2-40B4-BE49-F238E27FC236}">
                <a16:creationId xmlns:a16="http://schemas.microsoft.com/office/drawing/2014/main" id="{BDDC33C9-3950-478A-A556-54532314BD77}"/>
              </a:ext>
            </a:extLst>
          </p:cNvPr>
          <p:cNvSpPr/>
          <p:nvPr/>
        </p:nvSpPr>
        <p:spPr>
          <a:xfrm>
            <a:off x="1500235" y="3419591"/>
            <a:ext cx="887479" cy="88920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id="{B933A8C7-F940-4C62-A33D-3772BC1018A2}"/>
              </a:ext>
            </a:extLst>
          </p:cNvPr>
          <p:cNvSpPr/>
          <p:nvPr/>
        </p:nvSpPr>
        <p:spPr>
          <a:xfrm>
            <a:off x="3110936" y="3419591"/>
            <a:ext cx="887479" cy="8892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5" name="Oval 25">
            <a:extLst>
              <a:ext uri="{FF2B5EF4-FFF2-40B4-BE49-F238E27FC236}">
                <a16:creationId xmlns:a16="http://schemas.microsoft.com/office/drawing/2014/main" id="{7AE8F3AE-6C10-4D02-9C26-6BCD58C556D6}"/>
              </a:ext>
            </a:extLst>
          </p:cNvPr>
          <p:cNvSpPr/>
          <p:nvPr/>
        </p:nvSpPr>
        <p:spPr>
          <a:xfrm>
            <a:off x="4721637" y="3419591"/>
            <a:ext cx="887479" cy="8892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6" name="Oval 26">
            <a:extLst>
              <a:ext uri="{FF2B5EF4-FFF2-40B4-BE49-F238E27FC236}">
                <a16:creationId xmlns:a16="http://schemas.microsoft.com/office/drawing/2014/main" id="{4CEA2082-4285-437A-89F5-9AE34AE758BE}"/>
              </a:ext>
            </a:extLst>
          </p:cNvPr>
          <p:cNvSpPr/>
          <p:nvPr/>
        </p:nvSpPr>
        <p:spPr>
          <a:xfrm>
            <a:off x="6332338" y="3419591"/>
            <a:ext cx="887479" cy="8892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id="{1689A24C-90A7-4E76-8DD3-9FA86F10E7A9}"/>
              </a:ext>
            </a:extLst>
          </p:cNvPr>
          <p:cNvSpPr/>
          <p:nvPr/>
        </p:nvSpPr>
        <p:spPr>
          <a:xfrm>
            <a:off x="7943039" y="3419591"/>
            <a:ext cx="887479" cy="8892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5AA533A6-67E6-4247-BA4E-76654D4BB9FE}"/>
              </a:ext>
            </a:extLst>
          </p:cNvPr>
          <p:cNvSpPr/>
          <p:nvPr/>
        </p:nvSpPr>
        <p:spPr>
          <a:xfrm>
            <a:off x="9553741" y="3419591"/>
            <a:ext cx="887479" cy="889200"/>
          </a:xfrm>
          <a:prstGeom prst="ellipse">
            <a:avLst/>
          </a:prstGeom>
          <a:solidFill>
            <a:schemeClr val="accent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D3272638-95AA-41C6-8792-6785E366E607}"/>
              </a:ext>
            </a:extLst>
          </p:cNvPr>
          <p:cNvGrpSpPr/>
          <p:nvPr/>
        </p:nvGrpSpPr>
        <p:grpSpPr>
          <a:xfrm>
            <a:off x="1347184" y="4785133"/>
            <a:ext cx="1830680" cy="1097650"/>
            <a:chOff x="827584" y="4922584"/>
            <a:chExt cx="1830680" cy="10976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89E541-15C7-4830-9A7F-A2210D752F55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A9B69D-AB0A-4D29-9E43-A01AE80675A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684153F5-D976-4121-A594-8D9407B93982}"/>
              </a:ext>
            </a:extLst>
          </p:cNvPr>
          <p:cNvGrpSpPr/>
          <p:nvPr/>
        </p:nvGrpSpPr>
        <p:grpSpPr>
          <a:xfrm>
            <a:off x="4404508" y="4782512"/>
            <a:ext cx="1830680" cy="1097650"/>
            <a:chOff x="3397012" y="4922584"/>
            <a:chExt cx="1830680" cy="10976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31A372-2084-4492-9FB8-19FE9A7BE93B}"/>
                </a:ext>
              </a:extLst>
            </p:cNvPr>
            <p:cNvSpPr txBox="1"/>
            <p:nvPr/>
          </p:nvSpPr>
          <p:spPr>
            <a:xfrm>
              <a:off x="3397012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00E0CE-402A-4AF8-8AB5-158234E99221}"/>
                </a:ext>
              </a:extLst>
            </p:cNvPr>
            <p:cNvSpPr txBox="1"/>
            <p:nvPr/>
          </p:nvSpPr>
          <p:spPr>
            <a:xfrm>
              <a:off x="3397012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8">
            <a:extLst>
              <a:ext uri="{FF2B5EF4-FFF2-40B4-BE49-F238E27FC236}">
                <a16:creationId xmlns:a16="http://schemas.microsoft.com/office/drawing/2014/main" id="{270B52CE-EBB9-4A69-9920-299855D3AB18}"/>
              </a:ext>
            </a:extLst>
          </p:cNvPr>
          <p:cNvGrpSpPr/>
          <p:nvPr/>
        </p:nvGrpSpPr>
        <p:grpSpPr>
          <a:xfrm>
            <a:off x="7698957" y="4785133"/>
            <a:ext cx="1830680" cy="1097650"/>
            <a:chOff x="5996920" y="4922584"/>
            <a:chExt cx="1830680" cy="10976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B4F2EC-72A0-44BB-9944-C8C304CC7C90}"/>
                </a:ext>
              </a:extLst>
            </p:cNvPr>
            <p:cNvSpPr txBox="1"/>
            <p:nvPr/>
          </p:nvSpPr>
          <p:spPr>
            <a:xfrm>
              <a:off x="5996920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FD35D6-FDA8-414F-9AAE-A957EF7FEA84}"/>
                </a:ext>
              </a:extLst>
            </p:cNvPr>
            <p:cNvSpPr txBox="1"/>
            <p:nvPr/>
          </p:nvSpPr>
          <p:spPr>
            <a:xfrm>
              <a:off x="5996920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3">
            <a:extLst>
              <a:ext uri="{FF2B5EF4-FFF2-40B4-BE49-F238E27FC236}">
                <a16:creationId xmlns:a16="http://schemas.microsoft.com/office/drawing/2014/main" id="{E9A3368D-9901-4F40-AE2B-1E03B520D902}"/>
              </a:ext>
            </a:extLst>
          </p:cNvPr>
          <p:cNvGrpSpPr/>
          <p:nvPr/>
        </p:nvGrpSpPr>
        <p:grpSpPr>
          <a:xfrm>
            <a:off x="2653739" y="2116817"/>
            <a:ext cx="1830680" cy="1097650"/>
            <a:chOff x="1316400" y="1706227"/>
            <a:chExt cx="1830680" cy="10976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9E8CCE-404E-4810-BBBC-6B2B4B2496C0}"/>
                </a:ext>
              </a:extLst>
            </p:cNvPr>
            <p:cNvSpPr txBox="1"/>
            <p:nvPr/>
          </p:nvSpPr>
          <p:spPr>
            <a:xfrm>
              <a:off x="1316400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A70B6C-80AC-44CD-B9F0-FCCF19EB7FE7}"/>
                </a:ext>
              </a:extLst>
            </p:cNvPr>
            <p:cNvSpPr txBox="1"/>
            <p:nvPr/>
          </p:nvSpPr>
          <p:spPr>
            <a:xfrm>
              <a:off x="1316400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">
            <a:extLst>
              <a:ext uri="{FF2B5EF4-FFF2-40B4-BE49-F238E27FC236}">
                <a16:creationId xmlns:a16="http://schemas.microsoft.com/office/drawing/2014/main" id="{43432A69-B702-4E14-BA5B-758A3E491297}"/>
              </a:ext>
            </a:extLst>
          </p:cNvPr>
          <p:cNvGrpSpPr/>
          <p:nvPr/>
        </p:nvGrpSpPr>
        <p:grpSpPr>
          <a:xfrm>
            <a:off x="5712944" y="2116817"/>
            <a:ext cx="1830680" cy="1097650"/>
            <a:chOff x="3885828" y="1706227"/>
            <a:chExt cx="1830680" cy="10976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87BA27-18C0-43AD-B967-3E4937695A0A}"/>
                </a:ext>
              </a:extLst>
            </p:cNvPr>
            <p:cNvSpPr txBox="1"/>
            <p:nvPr/>
          </p:nvSpPr>
          <p:spPr>
            <a:xfrm>
              <a:off x="3885828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E1DB62-9400-41F7-B093-46F2ABC0E80C}"/>
                </a:ext>
              </a:extLst>
            </p:cNvPr>
            <p:cNvSpPr txBox="1"/>
            <p:nvPr/>
          </p:nvSpPr>
          <p:spPr>
            <a:xfrm>
              <a:off x="3885828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5">
            <a:extLst>
              <a:ext uri="{FF2B5EF4-FFF2-40B4-BE49-F238E27FC236}">
                <a16:creationId xmlns:a16="http://schemas.microsoft.com/office/drawing/2014/main" id="{FA2E6FC9-F474-4DA1-9EEB-AF483D8D2A21}"/>
              </a:ext>
            </a:extLst>
          </p:cNvPr>
          <p:cNvGrpSpPr/>
          <p:nvPr/>
        </p:nvGrpSpPr>
        <p:grpSpPr>
          <a:xfrm>
            <a:off x="8772149" y="2036995"/>
            <a:ext cx="1830680" cy="1097650"/>
            <a:chOff x="6485736" y="1706227"/>
            <a:chExt cx="1830680" cy="10976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29C584-EC3C-4334-914D-A377E9E8A6F6}"/>
                </a:ext>
              </a:extLst>
            </p:cNvPr>
            <p:cNvSpPr txBox="1"/>
            <p:nvPr/>
          </p:nvSpPr>
          <p:spPr>
            <a:xfrm>
              <a:off x="6485736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F8FC29-69D0-4DCC-A7CE-714BF84ED0D2}"/>
                </a:ext>
              </a:extLst>
            </p:cNvPr>
            <p:cNvSpPr txBox="1"/>
            <p:nvPr/>
          </p:nvSpPr>
          <p:spPr>
            <a:xfrm>
              <a:off x="6485736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23">
            <a:extLst>
              <a:ext uri="{FF2B5EF4-FFF2-40B4-BE49-F238E27FC236}">
                <a16:creationId xmlns:a16="http://schemas.microsoft.com/office/drawing/2014/main" id="{7F444241-36A8-4FFF-9C4C-2943AD82E5E5}"/>
              </a:ext>
            </a:extLst>
          </p:cNvPr>
          <p:cNvSpPr/>
          <p:nvPr/>
        </p:nvSpPr>
        <p:spPr>
          <a:xfrm>
            <a:off x="1722263" y="3712555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31">
            <a:extLst>
              <a:ext uri="{FF2B5EF4-FFF2-40B4-BE49-F238E27FC236}">
                <a16:creationId xmlns:a16="http://schemas.microsoft.com/office/drawing/2014/main" id="{B30E127A-982B-4DA8-A03A-2318D85B3FEF}"/>
              </a:ext>
            </a:extLst>
          </p:cNvPr>
          <p:cNvSpPr/>
          <p:nvPr/>
        </p:nvSpPr>
        <p:spPr>
          <a:xfrm>
            <a:off x="9832378" y="3687220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D648CE11-A27C-4664-96B1-789FBD17F13B}"/>
              </a:ext>
            </a:extLst>
          </p:cNvPr>
          <p:cNvSpPr/>
          <p:nvPr/>
        </p:nvSpPr>
        <p:spPr>
          <a:xfrm>
            <a:off x="4915910" y="3673454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31">
            <a:extLst>
              <a:ext uri="{FF2B5EF4-FFF2-40B4-BE49-F238E27FC236}">
                <a16:creationId xmlns:a16="http://schemas.microsoft.com/office/drawing/2014/main" id="{15C2D9D3-96A8-4005-8E42-B60D139C9EF8}"/>
              </a:ext>
            </a:extLst>
          </p:cNvPr>
          <p:cNvSpPr/>
          <p:nvPr/>
        </p:nvSpPr>
        <p:spPr>
          <a:xfrm>
            <a:off x="6605885" y="3619934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eardrop 17">
            <a:extLst>
              <a:ext uri="{FF2B5EF4-FFF2-40B4-BE49-F238E27FC236}">
                <a16:creationId xmlns:a16="http://schemas.microsoft.com/office/drawing/2014/main" id="{E6AD22B1-B7FC-4A08-B67A-69CCC4048C1E}"/>
              </a:ext>
            </a:extLst>
          </p:cNvPr>
          <p:cNvSpPr/>
          <p:nvPr/>
        </p:nvSpPr>
        <p:spPr>
          <a:xfrm rot="18900000">
            <a:off x="3362704" y="3715354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C43EB2AB-9BCD-4B26-A9DC-1757500DA067}"/>
              </a:ext>
            </a:extLst>
          </p:cNvPr>
          <p:cNvSpPr/>
          <p:nvPr/>
        </p:nvSpPr>
        <p:spPr>
          <a:xfrm>
            <a:off x="8166023" y="3635701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7">
            <a:extLst>
              <a:ext uri="{FF2B5EF4-FFF2-40B4-BE49-F238E27FC236}">
                <a16:creationId xmlns:a16="http://schemas.microsoft.com/office/drawing/2014/main" id="{71C1581F-6ED3-4ED7-85D4-D424294BFEB4}"/>
              </a:ext>
            </a:extLst>
          </p:cNvPr>
          <p:cNvSpPr/>
          <p:nvPr/>
        </p:nvSpPr>
        <p:spPr>
          <a:xfrm>
            <a:off x="0" y="5138476"/>
            <a:ext cx="12192000" cy="15298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C2198-8C5A-4F64-A1B1-D6C0E3927B0E}"/>
              </a:ext>
            </a:extLst>
          </p:cNvPr>
          <p:cNvSpPr txBox="1"/>
          <p:nvPr/>
        </p:nvSpPr>
        <p:spPr>
          <a:xfrm>
            <a:off x="7649712" y="5569919"/>
            <a:ext cx="411728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E6D45-5252-4E93-BB35-FB2D470C5B7C}"/>
              </a:ext>
            </a:extLst>
          </p:cNvPr>
          <p:cNvSpPr txBox="1"/>
          <p:nvPr/>
        </p:nvSpPr>
        <p:spPr>
          <a:xfrm>
            <a:off x="3993408" y="549975"/>
            <a:ext cx="42051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ctr"/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Text Slide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4CD2E2-15B6-40CE-88F0-191B2D49539D}"/>
              </a:ext>
            </a:extLst>
          </p:cNvPr>
          <p:cNvSpPr/>
          <p:nvPr/>
        </p:nvSpPr>
        <p:spPr>
          <a:xfrm>
            <a:off x="3693311" y="5658167"/>
            <a:ext cx="614782" cy="49048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2F7CF2B-7F60-4C3B-94DE-EA6477D36ED0}"/>
              </a:ext>
            </a:extLst>
          </p:cNvPr>
          <p:cNvSpPr/>
          <p:nvPr/>
        </p:nvSpPr>
        <p:spPr>
          <a:xfrm flipH="1">
            <a:off x="5554101" y="5649829"/>
            <a:ext cx="614781" cy="5071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Donut 24">
            <a:extLst>
              <a:ext uri="{FF2B5EF4-FFF2-40B4-BE49-F238E27FC236}">
                <a16:creationId xmlns:a16="http://schemas.microsoft.com/office/drawing/2014/main" id="{256C4F46-ECF9-4780-AB8D-F0123BDF2B43}"/>
              </a:ext>
            </a:extLst>
          </p:cNvPr>
          <p:cNvSpPr/>
          <p:nvPr/>
        </p:nvSpPr>
        <p:spPr>
          <a:xfrm>
            <a:off x="6526883" y="5590338"/>
            <a:ext cx="621083" cy="62613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BABD5C3-BEB5-485E-A303-5C03B41B69A6}"/>
              </a:ext>
            </a:extLst>
          </p:cNvPr>
          <p:cNvSpPr/>
          <p:nvPr/>
        </p:nvSpPr>
        <p:spPr>
          <a:xfrm>
            <a:off x="4666093" y="5655340"/>
            <a:ext cx="530008" cy="49613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10A8AAD-B2B5-430D-9AF7-634D292FB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16617"/>
              </p:ext>
            </p:extLst>
          </p:nvPr>
        </p:nvGraphicFramePr>
        <p:xfrm>
          <a:off x="949404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9B21F8BB-63C2-402E-B30F-3190D2B3D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19162"/>
              </p:ext>
            </p:extLst>
          </p:nvPr>
        </p:nvGraphicFramePr>
        <p:xfrm>
          <a:off x="3644740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60C1D999-3BDD-4BFD-B366-77EBF6017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7211"/>
              </p:ext>
            </p:extLst>
          </p:nvPr>
        </p:nvGraphicFramePr>
        <p:xfrm>
          <a:off x="6340076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$12.99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7405D674-FFB3-4BCA-B92F-61632AD27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21611"/>
              </p:ext>
            </p:extLst>
          </p:nvPr>
        </p:nvGraphicFramePr>
        <p:xfrm>
          <a:off x="9035411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$9.50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3E76A2D-547F-41E3-89F5-304159260AF1}"/>
              </a:ext>
            </a:extLst>
          </p:cNvPr>
          <p:cNvSpPr txBox="1"/>
          <p:nvPr/>
        </p:nvSpPr>
        <p:spPr>
          <a:xfrm>
            <a:off x="860865" y="1675896"/>
            <a:ext cx="10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336DB3A5-4976-49E3-8140-298ABBCDB89F}"/>
              </a:ext>
            </a:extLst>
          </p:cNvPr>
          <p:cNvSpPr/>
          <p:nvPr/>
        </p:nvSpPr>
        <p:spPr>
          <a:xfrm rot="16200000">
            <a:off x="1537314" y="1202098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066CCA65-9FA9-4C38-8134-D4099F560149}"/>
              </a:ext>
            </a:extLst>
          </p:cNvPr>
          <p:cNvSpPr/>
          <p:nvPr/>
        </p:nvSpPr>
        <p:spPr>
          <a:xfrm rot="16200000">
            <a:off x="1537314" y="2262012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17E35156-BF3A-44FE-A04D-89DEAFD6CE19}"/>
              </a:ext>
            </a:extLst>
          </p:cNvPr>
          <p:cNvSpPr/>
          <p:nvPr/>
        </p:nvSpPr>
        <p:spPr>
          <a:xfrm rot="16200000">
            <a:off x="1537314" y="3321926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A54ACE96-8926-4043-BF33-C50EC67B0981}"/>
              </a:ext>
            </a:extLst>
          </p:cNvPr>
          <p:cNvSpPr/>
          <p:nvPr/>
        </p:nvSpPr>
        <p:spPr>
          <a:xfrm rot="16200000">
            <a:off x="1537314" y="4381840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aphicFrame>
        <p:nvGraphicFramePr>
          <p:cNvPr id="7" name="Chart 48">
            <a:extLst>
              <a:ext uri="{FF2B5EF4-FFF2-40B4-BE49-F238E27FC236}">
                <a16:creationId xmlns:a16="http://schemas.microsoft.com/office/drawing/2014/main" id="{309C9F5A-0B3F-4E68-BE55-68CDF8442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821597"/>
              </p:ext>
            </p:extLst>
          </p:nvPr>
        </p:nvGraphicFramePr>
        <p:xfrm>
          <a:off x="7717500" y="3558290"/>
          <a:ext cx="3587214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49">
            <a:extLst>
              <a:ext uri="{FF2B5EF4-FFF2-40B4-BE49-F238E27FC236}">
                <a16:creationId xmlns:a16="http://schemas.microsoft.com/office/drawing/2014/main" id="{25268A24-8FF3-4F39-A84D-C956756BFF3E}"/>
              </a:ext>
            </a:extLst>
          </p:cNvPr>
          <p:cNvGrpSpPr/>
          <p:nvPr/>
        </p:nvGrpSpPr>
        <p:grpSpPr>
          <a:xfrm>
            <a:off x="7736547" y="1760119"/>
            <a:ext cx="3568165" cy="1490671"/>
            <a:chOff x="407846" y="2532849"/>
            <a:chExt cx="1945888" cy="11180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7E3B1-CDB4-4354-909B-D2E588BA961C}"/>
                </a:ext>
              </a:extLst>
            </p:cNvPr>
            <p:cNvSpPr txBox="1"/>
            <p:nvPr/>
          </p:nvSpPr>
          <p:spPr>
            <a:xfrm>
              <a:off x="407846" y="2532849"/>
              <a:ext cx="1945888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F20341-0AA5-4A0B-8B31-455C5302DCA4}"/>
                </a:ext>
              </a:extLst>
            </p:cNvPr>
            <p:cNvSpPr txBox="1"/>
            <p:nvPr/>
          </p:nvSpPr>
          <p:spPr>
            <a:xfrm>
              <a:off x="407846" y="2750606"/>
              <a:ext cx="1945888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4">
            <a:extLst>
              <a:ext uri="{FF2B5EF4-FFF2-40B4-BE49-F238E27FC236}">
                <a16:creationId xmlns:a16="http://schemas.microsoft.com/office/drawing/2014/main" id="{9A9B3FED-6455-4B68-A32A-19FF1CF676EB}"/>
              </a:ext>
            </a:extLst>
          </p:cNvPr>
          <p:cNvSpPr/>
          <p:nvPr/>
        </p:nvSpPr>
        <p:spPr>
          <a:xfrm>
            <a:off x="3027356" y="1812369"/>
            <a:ext cx="4195245" cy="1060952"/>
          </a:xfrm>
          <a:custGeom>
            <a:avLst/>
            <a:gdLst/>
            <a:ahLst/>
            <a:cxnLst/>
            <a:rect l="l" t="t" r="r" b="b"/>
            <a:pathLst>
              <a:path w="3131745" h="792000">
                <a:moveTo>
                  <a:pt x="0" y="0"/>
                </a:moveTo>
                <a:lnTo>
                  <a:pt x="2331562" y="0"/>
                </a:lnTo>
                <a:lnTo>
                  <a:pt x="2331625" y="15"/>
                </a:lnTo>
                <a:lnTo>
                  <a:pt x="2323715" y="15"/>
                </a:lnTo>
                <a:lnTo>
                  <a:pt x="2323715" y="2965"/>
                </a:lnTo>
                <a:cubicBezTo>
                  <a:pt x="2414647" y="22161"/>
                  <a:pt x="2650074" y="104032"/>
                  <a:pt x="2732963" y="138847"/>
                </a:cubicBezTo>
                <a:cubicBezTo>
                  <a:pt x="2932495" y="253196"/>
                  <a:pt x="2982066" y="351438"/>
                  <a:pt x="3049817" y="473842"/>
                </a:cubicBezTo>
                <a:cubicBezTo>
                  <a:pt x="3102739" y="569457"/>
                  <a:pt x="3121298" y="689353"/>
                  <a:pt x="3131745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1B4F42CE-5A01-4794-9996-2CEF177C890D}"/>
              </a:ext>
            </a:extLst>
          </p:cNvPr>
          <p:cNvSpPr/>
          <p:nvPr/>
        </p:nvSpPr>
        <p:spPr>
          <a:xfrm>
            <a:off x="3027356" y="2873321"/>
            <a:ext cx="4350200" cy="1060952"/>
          </a:xfrm>
          <a:custGeom>
            <a:avLst/>
            <a:gdLst/>
            <a:ahLst/>
            <a:cxnLst/>
            <a:rect l="l" t="t" r="r" b="b"/>
            <a:pathLst>
              <a:path w="3247420" h="792000">
                <a:moveTo>
                  <a:pt x="0" y="0"/>
                </a:moveTo>
                <a:lnTo>
                  <a:pt x="3131635" y="0"/>
                </a:lnTo>
                <a:lnTo>
                  <a:pt x="3139466" y="82438"/>
                </a:lnTo>
                <a:cubicBezTo>
                  <a:pt x="3149932" y="197270"/>
                  <a:pt x="3123352" y="301362"/>
                  <a:pt x="3112611" y="371996"/>
                </a:cubicBezTo>
                <a:cubicBezTo>
                  <a:pt x="3101870" y="442630"/>
                  <a:pt x="3094228" y="424595"/>
                  <a:pt x="3075019" y="506242"/>
                </a:cubicBezTo>
                <a:cubicBezTo>
                  <a:pt x="3062673" y="558714"/>
                  <a:pt x="3162313" y="683835"/>
                  <a:pt x="3247420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B361356-8302-49C5-A452-8B3A1337E00C}"/>
              </a:ext>
            </a:extLst>
          </p:cNvPr>
          <p:cNvSpPr/>
          <p:nvPr/>
        </p:nvSpPr>
        <p:spPr>
          <a:xfrm>
            <a:off x="3027356" y="3932716"/>
            <a:ext cx="4527894" cy="1060952"/>
          </a:xfrm>
          <a:custGeom>
            <a:avLst/>
            <a:gdLst/>
            <a:ahLst/>
            <a:cxnLst/>
            <a:rect l="l" t="t" r="r" b="b"/>
            <a:pathLst>
              <a:path w="3380068" h="792000">
                <a:moveTo>
                  <a:pt x="0" y="0"/>
                </a:moveTo>
                <a:lnTo>
                  <a:pt x="3246511" y="0"/>
                </a:lnTo>
                <a:cubicBezTo>
                  <a:pt x="3294241" y="60559"/>
                  <a:pt x="3337543" y="115923"/>
                  <a:pt x="3354281" y="150362"/>
                </a:cubicBezTo>
                <a:cubicBezTo>
                  <a:pt x="3400825" y="246123"/>
                  <a:pt x="3373972" y="256863"/>
                  <a:pt x="3354281" y="289977"/>
                </a:cubicBezTo>
                <a:cubicBezTo>
                  <a:pt x="3334590" y="323092"/>
                  <a:pt x="3271935" y="330251"/>
                  <a:pt x="3236132" y="349046"/>
                </a:cubicBezTo>
                <a:cubicBezTo>
                  <a:pt x="3200329" y="367841"/>
                  <a:pt x="3153785" y="374105"/>
                  <a:pt x="3139464" y="402745"/>
                </a:cubicBezTo>
                <a:cubicBezTo>
                  <a:pt x="3125143" y="431384"/>
                  <a:pt x="3145729" y="490452"/>
                  <a:pt x="3150205" y="520881"/>
                </a:cubicBezTo>
                <a:cubicBezTo>
                  <a:pt x="3154680" y="551311"/>
                  <a:pt x="3178847" y="561155"/>
                  <a:pt x="3166315" y="585319"/>
                </a:cubicBezTo>
                <a:cubicBezTo>
                  <a:pt x="3153784" y="609483"/>
                  <a:pt x="3083075" y="638122"/>
                  <a:pt x="3075019" y="665866"/>
                </a:cubicBezTo>
                <a:cubicBezTo>
                  <a:pt x="3066963" y="693610"/>
                  <a:pt x="3110822" y="728515"/>
                  <a:pt x="3117982" y="751783"/>
                </a:cubicBezTo>
                <a:cubicBezTo>
                  <a:pt x="3122978" y="768018"/>
                  <a:pt x="3124488" y="781204"/>
                  <a:pt x="3121109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7EE5B69-AD72-4E02-B218-B9BDB2B92B80}"/>
              </a:ext>
            </a:extLst>
          </p:cNvPr>
          <p:cNvSpPr/>
          <p:nvPr/>
        </p:nvSpPr>
        <p:spPr>
          <a:xfrm>
            <a:off x="3027353" y="4993159"/>
            <a:ext cx="4181357" cy="1060952"/>
          </a:xfrm>
          <a:custGeom>
            <a:avLst/>
            <a:gdLst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51304 w 3121378"/>
              <a:gd name="connsiteY10" fmla="*/ 428123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29709 h 792000"/>
              <a:gd name="connsiteX12" fmla="*/ 1814808 w 3121378"/>
              <a:gd name="connsiteY12" fmla="*/ 792000 h 792000"/>
              <a:gd name="connsiteX13" fmla="*/ 0 w 3121378"/>
              <a:gd name="connsiteY13" fmla="*/ 792000 h 792000"/>
              <a:gd name="connsiteX14" fmla="*/ 0 w 3121378"/>
              <a:gd name="connsiteY14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973397 w 3121378"/>
              <a:gd name="connsiteY11" fmla="*/ 78319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69261 w 3121378"/>
              <a:gd name="connsiteY10" fmla="*/ 791464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378" h="792000">
                <a:moveTo>
                  <a:pt x="0" y="0"/>
                </a:moveTo>
                <a:lnTo>
                  <a:pt x="3121378" y="0"/>
                </a:lnTo>
                <a:lnTo>
                  <a:pt x="3117982" y="14645"/>
                </a:lnTo>
                <a:cubicBezTo>
                  <a:pt x="3110822" y="28069"/>
                  <a:pt x="3097396" y="28965"/>
                  <a:pt x="3075019" y="41494"/>
                </a:cubicBezTo>
                <a:cubicBezTo>
                  <a:pt x="3052642" y="54024"/>
                  <a:pt x="2992672" y="51339"/>
                  <a:pt x="2983721" y="89822"/>
                </a:cubicBezTo>
                <a:cubicBezTo>
                  <a:pt x="2974769" y="128306"/>
                  <a:pt x="3021314" y="222278"/>
                  <a:pt x="3021314" y="272397"/>
                </a:cubicBezTo>
                <a:cubicBezTo>
                  <a:pt x="3021314" y="322515"/>
                  <a:pt x="3008783" y="354734"/>
                  <a:pt x="2983721" y="390533"/>
                </a:cubicBezTo>
                <a:cubicBezTo>
                  <a:pt x="2958659" y="426332"/>
                  <a:pt x="2926436" y="467502"/>
                  <a:pt x="2870942" y="487190"/>
                </a:cubicBezTo>
                <a:cubicBezTo>
                  <a:pt x="2815448" y="506879"/>
                  <a:pt x="2756128" y="520436"/>
                  <a:pt x="2650754" y="508670"/>
                </a:cubicBezTo>
                <a:cubicBezTo>
                  <a:pt x="2457395" y="487079"/>
                  <a:pt x="2352302" y="364749"/>
                  <a:pt x="2239409" y="410502"/>
                </a:cubicBezTo>
                <a:cubicBezTo>
                  <a:pt x="2167690" y="462520"/>
                  <a:pt x="2009167" y="675018"/>
                  <a:pt x="1969261" y="791464"/>
                </a:cubicBezTo>
                <a:lnTo>
                  <a:pt x="0" y="79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Oval 65">
            <a:extLst>
              <a:ext uri="{FF2B5EF4-FFF2-40B4-BE49-F238E27FC236}">
                <a16:creationId xmlns:a16="http://schemas.microsoft.com/office/drawing/2014/main" id="{3EE4DF3F-53B9-48D9-876E-9015225B4F34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3C2EF7B3-E5E6-4291-BB8C-50E41F71742C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67">
            <a:extLst>
              <a:ext uri="{FF2B5EF4-FFF2-40B4-BE49-F238E27FC236}">
                <a16:creationId xmlns:a16="http://schemas.microsoft.com/office/drawing/2014/main" id="{AF16C5E4-3BFB-43FA-846F-04837C9E5EB5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Oval 68">
            <a:extLst>
              <a:ext uri="{FF2B5EF4-FFF2-40B4-BE49-F238E27FC236}">
                <a16:creationId xmlns:a16="http://schemas.microsoft.com/office/drawing/2014/main" id="{CCBF17BA-C178-4316-A2B2-362B4B7F48E9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9CB86C6B-1861-42A9-B0BC-E07B3B740CD7}"/>
              </a:ext>
            </a:extLst>
          </p:cNvPr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7851C7-3A27-485F-8361-9FA9F5001C8E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1DB8E-1407-41F9-811F-18203C4A64C5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5543574B-E602-4DD3-88C9-7F31E3B081A2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1E443F-D7DE-4F8F-85DD-5D6449FB21B7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EF5F72-AF8F-4905-86D4-8B24CCB3CD0C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">
            <a:extLst>
              <a:ext uri="{FF2B5EF4-FFF2-40B4-BE49-F238E27FC236}">
                <a16:creationId xmlns:a16="http://schemas.microsoft.com/office/drawing/2014/main" id="{DF1B1FDF-FA6B-47E9-AD44-44CE1FF96058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FBB7E-3955-454C-BE7B-9E39F7C50866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FB88E-4D54-42F1-980D-FBD4EB14F542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id="{16047A87-8485-4EE7-A569-BE5422E9C286}"/>
              </a:ext>
            </a:extLst>
          </p:cNvPr>
          <p:cNvGrpSpPr/>
          <p:nvPr/>
        </p:nvGrpSpPr>
        <p:grpSpPr>
          <a:xfrm>
            <a:off x="2048260" y="5196494"/>
            <a:ext cx="3607106" cy="668638"/>
            <a:chOff x="1258110" y="4650181"/>
            <a:chExt cx="3221691" cy="6686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8E4995-246B-4E1E-A919-BA211471E990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BEFA6B-1E9D-427E-9094-B127CE8C53FC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21">
            <a:extLst>
              <a:ext uri="{FF2B5EF4-FFF2-40B4-BE49-F238E27FC236}">
                <a16:creationId xmlns:a16="http://schemas.microsoft.com/office/drawing/2014/main" id="{2BB6B111-5BE1-4AA3-90E2-F7ADC5F35E1A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Donut 15">
            <a:extLst>
              <a:ext uri="{FF2B5EF4-FFF2-40B4-BE49-F238E27FC236}">
                <a16:creationId xmlns:a16="http://schemas.microsoft.com/office/drawing/2014/main" id="{A24A6F90-C4B4-4B2E-AA84-79EE687D61C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87CCB4C0-7904-4DCA-903D-6C88162D1428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34" name="Isosceles Triangle 41">
            <a:extLst>
              <a:ext uri="{FF2B5EF4-FFF2-40B4-BE49-F238E27FC236}">
                <a16:creationId xmlns:a16="http://schemas.microsoft.com/office/drawing/2014/main" id="{CC054A44-4395-46FA-90E8-54B34535006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>
            <a:extLst>
              <a:ext uri="{FF2B5EF4-FFF2-40B4-BE49-F238E27FC236}">
                <a16:creationId xmlns:a16="http://schemas.microsoft.com/office/drawing/2014/main" id="{AC425DCB-2D0B-46D8-85F6-762C49AE47FD}"/>
              </a:ext>
            </a:extLst>
          </p:cNvPr>
          <p:cNvGrpSpPr/>
          <p:nvPr/>
        </p:nvGrpSpPr>
        <p:grpSpPr>
          <a:xfrm>
            <a:off x="5240472" y="4688215"/>
            <a:ext cx="1453193" cy="1502877"/>
            <a:chOff x="2079598" y="4199174"/>
            <a:chExt cx="3303211" cy="15028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02B5F3-C7F1-4B06-BD60-D17F77B8EF3D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302EBE-AED5-42D9-BE8C-51E7EB801B39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758FFD6E-65F9-4687-B83D-210E2B43484E}"/>
              </a:ext>
            </a:extLst>
          </p:cNvPr>
          <p:cNvGrpSpPr/>
          <p:nvPr/>
        </p:nvGrpSpPr>
        <p:grpSpPr>
          <a:xfrm>
            <a:off x="8553666" y="4688215"/>
            <a:ext cx="1453193" cy="1502877"/>
            <a:chOff x="2079598" y="4199174"/>
            <a:chExt cx="3303211" cy="1502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E3766D-329F-4922-8C9E-B88BB4C24346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252631-0CE8-47F6-90CA-DE2546509487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3">
            <a:extLst>
              <a:ext uri="{FF2B5EF4-FFF2-40B4-BE49-F238E27FC236}">
                <a16:creationId xmlns:a16="http://schemas.microsoft.com/office/drawing/2014/main" id="{078E19D1-2AE4-4643-A75E-444094B96A8D}"/>
              </a:ext>
            </a:extLst>
          </p:cNvPr>
          <p:cNvGrpSpPr/>
          <p:nvPr/>
        </p:nvGrpSpPr>
        <p:grpSpPr>
          <a:xfrm>
            <a:off x="6897069" y="4688215"/>
            <a:ext cx="1453193" cy="1502877"/>
            <a:chOff x="2079598" y="4199174"/>
            <a:chExt cx="3303211" cy="15028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DBB089-9976-4F17-97C3-9133DA7DFD22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F9AA01-F51B-409E-B7B5-09A98ED1A412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6">
            <a:extLst>
              <a:ext uri="{FF2B5EF4-FFF2-40B4-BE49-F238E27FC236}">
                <a16:creationId xmlns:a16="http://schemas.microsoft.com/office/drawing/2014/main" id="{C00D386A-8D00-481D-9963-D4AE79766A77}"/>
              </a:ext>
            </a:extLst>
          </p:cNvPr>
          <p:cNvGrpSpPr/>
          <p:nvPr/>
        </p:nvGrpSpPr>
        <p:grpSpPr>
          <a:xfrm>
            <a:off x="10211619" y="4688215"/>
            <a:ext cx="1453193" cy="1502877"/>
            <a:chOff x="2079598" y="4199174"/>
            <a:chExt cx="3303211" cy="15028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837CD3-944C-49AE-92EF-32AD0A9E685E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4A3207-71A2-4372-BD15-CFA3DD1E3065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29">
            <a:extLst>
              <a:ext uri="{FF2B5EF4-FFF2-40B4-BE49-F238E27FC236}">
                <a16:creationId xmlns:a16="http://schemas.microsoft.com/office/drawing/2014/main" id="{B9A373C3-F908-4317-8687-238FF1F13263}"/>
              </a:ext>
            </a:extLst>
          </p:cNvPr>
          <p:cNvSpPr/>
          <p:nvPr/>
        </p:nvSpPr>
        <p:spPr>
          <a:xfrm>
            <a:off x="5652142" y="3807339"/>
            <a:ext cx="627736" cy="627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66703B9D-8A39-40AA-AB57-C305CFA72E02}"/>
              </a:ext>
            </a:extLst>
          </p:cNvPr>
          <p:cNvSpPr/>
          <p:nvPr/>
        </p:nvSpPr>
        <p:spPr>
          <a:xfrm>
            <a:off x="8966395" y="3807339"/>
            <a:ext cx="627736" cy="6277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88CD31C7-A09F-4575-B118-CA4A1C49DC4F}"/>
              </a:ext>
            </a:extLst>
          </p:cNvPr>
          <p:cNvSpPr/>
          <p:nvPr/>
        </p:nvSpPr>
        <p:spPr>
          <a:xfrm>
            <a:off x="10623523" y="3807339"/>
            <a:ext cx="627736" cy="627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8803A99C-BBC3-4E2E-91CF-89BD9DD97FC2}"/>
              </a:ext>
            </a:extLst>
          </p:cNvPr>
          <p:cNvSpPr/>
          <p:nvPr/>
        </p:nvSpPr>
        <p:spPr>
          <a:xfrm>
            <a:off x="7309269" y="3807339"/>
            <a:ext cx="627736" cy="6277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id="{E7D2CA3B-0DC1-4FED-B27C-43678655D337}"/>
              </a:ext>
            </a:extLst>
          </p:cNvPr>
          <p:cNvSpPr/>
          <p:nvPr/>
        </p:nvSpPr>
        <p:spPr>
          <a:xfrm rot="16200000">
            <a:off x="7510407" y="3974767"/>
            <a:ext cx="254621" cy="30357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E8914DD2-52E0-4771-831D-DF7EB49E77B0}"/>
              </a:ext>
            </a:extLst>
          </p:cNvPr>
          <p:cNvSpPr/>
          <p:nvPr/>
        </p:nvSpPr>
        <p:spPr>
          <a:xfrm>
            <a:off x="9152921" y="4003104"/>
            <a:ext cx="269165" cy="2691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4A6025D-0CC8-4F29-89F3-6F8A90C85858}"/>
              </a:ext>
            </a:extLst>
          </p:cNvPr>
          <p:cNvSpPr/>
          <p:nvPr/>
        </p:nvSpPr>
        <p:spPr>
          <a:xfrm>
            <a:off x="5829876" y="4041196"/>
            <a:ext cx="293632" cy="19297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id="{9F5638C6-19B9-4010-97C9-51D490EF78D6}"/>
              </a:ext>
            </a:extLst>
          </p:cNvPr>
          <p:cNvSpPr/>
          <p:nvPr/>
        </p:nvSpPr>
        <p:spPr>
          <a:xfrm>
            <a:off x="10788575" y="3970121"/>
            <a:ext cx="294451" cy="29684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F2B27-6BC1-4CFD-852E-FFA8E9454EF4}"/>
              </a:ext>
            </a:extLst>
          </p:cNvPr>
          <p:cNvSpPr txBox="1"/>
          <p:nvPr/>
        </p:nvSpPr>
        <p:spPr>
          <a:xfrm>
            <a:off x="6096000" y="2599697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1D812C-D782-491B-936F-87486118A9FD}"/>
              </a:ext>
            </a:extLst>
          </p:cNvPr>
          <p:cNvSpPr txBox="1"/>
          <p:nvPr/>
        </p:nvSpPr>
        <p:spPr>
          <a:xfrm>
            <a:off x="5085567" y="1036219"/>
            <a:ext cx="628185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4400" dirty="0">
                <a:solidFill>
                  <a:schemeClr val="accent2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4400" dirty="0">
                <a:solidFill>
                  <a:schemeClr val="accent2"/>
                </a:solidFill>
                <a:cs typeface="Arial" pitchFamily="34" charset="0"/>
              </a:rPr>
              <a:t>Layout Clean Text Slide</a:t>
            </a:r>
            <a:endParaRPr lang="ko-KR" altLang="en-US" sz="4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F64E158-1858-4880-AB5E-0BB1EC264B8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AAD7C-F414-4D93-B080-45099BF18B94}"/>
              </a:ext>
            </a:extLst>
          </p:cNvPr>
          <p:cNvSpPr txBox="1"/>
          <p:nvPr/>
        </p:nvSpPr>
        <p:spPr>
          <a:xfrm>
            <a:off x="1029871" y="3186906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3C4CB-7334-4063-A103-06DDA4F16E74}"/>
              </a:ext>
            </a:extLst>
          </p:cNvPr>
          <p:cNvSpPr txBox="1"/>
          <p:nvPr/>
        </p:nvSpPr>
        <p:spPr>
          <a:xfrm>
            <a:off x="4802834" y="3182529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DF871-5399-44BA-99DA-87C7CEB65E70}"/>
              </a:ext>
            </a:extLst>
          </p:cNvPr>
          <p:cNvSpPr txBox="1"/>
          <p:nvPr/>
        </p:nvSpPr>
        <p:spPr>
          <a:xfrm>
            <a:off x="8512189" y="3195632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E84D8-3290-42C5-AAFD-F11010D7E90D}"/>
              </a:ext>
            </a:extLst>
          </p:cNvPr>
          <p:cNvSpPr txBox="1"/>
          <p:nvPr/>
        </p:nvSpPr>
        <p:spPr>
          <a:xfrm>
            <a:off x="1851504" y="2614341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36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EAD7-9490-4E5E-B6D3-0AE9DBF9C176}"/>
              </a:ext>
            </a:extLst>
          </p:cNvPr>
          <p:cNvSpPr txBox="1"/>
          <p:nvPr/>
        </p:nvSpPr>
        <p:spPr>
          <a:xfrm>
            <a:off x="5624467" y="2605585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43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C4D3A-DFC6-4EAE-B92B-867C3752FE84}"/>
              </a:ext>
            </a:extLst>
          </p:cNvPr>
          <p:cNvSpPr txBox="1"/>
          <p:nvPr/>
        </p:nvSpPr>
        <p:spPr>
          <a:xfrm>
            <a:off x="9333822" y="263179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52C8E900-FE83-41DC-94C5-4A8FA59888F4}"/>
              </a:ext>
            </a:extLst>
          </p:cNvPr>
          <p:cNvSpPr/>
          <p:nvPr/>
        </p:nvSpPr>
        <p:spPr>
          <a:xfrm flipH="1">
            <a:off x="5755699" y="1865402"/>
            <a:ext cx="673643" cy="5557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Donut 24">
            <a:extLst>
              <a:ext uri="{FF2B5EF4-FFF2-40B4-BE49-F238E27FC236}">
                <a16:creationId xmlns:a16="http://schemas.microsoft.com/office/drawing/2014/main" id="{0F3D1EFC-AF3A-4BFE-8843-EC5F58BE1EF0}"/>
              </a:ext>
            </a:extLst>
          </p:cNvPr>
          <p:cNvSpPr/>
          <p:nvPr/>
        </p:nvSpPr>
        <p:spPr>
          <a:xfrm>
            <a:off x="9486624" y="1800630"/>
            <a:ext cx="679723" cy="68525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2738CE-69BB-466E-9F05-63944A196346}"/>
              </a:ext>
            </a:extLst>
          </p:cNvPr>
          <p:cNvGrpSpPr/>
          <p:nvPr/>
        </p:nvGrpSpPr>
        <p:grpSpPr>
          <a:xfrm>
            <a:off x="8632828" y="5956040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B8315DB0-F4AA-4DCF-BC65-27E5513CD92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7617D95F-80BE-4C1A-9D3F-563BBA3F30CC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2FA9397B-78B7-4781-81C3-CB9DC6A79F7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E30E6B53-7DED-4FE9-A052-E578C0571D58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4AC9420B-4980-4361-A15A-7CAED6EA7E6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950847-5440-43B7-B454-C337917FA94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C36CA4D9-D4DE-4C7C-9418-BB12966440F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8A2126F6-777F-42FA-98CC-A3F95FDFBFB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462B00B5-7581-4F07-94DC-0B0424FC77C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D90D19B6-6169-4284-83AA-95665A02ACCD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4FA26A-832C-480D-A3DD-154D9CB0E606}"/>
              </a:ext>
            </a:extLst>
          </p:cNvPr>
          <p:cNvGrpSpPr/>
          <p:nvPr/>
        </p:nvGrpSpPr>
        <p:grpSpPr>
          <a:xfrm>
            <a:off x="4923474" y="5956039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891981A9-5184-4A21-94D2-36F98FD1A9A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15B4C45A-C29E-4991-B182-FDD8EDDE1DB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B45B051E-0BC0-40DE-9921-45F87579333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E5EB5545-8F55-4AB5-9302-7D3183194780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1E6C455F-8418-4FDE-BB64-1E9A09E3110E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79B0FAE0-4515-4E77-ADC5-B39730A15AC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id="{A4CAE226-44BF-40B0-A35B-5087FB88CF3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5F018F65-83EE-4C46-9220-E7D7C9DABFD2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28463E21-4B30-48C7-BD0A-A2536D38AC2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A1CEAFB5-35FA-4FC5-830A-874015A02329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EF64A7-1A7B-41BD-825C-32F7C77D4188}"/>
              </a:ext>
            </a:extLst>
          </p:cNvPr>
          <p:cNvGrpSpPr/>
          <p:nvPr/>
        </p:nvGrpSpPr>
        <p:grpSpPr>
          <a:xfrm>
            <a:off x="1150510" y="5956038"/>
            <a:ext cx="2366418" cy="131927"/>
            <a:chOff x="8445975" y="6117821"/>
            <a:chExt cx="2783111" cy="155158"/>
          </a:xfrm>
        </p:grpSpPr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2A1A63EF-8A67-42CA-8723-D3B24B7C51C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068895EC-55A5-4B09-9D4F-59291797089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AA093003-FF36-406F-B392-A724340241E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" name="Rectangle 16">
              <a:extLst>
                <a:ext uri="{FF2B5EF4-FFF2-40B4-BE49-F238E27FC236}">
                  <a16:creationId xmlns:a16="http://schemas.microsoft.com/office/drawing/2014/main" id="{2373BE77-0F9A-4E9A-8C8E-79CE2E53FD8A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id="{1716CDDB-D1D9-4018-9A72-6C46B693003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D860E759-C6CF-4898-A327-250652377A8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8E43F18B-4419-4579-9FAE-680A70F760D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8F42ACD2-DC15-4A36-BD97-3EECD9DF4BE4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8E3C604F-6778-402D-AE0A-EBAA1DA1139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6DF1DFF6-6CC3-42C8-8B12-B4195367675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4" name="Rectangle 9">
            <a:extLst>
              <a:ext uri="{FF2B5EF4-FFF2-40B4-BE49-F238E27FC236}">
                <a16:creationId xmlns:a16="http://schemas.microsoft.com/office/drawing/2014/main" id="{8E01F752-C9F3-48FB-A60E-587F8653BD88}"/>
              </a:ext>
            </a:extLst>
          </p:cNvPr>
          <p:cNvSpPr/>
          <p:nvPr/>
        </p:nvSpPr>
        <p:spPr>
          <a:xfrm>
            <a:off x="2025654" y="1936599"/>
            <a:ext cx="530008" cy="49613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C89CB5-98B2-44FB-A2BF-3DE4E19A9C57}"/>
              </a:ext>
            </a:extLst>
          </p:cNvPr>
          <p:cNvGrpSpPr/>
          <p:nvPr/>
        </p:nvGrpSpPr>
        <p:grpSpPr>
          <a:xfrm>
            <a:off x="8632828" y="571111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id="{3C0F86E4-4EBB-430F-AB9E-71FAC2FDB06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4EE4A080-6677-4336-8482-F519EBEE459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64941B-3123-4582-93E5-FD83AF603A6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id="{E213FF66-4486-4C8D-9844-5E9C3E80B1D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9FD6A8A4-5529-43C9-A610-E8632181DCF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DA447E6E-867D-4EAB-81B1-1E1F48B5F968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" name="Rectangle 16">
              <a:extLst>
                <a:ext uri="{FF2B5EF4-FFF2-40B4-BE49-F238E27FC236}">
                  <a16:creationId xmlns:a16="http://schemas.microsoft.com/office/drawing/2014/main" id="{EBD0F8B2-9C5E-4392-8192-811C2FC421F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" name="Rectangle 16">
              <a:extLst>
                <a:ext uri="{FF2B5EF4-FFF2-40B4-BE49-F238E27FC236}">
                  <a16:creationId xmlns:a16="http://schemas.microsoft.com/office/drawing/2014/main" id="{62A0E8A3-6F50-439C-BF2A-21DA3EEAFB1A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C6E371E8-A9A8-4E3C-A85F-20791EB7D0D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" name="Rectangle 16">
              <a:extLst>
                <a:ext uri="{FF2B5EF4-FFF2-40B4-BE49-F238E27FC236}">
                  <a16:creationId xmlns:a16="http://schemas.microsoft.com/office/drawing/2014/main" id="{9BD92C3D-B707-47BC-A072-79783C34D587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6BEAE9-DD76-4553-AF5A-24E4C9FE17D0}"/>
              </a:ext>
            </a:extLst>
          </p:cNvPr>
          <p:cNvGrpSpPr/>
          <p:nvPr/>
        </p:nvGrpSpPr>
        <p:grpSpPr>
          <a:xfrm>
            <a:off x="4923474" y="5711113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4BD65152-C578-42F0-836E-D3085BE8443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" name="Rectangle 16">
              <a:extLst>
                <a:ext uri="{FF2B5EF4-FFF2-40B4-BE49-F238E27FC236}">
                  <a16:creationId xmlns:a16="http://schemas.microsoft.com/office/drawing/2014/main" id="{0EC32E13-14EB-4DC4-B46F-4B66E77F237C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528A29B1-F8B8-4E79-8B35-E232457CC60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E491141E-3E88-4E9D-8606-E7542D8AC2A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" name="Rectangle 16">
              <a:extLst>
                <a:ext uri="{FF2B5EF4-FFF2-40B4-BE49-F238E27FC236}">
                  <a16:creationId xmlns:a16="http://schemas.microsoft.com/office/drawing/2014/main" id="{4CF1F292-DC06-497C-BB6A-229D68A0210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E51AB52E-902E-47DA-BD51-04E0A7F3676D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038F00DE-483F-4C0C-84F2-7EF35727487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" name="Rectangle 16">
              <a:extLst>
                <a:ext uri="{FF2B5EF4-FFF2-40B4-BE49-F238E27FC236}">
                  <a16:creationId xmlns:a16="http://schemas.microsoft.com/office/drawing/2014/main" id="{7CF574D3-FF6B-4AE8-A0D6-3946243B45C7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F5D2D92A-938E-4AFB-8808-6FED59F01C5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EB90AC63-5463-44C6-BE6B-D37BAEBF2DCB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688BB55-52FD-49B6-B848-ECE91E2E0B96}"/>
              </a:ext>
            </a:extLst>
          </p:cNvPr>
          <p:cNvGrpSpPr/>
          <p:nvPr/>
        </p:nvGrpSpPr>
        <p:grpSpPr>
          <a:xfrm>
            <a:off x="1150510" y="5711112"/>
            <a:ext cx="2366418" cy="131927"/>
            <a:chOff x="8445975" y="6117821"/>
            <a:chExt cx="2783111" cy="155158"/>
          </a:xfrm>
        </p:grpSpPr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D1411F62-2151-4149-9CC5-300F51F1EE3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B689F587-F2BD-49D3-B044-86281304533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id="{1EAC89BE-6158-4017-B564-3C380A74A78C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1" name="Rectangle 16">
              <a:extLst>
                <a:ext uri="{FF2B5EF4-FFF2-40B4-BE49-F238E27FC236}">
                  <a16:creationId xmlns:a16="http://schemas.microsoft.com/office/drawing/2014/main" id="{BC33BA1D-0603-418D-A001-B86C0C9AF29E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id="{B0D5C2F5-9E40-4C81-B2B9-2E4385F41FC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960CE446-9844-4E96-92DC-FFEF19CF4D8B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4" name="Rectangle 16">
              <a:extLst>
                <a:ext uri="{FF2B5EF4-FFF2-40B4-BE49-F238E27FC236}">
                  <a16:creationId xmlns:a16="http://schemas.microsoft.com/office/drawing/2014/main" id="{469EDEC3-91F5-4DCE-8745-C110CB02D5AB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5" name="Rectangle 16">
              <a:extLst>
                <a:ext uri="{FF2B5EF4-FFF2-40B4-BE49-F238E27FC236}">
                  <a16:creationId xmlns:a16="http://schemas.microsoft.com/office/drawing/2014/main" id="{DC96359A-7D8A-48C8-8767-A825AF24EE9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6" name="Rectangle 16">
              <a:extLst>
                <a:ext uri="{FF2B5EF4-FFF2-40B4-BE49-F238E27FC236}">
                  <a16:creationId xmlns:a16="http://schemas.microsoft.com/office/drawing/2014/main" id="{018054AB-E334-4280-949A-A661D04628E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id="{537E9201-AE2E-48CA-891D-C71EDDB31B4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BA6BD93-BB98-476C-8D3B-DD5D32C6C20C}"/>
              </a:ext>
            </a:extLst>
          </p:cNvPr>
          <p:cNvGrpSpPr/>
          <p:nvPr/>
        </p:nvGrpSpPr>
        <p:grpSpPr>
          <a:xfrm>
            <a:off x="8632828" y="5466189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79" name="Rectangle 16">
              <a:extLst>
                <a:ext uri="{FF2B5EF4-FFF2-40B4-BE49-F238E27FC236}">
                  <a16:creationId xmlns:a16="http://schemas.microsoft.com/office/drawing/2014/main" id="{0762F885-537C-4809-A2E0-23A4488DD03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Rectangle 16">
              <a:extLst>
                <a:ext uri="{FF2B5EF4-FFF2-40B4-BE49-F238E27FC236}">
                  <a16:creationId xmlns:a16="http://schemas.microsoft.com/office/drawing/2014/main" id="{35EA3352-9048-4845-85C7-16F670144AC0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1" name="Rectangle 16">
              <a:extLst>
                <a:ext uri="{FF2B5EF4-FFF2-40B4-BE49-F238E27FC236}">
                  <a16:creationId xmlns:a16="http://schemas.microsoft.com/office/drawing/2014/main" id="{13C6203D-ADB9-4428-944D-48E337D0857E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2" name="Rectangle 16">
              <a:extLst>
                <a:ext uri="{FF2B5EF4-FFF2-40B4-BE49-F238E27FC236}">
                  <a16:creationId xmlns:a16="http://schemas.microsoft.com/office/drawing/2014/main" id="{804B8231-13B6-4605-B30A-6119830CF9B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3" name="Rectangle 16">
              <a:extLst>
                <a:ext uri="{FF2B5EF4-FFF2-40B4-BE49-F238E27FC236}">
                  <a16:creationId xmlns:a16="http://schemas.microsoft.com/office/drawing/2014/main" id="{A904907B-964F-47CA-A3F7-0E8CD6B9B53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4" name="Rectangle 16">
              <a:extLst>
                <a:ext uri="{FF2B5EF4-FFF2-40B4-BE49-F238E27FC236}">
                  <a16:creationId xmlns:a16="http://schemas.microsoft.com/office/drawing/2014/main" id="{7F06F926-1CF9-4953-AC6C-D4EAEDB2768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77EBF6AF-391C-4F83-A343-14FFE26E4086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id="{BC870551-361E-4E87-9D4D-8F30FB05631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7" name="Rectangle 16">
              <a:extLst>
                <a:ext uri="{FF2B5EF4-FFF2-40B4-BE49-F238E27FC236}">
                  <a16:creationId xmlns:a16="http://schemas.microsoft.com/office/drawing/2014/main" id="{F92F34EC-6BF4-4A11-A174-1CC2520305ED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8" name="Rectangle 16">
              <a:extLst>
                <a:ext uri="{FF2B5EF4-FFF2-40B4-BE49-F238E27FC236}">
                  <a16:creationId xmlns:a16="http://schemas.microsoft.com/office/drawing/2014/main" id="{329E8EE4-4D71-48B7-AA95-E1868C7F6831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67818FA-DF96-46C0-8FCF-B20789F1676D}"/>
              </a:ext>
            </a:extLst>
          </p:cNvPr>
          <p:cNvGrpSpPr/>
          <p:nvPr/>
        </p:nvGrpSpPr>
        <p:grpSpPr>
          <a:xfrm>
            <a:off x="4923474" y="5466188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90" name="Rectangle 16">
              <a:extLst>
                <a:ext uri="{FF2B5EF4-FFF2-40B4-BE49-F238E27FC236}">
                  <a16:creationId xmlns:a16="http://schemas.microsoft.com/office/drawing/2014/main" id="{D0092E3F-BA16-4467-AA0C-7B218912193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1" name="Rectangle 16">
              <a:extLst>
                <a:ext uri="{FF2B5EF4-FFF2-40B4-BE49-F238E27FC236}">
                  <a16:creationId xmlns:a16="http://schemas.microsoft.com/office/drawing/2014/main" id="{824E3655-B908-4328-AA48-059A9232733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42EA2FA6-2850-4299-92BA-36C572F6A9B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3" name="Rectangle 16">
              <a:extLst>
                <a:ext uri="{FF2B5EF4-FFF2-40B4-BE49-F238E27FC236}">
                  <a16:creationId xmlns:a16="http://schemas.microsoft.com/office/drawing/2014/main" id="{3F1F1C18-E9CA-4F0B-84DD-EF5DF01C515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4" name="Rectangle 16">
              <a:extLst>
                <a:ext uri="{FF2B5EF4-FFF2-40B4-BE49-F238E27FC236}">
                  <a16:creationId xmlns:a16="http://schemas.microsoft.com/office/drawing/2014/main" id="{76147496-953B-4341-B5F7-58193754FD8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5" name="Rectangle 16">
              <a:extLst>
                <a:ext uri="{FF2B5EF4-FFF2-40B4-BE49-F238E27FC236}">
                  <a16:creationId xmlns:a16="http://schemas.microsoft.com/office/drawing/2014/main" id="{AA780605-CE8F-44F9-89FA-45A2CFAEAA8C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6" name="Rectangle 16">
              <a:extLst>
                <a:ext uri="{FF2B5EF4-FFF2-40B4-BE49-F238E27FC236}">
                  <a16:creationId xmlns:a16="http://schemas.microsoft.com/office/drawing/2014/main" id="{3F5BCF3F-9031-49F3-923A-35B388FEAC4C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C75121D3-9ED7-475C-98D5-73FEB8A200CE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8" name="Rectangle 16">
              <a:extLst>
                <a:ext uri="{FF2B5EF4-FFF2-40B4-BE49-F238E27FC236}">
                  <a16:creationId xmlns:a16="http://schemas.microsoft.com/office/drawing/2014/main" id="{899FEB18-7F54-4039-9E17-36980F6CF6A5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9" name="Rectangle 16">
              <a:extLst>
                <a:ext uri="{FF2B5EF4-FFF2-40B4-BE49-F238E27FC236}">
                  <a16:creationId xmlns:a16="http://schemas.microsoft.com/office/drawing/2014/main" id="{E937FB42-B31B-4A1B-9CF8-A9CDFBB3651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D55781E-AC73-4816-A3E1-D5ECE24CE1E9}"/>
              </a:ext>
            </a:extLst>
          </p:cNvPr>
          <p:cNvGrpSpPr/>
          <p:nvPr/>
        </p:nvGrpSpPr>
        <p:grpSpPr>
          <a:xfrm>
            <a:off x="1150510" y="5466187"/>
            <a:ext cx="2366418" cy="131927"/>
            <a:chOff x="8445975" y="6117821"/>
            <a:chExt cx="2783111" cy="155158"/>
          </a:xfrm>
        </p:grpSpPr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id="{2FEE1D55-6665-4F69-8689-9AEAE4556D09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id="{F5EBA367-E871-4F69-A75F-7514254351F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3" name="Rectangle 16">
              <a:extLst>
                <a:ext uri="{FF2B5EF4-FFF2-40B4-BE49-F238E27FC236}">
                  <a16:creationId xmlns:a16="http://schemas.microsoft.com/office/drawing/2014/main" id="{A16F5A83-46AB-470E-BB89-BDB115209ED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4" name="Rectangle 16">
              <a:extLst>
                <a:ext uri="{FF2B5EF4-FFF2-40B4-BE49-F238E27FC236}">
                  <a16:creationId xmlns:a16="http://schemas.microsoft.com/office/drawing/2014/main" id="{68DEB3DC-25C8-45CB-9539-F94B6128C140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5" name="Rectangle 16">
              <a:extLst>
                <a:ext uri="{FF2B5EF4-FFF2-40B4-BE49-F238E27FC236}">
                  <a16:creationId xmlns:a16="http://schemas.microsoft.com/office/drawing/2014/main" id="{B61874F4-A858-4E3B-BD0D-EB10D2B2AA1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id="{C91A0A7C-A228-461A-9444-DF3961EF1B98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7" name="Rectangle 16">
              <a:extLst>
                <a:ext uri="{FF2B5EF4-FFF2-40B4-BE49-F238E27FC236}">
                  <a16:creationId xmlns:a16="http://schemas.microsoft.com/office/drawing/2014/main" id="{9CEEDFFF-7606-4F49-8318-64696057C08A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46377C50-09D1-4590-82C9-0920B7D26821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9" name="Rectangle 16">
              <a:extLst>
                <a:ext uri="{FF2B5EF4-FFF2-40B4-BE49-F238E27FC236}">
                  <a16:creationId xmlns:a16="http://schemas.microsoft.com/office/drawing/2014/main" id="{AA7F8D3F-A7BB-4164-9EEA-FF83BE7F7B7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0" name="Rectangle 16">
              <a:extLst>
                <a:ext uri="{FF2B5EF4-FFF2-40B4-BE49-F238E27FC236}">
                  <a16:creationId xmlns:a16="http://schemas.microsoft.com/office/drawing/2014/main" id="{B7537FC4-F49E-4ED8-86DB-298804BA1BA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279A41-B78B-42BE-9B3D-6A2C02CE5755}"/>
              </a:ext>
            </a:extLst>
          </p:cNvPr>
          <p:cNvGrpSpPr/>
          <p:nvPr/>
        </p:nvGrpSpPr>
        <p:grpSpPr>
          <a:xfrm>
            <a:off x="8632828" y="522126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12" name="Rectangle 16">
              <a:extLst>
                <a:ext uri="{FF2B5EF4-FFF2-40B4-BE49-F238E27FC236}">
                  <a16:creationId xmlns:a16="http://schemas.microsoft.com/office/drawing/2014/main" id="{5A91F8CA-6D94-42C5-B554-B54A6E8C32E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3" name="Rectangle 16">
              <a:extLst>
                <a:ext uri="{FF2B5EF4-FFF2-40B4-BE49-F238E27FC236}">
                  <a16:creationId xmlns:a16="http://schemas.microsoft.com/office/drawing/2014/main" id="{25328D69-DA19-4331-AD37-9526DA55130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4" name="Rectangle 16">
              <a:extLst>
                <a:ext uri="{FF2B5EF4-FFF2-40B4-BE49-F238E27FC236}">
                  <a16:creationId xmlns:a16="http://schemas.microsoft.com/office/drawing/2014/main" id="{C68EB42E-1885-4DE9-9791-37F08BDE051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5" name="Rectangle 16">
              <a:extLst>
                <a:ext uri="{FF2B5EF4-FFF2-40B4-BE49-F238E27FC236}">
                  <a16:creationId xmlns:a16="http://schemas.microsoft.com/office/drawing/2014/main" id="{45225EE2-827F-4A88-9AB5-6DE5AE3E9438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6" name="Rectangle 16">
              <a:extLst>
                <a:ext uri="{FF2B5EF4-FFF2-40B4-BE49-F238E27FC236}">
                  <a16:creationId xmlns:a16="http://schemas.microsoft.com/office/drawing/2014/main" id="{F7E507D1-6F3F-4DAB-9E37-7EEFFB5D709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7" name="Rectangle 16">
              <a:extLst>
                <a:ext uri="{FF2B5EF4-FFF2-40B4-BE49-F238E27FC236}">
                  <a16:creationId xmlns:a16="http://schemas.microsoft.com/office/drawing/2014/main" id="{D1C5324F-EB76-4732-B827-C545C9AE7FA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8" name="Rectangle 16">
              <a:extLst>
                <a:ext uri="{FF2B5EF4-FFF2-40B4-BE49-F238E27FC236}">
                  <a16:creationId xmlns:a16="http://schemas.microsoft.com/office/drawing/2014/main" id="{51DEEF43-F281-44F9-8417-9BF4F219C93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9" name="Rectangle 16">
              <a:extLst>
                <a:ext uri="{FF2B5EF4-FFF2-40B4-BE49-F238E27FC236}">
                  <a16:creationId xmlns:a16="http://schemas.microsoft.com/office/drawing/2014/main" id="{1421C612-F502-4DD9-8439-B3BB6A12F7F2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0" name="Rectangle 16">
              <a:extLst>
                <a:ext uri="{FF2B5EF4-FFF2-40B4-BE49-F238E27FC236}">
                  <a16:creationId xmlns:a16="http://schemas.microsoft.com/office/drawing/2014/main" id="{F787F0E2-7F95-4C20-A108-9554D7B29AC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1" name="Rectangle 16">
              <a:extLst>
                <a:ext uri="{FF2B5EF4-FFF2-40B4-BE49-F238E27FC236}">
                  <a16:creationId xmlns:a16="http://schemas.microsoft.com/office/drawing/2014/main" id="{B8E89BF5-1ABF-45ED-838C-5F5E5A8CF8A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556C2C0-5CCC-4012-BD8C-2B7B52B38C38}"/>
              </a:ext>
            </a:extLst>
          </p:cNvPr>
          <p:cNvGrpSpPr/>
          <p:nvPr/>
        </p:nvGrpSpPr>
        <p:grpSpPr>
          <a:xfrm>
            <a:off x="4923474" y="5221263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1CFF0BA8-2A6A-472F-9278-F12EC8C1BE6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4" name="Rectangle 16">
              <a:extLst>
                <a:ext uri="{FF2B5EF4-FFF2-40B4-BE49-F238E27FC236}">
                  <a16:creationId xmlns:a16="http://schemas.microsoft.com/office/drawing/2014/main" id="{99CC43BB-10EA-490F-B76E-FF535150A525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5" name="Rectangle 16">
              <a:extLst>
                <a:ext uri="{FF2B5EF4-FFF2-40B4-BE49-F238E27FC236}">
                  <a16:creationId xmlns:a16="http://schemas.microsoft.com/office/drawing/2014/main" id="{E37548B4-A69E-4156-A4CD-5C385FEF556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6" name="Rectangle 16">
              <a:extLst>
                <a:ext uri="{FF2B5EF4-FFF2-40B4-BE49-F238E27FC236}">
                  <a16:creationId xmlns:a16="http://schemas.microsoft.com/office/drawing/2014/main" id="{490CDFA4-407D-4667-B860-A07E172E6AFB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7" name="Rectangle 16">
              <a:extLst>
                <a:ext uri="{FF2B5EF4-FFF2-40B4-BE49-F238E27FC236}">
                  <a16:creationId xmlns:a16="http://schemas.microsoft.com/office/drawing/2014/main" id="{E8603FAA-6CAD-4EDE-9977-8D40777047D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8" name="Rectangle 16">
              <a:extLst>
                <a:ext uri="{FF2B5EF4-FFF2-40B4-BE49-F238E27FC236}">
                  <a16:creationId xmlns:a16="http://schemas.microsoft.com/office/drawing/2014/main" id="{6FCDBEB5-CA9E-478A-83D9-58679507368E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9" name="Rectangle 16">
              <a:extLst>
                <a:ext uri="{FF2B5EF4-FFF2-40B4-BE49-F238E27FC236}">
                  <a16:creationId xmlns:a16="http://schemas.microsoft.com/office/drawing/2014/main" id="{E9CC9440-D6E3-4894-953C-E0443ABFE90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0" name="Rectangle 16">
              <a:extLst>
                <a:ext uri="{FF2B5EF4-FFF2-40B4-BE49-F238E27FC236}">
                  <a16:creationId xmlns:a16="http://schemas.microsoft.com/office/drawing/2014/main" id="{8416E391-A7C7-476E-B918-06B7AE13072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1" name="Rectangle 16">
              <a:extLst>
                <a:ext uri="{FF2B5EF4-FFF2-40B4-BE49-F238E27FC236}">
                  <a16:creationId xmlns:a16="http://schemas.microsoft.com/office/drawing/2014/main" id="{93045030-9E69-41A2-BF03-4A234FEDB17B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2" name="Rectangle 16">
              <a:extLst>
                <a:ext uri="{FF2B5EF4-FFF2-40B4-BE49-F238E27FC236}">
                  <a16:creationId xmlns:a16="http://schemas.microsoft.com/office/drawing/2014/main" id="{2061018F-65CD-48A6-9535-DB272EF49D0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DC2A5CA-887C-4938-9A10-F765742C907F}"/>
              </a:ext>
            </a:extLst>
          </p:cNvPr>
          <p:cNvGrpSpPr/>
          <p:nvPr/>
        </p:nvGrpSpPr>
        <p:grpSpPr>
          <a:xfrm>
            <a:off x="1150510" y="5221262"/>
            <a:ext cx="2366418" cy="131927"/>
            <a:chOff x="8445975" y="6117821"/>
            <a:chExt cx="2783111" cy="155158"/>
          </a:xfrm>
        </p:grpSpPr>
        <p:sp>
          <p:nvSpPr>
            <p:cNvPr id="134" name="Rectangle 16">
              <a:extLst>
                <a:ext uri="{FF2B5EF4-FFF2-40B4-BE49-F238E27FC236}">
                  <a16:creationId xmlns:a16="http://schemas.microsoft.com/office/drawing/2014/main" id="{436ED19B-4C82-4163-B9EA-0BCEB495146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5" name="Rectangle 16">
              <a:extLst>
                <a:ext uri="{FF2B5EF4-FFF2-40B4-BE49-F238E27FC236}">
                  <a16:creationId xmlns:a16="http://schemas.microsoft.com/office/drawing/2014/main" id="{0A084E69-26CF-4525-A36F-E97E7799D2A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6" name="Rectangle 16">
              <a:extLst>
                <a:ext uri="{FF2B5EF4-FFF2-40B4-BE49-F238E27FC236}">
                  <a16:creationId xmlns:a16="http://schemas.microsoft.com/office/drawing/2014/main" id="{2FEAC784-8FD9-4E3E-8573-76E4049F059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7" name="Rectangle 16">
              <a:extLst>
                <a:ext uri="{FF2B5EF4-FFF2-40B4-BE49-F238E27FC236}">
                  <a16:creationId xmlns:a16="http://schemas.microsoft.com/office/drawing/2014/main" id="{5B8AD927-C97A-4F6A-9D67-2CBD41FE4AC7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8" name="Rectangle 16">
              <a:extLst>
                <a:ext uri="{FF2B5EF4-FFF2-40B4-BE49-F238E27FC236}">
                  <a16:creationId xmlns:a16="http://schemas.microsoft.com/office/drawing/2014/main" id="{926003CB-B8C3-40DC-B13B-69937791773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9" name="Rectangle 16">
              <a:extLst>
                <a:ext uri="{FF2B5EF4-FFF2-40B4-BE49-F238E27FC236}">
                  <a16:creationId xmlns:a16="http://schemas.microsoft.com/office/drawing/2014/main" id="{02B0D7EC-A1AE-43A1-9113-2ED438003681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CD38CBAF-3275-4F51-B1DB-0B52E87269A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1" name="Rectangle 16">
              <a:extLst>
                <a:ext uri="{FF2B5EF4-FFF2-40B4-BE49-F238E27FC236}">
                  <a16:creationId xmlns:a16="http://schemas.microsoft.com/office/drawing/2014/main" id="{FDE6B4D3-B23B-499A-B9DB-F9CF683EDE31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2" name="Rectangle 16">
              <a:extLst>
                <a:ext uri="{FF2B5EF4-FFF2-40B4-BE49-F238E27FC236}">
                  <a16:creationId xmlns:a16="http://schemas.microsoft.com/office/drawing/2014/main" id="{1B5F3151-BB38-4FD6-B6A4-B33D9B7F1A9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3" name="Rectangle 16">
              <a:extLst>
                <a:ext uri="{FF2B5EF4-FFF2-40B4-BE49-F238E27FC236}">
                  <a16:creationId xmlns:a16="http://schemas.microsoft.com/office/drawing/2014/main" id="{BADE44DD-5515-42A8-8EFF-612D6114A6F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E4A91C7-494B-4EB6-9CBC-9026668C4C4C}"/>
              </a:ext>
            </a:extLst>
          </p:cNvPr>
          <p:cNvGrpSpPr/>
          <p:nvPr/>
        </p:nvGrpSpPr>
        <p:grpSpPr>
          <a:xfrm>
            <a:off x="8632828" y="4976339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45" name="Rectangle 16">
              <a:extLst>
                <a:ext uri="{FF2B5EF4-FFF2-40B4-BE49-F238E27FC236}">
                  <a16:creationId xmlns:a16="http://schemas.microsoft.com/office/drawing/2014/main" id="{DD39476F-E269-46DA-B795-736931F75CB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6" name="Rectangle 16">
              <a:extLst>
                <a:ext uri="{FF2B5EF4-FFF2-40B4-BE49-F238E27FC236}">
                  <a16:creationId xmlns:a16="http://schemas.microsoft.com/office/drawing/2014/main" id="{5E1C9B67-987A-4E03-9CA1-4C79EC868F8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7" name="Rectangle 16">
              <a:extLst>
                <a:ext uri="{FF2B5EF4-FFF2-40B4-BE49-F238E27FC236}">
                  <a16:creationId xmlns:a16="http://schemas.microsoft.com/office/drawing/2014/main" id="{8E0C5B80-2060-4A71-B581-2A682750511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8" name="Rectangle 16">
              <a:extLst>
                <a:ext uri="{FF2B5EF4-FFF2-40B4-BE49-F238E27FC236}">
                  <a16:creationId xmlns:a16="http://schemas.microsoft.com/office/drawing/2014/main" id="{4BABF913-7797-4D23-84BC-68A65D9F2A3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9" name="Rectangle 16">
              <a:extLst>
                <a:ext uri="{FF2B5EF4-FFF2-40B4-BE49-F238E27FC236}">
                  <a16:creationId xmlns:a16="http://schemas.microsoft.com/office/drawing/2014/main" id="{F5D414E9-4D3A-49D4-AFCE-DCE1EEB6EDD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0" name="Rectangle 16">
              <a:extLst>
                <a:ext uri="{FF2B5EF4-FFF2-40B4-BE49-F238E27FC236}">
                  <a16:creationId xmlns:a16="http://schemas.microsoft.com/office/drawing/2014/main" id="{1E81B645-944C-400D-9D8D-4587B438A07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1" name="Rectangle 16">
              <a:extLst>
                <a:ext uri="{FF2B5EF4-FFF2-40B4-BE49-F238E27FC236}">
                  <a16:creationId xmlns:a16="http://schemas.microsoft.com/office/drawing/2014/main" id="{79D61A5C-B390-40C3-9896-A2865EA30620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D5E3088E-D1BB-44B9-82FA-76C68035DF27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3" name="Rectangle 16">
              <a:extLst>
                <a:ext uri="{FF2B5EF4-FFF2-40B4-BE49-F238E27FC236}">
                  <a16:creationId xmlns:a16="http://schemas.microsoft.com/office/drawing/2014/main" id="{60863FB7-8A2F-4718-AD98-451913522CB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4" name="Rectangle 16">
              <a:extLst>
                <a:ext uri="{FF2B5EF4-FFF2-40B4-BE49-F238E27FC236}">
                  <a16:creationId xmlns:a16="http://schemas.microsoft.com/office/drawing/2014/main" id="{892C6B02-C1A9-4060-9D23-EB18AC559C8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3C81774-0E1D-46A3-ACD7-3922ACD326FC}"/>
              </a:ext>
            </a:extLst>
          </p:cNvPr>
          <p:cNvGrpSpPr/>
          <p:nvPr/>
        </p:nvGrpSpPr>
        <p:grpSpPr>
          <a:xfrm>
            <a:off x="4923474" y="4976338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156" name="Rectangle 16">
              <a:extLst>
                <a:ext uri="{FF2B5EF4-FFF2-40B4-BE49-F238E27FC236}">
                  <a16:creationId xmlns:a16="http://schemas.microsoft.com/office/drawing/2014/main" id="{C41C4A8A-4CFB-4220-BB47-8AAF1A24144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7" name="Rectangle 16">
              <a:extLst>
                <a:ext uri="{FF2B5EF4-FFF2-40B4-BE49-F238E27FC236}">
                  <a16:creationId xmlns:a16="http://schemas.microsoft.com/office/drawing/2014/main" id="{B302E7E0-7A46-4B84-A3B3-201BE74023B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8" name="Rectangle 16">
              <a:extLst>
                <a:ext uri="{FF2B5EF4-FFF2-40B4-BE49-F238E27FC236}">
                  <a16:creationId xmlns:a16="http://schemas.microsoft.com/office/drawing/2014/main" id="{4405221C-5AA7-4489-A14C-CAAE5E97DAD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9" name="Rectangle 16">
              <a:extLst>
                <a:ext uri="{FF2B5EF4-FFF2-40B4-BE49-F238E27FC236}">
                  <a16:creationId xmlns:a16="http://schemas.microsoft.com/office/drawing/2014/main" id="{A33CE666-D35F-40CE-870E-FD3EF63154C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id="{F9EE4D73-2360-4AE7-B514-189DFF96E57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1" name="Rectangle 16">
              <a:extLst>
                <a:ext uri="{FF2B5EF4-FFF2-40B4-BE49-F238E27FC236}">
                  <a16:creationId xmlns:a16="http://schemas.microsoft.com/office/drawing/2014/main" id="{FF5C3277-F613-433F-8889-32EF8E2C2D3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2" name="Rectangle 16">
              <a:extLst>
                <a:ext uri="{FF2B5EF4-FFF2-40B4-BE49-F238E27FC236}">
                  <a16:creationId xmlns:a16="http://schemas.microsoft.com/office/drawing/2014/main" id="{77E52962-BAC0-4647-ACBF-81C19331FA2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3" name="Rectangle 16">
              <a:extLst>
                <a:ext uri="{FF2B5EF4-FFF2-40B4-BE49-F238E27FC236}">
                  <a16:creationId xmlns:a16="http://schemas.microsoft.com/office/drawing/2014/main" id="{BEC77900-9981-4A2D-B1F6-622C51863FD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4" name="Rectangle 16">
              <a:extLst>
                <a:ext uri="{FF2B5EF4-FFF2-40B4-BE49-F238E27FC236}">
                  <a16:creationId xmlns:a16="http://schemas.microsoft.com/office/drawing/2014/main" id="{2616C58C-F4DA-43AC-9262-9B0E7FE0BCC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5" name="Rectangle 16">
              <a:extLst>
                <a:ext uri="{FF2B5EF4-FFF2-40B4-BE49-F238E27FC236}">
                  <a16:creationId xmlns:a16="http://schemas.microsoft.com/office/drawing/2014/main" id="{3E1DB7D4-B087-44B7-8127-6188D40EF77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66F1E8F-3EE4-46CE-959C-958C7F09F1AA}"/>
              </a:ext>
            </a:extLst>
          </p:cNvPr>
          <p:cNvGrpSpPr/>
          <p:nvPr/>
        </p:nvGrpSpPr>
        <p:grpSpPr>
          <a:xfrm>
            <a:off x="1150510" y="497633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167" name="Rectangle 16">
              <a:extLst>
                <a:ext uri="{FF2B5EF4-FFF2-40B4-BE49-F238E27FC236}">
                  <a16:creationId xmlns:a16="http://schemas.microsoft.com/office/drawing/2014/main" id="{CC1E49CA-AA71-4DDA-AA1A-56029815251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8" name="Rectangle 16">
              <a:extLst>
                <a:ext uri="{FF2B5EF4-FFF2-40B4-BE49-F238E27FC236}">
                  <a16:creationId xmlns:a16="http://schemas.microsoft.com/office/drawing/2014/main" id="{70DA39B3-0724-43F7-9C83-258E06C4733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9" name="Rectangle 16">
              <a:extLst>
                <a:ext uri="{FF2B5EF4-FFF2-40B4-BE49-F238E27FC236}">
                  <a16:creationId xmlns:a16="http://schemas.microsoft.com/office/drawing/2014/main" id="{34DC37DA-BC62-4AD9-8357-1C1354CD7C43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0" name="Rectangle 16">
              <a:extLst>
                <a:ext uri="{FF2B5EF4-FFF2-40B4-BE49-F238E27FC236}">
                  <a16:creationId xmlns:a16="http://schemas.microsoft.com/office/drawing/2014/main" id="{DFE37A62-B980-443D-824B-F011A18B54E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1" name="Rectangle 16">
              <a:extLst>
                <a:ext uri="{FF2B5EF4-FFF2-40B4-BE49-F238E27FC236}">
                  <a16:creationId xmlns:a16="http://schemas.microsoft.com/office/drawing/2014/main" id="{B4E48ECB-1BB7-49FD-9C44-B8D07A922CF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2" name="Rectangle 16">
              <a:extLst>
                <a:ext uri="{FF2B5EF4-FFF2-40B4-BE49-F238E27FC236}">
                  <a16:creationId xmlns:a16="http://schemas.microsoft.com/office/drawing/2014/main" id="{26A41092-E966-4DBF-A75E-3E5C10B743EC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3" name="Rectangle 16">
              <a:extLst>
                <a:ext uri="{FF2B5EF4-FFF2-40B4-BE49-F238E27FC236}">
                  <a16:creationId xmlns:a16="http://schemas.microsoft.com/office/drawing/2014/main" id="{292D4796-EA4C-4A53-93B3-7493B450DCCB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4" name="Rectangle 16">
              <a:extLst>
                <a:ext uri="{FF2B5EF4-FFF2-40B4-BE49-F238E27FC236}">
                  <a16:creationId xmlns:a16="http://schemas.microsoft.com/office/drawing/2014/main" id="{EB9FC051-EE7B-4A04-8F7D-834DB4F1B65D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5" name="Rectangle 16">
              <a:extLst>
                <a:ext uri="{FF2B5EF4-FFF2-40B4-BE49-F238E27FC236}">
                  <a16:creationId xmlns:a16="http://schemas.microsoft.com/office/drawing/2014/main" id="{55E63956-67A3-400B-AC7F-1D034252A0A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6" name="Rectangle 16">
              <a:extLst>
                <a:ext uri="{FF2B5EF4-FFF2-40B4-BE49-F238E27FC236}">
                  <a16:creationId xmlns:a16="http://schemas.microsoft.com/office/drawing/2014/main" id="{E3EFD9B2-2DA8-490D-8310-9E2D1D1B0517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6E1EEDA3-0458-4421-BF0D-46EC563E83AB}"/>
              </a:ext>
            </a:extLst>
          </p:cNvPr>
          <p:cNvGrpSpPr/>
          <p:nvPr/>
        </p:nvGrpSpPr>
        <p:grpSpPr>
          <a:xfrm>
            <a:off x="8632828" y="473141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78" name="Rectangle 16">
              <a:extLst>
                <a:ext uri="{FF2B5EF4-FFF2-40B4-BE49-F238E27FC236}">
                  <a16:creationId xmlns:a16="http://schemas.microsoft.com/office/drawing/2014/main" id="{4F2AFAF7-CE94-4EB0-99AC-814E94C18B4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9" name="Rectangle 16">
              <a:extLst>
                <a:ext uri="{FF2B5EF4-FFF2-40B4-BE49-F238E27FC236}">
                  <a16:creationId xmlns:a16="http://schemas.microsoft.com/office/drawing/2014/main" id="{7EB252FE-0512-4CD8-B9F3-BEC26A8BDC1B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0" name="Rectangle 16">
              <a:extLst>
                <a:ext uri="{FF2B5EF4-FFF2-40B4-BE49-F238E27FC236}">
                  <a16:creationId xmlns:a16="http://schemas.microsoft.com/office/drawing/2014/main" id="{3074B343-8509-403B-A77D-A8A8DF9E79B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1" name="Rectangle 16">
              <a:extLst>
                <a:ext uri="{FF2B5EF4-FFF2-40B4-BE49-F238E27FC236}">
                  <a16:creationId xmlns:a16="http://schemas.microsoft.com/office/drawing/2014/main" id="{8E420BF7-C31C-4A49-92A7-74A8A296A1E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2" name="Rectangle 16">
              <a:extLst>
                <a:ext uri="{FF2B5EF4-FFF2-40B4-BE49-F238E27FC236}">
                  <a16:creationId xmlns:a16="http://schemas.microsoft.com/office/drawing/2014/main" id="{6A2C9024-B9AF-400A-A810-60275CC8CA1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3" name="Rectangle 16">
              <a:extLst>
                <a:ext uri="{FF2B5EF4-FFF2-40B4-BE49-F238E27FC236}">
                  <a16:creationId xmlns:a16="http://schemas.microsoft.com/office/drawing/2014/main" id="{3CA85FAA-F48E-4D48-9ECA-57C0253D940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4" name="Rectangle 16">
              <a:extLst>
                <a:ext uri="{FF2B5EF4-FFF2-40B4-BE49-F238E27FC236}">
                  <a16:creationId xmlns:a16="http://schemas.microsoft.com/office/drawing/2014/main" id="{3353BFE2-5D17-4DBE-970B-9623CE5FE03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5" name="Rectangle 16">
              <a:extLst>
                <a:ext uri="{FF2B5EF4-FFF2-40B4-BE49-F238E27FC236}">
                  <a16:creationId xmlns:a16="http://schemas.microsoft.com/office/drawing/2014/main" id="{3C37E518-1064-4BE8-890B-60FEFD079AD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6" name="Rectangle 16">
              <a:extLst>
                <a:ext uri="{FF2B5EF4-FFF2-40B4-BE49-F238E27FC236}">
                  <a16:creationId xmlns:a16="http://schemas.microsoft.com/office/drawing/2014/main" id="{62AFA094-E075-4E72-87A5-C55EC03CB77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7" name="Rectangle 16">
              <a:extLst>
                <a:ext uri="{FF2B5EF4-FFF2-40B4-BE49-F238E27FC236}">
                  <a16:creationId xmlns:a16="http://schemas.microsoft.com/office/drawing/2014/main" id="{2DDD9859-873B-46F1-8DDA-EBABDD98D59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39A1D1B-3042-4F09-ACB7-9CFB206609A1}"/>
              </a:ext>
            </a:extLst>
          </p:cNvPr>
          <p:cNvGrpSpPr/>
          <p:nvPr/>
        </p:nvGrpSpPr>
        <p:grpSpPr>
          <a:xfrm>
            <a:off x="4923474" y="473141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189" name="Rectangle 16">
              <a:extLst>
                <a:ext uri="{FF2B5EF4-FFF2-40B4-BE49-F238E27FC236}">
                  <a16:creationId xmlns:a16="http://schemas.microsoft.com/office/drawing/2014/main" id="{255FA29F-A6F5-40F1-BCC3-64BCA9A8497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0" name="Rectangle 16">
              <a:extLst>
                <a:ext uri="{FF2B5EF4-FFF2-40B4-BE49-F238E27FC236}">
                  <a16:creationId xmlns:a16="http://schemas.microsoft.com/office/drawing/2014/main" id="{5A2E3BFD-3E4F-49BB-8EBD-923C0EFBC84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1" name="Rectangle 16">
              <a:extLst>
                <a:ext uri="{FF2B5EF4-FFF2-40B4-BE49-F238E27FC236}">
                  <a16:creationId xmlns:a16="http://schemas.microsoft.com/office/drawing/2014/main" id="{1DEB5F56-8404-417E-8372-C186AB47D71C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2" name="Rectangle 16">
              <a:extLst>
                <a:ext uri="{FF2B5EF4-FFF2-40B4-BE49-F238E27FC236}">
                  <a16:creationId xmlns:a16="http://schemas.microsoft.com/office/drawing/2014/main" id="{F300FD71-24AF-490B-B30B-63D2D78DB27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3" name="Rectangle 16">
              <a:extLst>
                <a:ext uri="{FF2B5EF4-FFF2-40B4-BE49-F238E27FC236}">
                  <a16:creationId xmlns:a16="http://schemas.microsoft.com/office/drawing/2014/main" id="{D4289B1F-68E8-4D68-BA37-2914BE0A1F9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4" name="Rectangle 16">
              <a:extLst>
                <a:ext uri="{FF2B5EF4-FFF2-40B4-BE49-F238E27FC236}">
                  <a16:creationId xmlns:a16="http://schemas.microsoft.com/office/drawing/2014/main" id="{7E540EC1-F9AE-445B-8665-3F717D5AA9B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5" name="Rectangle 16">
              <a:extLst>
                <a:ext uri="{FF2B5EF4-FFF2-40B4-BE49-F238E27FC236}">
                  <a16:creationId xmlns:a16="http://schemas.microsoft.com/office/drawing/2014/main" id="{5D8331B2-2C51-4A54-ABEC-DCF2D94881B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6" name="Rectangle 16">
              <a:extLst>
                <a:ext uri="{FF2B5EF4-FFF2-40B4-BE49-F238E27FC236}">
                  <a16:creationId xmlns:a16="http://schemas.microsoft.com/office/drawing/2014/main" id="{DE5981A9-DDF7-4247-9B0E-401B777DD2A9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7" name="Rectangle 16">
              <a:extLst>
                <a:ext uri="{FF2B5EF4-FFF2-40B4-BE49-F238E27FC236}">
                  <a16:creationId xmlns:a16="http://schemas.microsoft.com/office/drawing/2014/main" id="{197EECD2-DAFE-4C12-B297-91EE377BE6B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8" name="Rectangle 16">
              <a:extLst>
                <a:ext uri="{FF2B5EF4-FFF2-40B4-BE49-F238E27FC236}">
                  <a16:creationId xmlns:a16="http://schemas.microsoft.com/office/drawing/2014/main" id="{063A22DA-88DD-43C6-97AE-C114A90F50C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CD918C1B-B90E-4F68-81A8-F84EA6E4F48B}"/>
              </a:ext>
            </a:extLst>
          </p:cNvPr>
          <p:cNvGrpSpPr/>
          <p:nvPr/>
        </p:nvGrpSpPr>
        <p:grpSpPr>
          <a:xfrm>
            <a:off x="1150510" y="47314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00" name="Rectangle 16">
              <a:extLst>
                <a:ext uri="{FF2B5EF4-FFF2-40B4-BE49-F238E27FC236}">
                  <a16:creationId xmlns:a16="http://schemas.microsoft.com/office/drawing/2014/main" id="{CB1D5753-AB72-4FDF-80DC-6297A4F36F5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1" name="Rectangle 16">
              <a:extLst>
                <a:ext uri="{FF2B5EF4-FFF2-40B4-BE49-F238E27FC236}">
                  <a16:creationId xmlns:a16="http://schemas.microsoft.com/office/drawing/2014/main" id="{45C515CD-F2AB-4CAB-AD0E-F59D0397E49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2" name="Rectangle 16">
              <a:extLst>
                <a:ext uri="{FF2B5EF4-FFF2-40B4-BE49-F238E27FC236}">
                  <a16:creationId xmlns:a16="http://schemas.microsoft.com/office/drawing/2014/main" id="{249697B7-BB26-45C1-9C75-855FE83BB66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3" name="Rectangle 16">
              <a:extLst>
                <a:ext uri="{FF2B5EF4-FFF2-40B4-BE49-F238E27FC236}">
                  <a16:creationId xmlns:a16="http://schemas.microsoft.com/office/drawing/2014/main" id="{FBEAEF38-AB9E-424C-BA2F-231AF0DCBC5F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4" name="Rectangle 16">
              <a:extLst>
                <a:ext uri="{FF2B5EF4-FFF2-40B4-BE49-F238E27FC236}">
                  <a16:creationId xmlns:a16="http://schemas.microsoft.com/office/drawing/2014/main" id="{673D4207-4A7E-46C4-8E4A-ACFC35A2F903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5" name="Rectangle 16">
              <a:extLst>
                <a:ext uri="{FF2B5EF4-FFF2-40B4-BE49-F238E27FC236}">
                  <a16:creationId xmlns:a16="http://schemas.microsoft.com/office/drawing/2014/main" id="{6C69D313-1212-40B2-8176-38D49264F47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6" name="Rectangle 16">
              <a:extLst>
                <a:ext uri="{FF2B5EF4-FFF2-40B4-BE49-F238E27FC236}">
                  <a16:creationId xmlns:a16="http://schemas.microsoft.com/office/drawing/2014/main" id="{5D5988C8-5A72-4DB5-837E-6A80872D89F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7" name="Rectangle 16">
              <a:extLst>
                <a:ext uri="{FF2B5EF4-FFF2-40B4-BE49-F238E27FC236}">
                  <a16:creationId xmlns:a16="http://schemas.microsoft.com/office/drawing/2014/main" id="{133D5A43-3B04-45E6-8E4B-9A6340F88A2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8" name="Rectangle 16">
              <a:extLst>
                <a:ext uri="{FF2B5EF4-FFF2-40B4-BE49-F238E27FC236}">
                  <a16:creationId xmlns:a16="http://schemas.microsoft.com/office/drawing/2014/main" id="{741E49A0-3DF4-4056-B7FC-7E13D7ED662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9" name="Rectangle 16">
              <a:extLst>
                <a:ext uri="{FF2B5EF4-FFF2-40B4-BE49-F238E27FC236}">
                  <a16:creationId xmlns:a16="http://schemas.microsoft.com/office/drawing/2014/main" id="{DDB08373-FF42-4215-BBAA-99F5767E668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CF3156D8-B692-4CE5-86D8-54B4BA794C07}"/>
              </a:ext>
            </a:extLst>
          </p:cNvPr>
          <p:cNvGrpSpPr/>
          <p:nvPr/>
        </p:nvGrpSpPr>
        <p:grpSpPr>
          <a:xfrm>
            <a:off x="8632828" y="4486489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11" name="Rectangle 16">
              <a:extLst>
                <a:ext uri="{FF2B5EF4-FFF2-40B4-BE49-F238E27FC236}">
                  <a16:creationId xmlns:a16="http://schemas.microsoft.com/office/drawing/2014/main" id="{7017C72A-9160-4DDF-8E27-D7446E16A77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2" name="Rectangle 16">
              <a:extLst>
                <a:ext uri="{FF2B5EF4-FFF2-40B4-BE49-F238E27FC236}">
                  <a16:creationId xmlns:a16="http://schemas.microsoft.com/office/drawing/2014/main" id="{1CFB07B5-0C83-4DA1-9404-C6ADEFF49C7A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3" name="Rectangle 16">
              <a:extLst>
                <a:ext uri="{FF2B5EF4-FFF2-40B4-BE49-F238E27FC236}">
                  <a16:creationId xmlns:a16="http://schemas.microsoft.com/office/drawing/2014/main" id="{17C83EC6-2A29-4ECB-AE93-681481C9D84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4" name="Rectangle 16">
              <a:extLst>
                <a:ext uri="{FF2B5EF4-FFF2-40B4-BE49-F238E27FC236}">
                  <a16:creationId xmlns:a16="http://schemas.microsoft.com/office/drawing/2014/main" id="{6D8F2B61-58E9-4101-9679-5F08CE72E0C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5" name="Rectangle 16">
              <a:extLst>
                <a:ext uri="{FF2B5EF4-FFF2-40B4-BE49-F238E27FC236}">
                  <a16:creationId xmlns:a16="http://schemas.microsoft.com/office/drawing/2014/main" id="{6E6E36A8-CBB8-4A09-A333-F7726908F8E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6" name="Rectangle 16">
              <a:extLst>
                <a:ext uri="{FF2B5EF4-FFF2-40B4-BE49-F238E27FC236}">
                  <a16:creationId xmlns:a16="http://schemas.microsoft.com/office/drawing/2014/main" id="{92BE2746-15D1-400B-8CCD-838B29426C8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7" name="Rectangle 16">
              <a:extLst>
                <a:ext uri="{FF2B5EF4-FFF2-40B4-BE49-F238E27FC236}">
                  <a16:creationId xmlns:a16="http://schemas.microsoft.com/office/drawing/2014/main" id="{054E4501-2088-4638-B998-E201D4910AFC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8" name="Rectangle 16">
              <a:extLst>
                <a:ext uri="{FF2B5EF4-FFF2-40B4-BE49-F238E27FC236}">
                  <a16:creationId xmlns:a16="http://schemas.microsoft.com/office/drawing/2014/main" id="{E71B9F40-FDD2-43E0-8C2F-FF54AD367AF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9" name="Rectangle 16">
              <a:extLst>
                <a:ext uri="{FF2B5EF4-FFF2-40B4-BE49-F238E27FC236}">
                  <a16:creationId xmlns:a16="http://schemas.microsoft.com/office/drawing/2014/main" id="{5531BFF3-6011-4910-8DD8-7AF4A0D3752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0" name="Rectangle 16">
              <a:extLst>
                <a:ext uri="{FF2B5EF4-FFF2-40B4-BE49-F238E27FC236}">
                  <a16:creationId xmlns:a16="http://schemas.microsoft.com/office/drawing/2014/main" id="{FBD8DF6E-0A76-4ACE-ACCD-4576FB73ACD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DD768703-C439-4E9C-BC03-A04C9C0C9487}"/>
              </a:ext>
            </a:extLst>
          </p:cNvPr>
          <p:cNvGrpSpPr/>
          <p:nvPr/>
        </p:nvGrpSpPr>
        <p:grpSpPr>
          <a:xfrm>
            <a:off x="4923474" y="448648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22" name="Rectangle 16">
              <a:extLst>
                <a:ext uri="{FF2B5EF4-FFF2-40B4-BE49-F238E27FC236}">
                  <a16:creationId xmlns:a16="http://schemas.microsoft.com/office/drawing/2014/main" id="{908614AD-3D8D-4511-9EDA-816B83A977A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3" name="Rectangle 16">
              <a:extLst>
                <a:ext uri="{FF2B5EF4-FFF2-40B4-BE49-F238E27FC236}">
                  <a16:creationId xmlns:a16="http://schemas.microsoft.com/office/drawing/2014/main" id="{AD9D51A6-B6A1-4246-ABBE-B4887D7054F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4" name="Rectangle 16">
              <a:extLst>
                <a:ext uri="{FF2B5EF4-FFF2-40B4-BE49-F238E27FC236}">
                  <a16:creationId xmlns:a16="http://schemas.microsoft.com/office/drawing/2014/main" id="{7A7BBCD1-4256-4338-866E-EC6326D2618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5" name="Rectangle 16">
              <a:extLst>
                <a:ext uri="{FF2B5EF4-FFF2-40B4-BE49-F238E27FC236}">
                  <a16:creationId xmlns:a16="http://schemas.microsoft.com/office/drawing/2014/main" id="{0DC667B7-CF6A-41D0-A910-B54095670061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6" name="Rectangle 16">
              <a:extLst>
                <a:ext uri="{FF2B5EF4-FFF2-40B4-BE49-F238E27FC236}">
                  <a16:creationId xmlns:a16="http://schemas.microsoft.com/office/drawing/2014/main" id="{81E0E8A9-0F9D-4693-915F-6CB440B9ED8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7" name="Rectangle 16">
              <a:extLst>
                <a:ext uri="{FF2B5EF4-FFF2-40B4-BE49-F238E27FC236}">
                  <a16:creationId xmlns:a16="http://schemas.microsoft.com/office/drawing/2014/main" id="{257FFB5F-41C3-4165-828D-CAEFF84B4C9E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8" name="Rectangle 16">
              <a:extLst>
                <a:ext uri="{FF2B5EF4-FFF2-40B4-BE49-F238E27FC236}">
                  <a16:creationId xmlns:a16="http://schemas.microsoft.com/office/drawing/2014/main" id="{A13DBA32-AFA5-4774-8A0A-15715A90F03A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9" name="Rectangle 16">
              <a:extLst>
                <a:ext uri="{FF2B5EF4-FFF2-40B4-BE49-F238E27FC236}">
                  <a16:creationId xmlns:a16="http://schemas.microsoft.com/office/drawing/2014/main" id="{207B6F35-6C1F-487D-80AF-ECBD60D92B35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0" name="Rectangle 16">
              <a:extLst>
                <a:ext uri="{FF2B5EF4-FFF2-40B4-BE49-F238E27FC236}">
                  <a16:creationId xmlns:a16="http://schemas.microsoft.com/office/drawing/2014/main" id="{D267418E-D69E-4DF4-B064-63B19045C1C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1" name="Rectangle 16">
              <a:extLst>
                <a:ext uri="{FF2B5EF4-FFF2-40B4-BE49-F238E27FC236}">
                  <a16:creationId xmlns:a16="http://schemas.microsoft.com/office/drawing/2014/main" id="{E883303F-90F3-496F-AC4D-04C65C647C36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9ADEE4FA-89B4-4950-8D6B-4D497C654073}"/>
              </a:ext>
            </a:extLst>
          </p:cNvPr>
          <p:cNvGrpSpPr/>
          <p:nvPr/>
        </p:nvGrpSpPr>
        <p:grpSpPr>
          <a:xfrm>
            <a:off x="1150510" y="448648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33" name="Rectangle 16">
              <a:extLst>
                <a:ext uri="{FF2B5EF4-FFF2-40B4-BE49-F238E27FC236}">
                  <a16:creationId xmlns:a16="http://schemas.microsoft.com/office/drawing/2014/main" id="{4E46D36D-AC91-4E2B-868A-08DCD3050D3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4" name="Rectangle 16">
              <a:extLst>
                <a:ext uri="{FF2B5EF4-FFF2-40B4-BE49-F238E27FC236}">
                  <a16:creationId xmlns:a16="http://schemas.microsoft.com/office/drawing/2014/main" id="{999BDAB2-7BD4-4F21-8566-2858515526D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5" name="Rectangle 16">
              <a:extLst>
                <a:ext uri="{FF2B5EF4-FFF2-40B4-BE49-F238E27FC236}">
                  <a16:creationId xmlns:a16="http://schemas.microsoft.com/office/drawing/2014/main" id="{04B4661C-EB07-4F4E-A33F-300533BACEF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6" name="Rectangle 16">
              <a:extLst>
                <a:ext uri="{FF2B5EF4-FFF2-40B4-BE49-F238E27FC236}">
                  <a16:creationId xmlns:a16="http://schemas.microsoft.com/office/drawing/2014/main" id="{316C28C9-7516-4533-B564-3A0C92D012F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7" name="Rectangle 16">
              <a:extLst>
                <a:ext uri="{FF2B5EF4-FFF2-40B4-BE49-F238E27FC236}">
                  <a16:creationId xmlns:a16="http://schemas.microsoft.com/office/drawing/2014/main" id="{5E32A6C1-BE3C-4176-AF33-F40766F03B3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8" name="Rectangle 16">
              <a:extLst>
                <a:ext uri="{FF2B5EF4-FFF2-40B4-BE49-F238E27FC236}">
                  <a16:creationId xmlns:a16="http://schemas.microsoft.com/office/drawing/2014/main" id="{DB506A23-9C32-415B-89EE-BCAA5764827B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9" name="Rectangle 16">
              <a:extLst>
                <a:ext uri="{FF2B5EF4-FFF2-40B4-BE49-F238E27FC236}">
                  <a16:creationId xmlns:a16="http://schemas.microsoft.com/office/drawing/2014/main" id="{D9DDF5F3-4922-4D8B-A31F-7305A633B62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0" name="Rectangle 16">
              <a:extLst>
                <a:ext uri="{FF2B5EF4-FFF2-40B4-BE49-F238E27FC236}">
                  <a16:creationId xmlns:a16="http://schemas.microsoft.com/office/drawing/2014/main" id="{E8F79B22-F0DD-4464-AEC6-F4708D280B2E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1" name="Rectangle 16">
              <a:extLst>
                <a:ext uri="{FF2B5EF4-FFF2-40B4-BE49-F238E27FC236}">
                  <a16:creationId xmlns:a16="http://schemas.microsoft.com/office/drawing/2014/main" id="{277FBA05-E541-4555-8D4D-DCC7D3084E6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2" name="Rectangle 16">
              <a:extLst>
                <a:ext uri="{FF2B5EF4-FFF2-40B4-BE49-F238E27FC236}">
                  <a16:creationId xmlns:a16="http://schemas.microsoft.com/office/drawing/2014/main" id="{5F937924-4E89-40D0-91D1-CC48E0F99B0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B6D391F2-7A2D-4596-A96B-917B99A2F44C}"/>
              </a:ext>
            </a:extLst>
          </p:cNvPr>
          <p:cNvGrpSpPr/>
          <p:nvPr/>
        </p:nvGrpSpPr>
        <p:grpSpPr>
          <a:xfrm>
            <a:off x="8632828" y="4241564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44" name="Rectangle 16">
              <a:extLst>
                <a:ext uri="{FF2B5EF4-FFF2-40B4-BE49-F238E27FC236}">
                  <a16:creationId xmlns:a16="http://schemas.microsoft.com/office/drawing/2014/main" id="{6F0B187B-8F4E-4AB6-949F-D256F3FF02E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5" name="Rectangle 16">
              <a:extLst>
                <a:ext uri="{FF2B5EF4-FFF2-40B4-BE49-F238E27FC236}">
                  <a16:creationId xmlns:a16="http://schemas.microsoft.com/office/drawing/2014/main" id="{5B8F3BBE-332C-48DB-94FF-BD0C18F79A3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6" name="Rectangle 16">
              <a:extLst>
                <a:ext uri="{FF2B5EF4-FFF2-40B4-BE49-F238E27FC236}">
                  <a16:creationId xmlns:a16="http://schemas.microsoft.com/office/drawing/2014/main" id="{38DDF9AA-E7A1-43FF-9EC9-8CBCA4637FEE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7" name="Rectangle 16">
              <a:extLst>
                <a:ext uri="{FF2B5EF4-FFF2-40B4-BE49-F238E27FC236}">
                  <a16:creationId xmlns:a16="http://schemas.microsoft.com/office/drawing/2014/main" id="{3ACE5A92-2670-43EB-92B4-D9D4D0FD715A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8" name="Rectangle 16">
              <a:extLst>
                <a:ext uri="{FF2B5EF4-FFF2-40B4-BE49-F238E27FC236}">
                  <a16:creationId xmlns:a16="http://schemas.microsoft.com/office/drawing/2014/main" id="{5E3F7FD7-F83F-4702-AFF2-0E661FBFBB8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9" name="Rectangle 16">
              <a:extLst>
                <a:ext uri="{FF2B5EF4-FFF2-40B4-BE49-F238E27FC236}">
                  <a16:creationId xmlns:a16="http://schemas.microsoft.com/office/drawing/2014/main" id="{7C903839-6CAC-40CA-AA66-E101C0DD3B21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0" name="Rectangle 16">
              <a:extLst>
                <a:ext uri="{FF2B5EF4-FFF2-40B4-BE49-F238E27FC236}">
                  <a16:creationId xmlns:a16="http://schemas.microsoft.com/office/drawing/2014/main" id="{F5C5BC7A-99F8-42CE-B0B8-9DC9D66C9590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1" name="Rectangle 16">
              <a:extLst>
                <a:ext uri="{FF2B5EF4-FFF2-40B4-BE49-F238E27FC236}">
                  <a16:creationId xmlns:a16="http://schemas.microsoft.com/office/drawing/2014/main" id="{1DEFCF04-CC2F-480E-B12F-384599AEAD1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2" name="Rectangle 16">
              <a:extLst>
                <a:ext uri="{FF2B5EF4-FFF2-40B4-BE49-F238E27FC236}">
                  <a16:creationId xmlns:a16="http://schemas.microsoft.com/office/drawing/2014/main" id="{D475AA5E-627F-457C-ACA0-BA78ACE6AFE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3" name="Rectangle 16">
              <a:extLst>
                <a:ext uri="{FF2B5EF4-FFF2-40B4-BE49-F238E27FC236}">
                  <a16:creationId xmlns:a16="http://schemas.microsoft.com/office/drawing/2014/main" id="{155B1800-4436-431C-BC1C-B5370ADBB07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FE8A4391-85B1-4CFB-95A9-63589A6D12AF}"/>
              </a:ext>
            </a:extLst>
          </p:cNvPr>
          <p:cNvGrpSpPr/>
          <p:nvPr/>
        </p:nvGrpSpPr>
        <p:grpSpPr>
          <a:xfrm>
            <a:off x="4923474" y="424156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55" name="Rectangle 16">
              <a:extLst>
                <a:ext uri="{FF2B5EF4-FFF2-40B4-BE49-F238E27FC236}">
                  <a16:creationId xmlns:a16="http://schemas.microsoft.com/office/drawing/2014/main" id="{AE819F04-B66B-4768-BFFE-741657C552C0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6" name="Rectangle 16">
              <a:extLst>
                <a:ext uri="{FF2B5EF4-FFF2-40B4-BE49-F238E27FC236}">
                  <a16:creationId xmlns:a16="http://schemas.microsoft.com/office/drawing/2014/main" id="{E3FB05BC-4853-430A-8012-F893AE7D56E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7" name="Rectangle 16">
              <a:extLst>
                <a:ext uri="{FF2B5EF4-FFF2-40B4-BE49-F238E27FC236}">
                  <a16:creationId xmlns:a16="http://schemas.microsoft.com/office/drawing/2014/main" id="{C8D82DFE-28C5-4A3C-83AF-640EDDA603ED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8" name="Rectangle 16">
              <a:extLst>
                <a:ext uri="{FF2B5EF4-FFF2-40B4-BE49-F238E27FC236}">
                  <a16:creationId xmlns:a16="http://schemas.microsoft.com/office/drawing/2014/main" id="{1861B2D9-F58A-4F3F-88B2-6045846D87E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9" name="Rectangle 16">
              <a:extLst>
                <a:ext uri="{FF2B5EF4-FFF2-40B4-BE49-F238E27FC236}">
                  <a16:creationId xmlns:a16="http://schemas.microsoft.com/office/drawing/2014/main" id="{F0BA47D7-A2A0-437A-AB38-ADAD777026D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0" name="Rectangle 16">
              <a:extLst>
                <a:ext uri="{FF2B5EF4-FFF2-40B4-BE49-F238E27FC236}">
                  <a16:creationId xmlns:a16="http://schemas.microsoft.com/office/drawing/2014/main" id="{51BCCCFC-77CD-452F-9CD9-09FB4EF8ADC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1" name="Rectangle 16">
              <a:extLst>
                <a:ext uri="{FF2B5EF4-FFF2-40B4-BE49-F238E27FC236}">
                  <a16:creationId xmlns:a16="http://schemas.microsoft.com/office/drawing/2014/main" id="{3FD6AA83-414F-4BD0-8A25-5D335914A29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2" name="Rectangle 16">
              <a:extLst>
                <a:ext uri="{FF2B5EF4-FFF2-40B4-BE49-F238E27FC236}">
                  <a16:creationId xmlns:a16="http://schemas.microsoft.com/office/drawing/2014/main" id="{442B2A80-9517-4279-94A6-A13DE58C2A4C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3" name="Rectangle 16">
              <a:extLst>
                <a:ext uri="{FF2B5EF4-FFF2-40B4-BE49-F238E27FC236}">
                  <a16:creationId xmlns:a16="http://schemas.microsoft.com/office/drawing/2014/main" id="{39ACBB7B-49A7-4965-AA35-215C780FBD2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4" name="Rectangle 16">
              <a:extLst>
                <a:ext uri="{FF2B5EF4-FFF2-40B4-BE49-F238E27FC236}">
                  <a16:creationId xmlns:a16="http://schemas.microsoft.com/office/drawing/2014/main" id="{A44A584E-DB56-4B28-9B29-4B6B75547BE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4212E4B2-1193-4020-B0FF-2D7A78B2EF3B}"/>
              </a:ext>
            </a:extLst>
          </p:cNvPr>
          <p:cNvGrpSpPr/>
          <p:nvPr/>
        </p:nvGrpSpPr>
        <p:grpSpPr>
          <a:xfrm>
            <a:off x="1150510" y="424156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66" name="Rectangle 16">
              <a:extLst>
                <a:ext uri="{FF2B5EF4-FFF2-40B4-BE49-F238E27FC236}">
                  <a16:creationId xmlns:a16="http://schemas.microsoft.com/office/drawing/2014/main" id="{BAE4B588-4A22-4905-9D7E-EAEEF9A997E3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7" name="Rectangle 16">
              <a:extLst>
                <a:ext uri="{FF2B5EF4-FFF2-40B4-BE49-F238E27FC236}">
                  <a16:creationId xmlns:a16="http://schemas.microsoft.com/office/drawing/2014/main" id="{F8CD26C8-D89B-49BB-9E6A-5D1D9E986C36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8" name="Rectangle 16">
              <a:extLst>
                <a:ext uri="{FF2B5EF4-FFF2-40B4-BE49-F238E27FC236}">
                  <a16:creationId xmlns:a16="http://schemas.microsoft.com/office/drawing/2014/main" id="{79856C09-5131-4646-BB3C-3D0D29E47292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9" name="Rectangle 16">
              <a:extLst>
                <a:ext uri="{FF2B5EF4-FFF2-40B4-BE49-F238E27FC236}">
                  <a16:creationId xmlns:a16="http://schemas.microsoft.com/office/drawing/2014/main" id="{6A0D98BB-0545-4E98-831D-FDC56EB426F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0" name="Rectangle 16">
              <a:extLst>
                <a:ext uri="{FF2B5EF4-FFF2-40B4-BE49-F238E27FC236}">
                  <a16:creationId xmlns:a16="http://schemas.microsoft.com/office/drawing/2014/main" id="{0F4FD8AF-3382-464C-9EA6-F858941042A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1" name="Rectangle 16">
              <a:extLst>
                <a:ext uri="{FF2B5EF4-FFF2-40B4-BE49-F238E27FC236}">
                  <a16:creationId xmlns:a16="http://schemas.microsoft.com/office/drawing/2014/main" id="{B55163D3-60DB-4507-AAD6-DB2694DDD0F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2" name="Rectangle 16">
              <a:extLst>
                <a:ext uri="{FF2B5EF4-FFF2-40B4-BE49-F238E27FC236}">
                  <a16:creationId xmlns:a16="http://schemas.microsoft.com/office/drawing/2014/main" id="{0B54EBD0-AE7E-4600-B129-FAC92202765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3" name="Rectangle 16">
              <a:extLst>
                <a:ext uri="{FF2B5EF4-FFF2-40B4-BE49-F238E27FC236}">
                  <a16:creationId xmlns:a16="http://schemas.microsoft.com/office/drawing/2014/main" id="{BE2E74FB-7C66-4556-B436-539D95D9837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4" name="Rectangle 16">
              <a:extLst>
                <a:ext uri="{FF2B5EF4-FFF2-40B4-BE49-F238E27FC236}">
                  <a16:creationId xmlns:a16="http://schemas.microsoft.com/office/drawing/2014/main" id="{672762F5-EB46-4750-96EF-1E27A914C68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5" name="Rectangle 16">
              <a:extLst>
                <a:ext uri="{FF2B5EF4-FFF2-40B4-BE49-F238E27FC236}">
                  <a16:creationId xmlns:a16="http://schemas.microsoft.com/office/drawing/2014/main" id="{B895818F-E2C8-47B2-A976-35766D314FE4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ED37C1B-462D-41DB-8FBD-EE2C0D9B809F}"/>
              </a:ext>
            </a:extLst>
          </p:cNvPr>
          <p:cNvGrpSpPr/>
          <p:nvPr/>
        </p:nvGrpSpPr>
        <p:grpSpPr>
          <a:xfrm>
            <a:off x="8632828" y="3996639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77" name="Rectangle 16">
              <a:extLst>
                <a:ext uri="{FF2B5EF4-FFF2-40B4-BE49-F238E27FC236}">
                  <a16:creationId xmlns:a16="http://schemas.microsoft.com/office/drawing/2014/main" id="{58CD1013-BAA8-4B56-84F7-7C53D756A7D8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8" name="Rectangle 16">
              <a:extLst>
                <a:ext uri="{FF2B5EF4-FFF2-40B4-BE49-F238E27FC236}">
                  <a16:creationId xmlns:a16="http://schemas.microsoft.com/office/drawing/2014/main" id="{AAE196C1-3BDD-4BDA-A34F-CCC03FBE8D6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9" name="Rectangle 16">
              <a:extLst>
                <a:ext uri="{FF2B5EF4-FFF2-40B4-BE49-F238E27FC236}">
                  <a16:creationId xmlns:a16="http://schemas.microsoft.com/office/drawing/2014/main" id="{95A1C4E8-EB5E-4086-8C13-6588DB0A8F6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0" name="Rectangle 16">
              <a:extLst>
                <a:ext uri="{FF2B5EF4-FFF2-40B4-BE49-F238E27FC236}">
                  <a16:creationId xmlns:a16="http://schemas.microsoft.com/office/drawing/2014/main" id="{FEA7F665-C19D-4D0E-AB17-58090B0B5BF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1" name="Rectangle 16">
              <a:extLst>
                <a:ext uri="{FF2B5EF4-FFF2-40B4-BE49-F238E27FC236}">
                  <a16:creationId xmlns:a16="http://schemas.microsoft.com/office/drawing/2014/main" id="{4152AD0F-677C-4CA3-B49F-218EDA4A200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2" name="Rectangle 16">
              <a:extLst>
                <a:ext uri="{FF2B5EF4-FFF2-40B4-BE49-F238E27FC236}">
                  <a16:creationId xmlns:a16="http://schemas.microsoft.com/office/drawing/2014/main" id="{2CBDEC27-82A0-4CA8-9A3F-41B8A8DDCEE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3" name="Rectangle 16">
              <a:extLst>
                <a:ext uri="{FF2B5EF4-FFF2-40B4-BE49-F238E27FC236}">
                  <a16:creationId xmlns:a16="http://schemas.microsoft.com/office/drawing/2014/main" id="{2F0D92F4-D346-403A-880D-3C558B170786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4" name="Rectangle 16">
              <a:extLst>
                <a:ext uri="{FF2B5EF4-FFF2-40B4-BE49-F238E27FC236}">
                  <a16:creationId xmlns:a16="http://schemas.microsoft.com/office/drawing/2014/main" id="{C43D6757-7CE4-44C5-B031-B398FB30EF58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5" name="Rectangle 16">
              <a:extLst>
                <a:ext uri="{FF2B5EF4-FFF2-40B4-BE49-F238E27FC236}">
                  <a16:creationId xmlns:a16="http://schemas.microsoft.com/office/drawing/2014/main" id="{F89A8DEE-3DCB-4ED0-B2C9-741544E8D8D5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6" name="Rectangle 16">
              <a:extLst>
                <a:ext uri="{FF2B5EF4-FFF2-40B4-BE49-F238E27FC236}">
                  <a16:creationId xmlns:a16="http://schemas.microsoft.com/office/drawing/2014/main" id="{774C792C-3D23-4459-A3A6-F2C79F890124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9CC61E73-2759-45D0-9530-7A261FE2C19A}"/>
              </a:ext>
            </a:extLst>
          </p:cNvPr>
          <p:cNvGrpSpPr/>
          <p:nvPr/>
        </p:nvGrpSpPr>
        <p:grpSpPr>
          <a:xfrm>
            <a:off x="4923474" y="399663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88" name="Rectangle 16">
              <a:extLst>
                <a:ext uri="{FF2B5EF4-FFF2-40B4-BE49-F238E27FC236}">
                  <a16:creationId xmlns:a16="http://schemas.microsoft.com/office/drawing/2014/main" id="{9E87B1B8-93F7-4209-8D0C-BC3D47C36C1F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9" name="Rectangle 16">
              <a:extLst>
                <a:ext uri="{FF2B5EF4-FFF2-40B4-BE49-F238E27FC236}">
                  <a16:creationId xmlns:a16="http://schemas.microsoft.com/office/drawing/2014/main" id="{DDAA9EE3-59C1-4F1C-AB64-EC2F62BE229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0" name="Rectangle 16">
              <a:extLst>
                <a:ext uri="{FF2B5EF4-FFF2-40B4-BE49-F238E27FC236}">
                  <a16:creationId xmlns:a16="http://schemas.microsoft.com/office/drawing/2014/main" id="{CECCAE7C-0AEA-4FC5-AC00-BD1BB096EAB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1" name="Rectangle 16">
              <a:extLst>
                <a:ext uri="{FF2B5EF4-FFF2-40B4-BE49-F238E27FC236}">
                  <a16:creationId xmlns:a16="http://schemas.microsoft.com/office/drawing/2014/main" id="{869DAA44-DCC6-4FE1-AE23-BAB0ED152E5B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2" name="Rectangle 16">
              <a:extLst>
                <a:ext uri="{FF2B5EF4-FFF2-40B4-BE49-F238E27FC236}">
                  <a16:creationId xmlns:a16="http://schemas.microsoft.com/office/drawing/2014/main" id="{ADCB47DF-6495-4E63-A3CF-7C525D08406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3" name="Rectangle 16">
              <a:extLst>
                <a:ext uri="{FF2B5EF4-FFF2-40B4-BE49-F238E27FC236}">
                  <a16:creationId xmlns:a16="http://schemas.microsoft.com/office/drawing/2014/main" id="{F9F135AD-C387-47E6-9ECF-92B0B468F8D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4" name="Rectangle 16">
              <a:extLst>
                <a:ext uri="{FF2B5EF4-FFF2-40B4-BE49-F238E27FC236}">
                  <a16:creationId xmlns:a16="http://schemas.microsoft.com/office/drawing/2014/main" id="{D631A0EF-474C-4641-BB4A-66F4032F602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5" name="Rectangle 16">
              <a:extLst>
                <a:ext uri="{FF2B5EF4-FFF2-40B4-BE49-F238E27FC236}">
                  <a16:creationId xmlns:a16="http://schemas.microsoft.com/office/drawing/2014/main" id="{6FD71980-F144-4CD7-9915-182912DD4AE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6" name="Rectangle 16">
              <a:extLst>
                <a:ext uri="{FF2B5EF4-FFF2-40B4-BE49-F238E27FC236}">
                  <a16:creationId xmlns:a16="http://schemas.microsoft.com/office/drawing/2014/main" id="{B9687E10-FAF3-4A0A-A50A-838FB16B00F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7" name="Rectangle 16">
              <a:extLst>
                <a:ext uri="{FF2B5EF4-FFF2-40B4-BE49-F238E27FC236}">
                  <a16:creationId xmlns:a16="http://schemas.microsoft.com/office/drawing/2014/main" id="{A9A3A3FC-072C-4C84-B0B2-E26593F4AE4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000E9E1-8411-4E3F-8674-C7249042B0CD}"/>
              </a:ext>
            </a:extLst>
          </p:cNvPr>
          <p:cNvGrpSpPr/>
          <p:nvPr/>
        </p:nvGrpSpPr>
        <p:grpSpPr>
          <a:xfrm>
            <a:off x="1150510" y="399663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99" name="Rectangle 16">
              <a:extLst>
                <a:ext uri="{FF2B5EF4-FFF2-40B4-BE49-F238E27FC236}">
                  <a16:creationId xmlns:a16="http://schemas.microsoft.com/office/drawing/2014/main" id="{42CEED34-E7E4-42F4-B1ED-637C091103A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0" name="Rectangle 16">
              <a:extLst>
                <a:ext uri="{FF2B5EF4-FFF2-40B4-BE49-F238E27FC236}">
                  <a16:creationId xmlns:a16="http://schemas.microsoft.com/office/drawing/2014/main" id="{02890C89-A845-49B0-9BA2-0EDB52DAA81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1" name="Rectangle 16">
              <a:extLst>
                <a:ext uri="{FF2B5EF4-FFF2-40B4-BE49-F238E27FC236}">
                  <a16:creationId xmlns:a16="http://schemas.microsoft.com/office/drawing/2014/main" id="{543F13B6-D9E3-4B79-98A6-23FF1560BDC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2" name="Rectangle 16">
              <a:extLst>
                <a:ext uri="{FF2B5EF4-FFF2-40B4-BE49-F238E27FC236}">
                  <a16:creationId xmlns:a16="http://schemas.microsoft.com/office/drawing/2014/main" id="{0CEDFC53-5B07-41C8-A147-30D7B654C1B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3" name="Rectangle 16">
              <a:extLst>
                <a:ext uri="{FF2B5EF4-FFF2-40B4-BE49-F238E27FC236}">
                  <a16:creationId xmlns:a16="http://schemas.microsoft.com/office/drawing/2014/main" id="{F526FE68-4632-4A57-B445-4F9A0934E7B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4" name="Rectangle 16">
              <a:extLst>
                <a:ext uri="{FF2B5EF4-FFF2-40B4-BE49-F238E27FC236}">
                  <a16:creationId xmlns:a16="http://schemas.microsoft.com/office/drawing/2014/main" id="{51075B0B-ADB4-4691-9160-3895D5226A90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5" name="Rectangle 16">
              <a:extLst>
                <a:ext uri="{FF2B5EF4-FFF2-40B4-BE49-F238E27FC236}">
                  <a16:creationId xmlns:a16="http://schemas.microsoft.com/office/drawing/2014/main" id="{3CD90D17-00E3-45BF-AC90-B0B11E8B719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6" name="Rectangle 16">
              <a:extLst>
                <a:ext uri="{FF2B5EF4-FFF2-40B4-BE49-F238E27FC236}">
                  <a16:creationId xmlns:a16="http://schemas.microsoft.com/office/drawing/2014/main" id="{33F77704-90D2-4BE6-A21C-9461CE93034A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7" name="Rectangle 16">
              <a:extLst>
                <a:ext uri="{FF2B5EF4-FFF2-40B4-BE49-F238E27FC236}">
                  <a16:creationId xmlns:a16="http://schemas.microsoft.com/office/drawing/2014/main" id="{801A32BE-3D8C-4D9E-968D-8237E0CF008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8" name="Rectangle 16">
              <a:extLst>
                <a:ext uri="{FF2B5EF4-FFF2-40B4-BE49-F238E27FC236}">
                  <a16:creationId xmlns:a16="http://schemas.microsoft.com/office/drawing/2014/main" id="{747B7347-3CF5-4A4E-8B8A-7F4323D4507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BD9C5A6B-EF68-4030-90F7-C9FD484D26E0}"/>
              </a:ext>
            </a:extLst>
          </p:cNvPr>
          <p:cNvGrpSpPr/>
          <p:nvPr/>
        </p:nvGrpSpPr>
        <p:grpSpPr>
          <a:xfrm>
            <a:off x="8632828" y="3751714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310" name="Rectangle 16">
              <a:extLst>
                <a:ext uri="{FF2B5EF4-FFF2-40B4-BE49-F238E27FC236}">
                  <a16:creationId xmlns:a16="http://schemas.microsoft.com/office/drawing/2014/main" id="{B5DBDC0C-63A3-440F-8C38-422BEBCB467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1" name="Rectangle 16">
              <a:extLst>
                <a:ext uri="{FF2B5EF4-FFF2-40B4-BE49-F238E27FC236}">
                  <a16:creationId xmlns:a16="http://schemas.microsoft.com/office/drawing/2014/main" id="{41FFD072-B912-4A44-9C3E-58CBCE02FDB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2" name="Rectangle 16">
              <a:extLst>
                <a:ext uri="{FF2B5EF4-FFF2-40B4-BE49-F238E27FC236}">
                  <a16:creationId xmlns:a16="http://schemas.microsoft.com/office/drawing/2014/main" id="{9C4A507B-4D92-4974-BAD7-3B3D25187592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3" name="Rectangle 16">
              <a:extLst>
                <a:ext uri="{FF2B5EF4-FFF2-40B4-BE49-F238E27FC236}">
                  <a16:creationId xmlns:a16="http://schemas.microsoft.com/office/drawing/2014/main" id="{9B9DABA0-BE72-4E8F-A05F-461BAEF2BDC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4" name="Rectangle 16">
              <a:extLst>
                <a:ext uri="{FF2B5EF4-FFF2-40B4-BE49-F238E27FC236}">
                  <a16:creationId xmlns:a16="http://schemas.microsoft.com/office/drawing/2014/main" id="{AA7C8200-7381-4AD7-A41C-30E4328EEBA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5" name="Rectangle 16">
              <a:extLst>
                <a:ext uri="{FF2B5EF4-FFF2-40B4-BE49-F238E27FC236}">
                  <a16:creationId xmlns:a16="http://schemas.microsoft.com/office/drawing/2014/main" id="{AC83AF38-CC18-4E0D-9353-AA0C1048D56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6" name="Rectangle 16">
              <a:extLst>
                <a:ext uri="{FF2B5EF4-FFF2-40B4-BE49-F238E27FC236}">
                  <a16:creationId xmlns:a16="http://schemas.microsoft.com/office/drawing/2014/main" id="{9CB9A684-9661-405D-BAB4-07DBC9A331D9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7" name="Rectangle 16">
              <a:extLst>
                <a:ext uri="{FF2B5EF4-FFF2-40B4-BE49-F238E27FC236}">
                  <a16:creationId xmlns:a16="http://schemas.microsoft.com/office/drawing/2014/main" id="{DBEAFDA8-94BE-436A-BA2B-7FD14A196B9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8" name="Rectangle 16">
              <a:extLst>
                <a:ext uri="{FF2B5EF4-FFF2-40B4-BE49-F238E27FC236}">
                  <a16:creationId xmlns:a16="http://schemas.microsoft.com/office/drawing/2014/main" id="{35CE8CA7-1F2E-466F-9027-A0CA3A75137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9" name="Rectangle 16">
              <a:extLst>
                <a:ext uri="{FF2B5EF4-FFF2-40B4-BE49-F238E27FC236}">
                  <a16:creationId xmlns:a16="http://schemas.microsoft.com/office/drawing/2014/main" id="{DBCC7BF3-B675-4DAA-8D84-EE27FFFBA18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C621EF7E-EF7C-4DEB-B6AE-936B39BE90DA}"/>
              </a:ext>
            </a:extLst>
          </p:cNvPr>
          <p:cNvGrpSpPr/>
          <p:nvPr/>
        </p:nvGrpSpPr>
        <p:grpSpPr>
          <a:xfrm>
            <a:off x="4923474" y="375171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321" name="Rectangle 16">
              <a:extLst>
                <a:ext uri="{FF2B5EF4-FFF2-40B4-BE49-F238E27FC236}">
                  <a16:creationId xmlns:a16="http://schemas.microsoft.com/office/drawing/2014/main" id="{97F81773-C543-4CB2-BC1A-84AAF9175AB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2" name="Rectangle 16">
              <a:extLst>
                <a:ext uri="{FF2B5EF4-FFF2-40B4-BE49-F238E27FC236}">
                  <a16:creationId xmlns:a16="http://schemas.microsoft.com/office/drawing/2014/main" id="{397C0929-BA73-4DFC-91B4-4B488AE06BE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3" name="Rectangle 16">
              <a:extLst>
                <a:ext uri="{FF2B5EF4-FFF2-40B4-BE49-F238E27FC236}">
                  <a16:creationId xmlns:a16="http://schemas.microsoft.com/office/drawing/2014/main" id="{E3A655DE-EA61-49A5-A389-D4B63215254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4" name="Rectangle 16">
              <a:extLst>
                <a:ext uri="{FF2B5EF4-FFF2-40B4-BE49-F238E27FC236}">
                  <a16:creationId xmlns:a16="http://schemas.microsoft.com/office/drawing/2014/main" id="{8EE80A1F-2BCD-4D75-A627-05110B46D64F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5" name="Rectangle 16">
              <a:extLst>
                <a:ext uri="{FF2B5EF4-FFF2-40B4-BE49-F238E27FC236}">
                  <a16:creationId xmlns:a16="http://schemas.microsoft.com/office/drawing/2014/main" id="{95C79B00-1B43-4619-B56B-59E6EB5C212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6" name="Rectangle 16">
              <a:extLst>
                <a:ext uri="{FF2B5EF4-FFF2-40B4-BE49-F238E27FC236}">
                  <a16:creationId xmlns:a16="http://schemas.microsoft.com/office/drawing/2014/main" id="{9E23C4F7-F061-4233-B2C4-A10AAD108DB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7" name="Rectangle 16">
              <a:extLst>
                <a:ext uri="{FF2B5EF4-FFF2-40B4-BE49-F238E27FC236}">
                  <a16:creationId xmlns:a16="http://schemas.microsoft.com/office/drawing/2014/main" id="{3597B1FC-60ED-4EA5-AABB-6138BE4F41D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8" name="Rectangle 16">
              <a:extLst>
                <a:ext uri="{FF2B5EF4-FFF2-40B4-BE49-F238E27FC236}">
                  <a16:creationId xmlns:a16="http://schemas.microsoft.com/office/drawing/2014/main" id="{45488D57-104A-4192-B159-312F4AB68604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9" name="Rectangle 16">
              <a:extLst>
                <a:ext uri="{FF2B5EF4-FFF2-40B4-BE49-F238E27FC236}">
                  <a16:creationId xmlns:a16="http://schemas.microsoft.com/office/drawing/2014/main" id="{FF37FAE1-0845-4B32-B134-771E340196B1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0" name="Rectangle 16">
              <a:extLst>
                <a:ext uri="{FF2B5EF4-FFF2-40B4-BE49-F238E27FC236}">
                  <a16:creationId xmlns:a16="http://schemas.microsoft.com/office/drawing/2014/main" id="{5EB8F626-99E1-458B-8F9C-A432F6FD0B55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D571D13F-82A5-4327-8C2B-6FE32B53ED15}"/>
              </a:ext>
            </a:extLst>
          </p:cNvPr>
          <p:cNvGrpSpPr/>
          <p:nvPr/>
        </p:nvGrpSpPr>
        <p:grpSpPr>
          <a:xfrm>
            <a:off x="1150510" y="37517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332" name="Rectangle 16">
              <a:extLst>
                <a:ext uri="{FF2B5EF4-FFF2-40B4-BE49-F238E27FC236}">
                  <a16:creationId xmlns:a16="http://schemas.microsoft.com/office/drawing/2014/main" id="{7DF862E8-AE42-4BF0-B326-144A26449E4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3" name="Rectangle 16">
              <a:extLst>
                <a:ext uri="{FF2B5EF4-FFF2-40B4-BE49-F238E27FC236}">
                  <a16:creationId xmlns:a16="http://schemas.microsoft.com/office/drawing/2014/main" id="{4A93ECA8-8913-45B5-A315-72F8EE5F0A8A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4" name="Rectangle 16">
              <a:extLst>
                <a:ext uri="{FF2B5EF4-FFF2-40B4-BE49-F238E27FC236}">
                  <a16:creationId xmlns:a16="http://schemas.microsoft.com/office/drawing/2014/main" id="{27555860-C4BE-498C-B52F-38539D475038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5" name="Rectangle 16">
              <a:extLst>
                <a:ext uri="{FF2B5EF4-FFF2-40B4-BE49-F238E27FC236}">
                  <a16:creationId xmlns:a16="http://schemas.microsoft.com/office/drawing/2014/main" id="{A9DDBC85-613B-45FA-8730-32F60571098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6" name="Rectangle 16">
              <a:extLst>
                <a:ext uri="{FF2B5EF4-FFF2-40B4-BE49-F238E27FC236}">
                  <a16:creationId xmlns:a16="http://schemas.microsoft.com/office/drawing/2014/main" id="{DE2F71EE-E755-4EA9-A32C-57F6F23215A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7" name="Rectangle 16">
              <a:extLst>
                <a:ext uri="{FF2B5EF4-FFF2-40B4-BE49-F238E27FC236}">
                  <a16:creationId xmlns:a16="http://schemas.microsoft.com/office/drawing/2014/main" id="{F2ED44BE-7D41-406B-B8B7-EC0E9B9722B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8" name="Rectangle 16">
              <a:extLst>
                <a:ext uri="{FF2B5EF4-FFF2-40B4-BE49-F238E27FC236}">
                  <a16:creationId xmlns:a16="http://schemas.microsoft.com/office/drawing/2014/main" id="{681C0F97-F8DB-4665-8CBB-70485FDA647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9" name="Rectangle 16">
              <a:extLst>
                <a:ext uri="{FF2B5EF4-FFF2-40B4-BE49-F238E27FC236}">
                  <a16:creationId xmlns:a16="http://schemas.microsoft.com/office/drawing/2014/main" id="{B9624C73-E118-4860-A3B5-E22D5C375D1D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0" name="Rectangle 16">
              <a:extLst>
                <a:ext uri="{FF2B5EF4-FFF2-40B4-BE49-F238E27FC236}">
                  <a16:creationId xmlns:a16="http://schemas.microsoft.com/office/drawing/2014/main" id="{B0359690-1CA3-45FB-8055-4AA17ECBF08C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1" name="Rectangle 16">
              <a:extLst>
                <a:ext uri="{FF2B5EF4-FFF2-40B4-BE49-F238E27FC236}">
                  <a16:creationId xmlns:a16="http://schemas.microsoft.com/office/drawing/2014/main" id="{B4C3A2F0-29BC-4AC5-AEAF-7859CAD6648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288D1681-BA81-408D-8CB9-2E31F97A3229}"/>
              </a:ext>
            </a:extLst>
          </p:cNvPr>
          <p:cNvSpPr>
            <a:spLocks noEditPoints="1"/>
          </p:cNvSpPr>
          <p:nvPr/>
        </p:nvSpPr>
        <p:spPr bwMode="auto">
          <a:xfrm>
            <a:off x="1813122" y="1743709"/>
            <a:ext cx="4000629" cy="4422256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97B9229-A678-415E-94F6-8C8F5C511027}"/>
              </a:ext>
            </a:extLst>
          </p:cNvPr>
          <p:cNvSpPr/>
          <p:nvPr/>
        </p:nvSpPr>
        <p:spPr>
          <a:xfrm>
            <a:off x="6692789" y="1825038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9B9112-8C3B-488A-9130-4B38B7B25503}"/>
              </a:ext>
            </a:extLst>
          </p:cNvPr>
          <p:cNvSpPr/>
          <p:nvPr/>
        </p:nvSpPr>
        <p:spPr>
          <a:xfrm>
            <a:off x="6692789" y="2937964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FC3C303-46FB-4E04-8805-AB55AAF44043}"/>
              </a:ext>
            </a:extLst>
          </p:cNvPr>
          <p:cNvSpPr/>
          <p:nvPr/>
        </p:nvSpPr>
        <p:spPr>
          <a:xfrm>
            <a:off x="6692789" y="4050890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C480B61-8090-4DA6-A02D-124F40332C1B}"/>
              </a:ext>
            </a:extLst>
          </p:cNvPr>
          <p:cNvSpPr/>
          <p:nvPr/>
        </p:nvSpPr>
        <p:spPr>
          <a:xfrm>
            <a:off x="6692789" y="5163817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A70E36-1813-4F7D-9C0A-76EABB24CB0E}"/>
              </a:ext>
            </a:extLst>
          </p:cNvPr>
          <p:cNvGrpSpPr/>
          <p:nvPr/>
        </p:nvGrpSpPr>
        <p:grpSpPr>
          <a:xfrm>
            <a:off x="7036400" y="1821401"/>
            <a:ext cx="4495506" cy="907275"/>
            <a:chOff x="7036400" y="1830573"/>
            <a:chExt cx="4495506" cy="9072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1A711A-4714-4DB8-AAF1-BEA78CB8862B}"/>
                </a:ext>
              </a:extLst>
            </p:cNvPr>
            <p:cNvSpPr txBox="1"/>
            <p:nvPr/>
          </p:nvSpPr>
          <p:spPr>
            <a:xfrm>
              <a:off x="7036400" y="1830573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430376-2FD9-42BA-B7B1-F7422D8FC438}"/>
                </a:ext>
              </a:extLst>
            </p:cNvPr>
            <p:cNvSpPr txBox="1"/>
            <p:nvPr/>
          </p:nvSpPr>
          <p:spPr>
            <a:xfrm>
              <a:off x="7036400" y="2091517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7C7BAF-CDD4-462C-8876-4E7B33136C92}"/>
              </a:ext>
            </a:extLst>
          </p:cNvPr>
          <p:cNvGrpSpPr/>
          <p:nvPr/>
        </p:nvGrpSpPr>
        <p:grpSpPr>
          <a:xfrm>
            <a:off x="7036400" y="2934327"/>
            <a:ext cx="4495506" cy="907275"/>
            <a:chOff x="7036400" y="2943499"/>
            <a:chExt cx="4495506" cy="9072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8F7749-857B-4EC8-A57C-782755312ACC}"/>
                </a:ext>
              </a:extLst>
            </p:cNvPr>
            <p:cNvSpPr txBox="1"/>
            <p:nvPr/>
          </p:nvSpPr>
          <p:spPr>
            <a:xfrm>
              <a:off x="7036400" y="2943499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D4EA73-1969-4A01-B08C-956DC5B096AC}"/>
                </a:ext>
              </a:extLst>
            </p:cNvPr>
            <p:cNvSpPr txBox="1"/>
            <p:nvPr/>
          </p:nvSpPr>
          <p:spPr>
            <a:xfrm>
              <a:off x="7036400" y="3204443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A22770-9A32-4197-B729-4E56C87F8A1C}"/>
              </a:ext>
            </a:extLst>
          </p:cNvPr>
          <p:cNvGrpSpPr/>
          <p:nvPr/>
        </p:nvGrpSpPr>
        <p:grpSpPr>
          <a:xfrm>
            <a:off x="7036400" y="5160180"/>
            <a:ext cx="4495506" cy="907275"/>
            <a:chOff x="7036400" y="5169352"/>
            <a:chExt cx="4495506" cy="9072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6A82C7-6FC0-4A51-A52B-2B9D4B8FBF44}"/>
                </a:ext>
              </a:extLst>
            </p:cNvPr>
            <p:cNvSpPr txBox="1"/>
            <p:nvPr/>
          </p:nvSpPr>
          <p:spPr>
            <a:xfrm>
              <a:off x="7036400" y="5169352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B5605B-4E17-4B01-A959-B0298D98C010}"/>
                </a:ext>
              </a:extLst>
            </p:cNvPr>
            <p:cNvSpPr txBox="1"/>
            <p:nvPr/>
          </p:nvSpPr>
          <p:spPr>
            <a:xfrm>
              <a:off x="7036400" y="5430296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D03C4-9B61-424A-8636-ABEC9CF5B8FD}"/>
              </a:ext>
            </a:extLst>
          </p:cNvPr>
          <p:cNvGrpSpPr/>
          <p:nvPr/>
        </p:nvGrpSpPr>
        <p:grpSpPr>
          <a:xfrm>
            <a:off x="7036400" y="4047253"/>
            <a:ext cx="4495506" cy="907275"/>
            <a:chOff x="7036400" y="4056425"/>
            <a:chExt cx="4495506" cy="9072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977D3C-6A98-488F-9B4E-EB565D25DF65}"/>
                </a:ext>
              </a:extLst>
            </p:cNvPr>
            <p:cNvSpPr txBox="1"/>
            <p:nvPr/>
          </p:nvSpPr>
          <p:spPr>
            <a:xfrm>
              <a:off x="7036400" y="4056425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BA4EDB-A820-4E3D-82E3-F57D9F703D5A}"/>
                </a:ext>
              </a:extLst>
            </p:cNvPr>
            <p:cNvSpPr txBox="1"/>
            <p:nvPr/>
          </p:nvSpPr>
          <p:spPr>
            <a:xfrm>
              <a:off x="7036400" y="4317369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3D0B044-CCDE-4AB3-A17A-671FB5F1467C}"/>
              </a:ext>
            </a:extLst>
          </p:cNvPr>
          <p:cNvSpPr txBox="1"/>
          <p:nvPr/>
        </p:nvSpPr>
        <p:spPr>
          <a:xfrm>
            <a:off x="5129416" y="1757711"/>
            <a:ext cx="9201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26" name="Elbow Connector 107">
            <a:extLst>
              <a:ext uri="{FF2B5EF4-FFF2-40B4-BE49-F238E27FC236}">
                <a16:creationId xmlns:a16="http://schemas.microsoft.com/office/drawing/2014/main" id="{7638189D-A4D2-48DE-BEA8-5DE9A373943B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839368" y="2280931"/>
            <a:ext cx="750107" cy="52093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9706A8AE-7379-4021-8D63-9633F81A794E}"/>
              </a:ext>
            </a:extLst>
          </p:cNvPr>
          <p:cNvSpPr/>
          <p:nvPr/>
        </p:nvSpPr>
        <p:spPr>
          <a:xfrm>
            <a:off x="3245572" y="2034610"/>
            <a:ext cx="1613762" cy="161376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7284684-2470-4870-BEA2-38C81487E88B}"/>
              </a:ext>
            </a:extLst>
          </p:cNvPr>
          <p:cNvSpPr/>
          <p:nvPr/>
        </p:nvSpPr>
        <p:spPr>
          <a:xfrm>
            <a:off x="2352657" y="1893803"/>
            <a:ext cx="852406" cy="85240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8473E18-5500-4327-9518-EBA5297DAF3E}"/>
              </a:ext>
            </a:extLst>
          </p:cNvPr>
          <p:cNvSpPr/>
          <p:nvPr/>
        </p:nvSpPr>
        <p:spPr>
          <a:xfrm>
            <a:off x="3850910" y="4979156"/>
            <a:ext cx="1092054" cy="109205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D50D3AA-5F16-4AD8-A01C-BD5CEA676EE8}"/>
              </a:ext>
            </a:extLst>
          </p:cNvPr>
          <p:cNvSpPr/>
          <p:nvPr/>
        </p:nvSpPr>
        <p:spPr>
          <a:xfrm>
            <a:off x="3245572" y="3670700"/>
            <a:ext cx="1353011" cy="135301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Chart 101">
            <a:extLst>
              <a:ext uri="{FF2B5EF4-FFF2-40B4-BE49-F238E27FC236}">
                <a16:creationId xmlns:a16="http://schemas.microsoft.com/office/drawing/2014/main" id="{A3B7FA92-F429-427F-B014-D8B848A86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79674"/>
              </p:ext>
            </p:extLst>
          </p:nvPr>
        </p:nvGraphicFramePr>
        <p:xfrm>
          <a:off x="662532" y="4271094"/>
          <a:ext cx="2107169" cy="1971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2A6D3FF-E923-4388-B8BD-FF8DE552630E}"/>
              </a:ext>
            </a:extLst>
          </p:cNvPr>
          <p:cNvSpPr txBox="1"/>
          <p:nvPr/>
        </p:nvSpPr>
        <p:spPr>
          <a:xfrm>
            <a:off x="1841865" y="4731691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3DF5F1-CAE5-4873-9E16-D12D6A2932EE}"/>
              </a:ext>
            </a:extLst>
          </p:cNvPr>
          <p:cNvSpPr txBox="1"/>
          <p:nvPr/>
        </p:nvSpPr>
        <p:spPr>
          <a:xfrm>
            <a:off x="1368105" y="5677935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9BD6BC-699A-489A-AACB-79E772E212C5}"/>
              </a:ext>
            </a:extLst>
          </p:cNvPr>
          <p:cNvSpPr txBox="1"/>
          <p:nvPr/>
        </p:nvSpPr>
        <p:spPr>
          <a:xfrm>
            <a:off x="757055" y="5144791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39DD6-9D74-42A1-9085-C51747743468}"/>
              </a:ext>
            </a:extLst>
          </p:cNvPr>
          <p:cNvSpPr txBox="1"/>
          <p:nvPr/>
        </p:nvSpPr>
        <p:spPr>
          <a:xfrm>
            <a:off x="1065534" y="4523676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8BE454-1FC0-4BAF-A9EE-525CD233C502}"/>
              </a:ext>
            </a:extLst>
          </p:cNvPr>
          <p:cNvSpPr txBox="1"/>
          <p:nvPr/>
        </p:nvSpPr>
        <p:spPr>
          <a:xfrm>
            <a:off x="1756013" y="5054188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C17D6F-72BF-4BAA-B441-446CB8593488}"/>
              </a:ext>
            </a:extLst>
          </p:cNvPr>
          <p:cNvSpPr txBox="1"/>
          <p:nvPr/>
        </p:nvSpPr>
        <p:spPr>
          <a:xfrm>
            <a:off x="1421616" y="4877482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8B9280-7F03-4D2B-96EC-829A84984BAE}"/>
              </a:ext>
            </a:extLst>
          </p:cNvPr>
          <p:cNvSpPr txBox="1"/>
          <p:nvPr/>
        </p:nvSpPr>
        <p:spPr>
          <a:xfrm>
            <a:off x="1529284" y="5378971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6A813F-E84A-41E6-BD6F-B7A259DC1F56}"/>
              </a:ext>
            </a:extLst>
          </p:cNvPr>
          <p:cNvSpPr txBox="1"/>
          <p:nvPr/>
        </p:nvSpPr>
        <p:spPr>
          <a:xfrm>
            <a:off x="1276657" y="5180226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F2FE7-8DD7-4B65-A271-97A45B0C4A24}"/>
              </a:ext>
            </a:extLst>
          </p:cNvPr>
          <p:cNvSpPr txBox="1"/>
          <p:nvPr/>
        </p:nvSpPr>
        <p:spPr>
          <a:xfrm>
            <a:off x="3877385" y="2610659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2EB956-F0AA-4E3D-A0E5-260F37856585}"/>
              </a:ext>
            </a:extLst>
          </p:cNvPr>
          <p:cNvSpPr txBox="1"/>
          <p:nvPr/>
        </p:nvSpPr>
        <p:spPr>
          <a:xfrm>
            <a:off x="2603792" y="2089174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8C38E6-6441-44A2-915E-7D4D8D89FB05}"/>
              </a:ext>
            </a:extLst>
          </p:cNvPr>
          <p:cNvSpPr txBox="1"/>
          <p:nvPr/>
        </p:nvSpPr>
        <p:spPr>
          <a:xfrm>
            <a:off x="3747009" y="4116373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3D20A-0F83-4EDD-9EE3-721004F844AD}"/>
              </a:ext>
            </a:extLst>
          </p:cNvPr>
          <p:cNvSpPr txBox="1"/>
          <p:nvPr/>
        </p:nvSpPr>
        <p:spPr>
          <a:xfrm>
            <a:off x="4221869" y="5294351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5AD05AAF-4185-4D06-B19D-F114B2ABF52A}"/>
              </a:ext>
            </a:extLst>
          </p:cNvPr>
          <p:cNvSpPr/>
          <p:nvPr/>
        </p:nvSpPr>
        <p:spPr>
          <a:xfrm>
            <a:off x="5615841" y="487569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</a:rPr>
              <a:t>INFOGRAPHIC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A782530E-999C-45B1-878F-EBE0B41A4AE8}"/>
              </a:ext>
            </a:extLst>
          </p:cNvPr>
          <p:cNvSpPr/>
          <p:nvPr/>
        </p:nvSpPr>
        <p:spPr>
          <a:xfrm>
            <a:off x="6678683" y="1155787"/>
            <a:ext cx="5005958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8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5316D-563E-4087-9AC6-AFC19B561148}"/>
              </a:ext>
            </a:extLst>
          </p:cNvPr>
          <p:cNvSpPr txBox="1"/>
          <p:nvPr/>
        </p:nvSpPr>
        <p:spPr>
          <a:xfrm>
            <a:off x="719991" y="5187828"/>
            <a:ext cx="417585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Slide 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5EA1C813-B229-44C7-900D-24D74E23B5C8}"/>
              </a:ext>
            </a:extLst>
          </p:cNvPr>
          <p:cNvGrpSpPr/>
          <p:nvPr/>
        </p:nvGrpSpPr>
        <p:grpSpPr>
          <a:xfrm>
            <a:off x="8911988" y="3535127"/>
            <a:ext cx="2772653" cy="3037696"/>
            <a:chOff x="4120557" y="1916832"/>
            <a:chExt cx="4123853" cy="3037696"/>
          </a:xfrm>
        </p:grpSpPr>
        <p:sp>
          <p:nvSpPr>
            <p:cNvPr id="8" name="Text Placeholder 10">
              <a:extLst>
                <a:ext uri="{FF2B5EF4-FFF2-40B4-BE49-F238E27FC236}">
                  <a16:creationId xmlns:a16="http://schemas.microsoft.com/office/drawing/2014/main" id="{4D84E114-F335-4666-B222-39177DC8E7BB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C6CC47-3723-419F-94A1-4C1C9787A4B1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B09806AB-B808-4891-8A86-C6573E7EBC91}"/>
              </a:ext>
            </a:extLst>
          </p:cNvPr>
          <p:cNvGrpSpPr/>
          <p:nvPr/>
        </p:nvGrpSpPr>
        <p:grpSpPr>
          <a:xfrm>
            <a:off x="943315" y="3396517"/>
            <a:ext cx="1187644" cy="1237333"/>
            <a:chOff x="724537" y="3258286"/>
            <a:chExt cx="1187644" cy="1237333"/>
          </a:xfrm>
        </p:grpSpPr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E755963D-9001-49E0-84E6-29B4866B7146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7D3DCC60-6102-445B-8BB2-741E5B5B6D33}"/>
                </a:ext>
              </a:extLst>
            </p:cNvPr>
            <p:cNvGrpSpPr/>
            <p:nvPr/>
          </p:nvGrpSpPr>
          <p:grpSpPr>
            <a:xfrm>
              <a:off x="915494" y="4117515"/>
              <a:ext cx="996687" cy="378104"/>
              <a:chOff x="1271057" y="3783817"/>
              <a:chExt cx="996687" cy="378104"/>
            </a:xfrm>
            <a:solidFill>
              <a:srgbClr val="262626"/>
            </a:solidFill>
          </p:grpSpPr>
          <p:sp>
            <p:nvSpPr>
              <p:cNvPr id="6" name="Rectangle 10">
                <a:extLst>
                  <a:ext uri="{FF2B5EF4-FFF2-40B4-BE49-F238E27FC236}">
                    <a16:creationId xmlns:a16="http://schemas.microsoft.com/office/drawing/2014/main" id="{FB1AB08D-C2F8-4EAB-B153-CFCA83638942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B53EE0-9B05-4341-A168-24B23155C614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42A47640-26A4-4911-A313-BF6BBCBD1A1A}"/>
              </a:ext>
            </a:extLst>
          </p:cNvPr>
          <p:cNvGrpSpPr/>
          <p:nvPr/>
        </p:nvGrpSpPr>
        <p:grpSpPr>
          <a:xfrm>
            <a:off x="7619410" y="3396517"/>
            <a:ext cx="1266047" cy="1237333"/>
            <a:chOff x="7081717" y="3258286"/>
            <a:chExt cx="1266047" cy="1237333"/>
          </a:xfrm>
        </p:grpSpPr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id="{416B7599-8D68-412B-92C3-1E99F2BB6C28}"/>
                </a:ext>
              </a:extLst>
            </p:cNvPr>
            <p:cNvSpPr/>
            <p:nvPr/>
          </p:nvSpPr>
          <p:spPr>
            <a:xfrm>
              <a:off x="7081717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E31E5E95-DECD-4C1B-9845-A88671D4290E}"/>
                </a:ext>
              </a:extLst>
            </p:cNvPr>
            <p:cNvGrpSpPr/>
            <p:nvPr/>
          </p:nvGrpSpPr>
          <p:grpSpPr>
            <a:xfrm>
              <a:off x="7351077" y="4117515"/>
              <a:ext cx="996687" cy="378104"/>
              <a:chOff x="1271057" y="3783817"/>
              <a:chExt cx="996687" cy="378104"/>
            </a:xfrm>
            <a:solidFill>
              <a:srgbClr val="F07927"/>
            </a:solidFill>
          </p:grpSpPr>
          <p:sp>
            <p:nvSpPr>
              <p:cNvPr id="11" name="Rectangle 15">
                <a:extLst>
                  <a:ext uri="{FF2B5EF4-FFF2-40B4-BE49-F238E27FC236}">
                    <a16:creationId xmlns:a16="http://schemas.microsoft.com/office/drawing/2014/main" id="{1D1E04E8-83D9-49C0-A60F-059279EE7C71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385D8E-5851-4F83-A49F-8D495ABC09A2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65AED77B-6CAC-4883-956B-4EF3A840CA5F}"/>
              </a:ext>
            </a:extLst>
          </p:cNvPr>
          <p:cNvGrpSpPr/>
          <p:nvPr/>
        </p:nvGrpSpPr>
        <p:grpSpPr>
          <a:xfrm>
            <a:off x="4242160" y="3396517"/>
            <a:ext cx="1226846" cy="1237333"/>
            <a:chOff x="3903127" y="3258286"/>
            <a:chExt cx="1226846" cy="1237333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B0F6F76F-070D-42C4-85C9-0096D0DF5447}"/>
                </a:ext>
              </a:extLst>
            </p:cNvPr>
            <p:cNvSpPr/>
            <p:nvPr/>
          </p:nvSpPr>
          <p:spPr>
            <a:xfrm>
              <a:off x="3903127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77509F7C-736E-4D50-8010-07298F35F061}"/>
                </a:ext>
              </a:extLst>
            </p:cNvPr>
            <p:cNvGrpSpPr/>
            <p:nvPr/>
          </p:nvGrpSpPr>
          <p:grpSpPr>
            <a:xfrm>
              <a:off x="4133286" y="4117515"/>
              <a:ext cx="996687" cy="378104"/>
              <a:chOff x="1271057" y="3783817"/>
              <a:chExt cx="996687" cy="378104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C34F9564-F1EE-4E77-A5F4-388AAD1164E2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13107-9330-4AAA-8FB8-EFBC8AA2ACDA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FE7D55E6-745B-4F44-AD05-512972071BFA}"/>
              </a:ext>
            </a:extLst>
          </p:cNvPr>
          <p:cNvGrpSpPr/>
          <p:nvPr/>
        </p:nvGrpSpPr>
        <p:grpSpPr>
          <a:xfrm>
            <a:off x="2582938" y="3213549"/>
            <a:ext cx="1207245" cy="1247032"/>
            <a:chOff x="2313832" y="3075320"/>
            <a:chExt cx="1207245" cy="1247032"/>
          </a:xfrm>
        </p:grpSpPr>
        <p:sp>
          <p:nvSpPr>
            <p:cNvPr id="19" name="Rounded Rectangle 23">
              <a:extLst>
                <a:ext uri="{FF2B5EF4-FFF2-40B4-BE49-F238E27FC236}">
                  <a16:creationId xmlns:a16="http://schemas.microsoft.com/office/drawing/2014/main" id="{160B01E7-98A5-4E56-A710-1B5FBA894418}"/>
                </a:ext>
              </a:extLst>
            </p:cNvPr>
            <p:cNvSpPr/>
            <p:nvPr/>
          </p:nvSpPr>
          <p:spPr>
            <a:xfrm>
              <a:off x="2313832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E19FF219-9F36-4E14-9314-8B0475F3554F}"/>
                </a:ext>
              </a:extLst>
            </p:cNvPr>
            <p:cNvGrpSpPr/>
            <p:nvPr/>
          </p:nvGrpSpPr>
          <p:grpSpPr>
            <a:xfrm>
              <a:off x="2524390" y="3075320"/>
              <a:ext cx="996687" cy="378104"/>
              <a:chOff x="1271057" y="3783817"/>
              <a:chExt cx="996687" cy="378104"/>
            </a:xfrm>
          </p:grpSpPr>
          <p:sp>
            <p:nvSpPr>
              <p:cNvPr id="21" name="Rectangle 25">
                <a:extLst>
                  <a:ext uri="{FF2B5EF4-FFF2-40B4-BE49-F238E27FC236}">
                    <a16:creationId xmlns:a16="http://schemas.microsoft.com/office/drawing/2014/main" id="{42063424-9A18-4CF6-9881-F7968F4DDFFD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9200D9-0ED3-49FB-8740-FAA16B8AD8D1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EC9035BD-8799-45DE-946A-3D1DDB607CE8}"/>
              </a:ext>
            </a:extLst>
          </p:cNvPr>
          <p:cNvGrpSpPr/>
          <p:nvPr/>
        </p:nvGrpSpPr>
        <p:grpSpPr>
          <a:xfrm>
            <a:off x="5920985" y="3213549"/>
            <a:ext cx="1246447" cy="1247032"/>
            <a:chOff x="5492422" y="3075320"/>
            <a:chExt cx="1246447" cy="1247032"/>
          </a:xfrm>
        </p:grpSpPr>
        <p:sp>
          <p:nvSpPr>
            <p:cNvPr id="24" name="Rounded Rectangle 28">
              <a:extLst>
                <a:ext uri="{FF2B5EF4-FFF2-40B4-BE49-F238E27FC236}">
                  <a16:creationId xmlns:a16="http://schemas.microsoft.com/office/drawing/2014/main" id="{30B74790-08D4-4B91-867B-1AF465EF2B40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0440E373-E79E-4036-8D6E-7AACE96A2E93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id="{DF886BCF-B7C5-464E-97F1-122D545F9415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029283-1684-416E-BF62-6D3CB6C49002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oup 40">
            <a:extLst>
              <a:ext uri="{FF2B5EF4-FFF2-40B4-BE49-F238E27FC236}">
                <a16:creationId xmlns:a16="http://schemas.microsoft.com/office/drawing/2014/main" id="{8ADBEE75-C6A4-4816-AB6A-7CCED5E9033B}"/>
              </a:ext>
            </a:extLst>
          </p:cNvPr>
          <p:cNvGrpSpPr/>
          <p:nvPr/>
        </p:nvGrpSpPr>
        <p:grpSpPr>
          <a:xfrm>
            <a:off x="3149607" y="4866407"/>
            <a:ext cx="1411829" cy="1292663"/>
            <a:chOff x="6210997" y="1433695"/>
            <a:chExt cx="1457348" cy="9196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36EDF9-BD5B-47F1-9459-E5B597EFF62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A73A9D-141D-4AC2-A93D-BE7587359D6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3">
            <a:extLst>
              <a:ext uri="{FF2B5EF4-FFF2-40B4-BE49-F238E27FC236}">
                <a16:creationId xmlns:a16="http://schemas.microsoft.com/office/drawing/2014/main" id="{D94E553C-87D6-48C3-8856-E02F1D0A0B61}"/>
              </a:ext>
            </a:extLst>
          </p:cNvPr>
          <p:cNvGrpSpPr/>
          <p:nvPr/>
        </p:nvGrpSpPr>
        <p:grpSpPr>
          <a:xfrm>
            <a:off x="6497413" y="4866407"/>
            <a:ext cx="1411829" cy="1292663"/>
            <a:chOff x="6210997" y="1433695"/>
            <a:chExt cx="1457348" cy="9196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CA4A96-CAA7-4178-8735-7B570133DA8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4310B8-3DAB-4782-AE6A-8C5BDCFCB39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46">
            <a:extLst>
              <a:ext uri="{FF2B5EF4-FFF2-40B4-BE49-F238E27FC236}">
                <a16:creationId xmlns:a16="http://schemas.microsoft.com/office/drawing/2014/main" id="{301F7940-C635-48DD-9326-70656731A1A2}"/>
              </a:ext>
            </a:extLst>
          </p:cNvPr>
          <p:cNvGrpSpPr/>
          <p:nvPr/>
        </p:nvGrpSpPr>
        <p:grpSpPr>
          <a:xfrm>
            <a:off x="1475704" y="1766582"/>
            <a:ext cx="1411829" cy="1292663"/>
            <a:chOff x="6210997" y="1433695"/>
            <a:chExt cx="1457348" cy="9196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F9B9D7-558C-4223-9B34-FB0BBAE58D2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EDF1B6-667A-4F04-A5E4-BB29284A115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49">
            <a:extLst>
              <a:ext uri="{FF2B5EF4-FFF2-40B4-BE49-F238E27FC236}">
                <a16:creationId xmlns:a16="http://schemas.microsoft.com/office/drawing/2014/main" id="{43843FD2-1C16-4276-AA95-599DFB6981EA}"/>
              </a:ext>
            </a:extLst>
          </p:cNvPr>
          <p:cNvGrpSpPr/>
          <p:nvPr/>
        </p:nvGrpSpPr>
        <p:grpSpPr>
          <a:xfrm>
            <a:off x="4823510" y="1766582"/>
            <a:ext cx="1411829" cy="1292663"/>
            <a:chOff x="6210997" y="1433695"/>
            <a:chExt cx="1457348" cy="9196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779C20-D16A-45E2-9D17-C129D7BB2F2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AD02F8-419A-47F3-9310-63DE83D3A59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52">
            <a:extLst>
              <a:ext uri="{FF2B5EF4-FFF2-40B4-BE49-F238E27FC236}">
                <a16:creationId xmlns:a16="http://schemas.microsoft.com/office/drawing/2014/main" id="{29C052D7-32D6-4F7D-93AB-DD012C678221}"/>
              </a:ext>
            </a:extLst>
          </p:cNvPr>
          <p:cNvGrpSpPr/>
          <p:nvPr/>
        </p:nvGrpSpPr>
        <p:grpSpPr>
          <a:xfrm>
            <a:off x="8171316" y="1766582"/>
            <a:ext cx="1411829" cy="1292663"/>
            <a:chOff x="6210997" y="1433695"/>
            <a:chExt cx="1457348" cy="9196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C19846-7432-4A24-AA04-4ECA0C54015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011586-F336-4C55-AFB4-21EBC5D7DD2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27">
            <a:extLst>
              <a:ext uri="{FF2B5EF4-FFF2-40B4-BE49-F238E27FC236}">
                <a16:creationId xmlns:a16="http://schemas.microsoft.com/office/drawing/2014/main" id="{28ECD8A7-0FFE-49C4-8783-56CB93FD5686}"/>
              </a:ext>
            </a:extLst>
          </p:cNvPr>
          <p:cNvGrpSpPr/>
          <p:nvPr/>
        </p:nvGrpSpPr>
        <p:grpSpPr>
          <a:xfrm>
            <a:off x="9337436" y="3213549"/>
            <a:ext cx="1246447" cy="1247032"/>
            <a:chOff x="5492422" y="3075320"/>
            <a:chExt cx="1246447" cy="1247032"/>
          </a:xfrm>
        </p:grpSpPr>
        <p:sp>
          <p:nvSpPr>
            <p:cNvPr id="44" name="Rounded Rectangle 28">
              <a:extLst>
                <a:ext uri="{FF2B5EF4-FFF2-40B4-BE49-F238E27FC236}">
                  <a16:creationId xmlns:a16="http://schemas.microsoft.com/office/drawing/2014/main" id="{A31A8E20-3B3E-450A-8E92-DAB35860BE18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5" name="Group 29">
              <a:extLst>
                <a:ext uri="{FF2B5EF4-FFF2-40B4-BE49-F238E27FC236}">
                  <a16:creationId xmlns:a16="http://schemas.microsoft.com/office/drawing/2014/main" id="{4E5E1BD9-AA84-4CCB-B795-D2EB2BBBA450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id="{BE2111BA-F875-42DF-AD33-C41F9992FAB5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E02F8A-9662-40CA-82E4-5833E317DFFE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3">
            <a:extLst>
              <a:ext uri="{FF2B5EF4-FFF2-40B4-BE49-F238E27FC236}">
                <a16:creationId xmlns:a16="http://schemas.microsoft.com/office/drawing/2014/main" id="{167F843E-96FD-4E4E-A653-C96A69B45E35}"/>
              </a:ext>
            </a:extLst>
          </p:cNvPr>
          <p:cNvGrpSpPr/>
          <p:nvPr/>
        </p:nvGrpSpPr>
        <p:grpSpPr>
          <a:xfrm>
            <a:off x="9845220" y="4866407"/>
            <a:ext cx="1411829" cy="1292663"/>
            <a:chOff x="6210997" y="1433695"/>
            <a:chExt cx="1457348" cy="9196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84A942-1CA3-4559-9272-43DDB579022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5E6C45-55E3-4FB6-8DC0-BE9A1A7F175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6" name="Rectangle 16">
            <a:extLst>
              <a:ext uri="{FF2B5EF4-FFF2-40B4-BE49-F238E27FC236}">
                <a16:creationId xmlns:a16="http://schemas.microsoft.com/office/drawing/2014/main" id="{034C04B3-B723-4C3D-BAF5-E6DF45A6645B}"/>
              </a:ext>
            </a:extLst>
          </p:cNvPr>
          <p:cNvSpPr/>
          <p:nvPr/>
        </p:nvSpPr>
        <p:spPr>
          <a:xfrm rot="2700000">
            <a:off x="9738675" y="369727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11">
            <a:extLst>
              <a:ext uri="{FF2B5EF4-FFF2-40B4-BE49-F238E27FC236}">
                <a16:creationId xmlns:a16="http://schemas.microsoft.com/office/drawing/2014/main" id="{0EA8D9AC-0AFF-4DFD-8328-3268F5DB9A6C}"/>
              </a:ext>
            </a:extLst>
          </p:cNvPr>
          <p:cNvSpPr/>
          <p:nvPr/>
        </p:nvSpPr>
        <p:spPr>
          <a:xfrm rot="9900000">
            <a:off x="1348174" y="3705952"/>
            <a:ext cx="404737" cy="3437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27">
            <a:extLst>
              <a:ext uri="{FF2B5EF4-FFF2-40B4-BE49-F238E27FC236}">
                <a16:creationId xmlns:a16="http://schemas.microsoft.com/office/drawing/2014/main" id="{C884EFD3-8C19-4814-A4CC-23CCE4B427A8}"/>
              </a:ext>
            </a:extLst>
          </p:cNvPr>
          <p:cNvSpPr/>
          <p:nvPr/>
        </p:nvSpPr>
        <p:spPr>
          <a:xfrm>
            <a:off x="2918626" y="3782382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8BA34AB2-9832-409A-9BD7-5333D1C2F68B}"/>
              </a:ext>
            </a:extLst>
          </p:cNvPr>
          <p:cNvSpPr/>
          <p:nvPr/>
        </p:nvSpPr>
        <p:spPr>
          <a:xfrm>
            <a:off x="4640336" y="374206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:a16="http://schemas.microsoft.com/office/drawing/2014/main" id="{F3F6DB37-0971-4322-9B80-1514F525C22D}"/>
              </a:ext>
            </a:extLst>
          </p:cNvPr>
          <p:cNvSpPr/>
          <p:nvPr/>
        </p:nvSpPr>
        <p:spPr>
          <a:xfrm>
            <a:off x="6271600" y="3786122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6D5C16DC-1C19-4548-9577-F8DBBD4D0B61}"/>
              </a:ext>
            </a:extLst>
          </p:cNvPr>
          <p:cNvSpPr>
            <a:spLocks noChangeAspect="1"/>
          </p:cNvSpPr>
          <p:nvPr/>
        </p:nvSpPr>
        <p:spPr>
          <a:xfrm>
            <a:off x="7973070" y="3735742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F93AA4C9-A603-4FF9-AD81-BCED6D1038DF}"/>
              </a:ext>
            </a:extLst>
          </p:cNvPr>
          <p:cNvSpPr/>
          <p:nvPr/>
        </p:nvSpPr>
        <p:spPr>
          <a:xfrm>
            <a:off x="3147952" y="2857878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AB27D8CC-06BD-44AE-A529-DC0AC695641F}"/>
              </a:ext>
            </a:extLst>
          </p:cNvPr>
          <p:cNvSpPr/>
          <p:nvPr/>
        </p:nvSpPr>
        <p:spPr>
          <a:xfrm>
            <a:off x="6536556" y="2857878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원호 64">
            <a:extLst>
              <a:ext uri="{FF2B5EF4-FFF2-40B4-BE49-F238E27FC236}">
                <a16:creationId xmlns:a16="http://schemas.microsoft.com/office/drawing/2014/main" id="{D6C2B5F2-CA41-40B5-84EE-66007E2ABB67}"/>
              </a:ext>
            </a:extLst>
          </p:cNvPr>
          <p:cNvSpPr/>
          <p:nvPr/>
        </p:nvSpPr>
        <p:spPr>
          <a:xfrm rot="10800000">
            <a:off x="1453650" y="3211499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F271024A-35A1-4FAC-A4A5-6E4D1233EE13}"/>
              </a:ext>
            </a:extLst>
          </p:cNvPr>
          <p:cNvSpPr/>
          <p:nvPr/>
        </p:nvSpPr>
        <p:spPr>
          <a:xfrm rot="10800000">
            <a:off x="4842254" y="3211499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원호 66">
            <a:extLst>
              <a:ext uri="{FF2B5EF4-FFF2-40B4-BE49-F238E27FC236}">
                <a16:creationId xmlns:a16="http://schemas.microsoft.com/office/drawing/2014/main" id="{93B79B72-723A-48AC-B53D-16FBF7571DB7}"/>
              </a:ext>
            </a:extLst>
          </p:cNvPr>
          <p:cNvSpPr/>
          <p:nvPr/>
        </p:nvSpPr>
        <p:spPr>
          <a:xfrm rot="10800000">
            <a:off x="8230856" y="3211499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73">
            <a:extLst>
              <a:ext uri="{FF2B5EF4-FFF2-40B4-BE49-F238E27FC236}">
                <a16:creationId xmlns:a16="http://schemas.microsoft.com/office/drawing/2014/main" id="{871E61F9-57D6-4AC5-8481-238A4D1E43B1}"/>
              </a:ext>
            </a:extLst>
          </p:cNvPr>
          <p:cNvSpPr/>
          <p:nvPr/>
        </p:nvSpPr>
        <p:spPr>
          <a:xfrm rot="10800000">
            <a:off x="4603943" y="1850830"/>
            <a:ext cx="2167743" cy="4176389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Oval 69">
            <a:extLst>
              <a:ext uri="{FF2B5EF4-FFF2-40B4-BE49-F238E27FC236}">
                <a16:creationId xmlns:a16="http://schemas.microsoft.com/office/drawing/2014/main" id="{AA7204EE-FC59-48B8-B278-B16C90A9AD30}"/>
              </a:ext>
            </a:extLst>
          </p:cNvPr>
          <p:cNvSpPr/>
          <p:nvPr/>
        </p:nvSpPr>
        <p:spPr>
          <a:xfrm>
            <a:off x="4492537" y="1845837"/>
            <a:ext cx="216024" cy="97340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74">
            <a:extLst>
              <a:ext uri="{FF2B5EF4-FFF2-40B4-BE49-F238E27FC236}">
                <a16:creationId xmlns:a16="http://schemas.microsoft.com/office/drawing/2014/main" id="{7DAFE75D-6A3F-443D-BC6B-8BDEC3E49DD9}"/>
              </a:ext>
            </a:extLst>
          </p:cNvPr>
          <p:cNvSpPr/>
          <p:nvPr/>
        </p:nvSpPr>
        <p:spPr>
          <a:xfrm rot="10800000">
            <a:off x="7166383" y="1850832"/>
            <a:ext cx="2167743" cy="4176389"/>
          </a:xfrm>
          <a:prstGeom prst="round2Same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5">
            <a:extLst>
              <a:ext uri="{FF2B5EF4-FFF2-40B4-BE49-F238E27FC236}">
                <a16:creationId xmlns:a16="http://schemas.microsoft.com/office/drawing/2014/main" id="{211894CF-7045-491B-8C3C-5C5FD606A025}"/>
              </a:ext>
            </a:extLst>
          </p:cNvPr>
          <p:cNvSpPr/>
          <p:nvPr/>
        </p:nvSpPr>
        <p:spPr>
          <a:xfrm rot="10800000">
            <a:off x="2029599" y="1850832"/>
            <a:ext cx="2167743" cy="4176389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Oval 71">
            <a:extLst>
              <a:ext uri="{FF2B5EF4-FFF2-40B4-BE49-F238E27FC236}">
                <a16:creationId xmlns:a16="http://schemas.microsoft.com/office/drawing/2014/main" id="{7676CDC7-7E0E-4491-B001-ED3EC664F8AD}"/>
              </a:ext>
            </a:extLst>
          </p:cNvPr>
          <p:cNvSpPr/>
          <p:nvPr/>
        </p:nvSpPr>
        <p:spPr>
          <a:xfrm>
            <a:off x="7054868" y="1842183"/>
            <a:ext cx="216024" cy="97340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67">
            <a:extLst>
              <a:ext uri="{FF2B5EF4-FFF2-40B4-BE49-F238E27FC236}">
                <a16:creationId xmlns:a16="http://schemas.microsoft.com/office/drawing/2014/main" id="{78CE4D3B-2B4E-4B69-8AB3-D769103EE425}"/>
              </a:ext>
            </a:extLst>
          </p:cNvPr>
          <p:cNvSpPr/>
          <p:nvPr/>
        </p:nvSpPr>
        <p:spPr>
          <a:xfrm>
            <a:off x="1927354" y="1849492"/>
            <a:ext cx="216024" cy="97340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118A53-D0DC-4CBD-8152-19F7E81DC29C}"/>
              </a:ext>
            </a:extLst>
          </p:cNvPr>
          <p:cNvGrpSpPr/>
          <p:nvPr/>
        </p:nvGrpSpPr>
        <p:grpSpPr>
          <a:xfrm>
            <a:off x="915023" y="1898144"/>
            <a:ext cx="10342342" cy="866013"/>
            <a:chOff x="915020" y="1880037"/>
            <a:chExt cx="10342342" cy="866012"/>
          </a:xfrm>
        </p:grpSpPr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F8768D00-EC73-43D9-8990-2F1411DACE73}"/>
                </a:ext>
              </a:extLst>
            </p:cNvPr>
            <p:cNvGrpSpPr/>
            <p:nvPr/>
          </p:nvGrpSpPr>
          <p:grpSpPr>
            <a:xfrm rot="16200000">
              <a:off x="10039928" y="1528614"/>
              <a:ext cx="861734" cy="1573134"/>
              <a:chOff x="2195736" y="5121188"/>
              <a:chExt cx="901189" cy="900100"/>
            </a:xfrm>
          </p:grpSpPr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0FF0920F-1DEE-4C71-B661-4E21703B4104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24643215-61B8-4328-B47C-7281F51C4D9F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FA600542-7C63-4FBC-8B07-CDF5E4E6F8EB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E5BCA222-23D9-4E6B-8D7B-0730E224B1FF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14EAA66-FE3E-4066-983E-499468DE5C58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31258D90-FF78-4BCD-ABE1-0C7F4C245708}"/>
                </a:ext>
              </a:extLst>
            </p:cNvPr>
            <p:cNvGrpSpPr/>
            <p:nvPr/>
          </p:nvGrpSpPr>
          <p:grpSpPr>
            <a:xfrm rot="16200000">
              <a:off x="8263303" y="1182525"/>
              <a:ext cx="861734" cy="2265314"/>
              <a:chOff x="6012160" y="5085257"/>
              <a:chExt cx="713025" cy="1121963"/>
            </a:xfrm>
          </p:grpSpPr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27255C75-819A-4DD8-9FCA-78F8D9F8BA3F}"/>
                  </a:ext>
                </a:extLst>
              </p:cNvPr>
              <p:cNvSpPr/>
              <p:nvPr/>
            </p:nvSpPr>
            <p:spPr>
              <a:xfrm>
                <a:off x="6012160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3D4A90A8-49CC-4106-9C44-64025F090E22}"/>
                  </a:ext>
                </a:extLst>
              </p:cNvPr>
              <p:cNvSpPr/>
              <p:nvPr/>
            </p:nvSpPr>
            <p:spPr>
              <a:xfrm>
                <a:off x="6249872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FBA77920-28F6-4675-93A0-8E8CE908C42E}"/>
                  </a:ext>
                </a:extLst>
              </p:cNvPr>
              <p:cNvSpPr/>
              <p:nvPr/>
            </p:nvSpPr>
            <p:spPr>
              <a:xfrm>
                <a:off x="6487585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8E48474A-5363-4846-83B7-D0B55E7CAB7F}"/>
                </a:ext>
              </a:extLst>
            </p:cNvPr>
            <p:cNvGrpSpPr/>
            <p:nvPr/>
          </p:nvGrpSpPr>
          <p:grpSpPr>
            <a:xfrm rot="16200000">
              <a:off x="4612477" y="-1103169"/>
              <a:ext cx="861734" cy="6836702"/>
              <a:chOff x="6012160" y="2579964"/>
              <a:chExt cx="713025" cy="250529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F3B3346-9206-41FE-A893-00292C4C9B62}"/>
                  </a:ext>
                </a:extLst>
              </p:cNvPr>
              <p:cNvSpPr/>
              <p:nvPr/>
            </p:nvSpPr>
            <p:spPr>
              <a:xfrm>
                <a:off x="6487585" y="2579964"/>
                <a:ext cx="237600" cy="25052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529138-F3E8-4382-AC5C-DADADB68A8EA}"/>
                  </a:ext>
                </a:extLst>
              </p:cNvPr>
              <p:cNvSpPr/>
              <p:nvPr/>
            </p:nvSpPr>
            <p:spPr>
              <a:xfrm>
                <a:off x="6250133" y="2579964"/>
                <a:ext cx="237600" cy="25052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2239DE-69C9-4D1F-933B-B8C420217247}"/>
                  </a:ext>
                </a:extLst>
              </p:cNvPr>
              <p:cNvSpPr/>
              <p:nvPr/>
            </p:nvSpPr>
            <p:spPr>
              <a:xfrm>
                <a:off x="6012160" y="2579964"/>
                <a:ext cx="237600" cy="25052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5BECA4-9C57-41E4-A650-9B4B1E5516C2}"/>
                </a:ext>
              </a:extLst>
            </p:cNvPr>
            <p:cNvGrpSpPr/>
            <p:nvPr/>
          </p:nvGrpSpPr>
          <p:grpSpPr>
            <a:xfrm>
              <a:off x="1243624" y="1880037"/>
              <a:ext cx="381386" cy="861733"/>
              <a:chOff x="1243624" y="1880037"/>
              <a:chExt cx="381386" cy="861733"/>
            </a:xfrm>
          </p:grpSpPr>
          <p:sp>
            <p:nvSpPr>
              <p:cNvPr id="15" name="Rectangle 28">
                <a:extLst>
                  <a:ext uri="{FF2B5EF4-FFF2-40B4-BE49-F238E27FC236}">
                    <a16:creationId xmlns:a16="http://schemas.microsoft.com/office/drawing/2014/main" id="{E89FB79E-1D80-4E7F-9AEC-D578D10F3E9D}"/>
                  </a:ext>
                </a:extLst>
              </p:cNvPr>
              <p:cNvSpPr/>
              <p:nvPr/>
            </p:nvSpPr>
            <p:spPr>
              <a:xfrm rot="16200000">
                <a:off x="1290731" y="1832930"/>
                <a:ext cx="287154" cy="3813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29">
                <a:extLst>
                  <a:ext uri="{FF2B5EF4-FFF2-40B4-BE49-F238E27FC236}">
                    <a16:creationId xmlns:a16="http://schemas.microsoft.com/office/drawing/2014/main" id="{0B6E0462-9AD3-4CE0-9167-FDF2596B2DDD}"/>
                  </a:ext>
                </a:extLst>
              </p:cNvPr>
              <p:cNvSpPr/>
              <p:nvPr/>
            </p:nvSpPr>
            <p:spPr>
              <a:xfrm rot="16200000">
                <a:off x="1290746" y="2119910"/>
                <a:ext cx="287154" cy="3813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39BDF2FF-55D9-4826-B971-310AE867C5FB}"/>
                  </a:ext>
                </a:extLst>
              </p:cNvPr>
              <p:cNvSpPr/>
              <p:nvPr/>
            </p:nvSpPr>
            <p:spPr>
              <a:xfrm rot="16200000">
                <a:off x="1290752" y="2407511"/>
                <a:ext cx="287154" cy="3813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4" name="Round Same Side Corner Rectangle 110">
              <a:extLst>
                <a:ext uri="{FF2B5EF4-FFF2-40B4-BE49-F238E27FC236}">
                  <a16:creationId xmlns:a16="http://schemas.microsoft.com/office/drawing/2014/main" id="{F1099F60-E12C-4CFF-AF81-73139F98B3BA}"/>
                </a:ext>
              </a:extLst>
            </p:cNvPr>
            <p:cNvSpPr/>
            <p:nvPr/>
          </p:nvSpPr>
          <p:spPr>
            <a:xfrm rot="16200000">
              <a:off x="681158" y="2120596"/>
              <a:ext cx="855058" cy="38733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15000">
                  <a:schemeClr val="tx1">
                    <a:lumMod val="72000"/>
                    <a:lumOff val="28000"/>
                  </a:schemeClr>
                </a:gs>
                <a:gs pos="100000">
                  <a:schemeClr val="tx1">
                    <a:lumMod val="31000"/>
                    <a:lumOff val="69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C67E89BB-8EA9-4B4B-B35D-D8F0F67AD60C}"/>
              </a:ext>
            </a:extLst>
          </p:cNvPr>
          <p:cNvSpPr/>
          <p:nvPr/>
        </p:nvSpPr>
        <p:spPr>
          <a:xfrm>
            <a:off x="2038994" y="1842180"/>
            <a:ext cx="2268000" cy="97494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3489"/>
              <a:gd name="connsiteY0" fmla="*/ 2865 h 435991"/>
              <a:gd name="connsiteX1" fmla="*/ 1755514 w 1793489"/>
              <a:gd name="connsiteY1" fmla="*/ 0 h 435991"/>
              <a:gd name="connsiteX2" fmla="*/ 1744521 w 1793489"/>
              <a:gd name="connsiteY2" fmla="*/ 435991 h 435991"/>
              <a:gd name="connsiteX3" fmla="*/ 0 w 1793489"/>
              <a:gd name="connsiteY3" fmla="*/ 427287 h 435991"/>
              <a:gd name="connsiteX4" fmla="*/ 10885 w 1793489"/>
              <a:gd name="connsiteY4" fmla="*/ 2865 h 435991"/>
              <a:gd name="connsiteX0" fmla="*/ 10885 w 1793489"/>
              <a:gd name="connsiteY0" fmla="*/ 0 h 433126"/>
              <a:gd name="connsiteX1" fmla="*/ 1755514 w 1793489"/>
              <a:gd name="connsiteY1" fmla="*/ 2276 h 433126"/>
              <a:gd name="connsiteX2" fmla="*/ 1744521 w 1793489"/>
              <a:gd name="connsiteY2" fmla="*/ 433126 h 433126"/>
              <a:gd name="connsiteX3" fmla="*/ 0 w 1793489"/>
              <a:gd name="connsiteY3" fmla="*/ 424422 h 433126"/>
              <a:gd name="connsiteX4" fmla="*/ 10885 w 1793489"/>
              <a:gd name="connsiteY4" fmla="*/ 0 h 433126"/>
              <a:gd name="connsiteX0" fmla="*/ 0 w 1809278"/>
              <a:gd name="connsiteY0" fmla="*/ 0 h 434411"/>
              <a:gd name="connsiteX1" fmla="*/ 1771303 w 1809278"/>
              <a:gd name="connsiteY1" fmla="*/ 3561 h 434411"/>
              <a:gd name="connsiteX2" fmla="*/ 1760310 w 1809278"/>
              <a:gd name="connsiteY2" fmla="*/ 434411 h 434411"/>
              <a:gd name="connsiteX3" fmla="*/ 15789 w 1809278"/>
              <a:gd name="connsiteY3" fmla="*/ 425707 h 434411"/>
              <a:gd name="connsiteX4" fmla="*/ 0 w 1809278"/>
              <a:gd name="connsiteY4" fmla="*/ 0 h 434411"/>
              <a:gd name="connsiteX0" fmla="*/ 5549 w 1814827"/>
              <a:gd name="connsiteY0" fmla="*/ 0 h 434411"/>
              <a:gd name="connsiteX1" fmla="*/ 1776852 w 1814827"/>
              <a:gd name="connsiteY1" fmla="*/ 3561 h 434411"/>
              <a:gd name="connsiteX2" fmla="*/ 1765859 w 1814827"/>
              <a:gd name="connsiteY2" fmla="*/ 434411 h 434411"/>
              <a:gd name="connsiteX3" fmla="*/ 0 w 1814827"/>
              <a:gd name="connsiteY3" fmla="*/ 426993 h 434411"/>
              <a:gd name="connsiteX4" fmla="*/ 5549 w 1814827"/>
              <a:gd name="connsiteY4" fmla="*/ 0 h 434411"/>
              <a:gd name="connsiteX0" fmla="*/ 5549 w 1800342"/>
              <a:gd name="connsiteY0" fmla="*/ 0 h 434411"/>
              <a:gd name="connsiteX1" fmla="*/ 1747511 w 1800342"/>
              <a:gd name="connsiteY1" fmla="*/ 2276 h 434411"/>
              <a:gd name="connsiteX2" fmla="*/ 1765859 w 1800342"/>
              <a:gd name="connsiteY2" fmla="*/ 434411 h 434411"/>
              <a:gd name="connsiteX3" fmla="*/ 0 w 1800342"/>
              <a:gd name="connsiteY3" fmla="*/ 426993 h 434411"/>
              <a:gd name="connsiteX4" fmla="*/ 5549 w 1800342"/>
              <a:gd name="connsiteY4" fmla="*/ 0 h 434411"/>
              <a:gd name="connsiteX0" fmla="*/ 5549 w 1791682"/>
              <a:gd name="connsiteY0" fmla="*/ 0 h 434411"/>
              <a:gd name="connsiteX1" fmla="*/ 1720838 w 1791682"/>
              <a:gd name="connsiteY1" fmla="*/ 991 h 434411"/>
              <a:gd name="connsiteX2" fmla="*/ 1765859 w 1791682"/>
              <a:gd name="connsiteY2" fmla="*/ 434411 h 434411"/>
              <a:gd name="connsiteX3" fmla="*/ 0 w 1791682"/>
              <a:gd name="connsiteY3" fmla="*/ 426993 h 434411"/>
              <a:gd name="connsiteX4" fmla="*/ 5549 w 1791682"/>
              <a:gd name="connsiteY4" fmla="*/ 0 h 434411"/>
              <a:gd name="connsiteX0" fmla="*/ 5549 w 1798298"/>
              <a:gd name="connsiteY0" fmla="*/ 0 h 434411"/>
              <a:gd name="connsiteX1" fmla="*/ 1742177 w 1798298"/>
              <a:gd name="connsiteY1" fmla="*/ 991 h 434411"/>
              <a:gd name="connsiteX2" fmla="*/ 1765859 w 1798298"/>
              <a:gd name="connsiteY2" fmla="*/ 434411 h 434411"/>
              <a:gd name="connsiteX3" fmla="*/ 0 w 1798298"/>
              <a:gd name="connsiteY3" fmla="*/ 426993 h 434411"/>
              <a:gd name="connsiteX4" fmla="*/ 5549 w 1798298"/>
              <a:gd name="connsiteY4" fmla="*/ 0 h 434411"/>
              <a:gd name="connsiteX0" fmla="*/ 5549 w 1787561"/>
              <a:gd name="connsiteY0" fmla="*/ 0 h 434411"/>
              <a:gd name="connsiteX1" fmla="*/ 1742177 w 1787561"/>
              <a:gd name="connsiteY1" fmla="*/ 991 h 434411"/>
              <a:gd name="connsiteX2" fmla="*/ 1747187 w 1787561"/>
              <a:gd name="connsiteY2" fmla="*/ 434411 h 434411"/>
              <a:gd name="connsiteX3" fmla="*/ 0 w 1787561"/>
              <a:gd name="connsiteY3" fmla="*/ 426993 h 434411"/>
              <a:gd name="connsiteX4" fmla="*/ 5549 w 1787561"/>
              <a:gd name="connsiteY4" fmla="*/ 0 h 434411"/>
              <a:gd name="connsiteX0" fmla="*/ 5549 w 1803716"/>
              <a:gd name="connsiteY0" fmla="*/ 0 h 434411"/>
              <a:gd name="connsiteX1" fmla="*/ 1742177 w 1803716"/>
              <a:gd name="connsiteY1" fmla="*/ 991 h 434411"/>
              <a:gd name="connsiteX2" fmla="*/ 1747187 w 1803716"/>
              <a:gd name="connsiteY2" fmla="*/ 434411 h 434411"/>
              <a:gd name="connsiteX3" fmla="*/ 0 w 1803716"/>
              <a:gd name="connsiteY3" fmla="*/ 426993 h 434411"/>
              <a:gd name="connsiteX4" fmla="*/ 5549 w 1803716"/>
              <a:gd name="connsiteY4" fmla="*/ 0 h 434411"/>
              <a:gd name="connsiteX0" fmla="*/ 5549 w 1809910"/>
              <a:gd name="connsiteY0" fmla="*/ 0 h 434411"/>
              <a:gd name="connsiteX1" fmla="*/ 1742177 w 1809910"/>
              <a:gd name="connsiteY1" fmla="*/ 991 h 434411"/>
              <a:gd name="connsiteX2" fmla="*/ 1747187 w 1809910"/>
              <a:gd name="connsiteY2" fmla="*/ 434411 h 434411"/>
              <a:gd name="connsiteX3" fmla="*/ 0 w 1809910"/>
              <a:gd name="connsiteY3" fmla="*/ 426993 h 434411"/>
              <a:gd name="connsiteX4" fmla="*/ 5549 w 1809910"/>
              <a:gd name="connsiteY4" fmla="*/ 0 h 434411"/>
              <a:gd name="connsiteX0" fmla="*/ 5549 w 1819552"/>
              <a:gd name="connsiteY0" fmla="*/ 0 h 434411"/>
              <a:gd name="connsiteX1" fmla="*/ 1742177 w 1819552"/>
              <a:gd name="connsiteY1" fmla="*/ 991 h 434411"/>
              <a:gd name="connsiteX2" fmla="*/ 1747187 w 1819552"/>
              <a:gd name="connsiteY2" fmla="*/ 434411 h 434411"/>
              <a:gd name="connsiteX3" fmla="*/ 0 w 1819552"/>
              <a:gd name="connsiteY3" fmla="*/ 426993 h 434411"/>
              <a:gd name="connsiteX4" fmla="*/ 5549 w 1819552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596" h="434411">
                <a:moveTo>
                  <a:pt x="5549" y="0"/>
                </a:moveTo>
                <a:lnTo>
                  <a:pt x="1742177" y="991"/>
                </a:lnTo>
                <a:cubicBezTo>
                  <a:pt x="1847392" y="148087"/>
                  <a:pt x="1852295" y="283367"/>
                  <a:pt x="1747187" y="434411"/>
                </a:cubicBezTo>
                <a:lnTo>
                  <a:pt x="0" y="426993"/>
                </a:lnTo>
                <a:cubicBezTo>
                  <a:pt x="91446" y="270805"/>
                  <a:pt x="110873" y="155025"/>
                  <a:pt x="554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</a:schemeClr>
              </a:gs>
              <a:gs pos="56000">
                <a:schemeClr val="accent2">
                  <a:lumMod val="40000"/>
                  <a:lumOff val="60000"/>
                </a:schemeClr>
              </a:gs>
              <a:gs pos="41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4370423-A343-4079-9AD8-33FA11896623}"/>
              </a:ext>
            </a:extLst>
          </p:cNvPr>
          <p:cNvSpPr/>
          <p:nvPr/>
        </p:nvSpPr>
        <p:spPr>
          <a:xfrm>
            <a:off x="7158981" y="1842180"/>
            <a:ext cx="2268000" cy="97494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3489"/>
              <a:gd name="connsiteY0" fmla="*/ 2865 h 435991"/>
              <a:gd name="connsiteX1" fmla="*/ 1755514 w 1793489"/>
              <a:gd name="connsiteY1" fmla="*/ 0 h 435991"/>
              <a:gd name="connsiteX2" fmla="*/ 1744521 w 1793489"/>
              <a:gd name="connsiteY2" fmla="*/ 435991 h 435991"/>
              <a:gd name="connsiteX3" fmla="*/ 0 w 1793489"/>
              <a:gd name="connsiteY3" fmla="*/ 427287 h 435991"/>
              <a:gd name="connsiteX4" fmla="*/ 10885 w 1793489"/>
              <a:gd name="connsiteY4" fmla="*/ 2865 h 435991"/>
              <a:gd name="connsiteX0" fmla="*/ 10885 w 1793489"/>
              <a:gd name="connsiteY0" fmla="*/ 0 h 433126"/>
              <a:gd name="connsiteX1" fmla="*/ 1755514 w 1793489"/>
              <a:gd name="connsiteY1" fmla="*/ 2276 h 433126"/>
              <a:gd name="connsiteX2" fmla="*/ 1744521 w 1793489"/>
              <a:gd name="connsiteY2" fmla="*/ 433126 h 433126"/>
              <a:gd name="connsiteX3" fmla="*/ 0 w 1793489"/>
              <a:gd name="connsiteY3" fmla="*/ 424422 h 433126"/>
              <a:gd name="connsiteX4" fmla="*/ 10885 w 1793489"/>
              <a:gd name="connsiteY4" fmla="*/ 0 h 433126"/>
              <a:gd name="connsiteX0" fmla="*/ 0 w 1809278"/>
              <a:gd name="connsiteY0" fmla="*/ 0 h 434411"/>
              <a:gd name="connsiteX1" fmla="*/ 1771303 w 1809278"/>
              <a:gd name="connsiteY1" fmla="*/ 3561 h 434411"/>
              <a:gd name="connsiteX2" fmla="*/ 1760310 w 1809278"/>
              <a:gd name="connsiteY2" fmla="*/ 434411 h 434411"/>
              <a:gd name="connsiteX3" fmla="*/ 15789 w 1809278"/>
              <a:gd name="connsiteY3" fmla="*/ 425707 h 434411"/>
              <a:gd name="connsiteX4" fmla="*/ 0 w 1809278"/>
              <a:gd name="connsiteY4" fmla="*/ 0 h 434411"/>
              <a:gd name="connsiteX0" fmla="*/ 5549 w 1814827"/>
              <a:gd name="connsiteY0" fmla="*/ 0 h 434411"/>
              <a:gd name="connsiteX1" fmla="*/ 1776852 w 1814827"/>
              <a:gd name="connsiteY1" fmla="*/ 3561 h 434411"/>
              <a:gd name="connsiteX2" fmla="*/ 1765859 w 1814827"/>
              <a:gd name="connsiteY2" fmla="*/ 434411 h 434411"/>
              <a:gd name="connsiteX3" fmla="*/ 0 w 1814827"/>
              <a:gd name="connsiteY3" fmla="*/ 426993 h 434411"/>
              <a:gd name="connsiteX4" fmla="*/ 5549 w 1814827"/>
              <a:gd name="connsiteY4" fmla="*/ 0 h 434411"/>
              <a:gd name="connsiteX0" fmla="*/ 5549 w 1800342"/>
              <a:gd name="connsiteY0" fmla="*/ 0 h 434411"/>
              <a:gd name="connsiteX1" fmla="*/ 1747511 w 1800342"/>
              <a:gd name="connsiteY1" fmla="*/ 2276 h 434411"/>
              <a:gd name="connsiteX2" fmla="*/ 1765859 w 1800342"/>
              <a:gd name="connsiteY2" fmla="*/ 434411 h 434411"/>
              <a:gd name="connsiteX3" fmla="*/ 0 w 1800342"/>
              <a:gd name="connsiteY3" fmla="*/ 426993 h 434411"/>
              <a:gd name="connsiteX4" fmla="*/ 5549 w 1800342"/>
              <a:gd name="connsiteY4" fmla="*/ 0 h 434411"/>
              <a:gd name="connsiteX0" fmla="*/ 5549 w 1791682"/>
              <a:gd name="connsiteY0" fmla="*/ 0 h 434411"/>
              <a:gd name="connsiteX1" fmla="*/ 1720838 w 1791682"/>
              <a:gd name="connsiteY1" fmla="*/ 991 h 434411"/>
              <a:gd name="connsiteX2" fmla="*/ 1765859 w 1791682"/>
              <a:gd name="connsiteY2" fmla="*/ 434411 h 434411"/>
              <a:gd name="connsiteX3" fmla="*/ 0 w 1791682"/>
              <a:gd name="connsiteY3" fmla="*/ 426993 h 434411"/>
              <a:gd name="connsiteX4" fmla="*/ 5549 w 1791682"/>
              <a:gd name="connsiteY4" fmla="*/ 0 h 434411"/>
              <a:gd name="connsiteX0" fmla="*/ 5549 w 1798298"/>
              <a:gd name="connsiteY0" fmla="*/ 0 h 434411"/>
              <a:gd name="connsiteX1" fmla="*/ 1742177 w 1798298"/>
              <a:gd name="connsiteY1" fmla="*/ 991 h 434411"/>
              <a:gd name="connsiteX2" fmla="*/ 1765859 w 1798298"/>
              <a:gd name="connsiteY2" fmla="*/ 434411 h 434411"/>
              <a:gd name="connsiteX3" fmla="*/ 0 w 1798298"/>
              <a:gd name="connsiteY3" fmla="*/ 426993 h 434411"/>
              <a:gd name="connsiteX4" fmla="*/ 5549 w 1798298"/>
              <a:gd name="connsiteY4" fmla="*/ 0 h 434411"/>
              <a:gd name="connsiteX0" fmla="*/ 5549 w 1787561"/>
              <a:gd name="connsiteY0" fmla="*/ 0 h 434411"/>
              <a:gd name="connsiteX1" fmla="*/ 1742177 w 1787561"/>
              <a:gd name="connsiteY1" fmla="*/ 991 h 434411"/>
              <a:gd name="connsiteX2" fmla="*/ 1747187 w 1787561"/>
              <a:gd name="connsiteY2" fmla="*/ 434411 h 434411"/>
              <a:gd name="connsiteX3" fmla="*/ 0 w 1787561"/>
              <a:gd name="connsiteY3" fmla="*/ 426993 h 434411"/>
              <a:gd name="connsiteX4" fmla="*/ 5549 w 1787561"/>
              <a:gd name="connsiteY4" fmla="*/ 0 h 434411"/>
              <a:gd name="connsiteX0" fmla="*/ 5549 w 1803716"/>
              <a:gd name="connsiteY0" fmla="*/ 0 h 434411"/>
              <a:gd name="connsiteX1" fmla="*/ 1742177 w 1803716"/>
              <a:gd name="connsiteY1" fmla="*/ 991 h 434411"/>
              <a:gd name="connsiteX2" fmla="*/ 1747187 w 1803716"/>
              <a:gd name="connsiteY2" fmla="*/ 434411 h 434411"/>
              <a:gd name="connsiteX3" fmla="*/ 0 w 1803716"/>
              <a:gd name="connsiteY3" fmla="*/ 426993 h 434411"/>
              <a:gd name="connsiteX4" fmla="*/ 5549 w 1803716"/>
              <a:gd name="connsiteY4" fmla="*/ 0 h 434411"/>
              <a:gd name="connsiteX0" fmla="*/ 5549 w 1809910"/>
              <a:gd name="connsiteY0" fmla="*/ 0 h 434411"/>
              <a:gd name="connsiteX1" fmla="*/ 1742177 w 1809910"/>
              <a:gd name="connsiteY1" fmla="*/ 991 h 434411"/>
              <a:gd name="connsiteX2" fmla="*/ 1747187 w 1809910"/>
              <a:gd name="connsiteY2" fmla="*/ 434411 h 434411"/>
              <a:gd name="connsiteX3" fmla="*/ 0 w 1809910"/>
              <a:gd name="connsiteY3" fmla="*/ 426993 h 434411"/>
              <a:gd name="connsiteX4" fmla="*/ 5549 w 1809910"/>
              <a:gd name="connsiteY4" fmla="*/ 0 h 434411"/>
              <a:gd name="connsiteX0" fmla="*/ 5549 w 1819552"/>
              <a:gd name="connsiteY0" fmla="*/ 0 h 434411"/>
              <a:gd name="connsiteX1" fmla="*/ 1742177 w 1819552"/>
              <a:gd name="connsiteY1" fmla="*/ 991 h 434411"/>
              <a:gd name="connsiteX2" fmla="*/ 1747187 w 1819552"/>
              <a:gd name="connsiteY2" fmla="*/ 434411 h 434411"/>
              <a:gd name="connsiteX3" fmla="*/ 0 w 1819552"/>
              <a:gd name="connsiteY3" fmla="*/ 426993 h 434411"/>
              <a:gd name="connsiteX4" fmla="*/ 5549 w 1819552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596" h="434411">
                <a:moveTo>
                  <a:pt x="5549" y="0"/>
                </a:moveTo>
                <a:lnTo>
                  <a:pt x="1742177" y="991"/>
                </a:lnTo>
                <a:cubicBezTo>
                  <a:pt x="1847392" y="148087"/>
                  <a:pt x="1852295" y="283367"/>
                  <a:pt x="1747187" y="434411"/>
                </a:cubicBezTo>
                <a:lnTo>
                  <a:pt x="0" y="426993"/>
                </a:lnTo>
                <a:cubicBezTo>
                  <a:pt x="91446" y="270805"/>
                  <a:pt x="110873" y="155025"/>
                  <a:pt x="554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0000"/>
                </a:schemeClr>
              </a:gs>
              <a:gs pos="56000">
                <a:schemeClr val="accent4">
                  <a:lumMod val="40000"/>
                  <a:lumOff val="60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1">
            <a:extLst>
              <a:ext uri="{FF2B5EF4-FFF2-40B4-BE49-F238E27FC236}">
                <a16:creationId xmlns:a16="http://schemas.microsoft.com/office/drawing/2014/main" id="{D0DD94C8-F3E7-4215-97E3-699662FA58A2}"/>
              </a:ext>
            </a:extLst>
          </p:cNvPr>
          <p:cNvSpPr/>
          <p:nvPr/>
        </p:nvSpPr>
        <p:spPr>
          <a:xfrm>
            <a:off x="2996447" y="2081372"/>
            <a:ext cx="353103" cy="451270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2">
            <a:extLst>
              <a:ext uri="{FF2B5EF4-FFF2-40B4-BE49-F238E27FC236}">
                <a16:creationId xmlns:a16="http://schemas.microsoft.com/office/drawing/2014/main" id="{3F3B2B04-F289-418C-A949-7125B2EE3A3D}"/>
              </a:ext>
            </a:extLst>
          </p:cNvPr>
          <p:cNvSpPr/>
          <p:nvPr/>
        </p:nvSpPr>
        <p:spPr>
          <a:xfrm>
            <a:off x="8119846" y="2085980"/>
            <a:ext cx="346275" cy="442058"/>
          </a:xfrm>
          <a:custGeom>
            <a:avLst/>
            <a:gdLst/>
            <a:ahLst/>
            <a:cxnLst/>
            <a:rect l="l" t="t" r="r" b="b"/>
            <a:pathLst>
              <a:path w="3098702" h="3955818">
                <a:moveTo>
                  <a:pt x="584057" y="3782388"/>
                </a:moveTo>
                <a:lnTo>
                  <a:pt x="2472989" y="3782388"/>
                </a:lnTo>
                <a:cubicBezTo>
                  <a:pt x="2499530" y="3782388"/>
                  <a:pt x="2521045" y="3803903"/>
                  <a:pt x="2521045" y="3830444"/>
                </a:cubicBezTo>
                <a:lnTo>
                  <a:pt x="2521045" y="3907762"/>
                </a:lnTo>
                <a:cubicBezTo>
                  <a:pt x="2521045" y="3934303"/>
                  <a:pt x="2499530" y="3955818"/>
                  <a:pt x="2472989" y="3955818"/>
                </a:cubicBezTo>
                <a:lnTo>
                  <a:pt x="584057" y="3955818"/>
                </a:lnTo>
                <a:cubicBezTo>
                  <a:pt x="557516" y="3955818"/>
                  <a:pt x="536001" y="3934303"/>
                  <a:pt x="536001" y="3907762"/>
                </a:cubicBezTo>
                <a:lnTo>
                  <a:pt x="536001" y="3830444"/>
                </a:lnTo>
                <a:cubicBezTo>
                  <a:pt x="536001" y="3803903"/>
                  <a:pt x="557516" y="3782388"/>
                  <a:pt x="584057" y="3782388"/>
                </a:cubicBezTo>
                <a:close/>
                <a:moveTo>
                  <a:pt x="1084610" y="2997223"/>
                </a:moveTo>
                <a:cubicBezTo>
                  <a:pt x="1045477" y="2997223"/>
                  <a:pt x="1013754" y="3028946"/>
                  <a:pt x="1013754" y="3068079"/>
                </a:cubicBezTo>
                <a:lnTo>
                  <a:pt x="1013754" y="3351492"/>
                </a:lnTo>
                <a:cubicBezTo>
                  <a:pt x="1013754" y="3390625"/>
                  <a:pt x="1045477" y="3422348"/>
                  <a:pt x="1084610" y="3422348"/>
                </a:cubicBezTo>
                <a:lnTo>
                  <a:pt x="2014092" y="3422348"/>
                </a:lnTo>
                <a:cubicBezTo>
                  <a:pt x="2053225" y="3422348"/>
                  <a:pt x="2084948" y="3390625"/>
                  <a:pt x="2084948" y="3351492"/>
                </a:cubicBezTo>
                <a:lnTo>
                  <a:pt x="2084948" y="3068079"/>
                </a:lnTo>
                <a:cubicBezTo>
                  <a:pt x="2084948" y="3028946"/>
                  <a:pt x="2053225" y="2997223"/>
                  <a:pt x="2014092" y="2997223"/>
                </a:cubicBezTo>
                <a:close/>
                <a:moveTo>
                  <a:pt x="656690" y="2906112"/>
                </a:moveTo>
                <a:lnTo>
                  <a:pt x="2442013" y="2906112"/>
                </a:lnTo>
                <a:lnTo>
                  <a:pt x="2442013" y="3712250"/>
                </a:lnTo>
                <a:lnTo>
                  <a:pt x="656690" y="3712250"/>
                </a:lnTo>
                <a:close/>
                <a:moveTo>
                  <a:pt x="575330" y="2669437"/>
                </a:moveTo>
                <a:lnTo>
                  <a:pt x="2464262" y="2669437"/>
                </a:lnTo>
                <a:cubicBezTo>
                  <a:pt x="2490803" y="2669437"/>
                  <a:pt x="2512318" y="2690952"/>
                  <a:pt x="2512318" y="2717493"/>
                </a:cubicBezTo>
                <a:lnTo>
                  <a:pt x="2512318" y="2794811"/>
                </a:lnTo>
                <a:cubicBezTo>
                  <a:pt x="2512318" y="2821352"/>
                  <a:pt x="2490803" y="2842867"/>
                  <a:pt x="2464262" y="2842867"/>
                </a:cubicBezTo>
                <a:lnTo>
                  <a:pt x="575330" y="2842867"/>
                </a:lnTo>
                <a:cubicBezTo>
                  <a:pt x="548789" y="2842867"/>
                  <a:pt x="527274" y="2821352"/>
                  <a:pt x="527274" y="2794811"/>
                </a:cubicBezTo>
                <a:lnTo>
                  <a:pt x="527274" y="2717493"/>
                </a:lnTo>
                <a:cubicBezTo>
                  <a:pt x="527274" y="2690952"/>
                  <a:pt x="548789" y="2669437"/>
                  <a:pt x="575330" y="2669437"/>
                </a:cubicBezTo>
                <a:close/>
                <a:moveTo>
                  <a:pt x="1349992" y="2168510"/>
                </a:moveTo>
                <a:lnTo>
                  <a:pt x="1707057" y="2168510"/>
                </a:lnTo>
                <a:lnTo>
                  <a:pt x="1707057" y="2370734"/>
                </a:lnTo>
                <a:cubicBezTo>
                  <a:pt x="1874747" y="2404729"/>
                  <a:pt x="1985722" y="2490502"/>
                  <a:pt x="1985722" y="2586734"/>
                </a:cubicBezTo>
                <a:lnTo>
                  <a:pt x="1071576" y="2594663"/>
                </a:lnTo>
                <a:cubicBezTo>
                  <a:pt x="1065230" y="2495535"/>
                  <a:pt x="1177348" y="2405698"/>
                  <a:pt x="1349992" y="2368429"/>
                </a:cubicBezTo>
                <a:close/>
                <a:moveTo>
                  <a:pt x="2631656" y="450715"/>
                </a:moveTo>
                <a:cubicBezTo>
                  <a:pt x="2599636" y="450919"/>
                  <a:pt x="2565613" y="455880"/>
                  <a:pt x="2530064" y="466051"/>
                </a:cubicBezTo>
                <a:cubicBezTo>
                  <a:pt x="2503375" y="834241"/>
                  <a:pt x="2405544" y="1178921"/>
                  <a:pt x="2250893" y="1444917"/>
                </a:cubicBezTo>
                <a:cubicBezTo>
                  <a:pt x="2218111" y="1501300"/>
                  <a:pt x="2183585" y="1552913"/>
                  <a:pt x="2146402" y="1598826"/>
                </a:cubicBezTo>
                <a:cubicBezTo>
                  <a:pt x="2293461" y="1638047"/>
                  <a:pt x="2493561" y="1550708"/>
                  <a:pt x="2660017" y="1363140"/>
                </a:cubicBezTo>
                <a:cubicBezTo>
                  <a:pt x="2786489" y="1220627"/>
                  <a:pt x="2874424" y="1040657"/>
                  <a:pt x="2899480" y="873043"/>
                </a:cubicBezTo>
                <a:cubicBezTo>
                  <a:pt x="2938482" y="612144"/>
                  <a:pt x="2819565" y="449517"/>
                  <a:pt x="2631656" y="450715"/>
                </a:cubicBezTo>
                <a:close/>
                <a:moveTo>
                  <a:pt x="467048" y="450715"/>
                </a:moveTo>
                <a:cubicBezTo>
                  <a:pt x="279139" y="449517"/>
                  <a:pt x="160221" y="612144"/>
                  <a:pt x="199222" y="873043"/>
                </a:cubicBezTo>
                <a:cubicBezTo>
                  <a:pt x="224279" y="1040657"/>
                  <a:pt x="312213" y="1220627"/>
                  <a:pt x="438685" y="1363140"/>
                </a:cubicBezTo>
                <a:cubicBezTo>
                  <a:pt x="605037" y="1550589"/>
                  <a:pt x="804990" y="1637937"/>
                  <a:pt x="952028" y="1598911"/>
                </a:cubicBezTo>
                <a:cubicBezTo>
                  <a:pt x="918104" y="1556765"/>
                  <a:pt x="886364" y="1509855"/>
                  <a:pt x="856054" y="1458932"/>
                </a:cubicBezTo>
                <a:cubicBezTo>
                  <a:pt x="696751" y="1191291"/>
                  <a:pt x="595828" y="840985"/>
                  <a:pt x="568527" y="466013"/>
                </a:cubicBezTo>
                <a:cubicBezTo>
                  <a:pt x="533017" y="455869"/>
                  <a:pt x="499033" y="450918"/>
                  <a:pt x="467048" y="450715"/>
                </a:cubicBezTo>
                <a:close/>
                <a:moveTo>
                  <a:pt x="2354966" y="348975"/>
                </a:moveTo>
                <a:lnTo>
                  <a:pt x="2153798" y="352632"/>
                </a:lnTo>
                <a:cubicBezTo>
                  <a:pt x="2173305" y="498936"/>
                  <a:pt x="2179729" y="531287"/>
                  <a:pt x="2185171" y="681814"/>
                </a:cubicBezTo>
                <a:cubicBezTo>
                  <a:pt x="2182853" y="813191"/>
                  <a:pt x="2159358" y="914444"/>
                  <a:pt x="2125875" y="1049479"/>
                </a:cubicBezTo>
                <a:cubicBezTo>
                  <a:pt x="2071222" y="1223496"/>
                  <a:pt x="2061228" y="1228079"/>
                  <a:pt x="2011151" y="1332869"/>
                </a:cubicBezTo>
                <a:cubicBezTo>
                  <a:pt x="1951069" y="1449268"/>
                  <a:pt x="1836673" y="1629725"/>
                  <a:pt x="1768261" y="1753641"/>
                </a:cubicBezTo>
                <a:cubicBezTo>
                  <a:pt x="1892204" y="1655451"/>
                  <a:pt x="2022124" y="1512091"/>
                  <a:pt x="2102591" y="1384075"/>
                </a:cubicBezTo>
                <a:cubicBezTo>
                  <a:pt x="2250115" y="1140235"/>
                  <a:pt x="2301557" y="994020"/>
                  <a:pt x="2350534" y="737869"/>
                </a:cubicBezTo>
                <a:cubicBezTo>
                  <a:pt x="2361833" y="563166"/>
                  <a:pt x="2370816" y="497718"/>
                  <a:pt x="2354966" y="348975"/>
                </a:cubicBezTo>
                <a:close/>
                <a:moveTo>
                  <a:pt x="2539333" y="238558"/>
                </a:moveTo>
                <a:lnTo>
                  <a:pt x="2536537" y="347892"/>
                </a:lnTo>
                <a:cubicBezTo>
                  <a:pt x="2608900" y="315742"/>
                  <a:pt x="2677562" y="299616"/>
                  <a:pt x="2740368" y="297718"/>
                </a:cubicBezTo>
                <a:cubicBezTo>
                  <a:pt x="2983613" y="290369"/>
                  <a:pt x="3139018" y="496461"/>
                  <a:pt x="3089515" y="830455"/>
                </a:cubicBezTo>
                <a:cubicBezTo>
                  <a:pt x="3058092" y="1042474"/>
                  <a:pt x="2946966" y="1270289"/>
                  <a:pt x="2786963" y="1450704"/>
                </a:cubicBezTo>
                <a:cubicBezTo>
                  <a:pt x="2540351" y="1728779"/>
                  <a:pt x="2235198" y="1832763"/>
                  <a:pt x="2047591" y="1711869"/>
                </a:cubicBezTo>
                <a:cubicBezTo>
                  <a:pt x="1960010" y="1801924"/>
                  <a:pt x="1864893" y="1865189"/>
                  <a:pt x="1766566" y="1901471"/>
                </a:cubicBezTo>
                <a:lnTo>
                  <a:pt x="1766566" y="2055268"/>
                </a:lnTo>
                <a:cubicBezTo>
                  <a:pt x="1766566" y="2085119"/>
                  <a:pt x="1742367" y="2109318"/>
                  <a:pt x="1712516" y="2109318"/>
                </a:cubicBezTo>
                <a:lnTo>
                  <a:pt x="1344530" y="2109318"/>
                </a:lnTo>
                <a:cubicBezTo>
                  <a:pt x="1314679" y="2109318"/>
                  <a:pt x="1290480" y="2085119"/>
                  <a:pt x="1290480" y="2055268"/>
                </a:cubicBezTo>
                <a:lnTo>
                  <a:pt x="1290480" y="1884230"/>
                </a:lnTo>
                <a:cubicBezTo>
                  <a:pt x="1206899" y="1846694"/>
                  <a:pt x="1126105" y="1789314"/>
                  <a:pt x="1051155" y="1711837"/>
                </a:cubicBezTo>
                <a:cubicBezTo>
                  <a:pt x="863555" y="1832780"/>
                  <a:pt x="558372" y="1728802"/>
                  <a:pt x="311739" y="1450704"/>
                </a:cubicBezTo>
                <a:cubicBezTo>
                  <a:pt x="151737" y="1270289"/>
                  <a:pt x="40611" y="1042474"/>
                  <a:pt x="9187" y="830455"/>
                </a:cubicBezTo>
                <a:cubicBezTo>
                  <a:pt x="-40316" y="496461"/>
                  <a:pt x="115089" y="290369"/>
                  <a:pt x="358334" y="297718"/>
                </a:cubicBezTo>
                <a:cubicBezTo>
                  <a:pt x="421167" y="299617"/>
                  <a:pt x="489861" y="315756"/>
                  <a:pt x="562257" y="347936"/>
                </a:cubicBezTo>
                <a:cubicBezTo>
                  <a:pt x="559920" y="314992"/>
                  <a:pt x="559351" y="281866"/>
                  <a:pt x="559351" y="248638"/>
                </a:cubicBezTo>
                <a:close/>
                <a:moveTo>
                  <a:pt x="517407" y="0"/>
                </a:moveTo>
                <a:lnTo>
                  <a:pt x="2581295" y="0"/>
                </a:lnTo>
                <a:cubicBezTo>
                  <a:pt x="2607836" y="0"/>
                  <a:pt x="2629351" y="21515"/>
                  <a:pt x="2629351" y="48056"/>
                </a:cubicBezTo>
                <a:lnTo>
                  <a:pt x="2629351" y="125374"/>
                </a:lnTo>
                <a:cubicBezTo>
                  <a:pt x="2629351" y="151915"/>
                  <a:pt x="2607836" y="173430"/>
                  <a:pt x="2581295" y="173430"/>
                </a:cubicBezTo>
                <a:lnTo>
                  <a:pt x="517407" y="173430"/>
                </a:lnTo>
                <a:cubicBezTo>
                  <a:pt x="490866" y="173430"/>
                  <a:pt x="469351" y="151915"/>
                  <a:pt x="469351" y="125374"/>
                </a:cubicBezTo>
                <a:lnTo>
                  <a:pt x="469351" y="48056"/>
                </a:lnTo>
                <a:cubicBezTo>
                  <a:pt x="469351" y="21515"/>
                  <a:pt x="490866" y="0"/>
                  <a:pt x="5174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A830D566-260F-4FFD-BD00-5B83E2EA3F74}"/>
              </a:ext>
            </a:extLst>
          </p:cNvPr>
          <p:cNvSpPr/>
          <p:nvPr/>
        </p:nvSpPr>
        <p:spPr>
          <a:xfrm>
            <a:off x="4603181" y="1850832"/>
            <a:ext cx="2268000" cy="97494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3489"/>
              <a:gd name="connsiteY0" fmla="*/ 2865 h 435991"/>
              <a:gd name="connsiteX1" fmla="*/ 1755514 w 1793489"/>
              <a:gd name="connsiteY1" fmla="*/ 0 h 435991"/>
              <a:gd name="connsiteX2" fmla="*/ 1744521 w 1793489"/>
              <a:gd name="connsiteY2" fmla="*/ 435991 h 435991"/>
              <a:gd name="connsiteX3" fmla="*/ 0 w 1793489"/>
              <a:gd name="connsiteY3" fmla="*/ 427287 h 435991"/>
              <a:gd name="connsiteX4" fmla="*/ 10885 w 1793489"/>
              <a:gd name="connsiteY4" fmla="*/ 2865 h 435991"/>
              <a:gd name="connsiteX0" fmla="*/ 10885 w 1793489"/>
              <a:gd name="connsiteY0" fmla="*/ 0 h 433126"/>
              <a:gd name="connsiteX1" fmla="*/ 1755514 w 1793489"/>
              <a:gd name="connsiteY1" fmla="*/ 2276 h 433126"/>
              <a:gd name="connsiteX2" fmla="*/ 1744521 w 1793489"/>
              <a:gd name="connsiteY2" fmla="*/ 433126 h 433126"/>
              <a:gd name="connsiteX3" fmla="*/ 0 w 1793489"/>
              <a:gd name="connsiteY3" fmla="*/ 424422 h 433126"/>
              <a:gd name="connsiteX4" fmla="*/ 10885 w 1793489"/>
              <a:gd name="connsiteY4" fmla="*/ 0 h 433126"/>
              <a:gd name="connsiteX0" fmla="*/ 0 w 1809278"/>
              <a:gd name="connsiteY0" fmla="*/ 0 h 434411"/>
              <a:gd name="connsiteX1" fmla="*/ 1771303 w 1809278"/>
              <a:gd name="connsiteY1" fmla="*/ 3561 h 434411"/>
              <a:gd name="connsiteX2" fmla="*/ 1760310 w 1809278"/>
              <a:gd name="connsiteY2" fmla="*/ 434411 h 434411"/>
              <a:gd name="connsiteX3" fmla="*/ 15789 w 1809278"/>
              <a:gd name="connsiteY3" fmla="*/ 425707 h 434411"/>
              <a:gd name="connsiteX4" fmla="*/ 0 w 1809278"/>
              <a:gd name="connsiteY4" fmla="*/ 0 h 434411"/>
              <a:gd name="connsiteX0" fmla="*/ 5549 w 1814827"/>
              <a:gd name="connsiteY0" fmla="*/ 0 h 434411"/>
              <a:gd name="connsiteX1" fmla="*/ 1776852 w 1814827"/>
              <a:gd name="connsiteY1" fmla="*/ 3561 h 434411"/>
              <a:gd name="connsiteX2" fmla="*/ 1765859 w 1814827"/>
              <a:gd name="connsiteY2" fmla="*/ 434411 h 434411"/>
              <a:gd name="connsiteX3" fmla="*/ 0 w 1814827"/>
              <a:gd name="connsiteY3" fmla="*/ 426993 h 434411"/>
              <a:gd name="connsiteX4" fmla="*/ 5549 w 1814827"/>
              <a:gd name="connsiteY4" fmla="*/ 0 h 434411"/>
              <a:gd name="connsiteX0" fmla="*/ 5549 w 1800342"/>
              <a:gd name="connsiteY0" fmla="*/ 0 h 434411"/>
              <a:gd name="connsiteX1" fmla="*/ 1747511 w 1800342"/>
              <a:gd name="connsiteY1" fmla="*/ 2276 h 434411"/>
              <a:gd name="connsiteX2" fmla="*/ 1765859 w 1800342"/>
              <a:gd name="connsiteY2" fmla="*/ 434411 h 434411"/>
              <a:gd name="connsiteX3" fmla="*/ 0 w 1800342"/>
              <a:gd name="connsiteY3" fmla="*/ 426993 h 434411"/>
              <a:gd name="connsiteX4" fmla="*/ 5549 w 1800342"/>
              <a:gd name="connsiteY4" fmla="*/ 0 h 434411"/>
              <a:gd name="connsiteX0" fmla="*/ 5549 w 1791682"/>
              <a:gd name="connsiteY0" fmla="*/ 0 h 434411"/>
              <a:gd name="connsiteX1" fmla="*/ 1720838 w 1791682"/>
              <a:gd name="connsiteY1" fmla="*/ 991 h 434411"/>
              <a:gd name="connsiteX2" fmla="*/ 1765859 w 1791682"/>
              <a:gd name="connsiteY2" fmla="*/ 434411 h 434411"/>
              <a:gd name="connsiteX3" fmla="*/ 0 w 1791682"/>
              <a:gd name="connsiteY3" fmla="*/ 426993 h 434411"/>
              <a:gd name="connsiteX4" fmla="*/ 5549 w 1791682"/>
              <a:gd name="connsiteY4" fmla="*/ 0 h 434411"/>
              <a:gd name="connsiteX0" fmla="*/ 5549 w 1798298"/>
              <a:gd name="connsiteY0" fmla="*/ 0 h 434411"/>
              <a:gd name="connsiteX1" fmla="*/ 1742177 w 1798298"/>
              <a:gd name="connsiteY1" fmla="*/ 991 h 434411"/>
              <a:gd name="connsiteX2" fmla="*/ 1765859 w 1798298"/>
              <a:gd name="connsiteY2" fmla="*/ 434411 h 434411"/>
              <a:gd name="connsiteX3" fmla="*/ 0 w 1798298"/>
              <a:gd name="connsiteY3" fmla="*/ 426993 h 434411"/>
              <a:gd name="connsiteX4" fmla="*/ 5549 w 1798298"/>
              <a:gd name="connsiteY4" fmla="*/ 0 h 434411"/>
              <a:gd name="connsiteX0" fmla="*/ 5549 w 1787561"/>
              <a:gd name="connsiteY0" fmla="*/ 0 h 434411"/>
              <a:gd name="connsiteX1" fmla="*/ 1742177 w 1787561"/>
              <a:gd name="connsiteY1" fmla="*/ 991 h 434411"/>
              <a:gd name="connsiteX2" fmla="*/ 1747187 w 1787561"/>
              <a:gd name="connsiteY2" fmla="*/ 434411 h 434411"/>
              <a:gd name="connsiteX3" fmla="*/ 0 w 1787561"/>
              <a:gd name="connsiteY3" fmla="*/ 426993 h 434411"/>
              <a:gd name="connsiteX4" fmla="*/ 5549 w 1787561"/>
              <a:gd name="connsiteY4" fmla="*/ 0 h 434411"/>
              <a:gd name="connsiteX0" fmla="*/ 5549 w 1803716"/>
              <a:gd name="connsiteY0" fmla="*/ 0 h 434411"/>
              <a:gd name="connsiteX1" fmla="*/ 1742177 w 1803716"/>
              <a:gd name="connsiteY1" fmla="*/ 991 h 434411"/>
              <a:gd name="connsiteX2" fmla="*/ 1747187 w 1803716"/>
              <a:gd name="connsiteY2" fmla="*/ 434411 h 434411"/>
              <a:gd name="connsiteX3" fmla="*/ 0 w 1803716"/>
              <a:gd name="connsiteY3" fmla="*/ 426993 h 434411"/>
              <a:gd name="connsiteX4" fmla="*/ 5549 w 1803716"/>
              <a:gd name="connsiteY4" fmla="*/ 0 h 434411"/>
              <a:gd name="connsiteX0" fmla="*/ 5549 w 1809910"/>
              <a:gd name="connsiteY0" fmla="*/ 0 h 434411"/>
              <a:gd name="connsiteX1" fmla="*/ 1742177 w 1809910"/>
              <a:gd name="connsiteY1" fmla="*/ 991 h 434411"/>
              <a:gd name="connsiteX2" fmla="*/ 1747187 w 1809910"/>
              <a:gd name="connsiteY2" fmla="*/ 434411 h 434411"/>
              <a:gd name="connsiteX3" fmla="*/ 0 w 1809910"/>
              <a:gd name="connsiteY3" fmla="*/ 426993 h 434411"/>
              <a:gd name="connsiteX4" fmla="*/ 5549 w 1809910"/>
              <a:gd name="connsiteY4" fmla="*/ 0 h 434411"/>
              <a:gd name="connsiteX0" fmla="*/ 5549 w 1819552"/>
              <a:gd name="connsiteY0" fmla="*/ 0 h 434411"/>
              <a:gd name="connsiteX1" fmla="*/ 1742177 w 1819552"/>
              <a:gd name="connsiteY1" fmla="*/ 991 h 434411"/>
              <a:gd name="connsiteX2" fmla="*/ 1747187 w 1819552"/>
              <a:gd name="connsiteY2" fmla="*/ 434411 h 434411"/>
              <a:gd name="connsiteX3" fmla="*/ 0 w 1819552"/>
              <a:gd name="connsiteY3" fmla="*/ 426993 h 434411"/>
              <a:gd name="connsiteX4" fmla="*/ 5549 w 1819552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596" h="434411">
                <a:moveTo>
                  <a:pt x="5549" y="0"/>
                </a:moveTo>
                <a:lnTo>
                  <a:pt x="1742177" y="991"/>
                </a:lnTo>
                <a:cubicBezTo>
                  <a:pt x="1847392" y="148087"/>
                  <a:pt x="1852295" y="283367"/>
                  <a:pt x="1747187" y="434411"/>
                </a:cubicBezTo>
                <a:lnTo>
                  <a:pt x="0" y="426993"/>
                </a:lnTo>
                <a:cubicBezTo>
                  <a:pt x="91446" y="270805"/>
                  <a:pt x="110873" y="155025"/>
                  <a:pt x="5549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</a:schemeClr>
              </a:gs>
              <a:gs pos="56000">
                <a:schemeClr val="accent3">
                  <a:lumMod val="40000"/>
                  <a:lumOff val="60000"/>
                </a:schemeClr>
              </a:gs>
              <a:gs pos="4100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4" name="Group 76">
            <a:extLst>
              <a:ext uri="{FF2B5EF4-FFF2-40B4-BE49-F238E27FC236}">
                <a16:creationId xmlns:a16="http://schemas.microsoft.com/office/drawing/2014/main" id="{95394B49-CB05-4365-8E20-158AC3901892}"/>
              </a:ext>
            </a:extLst>
          </p:cNvPr>
          <p:cNvGrpSpPr/>
          <p:nvPr/>
        </p:nvGrpSpPr>
        <p:grpSpPr>
          <a:xfrm>
            <a:off x="5517140" y="2085492"/>
            <a:ext cx="440090" cy="443034"/>
            <a:chOff x="2612260" y="1422267"/>
            <a:chExt cx="3975964" cy="4002557"/>
          </a:xfrm>
          <a:solidFill>
            <a:schemeClr val="bg1"/>
          </a:solidFill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E460C6D8-BAE1-4D6F-8417-59F0B630C245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" name="Parallelogram 6">
              <a:extLst>
                <a:ext uri="{FF2B5EF4-FFF2-40B4-BE49-F238E27FC236}">
                  <a16:creationId xmlns:a16="http://schemas.microsoft.com/office/drawing/2014/main" id="{A2668E55-2C3D-4C43-96B2-CAB7C37DB266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Parallelogram 6">
              <a:extLst>
                <a:ext uri="{FF2B5EF4-FFF2-40B4-BE49-F238E27FC236}">
                  <a16:creationId xmlns:a16="http://schemas.microsoft.com/office/drawing/2014/main" id="{F7BD8AFC-0713-4AB7-BAEC-A8FDCC075CD8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Parallelogram 6">
              <a:extLst>
                <a:ext uri="{FF2B5EF4-FFF2-40B4-BE49-F238E27FC236}">
                  <a16:creationId xmlns:a16="http://schemas.microsoft.com/office/drawing/2014/main" id="{C1C6F16D-92DD-4EBA-8E36-2702E76743B0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Parallelogram 6">
              <a:extLst>
                <a:ext uri="{FF2B5EF4-FFF2-40B4-BE49-F238E27FC236}">
                  <a16:creationId xmlns:a16="http://schemas.microsoft.com/office/drawing/2014/main" id="{A0ADD198-6C2A-42E0-AC65-F2770274A69D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EF944722-702C-48BD-9404-D7D8CC2ADECB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Parallelogram 6">
              <a:extLst>
                <a:ext uri="{FF2B5EF4-FFF2-40B4-BE49-F238E27FC236}">
                  <a16:creationId xmlns:a16="http://schemas.microsoft.com/office/drawing/2014/main" id="{3F044876-5A8F-4DD9-BDAC-BF0FBFDBB972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Parallelogram 6">
              <a:extLst>
                <a:ext uri="{FF2B5EF4-FFF2-40B4-BE49-F238E27FC236}">
                  <a16:creationId xmlns:a16="http://schemas.microsoft.com/office/drawing/2014/main" id="{AFDB0676-A05B-4757-8A25-F9161F92FF2E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Parallelogram 6">
              <a:extLst>
                <a:ext uri="{FF2B5EF4-FFF2-40B4-BE49-F238E27FC236}">
                  <a16:creationId xmlns:a16="http://schemas.microsoft.com/office/drawing/2014/main" id="{C334C3D8-1466-4628-B60C-0FC1F3D66B12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Parallelogram 6">
              <a:extLst>
                <a:ext uri="{FF2B5EF4-FFF2-40B4-BE49-F238E27FC236}">
                  <a16:creationId xmlns:a16="http://schemas.microsoft.com/office/drawing/2014/main" id="{824D9688-1AAF-4082-BB3C-828315E2C8B1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F5C2BBB9-FC7D-4D6C-A83C-92CB3285F604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Parallelogram 6">
              <a:extLst>
                <a:ext uri="{FF2B5EF4-FFF2-40B4-BE49-F238E27FC236}">
                  <a16:creationId xmlns:a16="http://schemas.microsoft.com/office/drawing/2014/main" id="{2144B811-5C8F-4B99-9BFD-8F6E939EB62C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Parallelogram 6">
              <a:extLst>
                <a:ext uri="{FF2B5EF4-FFF2-40B4-BE49-F238E27FC236}">
                  <a16:creationId xmlns:a16="http://schemas.microsoft.com/office/drawing/2014/main" id="{1F07FA30-4C53-4C58-8E5D-E67B09E603F9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8" name="Parallelogram 6">
              <a:extLst>
                <a:ext uri="{FF2B5EF4-FFF2-40B4-BE49-F238E27FC236}">
                  <a16:creationId xmlns:a16="http://schemas.microsoft.com/office/drawing/2014/main" id="{F9A4F5E7-E73D-4DCD-A778-D42B0076ABD0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Parallelogram 6">
              <a:extLst>
                <a:ext uri="{FF2B5EF4-FFF2-40B4-BE49-F238E27FC236}">
                  <a16:creationId xmlns:a16="http://schemas.microsoft.com/office/drawing/2014/main" id="{7B3ADD11-CB86-488E-BF27-34C3966B0E8A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id="{DDCBAE26-22D0-447A-B367-52102242D4B4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6FE72A0D-80E1-4D6B-96A8-A0641C0A7198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31D86D80-D2DE-48DD-9D6A-EDDF1AFBDCFF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9322D09B-B373-4D93-A9D2-0A498EFE4171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18A32BE3-3818-43CD-876C-7E778C1C2B80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50FD4A05-E5BD-43EE-8EF0-E2F951129D90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C726006F-12A2-451C-91BB-C79A69E04309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7" name="Group 102">
            <a:extLst>
              <a:ext uri="{FF2B5EF4-FFF2-40B4-BE49-F238E27FC236}">
                <a16:creationId xmlns:a16="http://schemas.microsoft.com/office/drawing/2014/main" id="{E343405E-5007-488D-98F1-F642E5FD7BCB}"/>
              </a:ext>
            </a:extLst>
          </p:cNvPr>
          <p:cNvGrpSpPr/>
          <p:nvPr/>
        </p:nvGrpSpPr>
        <p:grpSpPr>
          <a:xfrm>
            <a:off x="4818017" y="3286182"/>
            <a:ext cx="1739595" cy="2366749"/>
            <a:chOff x="691774" y="3905989"/>
            <a:chExt cx="1871817" cy="23667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3AF02D-DEA3-4282-A76C-05BBBB2909E4}"/>
                </a:ext>
              </a:extLst>
            </p:cNvPr>
            <p:cNvSpPr txBox="1"/>
            <p:nvPr/>
          </p:nvSpPr>
          <p:spPr>
            <a:xfrm>
              <a:off x="691774" y="4149080"/>
              <a:ext cx="18718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1D6B0A-6A87-43D2-B7D4-414495CAA025}"/>
                </a:ext>
              </a:extLst>
            </p:cNvPr>
            <p:cNvSpPr txBox="1"/>
            <p:nvPr/>
          </p:nvSpPr>
          <p:spPr>
            <a:xfrm>
              <a:off x="691774" y="3905989"/>
              <a:ext cx="187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103">
            <a:extLst>
              <a:ext uri="{FF2B5EF4-FFF2-40B4-BE49-F238E27FC236}">
                <a16:creationId xmlns:a16="http://schemas.microsoft.com/office/drawing/2014/main" id="{7827A6DF-0169-4D4B-84B5-2F87DEE6DBBD}"/>
              </a:ext>
            </a:extLst>
          </p:cNvPr>
          <p:cNvGrpSpPr/>
          <p:nvPr/>
        </p:nvGrpSpPr>
        <p:grpSpPr>
          <a:xfrm>
            <a:off x="2243673" y="3286182"/>
            <a:ext cx="1739595" cy="2366749"/>
            <a:chOff x="691774" y="3905989"/>
            <a:chExt cx="1871817" cy="236674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CDA71E-B6ED-4862-9AED-A83757F4E3B7}"/>
                </a:ext>
              </a:extLst>
            </p:cNvPr>
            <p:cNvSpPr txBox="1"/>
            <p:nvPr/>
          </p:nvSpPr>
          <p:spPr>
            <a:xfrm>
              <a:off x="691774" y="4149080"/>
              <a:ext cx="18718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F8D2B4-2CA9-47D2-9859-E9A68CAD00CA}"/>
                </a:ext>
              </a:extLst>
            </p:cNvPr>
            <p:cNvSpPr txBox="1"/>
            <p:nvPr/>
          </p:nvSpPr>
          <p:spPr>
            <a:xfrm>
              <a:off x="691774" y="3905989"/>
              <a:ext cx="187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106">
            <a:extLst>
              <a:ext uri="{FF2B5EF4-FFF2-40B4-BE49-F238E27FC236}">
                <a16:creationId xmlns:a16="http://schemas.microsoft.com/office/drawing/2014/main" id="{836880FD-019F-4BD1-8480-A98994D0D55E}"/>
              </a:ext>
            </a:extLst>
          </p:cNvPr>
          <p:cNvGrpSpPr/>
          <p:nvPr/>
        </p:nvGrpSpPr>
        <p:grpSpPr>
          <a:xfrm>
            <a:off x="7380457" y="3286182"/>
            <a:ext cx="1739595" cy="2366749"/>
            <a:chOff x="691774" y="3905989"/>
            <a:chExt cx="1871817" cy="23667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B790A3-1A0F-4AE3-B85B-5C847DE3DAA1}"/>
                </a:ext>
              </a:extLst>
            </p:cNvPr>
            <p:cNvSpPr txBox="1"/>
            <p:nvPr/>
          </p:nvSpPr>
          <p:spPr>
            <a:xfrm>
              <a:off x="691774" y="4149080"/>
              <a:ext cx="18718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F1D870-DA11-40D4-A609-BA2065099708}"/>
                </a:ext>
              </a:extLst>
            </p:cNvPr>
            <p:cNvSpPr txBox="1"/>
            <p:nvPr/>
          </p:nvSpPr>
          <p:spPr>
            <a:xfrm>
              <a:off x="691774" y="3905989"/>
              <a:ext cx="187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Motivation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16578" y="1570092"/>
            <a:ext cx="6883913" cy="424732"/>
            <a:chOff x="1071364" y="1345181"/>
            <a:chExt cx="6883913" cy="424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529540" y="1345181"/>
              <a:ext cx="642573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lnSpc>
                  <a:spcPct val="90000"/>
                </a:lnSpc>
                <a:buClr>
                  <a:srgbClr val="000000"/>
                </a:buClr>
                <a:buSzPts val="2000"/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Always existing demand for experienced tutor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58176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02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  <a:endParaRPr lang="en-US" b="1" dirty="0">
                <a:latin typeface="DM Sans" pitchFamily="2" charset="0"/>
              </a:endParaRP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016578" y="2062227"/>
            <a:ext cx="10365218" cy="830997"/>
            <a:chOff x="1071364" y="1299589"/>
            <a:chExt cx="6722911" cy="8309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299589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Parents and students are worried about fraud and sources to find to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tutor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16578" y="3145293"/>
            <a:ext cx="10365218" cy="461665"/>
            <a:chOff x="1071364" y="1484255"/>
            <a:chExt cx="6722911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Increasing internet accessibility and available online tools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5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6578" y="3854490"/>
            <a:ext cx="10365218" cy="461665"/>
            <a:chOff x="1071364" y="1484255"/>
            <a:chExt cx="6722911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Students and many varsity graduates are in quest of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16578" y="4665314"/>
            <a:ext cx="10365218" cy="461665"/>
            <a:chOff x="1071364" y="1484255"/>
            <a:chExt cx="6722911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Comfortable and convenient for all </a:t>
              </a:r>
            </a:p>
          </p:txBody>
        </p:sp>
        <p:sp>
          <p:nvSpPr>
            <p:cNvPr id="51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8A7194-02DB-42F2-9579-80EFD8F467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0DF3-0A4D-41DF-9185-F6CA57656A89}"/>
              </a:ext>
            </a:extLst>
          </p:cNvPr>
          <p:cNvSpPr txBox="1"/>
          <p:nvPr/>
        </p:nvSpPr>
        <p:spPr>
          <a:xfrm>
            <a:off x="4423209" y="5220765"/>
            <a:ext cx="441345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IPSUM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C2D34CCB-777E-43FD-9A74-2CF65FE8CF49}"/>
              </a:ext>
            </a:extLst>
          </p:cNvPr>
          <p:cNvSpPr/>
          <p:nvPr/>
        </p:nvSpPr>
        <p:spPr>
          <a:xfrm>
            <a:off x="4530384" y="4564699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E5513-9C0F-4BC2-9C3B-4C7EDE349CB7}"/>
              </a:ext>
            </a:extLst>
          </p:cNvPr>
          <p:cNvSpPr txBox="1"/>
          <p:nvPr/>
        </p:nvSpPr>
        <p:spPr>
          <a:xfrm>
            <a:off x="585002" y="476110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1F867-3BE6-4159-906B-7BBAEC579A41}"/>
              </a:ext>
            </a:extLst>
          </p:cNvPr>
          <p:cNvSpPr txBox="1"/>
          <p:nvPr/>
        </p:nvSpPr>
        <p:spPr>
          <a:xfrm>
            <a:off x="585002" y="3435661"/>
            <a:ext cx="2894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5A8BB-A321-4053-8133-61428C92B1A3}"/>
              </a:ext>
            </a:extLst>
          </p:cNvPr>
          <p:cNvSpPr txBox="1"/>
          <p:nvPr/>
        </p:nvSpPr>
        <p:spPr>
          <a:xfrm>
            <a:off x="634697" y="2736149"/>
            <a:ext cx="3895687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1">
            <a:extLst>
              <a:ext uri="{FF2B5EF4-FFF2-40B4-BE49-F238E27FC236}">
                <a16:creationId xmlns:a16="http://schemas.microsoft.com/office/drawing/2014/main" id="{95C0C8D8-463A-42DB-B22C-E1F004D6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260981"/>
              </p:ext>
            </p:extLst>
          </p:nvPr>
        </p:nvGraphicFramePr>
        <p:xfrm>
          <a:off x="3649902" y="1844374"/>
          <a:ext cx="4892198" cy="400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2">
            <a:extLst>
              <a:ext uri="{FF2B5EF4-FFF2-40B4-BE49-F238E27FC236}">
                <a16:creationId xmlns:a16="http://schemas.microsoft.com/office/drawing/2014/main" id="{1BABFDCF-69F3-4BE7-BF50-346D8F91AFB3}"/>
              </a:ext>
            </a:extLst>
          </p:cNvPr>
          <p:cNvGrpSpPr/>
          <p:nvPr/>
        </p:nvGrpSpPr>
        <p:grpSpPr>
          <a:xfrm>
            <a:off x="8750740" y="1910362"/>
            <a:ext cx="1296144" cy="475334"/>
            <a:chOff x="8536055" y="1721597"/>
            <a:chExt cx="1296144" cy="475334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E2CAA577-2DEA-4120-AF9A-0FC3FDFAB46D}"/>
                </a:ext>
              </a:extLst>
            </p:cNvPr>
            <p:cNvGrpSpPr/>
            <p:nvPr/>
          </p:nvGrpSpPr>
          <p:grpSpPr>
            <a:xfrm>
              <a:off x="8536055" y="1721597"/>
              <a:ext cx="1296144" cy="192651"/>
              <a:chOff x="7452320" y="1292132"/>
              <a:chExt cx="1296144" cy="192651"/>
            </a:xfrm>
          </p:grpSpPr>
          <p:sp>
            <p:nvSpPr>
              <p:cNvPr id="9" name="Rectangle 37">
                <a:extLst>
                  <a:ext uri="{FF2B5EF4-FFF2-40B4-BE49-F238E27FC236}">
                    <a16:creationId xmlns:a16="http://schemas.microsoft.com/office/drawing/2014/main" id="{13A4A609-5DE6-40A9-AC19-57282F357468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65B45F-AB45-4DB1-B768-68A6EF83BFC3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id="{1CFAADF2-5B38-43BE-BC81-1EC64878B9FC}"/>
                </a:ext>
              </a:extLst>
            </p:cNvPr>
            <p:cNvGrpSpPr/>
            <p:nvPr/>
          </p:nvGrpSpPr>
          <p:grpSpPr>
            <a:xfrm>
              <a:off x="8536055" y="2004280"/>
              <a:ext cx="1296144" cy="192651"/>
              <a:chOff x="7452320" y="1292132"/>
              <a:chExt cx="1296144" cy="192651"/>
            </a:xfrm>
          </p:grpSpPr>
          <p:sp>
            <p:nvSpPr>
              <p:cNvPr id="7" name="Rectangle 35">
                <a:extLst>
                  <a:ext uri="{FF2B5EF4-FFF2-40B4-BE49-F238E27FC236}">
                    <a16:creationId xmlns:a16="http://schemas.microsoft.com/office/drawing/2014/main" id="{BB06A8E6-2D7B-46D8-9968-87910F438B08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D282C-9ED5-423D-8F15-7EC26EC23C17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id="{95D0057F-C101-4114-A328-5A75CAE1634E}"/>
              </a:ext>
            </a:extLst>
          </p:cNvPr>
          <p:cNvGrpSpPr/>
          <p:nvPr/>
        </p:nvGrpSpPr>
        <p:grpSpPr>
          <a:xfrm>
            <a:off x="938323" y="5614666"/>
            <a:ext cx="1445619" cy="558364"/>
            <a:chOff x="5210294" y="823566"/>
            <a:chExt cx="1477882" cy="4023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C95D14-0102-4FE4-BD84-D30831CA5B60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762E9-DE16-4F5E-9287-F63E0319827B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2018</a:t>
              </a:r>
            </a:p>
          </p:txBody>
        </p: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id="{A1574C49-C957-429D-AF38-5CB35CBB19F1}"/>
              </a:ext>
            </a:extLst>
          </p:cNvPr>
          <p:cNvGrpSpPr/>
          <p:nvPr/>
        </p:nvGrpSpPr>
        <p:grpSpPr>
          <a:xfrm>
            <a:off x="3157099" y="5614666"/>
            <a:ext cx="1445619" cy="558364"/>
            <a:chOff x="5210294" y="823566"/>
            <a:chExt cx="1477882" cy="402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C18156-DB5C-4197-AD8B-4D74CEFCAB35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A2AD3D-BF53-45ED-961F-F1939F35123B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2019</a:t>
              </a:r>
            </a:p>
          </p:txBody>
        </p:sp>
      </p:grpSp>
      <p:grpSp>
        <p:nvGrpSpPr>
          <p:cNvPr id="17" name="Group 65">
            <a:extLst>
              <a:ext uri="{FF2B5EF4-FFF2-40B4-BE49-F238E27FC236}">
                <a16:creationId xmlns:a16="http://schemas.microsoft.com/office/drawing/2014/main" id="{2C37569E-8B16-4F22-91EB-1D184C320246}"/>
              </a:ext>
            </a:extLst>
          </p:cNvPr>
          <p:cNvGrpSpPr/>
          <p:nvPr/>
        </p:nvGrpSpPr>
        <p:grpSpPr>
          <a:xfrm>
            <a:off x="5375875" y="5614666"/>
            <a:ext cx="1445619" cy="558364"/>
            <a:chOff x="5210294" y="823566"/>
            <a:chExt cx="1477882" cy="4023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195054-F2D2-4A9D-89A6-729C84AB220A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F8D90A-1981-4FC0-9131-582CC71D0CEE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</a:p>
          </p:txBody>
        </p:sp>
      </p:grpSp>
      <p:grpSp>
        <p:nvGrpSpPr>
          <p:cNvPr id="20" name="Group 68">
            <a:extLst>
              <a:ext uri="{FF2B5EF4-FFF2-40B4-BE49-F238E27FC236}">
                <a16:creationId xmlns:a16="http://schemas.microsoft.com/office/drawing/2014/main" id="{0CD39BD4-C534-4AD7-912B-8DDAFFC04D69}"/>
              </a:ext>
            </a:extLst>
          </p:cNvPr>
          <p:cNvGrpSpPr/>
          <p:nvPr/>
        </p:nvGrpSpPr>
        <p:grpSpPr>
          <a:xfrm>
            <a:off x="7594651" y="5614666"/>
            <a:ext cx="1445619" cy="558364"/>
            <a:chOff x="5210294" y="823566"/>
            <a:chExt cx="1477882" cy="4023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2FE81C-D732-401D-8506-87863C4FC1F4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F8938-F876-45E5-A8D7-BC585903429A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2021</a:t>
              </a:r>
            </a:p>
          </p:txBody>
        </p:sp>
      </p:grpSp>
      <p:grpSp>
        <p:nvGrpSpPr>
          <p:cNvPr id="23" name="Group 71">
            <a:extLst>
              <a:ext uri="{FF2B5EF4-FFF2-40B4-BE49-F238E27FC236}">
                <a16:creationId xmlns:a16="http://schemas.microsoft.com/office/drawing/2014/main" id="{CD7C983F-BBE9-4C05-846C-EC96B3610767}"/>
              </a:ext>
            </a:extLst>
          </p:cNvPr>
          <p:cNvGrpSpPr/>
          <p:nvPr/>
        </p:nvGrpSpPr>
        <p:grpSpPr>
          <a:xfrm>
            <a:off x="9813429" y="5614666"/>
            <a:ext cx="1445619" cy="558364"/>
            <a:chOff x="5210294" y="823566"/>
            <a:chExt cx="1477882" cy="4023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7CC229-22DE-459A-ADB4-5E2B3327D97A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3FC18F-CB9D-454D-9FCA-6D8CD7F791EA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</a:t>
              </a:r>
            </a:p>
          </p:txBody>
        </p:sp>
      </p:grpSp>
      <p:grpSp>
        <p:nvGrpSpPr>
          <p:cNvPr id="26" name="Group 74">
            <a:extLst>
              <a:ext uri="{FF2B5EF4-FFF2-40B4-BE49-F238E27FC236}">
                <a16:creationId xmlns:a16="http://schemas.microsoft.com/office/drawing/2014/main" id="{78225199-209F-42EB-AECA-70BB8F72B978}"/>
              </a:ext>
            </a:extLst>
          </p:cNvPr>
          <p:cNvGrpSpPr/>
          <p:nvPr/>
        </p:nvGrpSpPr>
        <p:grpSpPr>
          <a:xfrm>
            <a:off x="3687960" y="1854994"/>
            <a:ext cx="1397738" cy="1093211"/>
            <a:chOff x="4147752" y="550769"/>
            <a:chExt cx="1397738" cy="1093211"/>
          </a:xfrm>
        </p:grpSpPr>
        <p:sp>
          <p:nvSpPr>
            <p:cNvPr id="27" name="Flowchart: Extract 10">
              <a:extLst>
                <a:ext uri="{FF2B5EF4-FFF2-40B4-BE49-F238E27FC236}">
                  <a16:creationId xmlns:a16="http://schemas.microsoft.com/office/drawing/2014/main" id="{A5477D84-037C-4594-8E67-628AB3601EC3}"/>
                </a:ext>
              </a:extLst>
            </p:cNvPr>
            <p:cNvSpPr/>
            <p:nvPr/>
          </p:nvSpPr>
          <p:spPr>
            <a:xfrm rot="5400000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919CEB-2E4A-42A0-935D-9DBA7B590176}"/>
                </a:ext>
              </a:extLst>
            </p:cNvPr>
            <p:cNvSpPr txBox="1"/>
            <p:nvPr/>
          </p:nvSpPr>
          <p:spPr>
            <a:xfrm>
              <a:off x="4176648" y="952500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474D1811-2EDF-46B5-9243-156C3E89C7A5}"/>
              </a:ext>
            </a:extLst>
          </p:cNvPr>
          <p:cNvGrpSpPr/>
          <p:nvPr/>
        </p:nvGrpSpPr>
        <p:grpSpPr>
          <a:xfrm>
            <a:off x="5272136" y="2916118"/>
            <a:ext cx="1627514" cy="2579391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9C41DF-7784-478B-BB62-B6E309E461B1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8D4E17BB-BF8C-465F-89A3-2AA24A026569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6" name="Rounded Rectangle 10">
                <a:extLst>
                  <a:ext uri="{FF2B5EF4-FFF2-40B4-BE49-F238E27FC236}">
                    <a16:creationId xmlns:a16="http://schemas.microsoft.com/office/drawing/2014/main" id="{5ED2C188-1E94-487E-B611-CFCD7ECDD4F6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34">
                <a:extLst>
                  <a:ext uri="{FF2B5EF4-FFF2-40B4-BE49-F238E27FC236}">
                    <a16:creationId xmlns:a16="http://schemas.microsoft.com/office/drawing/2014/main" id="{A7E0E27B-0D97-4728-B5CA-C1D16A2880B5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id="{8E2022F7-AAAC-4EF6-918B-71852ADF05D3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Hexagon 15">
            <a:extLst>
              <a:ext uri="{FF2B5EF4-FFF2-40B4-BE49-F238E27FC236}">
                <a16:creationId xmlns:a16="http://schemas.microsoft.com/office/drawing/2014/main" id="{23E0B26B-9041-4FF6-BDBF-4C3E6730E7A3}"/>
              </a:ext>
            </a:extLst>
          </p:cNvPr>
          <p:cNvSpPr/>
          <p:nvPr/>
        </p:nvSpPr>
        <p:spPr>
          <a:xfrm>
            <a:off x="7017826" y="1948454"/>
            <a:ext cx="918502" cy="918502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Hexagon 61">
            <a:extLst>
              <a:ext uri="{FF2B5EF4-FFF2-40B4-BE49-F238E27FC236}">
                <a16:creationId xmlns:a16="http://schemas.microsoft.com/office/drawing/2014/main" id="{2F706734-8DA2-410E-9F15-779501AFBCAA}"/>
              </a:ext>
            </a:extLst>
          </p:cNvPr>
          <p:cNvSpPr/>
          <p:nvPr/>
        </p:nvSpPr>
        <p:spPr>
          <a:xfrm>
            <a:off x="7568372" y="3457964"/>
            <a:ext cx="918502" cy="918502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Hexagon 62">
            <a:extLst>
              <a:ext uri="{FF2B5EF4-FFF2-40B4-BE49-F238E27FC236}">
                <a16:creationId xmlns:a16="http://schemas.microsoft.com/office/drawing/2014/main" id="{F0401EB7-6B5F-47BE-9C9B-8334F3D86B19}"/>
              </a:ext>
            </a:extLst>
          </p:cNvPr>
          <p:cNvSpPr/>
          <p:nvPr/>
        </p:nvSpPr>
        <p:spPr>
          <a:xfrm>
            <a:off x="7017826" y="4966751"/>
            <a:ext cx="918502" cy="918502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Hexagon 64">
            <a:extLst>
              <a:ext uri="{FF2B5EF4-FFF2-40B4-BE49-F238E27FC236}">
                <a16:creationId xmlns:a16="http://schemas.microsoft.com/office/drawing/2014/main" id="{FDE4C641-7905-48AB-A3B7-59B2E88686D5}"/>
              </a:ext>
            </a:extLst>
          </p:cNvPr>
          <p:cNvSpPr/>
          <p:nvPr/>
        </p:nvSpPr>
        <p:spPr>
          <a:xfrm flipH="1">
            <a:off x="4366492" y="1947010"/>
            <a:ext cx="918502" cy="918502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Hexagon 65">
            <a:extLst>
              <a:ext uri="{FF2B5EF4-FFF2-40B4-BE49-F238E27FC236}">
                <a16:creationId xmlns:a16="http://schemas.microsoft.com/office/drawing/2014/main" id="{E3C87B40-8439-472E-8D76-545A7962FE19}"/>
              </a:ext>
            </a:extLst>
          </p:cNvPr>
          <p:cNvSpPr/>
          <p:nvPr/>
        </p:nvSpPr>
        <p:spPr>
          <a:xfrm flipH="1">
            <a:off x="3741856" y="3456520"/>
            <a:ext cx="918502" cy="918502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Hexagon 66">
            <a:extLst>
              <a:ext uri="{FF2B5EF4-FFF2-40B4-BE49-F238E27FC236}">
                <a16:creationId xmlns:a16="http://schemas.microsoft.com/office/drawing/2014/main" id="{43DC3687-2B52-40D1-ACEC-52478C682333}"/>
              </a:ext>
            </a:extLst>
          </p:cNvPr>
          <p:cNvSpPr/>
          <p:nvPr/>
        </p:nvSpPr>
        <p:spPr>
          <a:xfrm flipH="1">
            <a:off x="4366492" y="4966751"/>
            <a:ext cx="918502" cy="918502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B52AD-8DAE-404A-BCC5-68B95925D54A}"/>
              </a:ext>
            </a:extLst>
          </p:cNvPr>
          <p:cNvSpPr txBox="1"/>
          <p:nvPr/>
        </p:nvSpPr>
        <p:spPr>
          <a:xfrm>
            <a:off x="5431903" y="3523853"/>
            <a:ext cx="1296144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178E2E32-026C-42AE-8AB0-2240511A3805}"/>
              </a:ext>
            </a:extLst>
          </p:cNvPr>
          <p:cNvGrpSpPr/>
          <p:nvPr/>
        </p:nvGrpSpPr>
        <p:grpSpPr>
          <a:xfrm>
            <a:off x="8225004" y="1957979"/>
            <a:ext cx="2730210" cy="924286"/>
            <a:chOff x="6485792" y="1416761"/>
            <a:chExt cx="1923961" cy="9242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4F5412-9C53-4729-97C9-E199A8AD889E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BE6ADC-372F-4D8B-A17C-85E00C521BD3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id="{7D1B461F-100E-45A1-B9FD-E13F84FC2C94}"/>
              </a:ext>
            </a:extLst>
          </p:cNvPr>
          <p:cNvGrpSpPr/>
          <p:nvPr/>
        </p:nvGrpSpPr>
        <p:grpSpPr>
          <a:xfrm>
            <a:off x="8776736" y="3465329"/>
            <a:ext cx="2730210" cy="924286"/>
            <a:chOff x="6485792" y="1416761"/>
            <a:chExt cx="1923961" cy="9242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F08470-BCC0-40D9-8806-645FB59D7D1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15B4CA-16DF-40A5-B06C-F3C5107AE672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45">
            <a:extLst>
              <a:ext uri="{FF2B5EF4-FFF2-40B4-BE49-F238E27FC236}">
                <a16:creationId xmlns:a16="http://schemas.microsoft.com/office/drawing/2014/main" id="{80528C5C-C638-4403-B3D2-2B7E997C416D}"/>
              </a:ext>
            </a:extLst>
          </p:cNvPr>
          <p:cNvGrpSpPr/>
          <p:nvPr/>
        </p:nvGrpSpPr>
        <p:grpSpPr>
          <a:xfrm>
            <a:off x="8225004" y="4982323"/>
            <a:ext cx="2730210" cy="924286"/>
            <a:chOff x="6485792" y="1416761"/>
            <a:chExt cx="1923961" cy="9242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F8C8E8-BE31-44C4-9CB1-54C1481B470A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4F8855-94E0-43AD-8475-9F23DA17FC17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id="{BA2F85EA-9C07-43C0-BAFE-C5848B99F8C4}"/>
              </a:ext>
            </a:extLst>
          </p:cNvPr>
          <p:cNvGrpSpPr/>
          <p:nvPr/>
        </p:nvGrpSpPr>
        <p:grpSpPr>
          <a:xfrm>
            <a:off x="1362810" y="1957979"/>
            <a:ext cx="2730210" cy="924286"/>
            <a:chOff x="6485792" y="1416761"/>
            <a:chExt cx="1923961" cy="9242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63FD38-189E-464A-8AEF-78B7E1D3B9CC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480EBF-6FAA-4615-9178-C0EB34ADC982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id="{4BB5E117-5C82-4C89-BF8D-7F179E83DE3A}"/>
              </a:ext>
            </a:extLst>
          </p:cNvPr>
          <p:cNvGrpSpPr/>
          <p:nvPr/>
        </p:nvGrpSpPr>
        <p:grpSpPr>
          <a:xfrm>
            <a:off x="737810" y="3465329"/>
            <a:ext cx="2730210" cy="924286"/>
            <a:chOff x="6485792" y="1416761"/>
            <a:chExt cx="1923961" cy="9242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8E364-3DF2-493F-88D3-0F5CCB77A119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B33009-E594-416F-8ED5-FC498A3E07A9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54">
            <a:extLst>
              <a:ext uri="{FF2B5EF4-FFF2-40B4-BE49-F238E27FC236}">
                <a16:creationId xmlns:a16="http://schemas.microsoft.com/office/drawing/2014/main" id="{D3531B89-7112-495A-9901-53FCA645850E}"/>
              </a:ext>
            </a:extLst>
          </p:cNvPr>
          <p:cNvGrpSpPr/>
          <p:nvPr/>
        </p:nvGrpSpPr>
        <p:grpSpPr>
          <a:xfrm>
            <a:off x="1362810" y="4982323"/>
            <a:ext cx="2730210" cy="924286"/>
            <a:chOff x="6485792" y="1416761"/>
            <a:chExt cx="1923961" cy="9242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50E468-E312-469A-9FFB-069407705EFA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C1DCAD-B01D-454F-AA0A-16715461EAFA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75BD4391-CAD0-4FAB-9848-481C5FFA8297}"/>
              </a:ext>
            </a:extLst>
          </p:cNvPr>
          <p:cNvSpPr/>
          <p:nvPr/>
        </p:nvSpPr>
        <p:spPr>
          <a:xfrm flipH="1">
            <a:off x="4030914" y="375331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B16C2041-94E3-4046-A454-52A2065C995C}"/>
              </a:ext>
            </a:extLst>
          </p:cNvPr>
          <p:cNvSpPr/>
          <p:nvPr/>
        </p:nvSpPr>
        <p:spPr>
          <a:xfrm>
            <a:off x="7879178" y="375331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6133BE79-B574-4C0D-9A39-F05358AE57CE}"/>
              </a:ext>
            </a:extLst>
          </p:cNvPr>
          <p:cNvSpPr/>
          <p:nvPr/>
        </p:nvSpPr>
        <p:spPr>
          <a:xfrm>
            <a:off x="4662921" y="224845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4429B83F-5FB8-4A34-B9B4-242F997C3B28}"/>
              </a:ext>
            </a:extLst>
          </p:cNvPr>
          <p:cNvSpPr/>
          <p:nvPr/>
        </p:nvSpPr>
        <p:spPr>
          <a:xfrm>
            <a:off x="7314702" y="5254137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Donut 39">
            <a:extLst>
              <a:ext uri="{FF2B5EF4-FFF2-40B4-BE49-F238E27FC236}">
                <a16:creationId xmlns:a16="http://schemas.microsoft.com/office/drawing/2014/main" id="{08436396-1D5A-4BA0-B655-550AFB60EB5F}"/>
              </a:ext>
            </a:extLst>
          </p:cNvPr>
          <p:cNvSpPr/>
          <p:nvPr/>
        </p:nvSpPr>
        <p:spPr>
          <a:xfrm>
            <a:off x="7268838" y="22147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F2C86F4B-C07E-47A8-9F79-7B3183241A30}"/>
              </a:ext>
            </a:extLst>
          </p:cNvPr>
          <p:cNvSpPr/>
          <p:nvPr/>
        </p:nvSpPr>
        <p:spPr>
          <a:xfrm>
            <a:off x="4724677" y="5208929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B7417F-8DB1-4FBB-880D-7B12A525299D}"/>
              </a:ext>
            </a:extLst>
          </p:cNvPr>
          <p:cNvSpPr txBox="1"/>
          <p:nvPr/>
        </p:nvSpPr>
        <p:spPr>
          <a:xfrm>
            <a:off x="10134267" y="5690714"/>
            <a:ext cx="179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Portfolio Designed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D872A2-2F94-4F5A-9D93-B5959D563F15}"/>
              </a:ext>
            </a:extLst>
          </p:cNvPr>
          <p:cNvSpPr/>
          <p:nvPr/>
        </p:nvSpPr>
        <p:spPr>
          <a:xfrm>
            <a:off x="2852738" y="2828925"/>
            <a:ext cx="6486525" cy="17526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73D37-E6C0-439E-A18E-354246D80E91}"/>
              </a:ext>
            </a:extLst>
          </p:cNvPr>
          <p:cNvSpPr txBox="1"/>
          <p:nvPr/>
        </p:nvSpPr>
        <p:spPr>
          <a:xfrm>
            <a:off x="3471800" y="3105060"/>
            <a:ext cx="524840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C95F52C-EB72-432A-89FD-607D9A663E8F}"/>
              </a:ext>
            </a:extLst>
          </p:cNvPr>
          <p:cNvGrpSpPr/>
          <p:nvPr/>
        </p:nvGrpSpPr>
        <p:grpSpPr>
          <a:xfrm flipH="1">
            <a:off x="3560794" y="719543"/>
            <a:ext cx="5024770" cy="4430455"/>
            <a:chOff x="2027268" y="1259074"/>
            <a:chExt cx="5024770" cy="4430455"/>
          </a:xfrm>
        </p:grpSpPr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2ED59F26-DEBC-4532-9AF7-6AB1B6E91F47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AD182593-E55F-41C9-B087-AF0ABE1C6CEA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B7E1F91-3DE6-4468-AF77-3E0D3169EF66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04F2EE5-123B-4D71-8C31-F5F5AC490A79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3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F6C9C154-82FB-4C89-8728-A6B2179EC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886D98E-C65D-4256-A162-DABA1FCDE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FBC380-BAFC-4159-A322-C8AD7BCCCA24}"/>
              </a:ext>
            </a:extLst>
          </p:cNvPr>
          <p:cNvGrpSpPr/>
          <p:nvPr/>
        </p:nvGrpSpPr>
        <p:grpSpPr>
          <a:xfrm>
            <a:off x="3225207" y="1655645"/>
            <a:ext cx="2258963" cy="1107996"/>
            <a:chOff x="6210996" y="1433695"/>
            <a:chExt cx="1493001" cy="7882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BEDD6-CD3F-4893-86FA-8308AE3B34B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79C4F5-A55B-4C8C-8857-B157E1D4F218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1A58A7-043C-4FD9-B404-0CA461AD87B2}"/>
              </a:ext>
            </a:extLst>
          </p:cNvPr>
          <p:cNvGrpSpPr/>
          <p:nvPr/>
        </p:nvGrpSpPr>
        <p:grpSpPr>
          <a:xfrm>
            <a:off x="6644486" y="1655645"/>
            <a:ext cx="2258963" cy="1107996"/>
            <a:chOff x="6210996" y="1433695"/>
            <a:chExt cx="1493001" cy="7882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03D80-ACFA-4FA1-AD4E-0369895AC050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3E20A5-1D35-420E-927A-35E0B2D0711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8767EC-2692-4D26-B7FD-41C2B5CE5F99}"/>
              </a:ext>
            </a:extLst>
          </p:cNvPr>
          <p:cNvGrpSpPr/>
          <p:nvPr/>
        </p:nvGrpSpPr>
        <p:grpSpPr>
          <a:xfrm>
            <a:off x="857811" y="3466511"/>
            <a:ext cx="2876315" cy="923331"/>
            <a:chOff x="6210996" y="1433695"/>
            <a:chExt cx="1493001" cy="6568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296923-F16A-4C3A-961F-F006002F0408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5FC531-E0F8-44DB-AEE9-674CC50CCAC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5415AF-FA8D-490B-8EBF-ECA13F96917D}"/>
              </a:ext>
            </a:extLst>
          </p:cNvPr>
          <p:cNvGrpSpPr/>
          <p:nvPr/>
        </p:nvGrpSpPr>
        <p:grpSpPr>
          <a:xfrm>
            <a:off x="7032105" y="5051352"/>
            <a:ext cx="2876315" cy="923331"/>
            <a:chOff x="6210996" y="1433695"/>
            <a:chExt cx="1493001" cy="6568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75B33-0EFA-4B19-85D7-866EE33BA8B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3C0199-9060-4608-8C36-401BC24A29AE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B3E965-ABE5-4DB5-A36F-08ABD0AD350D}"/>
              </a:ext>
            </a:extLst>
          </p:cNvPr>
          <p:cNvGrpSpPr/>
          <p:nvPr/>
        </p:nvGrpSpPr>
        <p:grpSpPr>
          <a:xfrm>
            <a:off x="2062265" y="5051352"/>
            <a:ext cx="3097633" cy="923331"/>
            <a:chOff x="6210996" y="1433695"/>
            <a:chExt cx="1493001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278E67-141D-4DDC-A1D0-B09F904453A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674E20-1B77-4092-A6CA-EF2FC7C659A5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DDFB0A-40D1-4BB8-A663-27E46F84849B}"/>
              </a:ext>
            </a:extLst>
          </p:cNvPr>
          <p:cNvGrpSpPr/>
          <p:nvPr/>
        </p:nvGrpSpPr>
        <p:grpSpPr>
          <a:xfrm>
            <a:off x="8398038" y="3466511"/>
            <a:ext cx="2876321" cy="923331"/>
            <a:chOff x="6210996" y="1433695"/>
            <a:chExt cx="1493001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9213DB-774E-4E36-81AD-3171A70EA5A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D757B9-DB16-48CA-BFCB-A40E5F22F88B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Parallelogram 30">
            <a:extLst>
              <a:ext uri="{FF2B5EF4-FFF2-40B4-BE49-F238E27FC236}">
                <a16:creationId xmlns:a16="http://schemas.microsoft.com/office/drawing/2014/main" id="{6631E696-5575-41AF-A0E0-1B3A00B0CA8F}"/>
              </a:ext>
            </a:extLst>
          </p:cNvPr>
          <p:cNvSpPr/>
          <p:nvPr/>
        </p:nvSpPr>
        <p:spPr>
          <a:xfrm flipH="1">
            <a:off x="7432175" y="3358154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676917EF-1CCB-47B4-A8A9-68E01822BB7B}"/>
              </a:ext>
            </a:extLst>
          </p:cNvPr>
          <p:cNvSpPr/>
          <p:nvPr/>
        </p:nvSpPr>
        <p:spPr>
          <a:xfrm rot="2700000">
            <a:off x="5210794" y="421084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8857B0C3-A369-47BB-A761-34B1D71F85E6}"/>
              </a:ext>
            </a:extLst>
          </p:cNvPr>
          <p:cNvSpPr/>
          <p:nvPr/>
        </p:nvSpPr>
        <p:spPr>
          <a:xfrm>
            <a:off x="6581542" y="429459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AFC2D95F-2FEB-436B-9BDE-923DB6CB72A8}"/>
              </a:ext>
            </a:extLst>
          </p:cNvPr>
          <p:cNvSpPr>
            <a:spLocks noChangeAspect="1"/>
          </p:cNvSpPr>
          <p:nvPr/>
        </p:nvSpPr>
        <p:spPr>
          <a:xfrm rot="9900000">
            <a:off x="4345097" y="336166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E53AF4-18C3-4C26-BE2F-DA1DED533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6" name="타원 14">
            <a:extLst>
              <a:ext uri="{FF2B5EF4-FFF2-40B4-BE49-F238E27FC236}">
                <a16:creationId xmlns:a16="http://schemas.microsoft.com/office/drawing/2014/main" id="{35956700-5FFB-4650-9761-9A5F86A70BB6}"/>
              </a:ext>
            </a:extLst>
          </p:cNvPr>
          <p:cNvSpPr/>
          <p:nvPr/>
        </p:nvSpPr>
        <p:spPr>
          <a:xfrm>
            <a:off x="991898" y="4642374"/>
            <a:ext cx="388504" cy="38850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18">
            <a:extLst>
              <a:ext uri="{FF2B5EF4-FFF2-40B4-BE49-F238E27FC236}">
                <a16:creationId xmlns:a16="http://schemas.microsoft.com/office/drawing/2014/main" id="{1B3A5398-9535-48AC-BE07-F64266329DA2}"/>
              </a:ext>
            </a:extLst>
          </p:cNvPr>
          <p:cNvSpPr/>
          <p:nvPr/>
        </p:nvSpPr>
        <p:spPr>
          <a:xfrm>
            <a:off x="5006151" y="4938126"/>
            <a:ext cx="388504" cy="38850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21">
            <a:extLst>
              <a:ext uri="{FF2B5EF4-FFF2-40B4-BE49-F238E27FC236}">
                <a16:creationId xmlns:a16="http://schemas.microsoft.com/office/drawing/2014/main" id="{F96BFD1C-2D1D-409C-A037-876A61EF311C}"/>
              </a:ext>
            </a:extLst>
          </p:cNvPr>
          <p:cNvSpPr/>
          <p:nvPr/>
        </p:nvSpPr>
        <p:spPr>
          <a:xfrm>
            <a:off x="9037132" y="4642374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7C8AB6DF-7877-494D-96AA-82CFB7BEFBB5}"/>
              </a:ext>
            </a:extLst>
          </p:cNvPr>
          <p:cNvSpPr txBox="1">
            <a:spLocks/>
          </p:cNvSpPr>
          <p:nvPr/>
        </p:nvSpPr>
        <p:spPr>
          <a:xfrm>
            <a:off x="1383124" y="4656606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4B086961-E61B-4551-AC36-7BFFCEA0EF18}"/>
              </a:ext>
            </a:extLst>
          </p:cNvPr>
          <p:cNvSpPr txBox="1">
            <a:spLocks/>
          </p:cNvSpPr>
          <p:nvPr/>
        </p:nvSpPr>
        <p:spPr>
          <a:xfrm>
            <a:off x="5416428" y="4952358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22BA88F-8C59-47D6-B215-03D4C7844FC9}"/>
              </a:ext>
            </a:extLst>
          </p:cNvPr>
          <p:cNvSpPr txBox="1">
            <a:spLocks/>
          </p:cNvSpPr>
          <p:nvPr/>
        </p:nvSpPr>
        <p:spPr>
          <a:xfrm>
            <a:off x="9447408" y="4656606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E60ED172-994A-4AE3-AC8C-805EA6A88008}"/>
              </a:ext>
            </a:extLst>
          </p:cNvPr>
          <p:cNvSpPr/>
          <p:nvPr/>
        </p:nvSpPr>
        <p:spPr>
          <a:xfrm flipV="1">
            <a:off x="1312752" y="5599266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1">
            <a:extLst>
              <a:ext uri="{FF2B5EF4-FFF2-40B4-BE49-F238E27FC236}">
                <a16:creationId xmlns:a16="http://schemas.microsoft.com/office/drawing/2014/main" id="{A73A4C7E-077D-4AB6-AB17-092423199D56}"/>
              </a:ext>
            </a:extLst>
          </p:cNvPr>
          <p:cNvSpPr/>
          <p:nvPr/>
        </p:nvSpPr>
        <p:spPr>
          <a:xfrm flipV="1">
            <a:off x="1312752" y="624733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EB480CB0-2487-4044-BAC7-737BB40A7678}"/>
              </a:ext>
            </a:extLst>
          </p:cNvPr>
          <p:cNvSpPr txBox="1">
            <a:spLocks/>
          </p:cNvSpPr>
          <p:nvPr/>
        </p:nvSpPr>
        <p:spPr>
          <a:xfrm>
            <a:off x="1312752" y="5726623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21A8B66-495C-4023-8B79-DC7A86A835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815F1F19-02DA-4832-BBEE-1F981A95F1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BC86DD0C-7351-4187-AE7E-94626AAFC0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65">
            <a:extLst>
              <a:ext uri="{FF2B5EF4-FFF2-40B4-BE49-F238E27FC236}">
                <a16:creationId xmlns:a16="http://schemas.microsoft.com/office/drawing/2014/main" id="{12A21E15-0FE4-404B-8286-496C3413FD67}"/>
              </a:ext>
            </a:extLst>
          </p:cNvPr>
          <p:cNvGrpSpPr/>
          <p:nvPr/>
        </p:nvGrpSpPr>
        <p:grpSpPr>
          <a:xfrm>
            <a:off x="2646486" y="5346608"/>
            <a:ext cx="6894054" cy="892884"/>
            <a:chOff x="910640" y="3141175"/>
            <a:chExt cx="1527408" cy="1415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A81E19-D9C9-4267-B35A-F5EE6F492A1A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5BCB43-7AE7-4653-A38E-868E739AC78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BA32CF9E-7C02-4DC1-9414-1030EA78CDB1}"/>
              </a:ext>
            </a:extLst>
          </p:cNvPr>
          <p:cNvCxnSpPr/>
          <p:nvPr/>
        </p:nvCxnSpPr>
        <p:spPr>
          <a:xfrm flipH="1">
            <a:off x="6090650" y="3232549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2">
            <a:extLst>
              <a:ext uri="{FF2B5EF4-FFF2-40B4-BE49-F238E27FC236}">
                <a16:creationId xmlns:a16="http://schemas.microsoft.com/office/drawing/2014/main" id="{6358B95D-53F2-4706-9CEC-63C2B3AB6BD9}"/>
              </a:ext>
            </a:extLst>
          </p:cNvPr>
          <p:cNvGrpSpPr/>
          <p:nvPr/>
        </p:nvGrpSpPr>
        <p:grpSpPr>
          <a:xfrm>
            <a:off x="8256240" y="1935734"/>
            <a:ext cx="3200137" cy="892884"/>
            <a:chOff x="910640" y="3141175"/>
            <a:chExt cx="1527408" cy="141522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EE31D00-55E8-40BB-9737-BA39BA6900DF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5E0AA6-5460-4F81-9D94-E1CD5FAEA603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65">
            <a:extLst>
              <a:ext uri="{FF2B5EF4-FFF2-40B4-BE49-F238E27FC236}">
                <a16:creationId xmlns:a16="http://schemas.microsoft.com/office/drawing/2014/main" id="{28B39307-6AA6-414C-A436-BBF010B27FA4}"/>
              </a:ext>
            </a:extLst>
          </p:cNvPr>
          <p:cNvGrpSpPr/>
          <p:nvPr/>
        </p:nvGrpSpPr>
        <p:grpSpPr>
          <a:xfrm>
            <a:off x="7968208" y="3495721"/>
            <a:ext cx="3200137" cy="892884"/>
            <a:chOff x="910640" y="3141175"/>
            <a:chExt cx="1527408" cy="1415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827D01-67E0-4DB3-A36B-4A975D514E27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53354F-2363-44B4-BBB1-D5E4D7B24953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</a:p>
          </p:txBody>
        </p:sp>
      </p:grpSp>
      <p:grpSp>
        <p:nvGrpSpPr>
          <p:cNvPr id="48" name="Group 68">
            <a:extLst>
              <a:ext uri="{FF2B5EF4-FFF2-40B4-BE49-F238E27FC236}">
                <a16:creationId xmlns:a16="http://schemas.microsoft.com/office/drawing/2014/main" id="{48787A87-187C-4D68-B91C-B4229C26A51F}"/>
              </a:ext>
            </a:extLst>
          </p:cNvPr>
          <p:cNvGrpSpPr/>
          <p:nvPr/>
        </p:nvGrpSpPr>
        <p:grpSpPr>
          <a:xfrm>
            <a:off x="807632" y="1935732"/>
            <a:ext cx="3200136" cy="892885"/>
            <a:chOff x="910640" y="3141173"/>
            <a:chExt cx="1527408" cy="141522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E3A290-1778-4091-A337-2ACACEB97F05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26E2EF-F31B-43B9-AED1-7D148CE77746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71">
            <a:extLst>
              <a:ext uri="{FF2B5EF4-FFF2-40B4-BE49-F238E27FC236}">
                <a16:creationId xmlns:a16="http://schemas.microsoft.com/office/drawing/2014/main" id="{178ABA03-AF69-423B-BE7D-49809A6F115C}"/>
              </a:ext>
            </a:extLst>
          </p:cNvPr>
          <p:cNvGrpSpPr/>
          <p:nvPr/>
        </p:nvGrpSpPr>
        <p:grpSpPr>
          <a:xfrm>
            <a:off x="1023656" y="3495718"/>
            <a:ext cx="3200136" cy="892885"/>
            <a:chOff x="910640" y="3141173"/>
            <a:chExt cx="1527408" cy="14152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B17653-D1C8-4C41-A9C9-44FF9AE46AAB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AD6766-2CE3-414E-B9BC-FDA8857E375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Oval 56">
            <a:extLst>
              <a:ext uri="{FF2B5EF4-FFF2-40B4-BE49-F238E27FC236}">
                <a16:creationId xmlns:a16="http://schemas.microsoft.com/office/drawing/2014/main" id="{AD8BCEE0-2299-4D95-AE3E-45E1C578896D}"/>
              </a:ext>
            </a:extLst>
          </p:cNvPr>
          <p:cNvSpPr/>
          <p:nvPr/>
        </p:nvSpPr>
        <p:spPr>
          <a:xfrm>
            <a:off x="5344711" y="2380519"/>
            <a:ext cx="1530516" cy="15305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Oval 57">
            <a:extLst>
              <a:ext uri="{FF2B5EF4-FFF2-40B4-BE49-F238E27FC236}">
                <a16:creationId xmlns:a16="http://schemas.microsoft.com/office/drawing/2014/main" id="{420A26A2-9F3D-4F75-AD65-67501D237C1F}"/>
              </a:ext>
            </a:extLst>
          </p:cNvPr>
          <p:cNvSpPr/>
          <p:nvPr/>
        </p:nvSpPr>
        <p:spPr>
          <a:xfrm>
            <a:off x="7076868" y="1846496"/>
            <a:ext cx="1071361" cy="10713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Oval 58">
            <a:extLst>
              <a:ext uri="{FF2B5EF4-FFF2-40B4-BE49-F238E27FC236}">
                <a16:creationId xmlns:a16="http://schemas.microsoft.com/office/drawing/2014/main" id="{8E9E8912-599E-4344-BCD5-400DA9898D64}"/>
              </a:ext>
            </a:extLst>
          </p:cNvPr>
          <p:cNvSpPr/>
          <p:nvPr/>
        </p:nvSpPr>
        <p:spPr>
          <a:xfrm>
            <a:off x="4043773" y="1846496"/>
            <a:ext cx="1071361" cy="1071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Oval 59">
            <a:extLst>
              <a:ext uri="{FF2B5EF4-FFF2-40B4-BE49-F238E27FC236}">
                <a16:creationId xmlns:a16="http://schemas.microsoft.com/office/drawing/2014/main" id="{E26C3B06-28E1-4EFD-B2DC-4AB12C68D663}"/>
              </a:ext>
            </a:extLst>
          </p:cNvPr>
          <p:cNvSpPr/>
          <p:nvPr/>
        </p:nvSpPr>
        <p:spPr>
          <a:xfrm>
            <a:off x="6976048" y="3495156"/>
            <a:ext cx="894015" cy="8940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Oval 60">
            <a:extLst>
              <a:ext uri="{FF2B5EF4-FFF2-40B4-BE49-F238E27FC236}">
                <a16:creationId xmlns:a16="http://schemas.microsoft.com/office/drawing/2014/main" id="{B9618BAD-9AEA-497F-9260-74833D7A048A}"/>
              </a:ext>
            </a:extLst>
          </p:cNvPr>
          <p:cNvSpPr/>
          <p:nvPr/>
        </p:nvSpPr>
        <p:spPr>
          <a:xfrm>
            <a:off x="4273350" y="3495156"/>
            <a:ext cx="894015" cy="8940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Oval 61">
            <a:extLst>
              <a:ext uri="{FF2B5EF4-FFF2-40B4-BE49-F238E27FC236}">
                <a16:creationId xmlns:a16="http://schemas.microsoft.com/office/drawing/2014/main" id="{B73F5DEF-3775-4CF2-BB9A-8C58C66C968E}"/>
              </a:ext>
            </a:extLst>
          </p:cNvPr>
          <p:cNvSpPr/>
          <p:nvPr/>
        </p:nvSpPr>
        <p:spPr>
          <a:xfrm>
            <a:off x="5689077" y="4295320"/>
            <a:ext cx="841784" cy="841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0" name="Straight Arrow Connector 77">
            <a:extLst>
              <a:ext uri="{FF2B5EF4-FFF2-40B4-BE49-F238E27FC236}">
                <a16:creationId xmlns:a16="http://schemas.microsoft.com/office/drawing/2014/main" id="{7F7693C7-2958-4400-BF3C-A6AE64E36F79}"/>
              </a:ext>
            </a:extLst>
          </p:cNvPr>
          <p:cNvCxnSpPr/>
          <p:nvPr/>
        </p:nvCxnSpPr>
        <p:spPr>
          <a:xfrm flipH="1" flipV="1">
            <a:off x="5153396" y="2664801"/>
            <a:ext cx="953928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8">
            <a:extLst>
              <a:ext uri="{FF2B5EF4-FFF2-40B4-BE49-F238E27FC236}">
                <a16:creationId xmlns:a16="http://schemas.microsoft.com/office/drawing/2014/main" id="{F7C1AE97-7B1B-4085-B742-3BBFE9E7086B}"/>
              </a:ext>
            </a:extLst>
          </p:cNvPr>
          <p:cNvCxnSpPr/>
          <p:nvPr/>
        </p:nvCxnSpPr>
        <p:spPr>
          <a:xfrm flipV="1">
            <a:off x="6134263" y="2664801"/>
            <a:ext cx="942604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51">
            <a:extLst>
              <a:ext uri="{FF2B5EF4-FFF2-40B4-BE49-F238E27FC236}">
                <a16:creationId xmlns:a16="http://schemas.microsoft.com/office/drawing/2014/main" id="{8B3BE12A-B0AC-4AE6-9294-C0492E4DC46A}"/>
              </a:ext>
            </a:extLst>
          </p:cNvPr>
          <p:cNvSpPr/>
          <p:nvPr/>
        </p:nvSpPr>
        <p:spPr>
          <a:xfrm>
            <a:off x="4373285" y="2222548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Rounded Rectangle 6">
            <a:extLst>
              <a:ext uri="{FF2B5EF4-FFF2-40B4-BE49-F238E27FC236}">
                <a16:creationId xmlns:a16="http://schemas.microsoft.com/office/drawing/2014/main" id="{779F0A07-61DB-4F23-8766-AD489E17B911}"/>
              </a:ext>
            </a:extLst>
          </p:cNvPr>
          <p:cNvSpPr/>
          <p:nvPr/>
        </p:nvSpPr>
        <p:spPr>
          <a:xfrm>
            <a:off x="4535888" y="3789462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Teardrop 1">
            <a:extLst>
              <a:ext uri="{FF2B5EF4-FFF2-40B4-BE49-F238E27FC236}">
                <a16:creationId xmlns:a16="http://schemas.microsoft.com/office/drawing/2014/main" id="{9E4C01F6-6397-4BED-99DA-8C9DDD99878B}"/>
              </a:ext>
            </a:extLst>
          </p:cNvPr>
          <p:cNvSpPr/>
          <p:nvPr/>
        </p:nvSpPr>
        <p:spPr>
          <a:xfrm rot="18805991">
            <a:off x="5909046" y="4517383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27">
            <a:extLst>
              <a:ext uri="{FF2B5EF4-FFF2-40B4-BE49-F238E27FC236}">
                <a16:creationId xmlns:a16="http://schemas.microsoft.com/office/drawing/2014/main" id="{A13476F6-67B7-48A3-9A94-B19DB577AEA5}"/>
              </a:ext>
            </a:extLst>
          </p:cNvPr>
          <p:cNvSpPr/>
          <p:nvPr/>
        </p:nvSpPr>
        <p:spPr>
          <a:xfrm>
            <a:off x="7404269" y="2199980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ounded Rectangle 7">
            <a:extLst>
              <a:ext uri="{FF2B5EF4-FFF2-40B4-BE49-F238E27FC236}">
                <a16:creationId xmlns:a16="http://schemas.microsoft.com/office/drawing/2014/main" id="{44745548-F5BD-439D-BF73-FF7D233C2589}"/>
              </a:ext>
            </a:extLst>
          </p:cNvPr>
          <p:cNvSpPr/>
          <p:nvPr/>
        </p:nvSpPr>
        <p:spPr>
          <a:xfrm>
            <a:off x="7262354" y="3773142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5" name="Graphic 33">
            <a:extLst>
              <a:ext uri="{FF2B5EF4-FFF2-40B4-BE49-F238E27FC236}">
                <a16:creationId xmlns:a16="http://schemas.microsoft.com/office/drawing/2014/main" id="{D0FF8A8D-EACA-4130-97FA-A264EB1E745E}"/>
              </a:ext>
            </a:extLst>
          </p:cNvPr>
          <p:cNvGrpSpPr/>
          <p:nvPr/>
        </p:nvGrpSpPr>
        <p:grpSpPr>
          <a:xfrm>
            <a:off x="5543743" y="2619731"/>
            <a:ext cx="1148688" cy="1062228"/>
            <a:chOff x="7424910" y="2405641"/>
            <a:chExt cx="1771650" cy="1638300"/>
          </a:xfrm>
          <a:solidFill>
            <a:schemeClr val="bg1"/>
          </a:solidFill>
        </p:grpSpPr>
        <p:sp>
          <p:nvSpPr>
            <p:cNvPr id="36" name="Freeform: Shape 140">
              <a:extLst>
                <a:ext uri="{FF2B5EF4-FFF2-40B4-BE49-F238E27FC236}">
                  <a16:creationId xmlns:a16="http://schemas.microsoft.com/office/drawing/2014/main" id="{1B774B0D-6099-4969-BD96-7E9A9623798D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41">
              <a:extLst>
                <a:ext uri="{FF2B5EF4-FFF2-40B4-BE49-F238E27FC236}">
                  <a16:creationId xmlns:a16="http://schemas.microsoft.com/office/drawing/2014/main" id="{2E4E41FC-5BE4-4A57-AC73-6D390F0F793F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94">
            <a:extLst>
              <a:ext uri="{FF2B5EF4-FFF2-40B4-BE49-F238E27FC236}">
                <a16:creationId xmlns:a16="http://schemas.microsoft.com/office/drawing/2014/main" id="{877AE669-4CFA-4B52-A669-DDAA3EB43AF4}"/>
              </a:ext>
            </a:extLst>
          </p:cNvPr>
          <p:cNvGrpSpPr/>
          <p:nvPr/>
        </p:nvGrpSpPr>
        <p:grpSpPr>
          <a:xfrm>
            <a:off x="6308961" y="2613991"/>
            <a:ext cx="1606269" cy="2823737"/>
            <a:chOff x="7182034" y="5192864"/>
            <a:chExt cx="825553" cy="14512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DAABFF-12B0-4144-A842-A634A4EDF5CC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C134DB53-F324-4B55-BD5D-137BD06E294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B1F7CCE6-D1B8-486B-9BCB-41DF73AD581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id="{DCC2DBED-1B75-469E-BE8C-5E12B9E6F8F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0" name="Oval 7">
                  <a:extLst>
                    <a:ext uri="{FF2B5EF4-FFF2-40B4-BE49-F238E27FC236}">
                      <a16:creationId xmlns:a16="http://schemas.microsoft.com/office/drawing/2014/main" id="{3DBE0361-9716-4DED-85F0-6D7DC1CFE08F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1" name="Rounded Rectangle 8">
                  <a:extLst>
                    <a:ext uri="{FF2B5EF4-FFF2-40B4-BE49-F238E27FC236}">
                      <a16:creationId xmlns:a16="http://schemas.microsoft.com/office/drawing/2014/main" id="{D87E3E93-3744-4AF2-99F6-7F2BEBE1194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Freeform: Shape 196">
              <a:extLst>
                <a:ext uri="{FF2B5EF4-FFF2-40B4-BE49-F238E27FC236}">
                  <a16:creationId xmlns:a16="http://schemas.microsoft.com/office/drawing/2014/main" id="{2C5B35F4-1900-47CA-BDD9-512544BE938B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197">
              <a:extLst>
                <a:ext uri="{FF2B5EF4-FFF2-40B4-BE49-F238E27FC236}">
                  <a16:creationId xmlns:a16="http://schemas.microsoft.com/office/drawing/2014/main" id="{4959664A-A1AA-406A-8E7B-524C4FE08598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94">
            <a:extLst>
              <a:ext uri="{FF2B5EF4-FFF2-40B4-BE49-F238E27FC236}">
                <a16:creationId xmlns:a16="http://schemas.microsoft.com/office/drawing/2014/main" id="{D12A8F27-85AC-42FF-A2DE-633672862901}"/>
              </a:ext>
            </a:extLst>
          </p:cNvPr>
          <p:cNvGrpSpPr/>
          <p:nvPr/>
        </p:nvGrpSpPr>
        <p:grpSpPr>
          <a:xfrm>
            <a:off x="4207827" y="2613991"/>
            <a:ext cx="1606269" cy="2823737"/>
            <a:chOff x="7182034" y="5192864"/>
            <a:chExt cx="825553" cy="1451279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C88638BC-45F0-42AD-BAD6-35065EC72161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33BA7EAD-82F6-4EF5-B0F3-C0458079D9A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AF09ACAE-919C-4779-AAA7-CA2FC1FEF1DC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8" name="Group 6">
                <a:extLst>
                  <a:ext uri="{FF2B5EF4-FFF2-40B4-BE49-F238E27FC236}">
                    <a16:creationId xmlns:a16="http://schemas.microsoft.com/office/drawing/2014/main" id="{60FAFA01-6A08-4FAE-BA17-459B8FA591B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9" name="Oval 7">
                  <a:extLst>
                    <a:ext uri="{FF2B5EF4-FFF2-40B4-BE49-F238E27FC236}">
                      <a16:creationId xmlns:a16="http://schemas.microsoft.com/office/drawing/2014/main" id="{F2162A5C-2FA7-4EC7-80E2-508EFA17FB0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0" name="Rounded Rectangle 8">
                  <a:extLst>
                    <a:ext uri="{FF2B5EF4-FFF2-40B4-BE49-F238E27FC236}">
                      <a16:creationId xmlns:a16="http://schemas.microsoft.com/office/drawing/2014/main" id="{2D1F919C-F966-46C5-808F-538D37778782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4" name="Freeform: Shape 196">
              <a:extLst>
                <a:ext uri="{FF2B5EF4-FFF2-40B4-BE49-F238E27FC236}">
                  <a16:creationId xmlns:a16="http://schemas.microsoft.com/office/drawing/2014/main" id="{C3A93669-2775-4787-8D25-A1E279E5E55A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97">
              <a:extLst>
                <a:ext uri="{FF2B5EF4-FFF2-40B4-BE49-F238E27FC236}">
                  <a16:creationId xmlns:a16="http://schemas.microsoft.com/office/drawing/2014/main" id="{9B303C07-3050-4221-8106-62FF619DD097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58">
            <a:extLst>
              <a:ext uri="{FF2B5EF4-FFF2-40B4-BE49-F238E27FC236}">
                <a16:creationId xmlns:a16="http://schemas.microsoft.com/office/drawing/2014/main" id="{B307BE49-3F0E-43BF-B074-FE55034799C7}"/>
              </a:ext>
            </a:extLst>
          </p:cNvPr>
          <p:cNvGrpSpPr/>
          <p:nvPr/>
        </p:nvGrpSpPr>
        <p:grpSpPr>
          <a:xfrm flipH="1">
            <a:off x="945310" y="1836962"/>
            <a:ext cx="2880000" cy="475870"/>
            <a:chOff x="2342648" y="2017026"/>
            <a:chExt cx="2097213" cy="376921"/>
          </a:xfrm>
          <a:solidFill>
            <a:srgbClr val="F5679D"/>
          </a:solidFill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7E912842-471D-465B-A230-886D51C77EC8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271F6CA1-FB84-4AAB-9684-F25D9716A426}"/>
                </a:ext>
              </a:extLst>
            </p:cNvPr>
            <p:cNvSpPr/>
            <p:nvPr/>
          </p:nvSpPr>
          <p:spPr>
            <a:xfrm flipH="1">
              <a:off x="2342648" y="2017026"/>
              <a:ext cx="2097213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AA46C2EA-A92A-4AB7-B93D-6E38E41F6FEF}"/>
              </a:ext>
            </a:extLst>
          </p:cNvPr>
          <p:cNvSpPr txBox="1">
            <a:spLocks/>
          </p:cNvSpPr>
          <p:nvPr/>
        </p:nvSpPr>
        <p:spPr>
          <a:xfrm>
            <a:off x="1099012" y="1828552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 Here</a:t>
            </a:r>
            <a:endParaRPr lang="en-US" dirty="0"/>
          </a:p>
        </p:txBody>
      </p:sp>
      <p:grpSp>
        <p:nvGrpSpPr>
          <p:cNvPr id="25" name="Group 62">
            <a:extLst>
              <a:ext uri="{FF2B5EF4-FFF2-40B4-BE49-F238E27FC236}">
                <a16:creationId xmlns:a16="http://schemas.microsoft.com/office/drawing/2014/main" id="{00892FAF-24B1-46C6-93D7-361890D2F086}"/>
              </a:ext>
            </a:extLst>
          </p:cNvPr>
          <p:cNvGrpSpPr/>
          <p:nvPr/>
        </p:nvGrpSpPr>
        <p:grpSpPr>
          <a:xfrm>
            <a:off x="8375233" y="3649282"/>
            <a:ext cx="2880000" cy="475870"/>
            <a:chOff x="1554896" y="2017026"/>
            <a:chExt cx="2880000" cy="376921"/>
          </a:xfrm>
        </p:grpSpPr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7F640F16-531E-48B5-A2D3-7A62A76950AA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8C731B4C-70DD-4802-9D58-CE0A5A698620}"/>
                </a:ext>
              </a:extLst>
            </p:cNvPr>
            <p:cNvSpPr/>
            <p:nvPr/>
          </p:nvSpPr>
          <p:spPr>
            <a:xfrm flipH="1">
              <a:off x="1554896" y="2017026"/>
              <a:ext cx="2880000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00F834D3-7BDC-498A-A6E1-E7F57687AB10}"/>
              </a:ext>
            </a:extLst>
          </p:cNvPr>
          <p:cNvSpPr txBox="1">
            <a:spLocks/>
          </p:cNvSpPr>
          <p:nvPr/>
        </p:nvSpPr>
        <p:spPr>
          <a:xfrm>
            <a:off x="9627255" y="3646750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Text  Here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4AB37-090F-4FEA-92E8-A624896FC26D}"/>
              </a:ext>
            </a:extLst>
          </p:cNvPr>
          <p:cNvSpPr txBox="1"/>
          <p:nvPr/>
        </p:nvSpPr>
        <p:spPr>
          <a:xfrm>
            <a:off x="1137826" y="2304104"/>
            <a:ext cx="2394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DD9515-F0C6-49BA-AA21-43254FB055CA}"/>
              </a:ext>
            </a:extLst>
          </p:cNvPr>
          <p:cNvSpPr txBox="1"/>
          <p:nvPr/>
        </p:nvSpPr>
        <p:spPr>
          <a:xfrm>
            <a:off x="8641142" y="4117912"/>
            <a:ext cx="2403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Chart 74">
            <a:extLst>
              <a:ext uri="{FF2B5EF4-FFF2-40B4-BE49-F238E27FC236}">
                <a16:creationId xmlns:a16="http://schemas.microsoft.com/office/drawing/2014/main" id="{DD2E3C46-BD7A-4AFF-8B7B-562514CC3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421620"/>
              </p:ext>
            </p:extLst>
          </p:nvPr>
        </p:nvGraphicFramePr>
        <p:xfrm>
          <a:off x="3842700" y="2686378"/>
          <a:ext cx="4477755" cy="260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48C6FAA-7F3D-4ADC-A76F-058A9C93E6D9}"/>
              </a:ext>
            </a:extLst>
          </p:cNvPr>
          <p:cNvSpPr txBox="1"/>
          <p:nvPr/>
        </p:nvSpPr>
        <p:spPr>
          <a:xfrm>
            <a:off x="4623341" y="453726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31723C-0EDE-463C-AFF8-141E9836EC90}"/>
              </a:ext>
            </a:extLst>
          </p:cNvPr>
          <p:cNvSpPr txBox="1"/>
          <p:nvPr/>
        </p:nvSpPr>
        <p:spPr>
          <a:xfrm>
            <a:off x="6750218" y="453726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17AF2DAF-83AF-4E2C-A235-17E9D102DAC2}"/>
              </a:ext>
            </a:extLst>
          </p:cNvPr>
          <p:cNvSpPr/>
          <p:nvPr/>
        </p:nvSpPr>
        <p:spPr>
          <a:xfrm>
            <a:off x="4873024" y="411514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8504EB20-F085-4783-AE63-A985570F1D5D}"/>
              </a:ext>
            </a:extLst>
          </p:cNvPr>
          <p:cNvSpPr/>
          <p:nvPr/>
        </p:nvSpPr>
        <p:spPr>
          <a:xfrm flipH="1">
            <a:off x="6910368" y="414380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B64929-1F8C-4DD6-8358-F963D41A2004}"/>
              </a:ext>
            </a:extLst>
          </p:cNvPr>
          <p:cNvSpPr txBox="1"/>
          <p:nvPr/>
        </p:nvSpPr>
        <p:spPr>
          <a:xfrm>
            <a:off x="779609" y="468738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B9694-2993-4651-BB85-1A71C769FD1A}"/>
              </a:ext>
            </a:extLst>
          </p:cNvPr>
          <p:cNvSpPr txBox="1"/>
          <p:nvPr/>
        </p:nvSpPr>
        <p:spPr>
          <a:xfrm>
            <a:off x="790237" y="2916542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4FAA9-3798-4B37-A441-4B7C72A2E371}"/>
              </a:ext>
            </a:extLst>
          </p:cNvPr>
          <p:cNvSpPr txBox="1"/>
          <p:nvPr/>
        </p:nvSpPr>
        <p:spPr>
          <a:xfrm>
            <a:off x="779607" y="2155720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FC0DA-10BB-4D8B-B489-235CB923440D}"/>
              </a:ext>
            </a:extLst>
          </p:cNvPr>
          <p:cNvSpPr txBox="1"/>
          <p:nvPr/>
        </p:nvSpPr>
        <p:spPr>
          <a:xfrm>
            <a:off x="1312224" y="3747539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E9F6E-6CA8-4CF4-85C0-7B9274BD43C3}"/>
              </a:ext>
            </a:extLst>
          </p:cNvPr>
          <p:cNvSpPr txBox="1"/>
          <p:nvPr/>
        </p:nvSpPr>
        <p:spPr>
          <a:xfrm>
            <a:off x="1312224" y="4741925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4EBB1-1927-4CBD-B6A4-C537F9A2AA5F}"/>
              </a:ext>
            </a:extLst>
          </p:cNvPr>
          <p:cNvSpPr txBox="1"/>
          <p:nvPr/>
        </p:nvSpPr>
        <p:spPr>
          <a:xfrm>
            <a:off x="1312224" y="57363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FDCF84-7BF0-4DC5-904A-76751261AC73}"/>
              </a:ext>
            </a:extLst>
          </p:cNvPr>
          <p:cNvGrpSpPr/>
          <p:nvPr/>
        </p:nvGrpSpPr>
        <p:grpSpPr>
          <a:xfrm>
            <a:off x="926140" y="1827986"/>
            <a:ext cx="10339723" cy="4210027"/>
            <a:chOff x="913321" y="1819193"/>
            <a:chExt cx="10339723" cy="4210027"/>
          </a:xfrm>
        </p:grpSpPr>
        <p:sp>
          <p:nvSpPr>
            <p:cNvPr id="4" name="Rounded Rectangle 28">
              <a:extLst>
                <a:ext uri="{FF2B5EF4-FFF2-40B4-BE49-F238E27FC236}">
                  <a16:creationId xmlns:a16="http://schemas.microsoft.com/office/drawing/2014/main" id="{38EDF1CF-58C8-4259-9876-BBB4DE635E6D}"/>
                </a:ext>
              </a:extLst>
            </p:cNvPr>
            <p:cNvSpPr/>
            <p:nvPr/>
          </p:nvSpPr>
          <p:spPr>
            <a:xfrm>
              <a:off x="913321" y="4121220"/>
              <a:ext cx="4932000" cy="1908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32">
              <a:extLst>
                <a:ext uri="{FF2B5EF4-FFF2-40B4-BE49-F238E27FC236}">
                  <a16:creationId xmlns:a16="http://schemas.microsoft.com/office/drawing/2014/main" id="{7FFE6A18-E787-4C00-9B22-9E20FCD7F7F2}"/>
                </a:ext>
              </a:extLst>
            </p:cNvPr>
            <p:cNvSpPr/>
            <p:nvPr/>
          </p:nvSpPr>
          <p:spPr>
            <a:xfrm>
              <a:off x="913321" y="1826227"/>
              <a:ext cx="4932000" cy="1908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id="{BD521797-95F4-49C6-B0B1-A7E3C710E890}"/>
                </a:ext>
              </a:extLst>
            </p:cNvPr>
            <p:cNvSpPr/>
            <p:nvPr/>
          </p:nvSpPr>
          <p:spPr>
            <a:xfrm>
              <a:off x="6321044" y="4114186"/>
              <a:ext cx="4932000" cy="1908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55B30B2B-8126-4D72-B230-5A68369FF26C}"/>
                </a:ext>
              </a:extLst>
            </p:cNvPr>
            <p:cNvSpPr/>
            <p:nvPr/>
          </p:nvSpPr>
          <p:spPr>
            <a:xfrm>
              <a:off x="6321044" y="1819193"/>
              <a:ext cx="4932000" cy="1908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Group 44">
            <a:extLst>
              <a:ext uri="{FF2B5EF4-FFF2-40B4-BE49-F238E27FC236}">
                <a16:creationId xmlns:a16="http://schemas.microsoft.com/office/drawing/2014/main" id="{70847B77-824B-4651-9F96-8FD3B1B74550}"/>
              </a:ext>
            </a:extLst>
          </p:cNvPr>
          <p:cNvGrpSpPr/>
          <p:nvPr/>
        </p:nvGrpSpPr>
        <p:grpSpPr>
          <a:xfrm>
            <a:off x="4903166" y="2740164"/>
            <a:ext cx="2385670" cy="2385670"/>
            <a:chOff x="3851920" y="1851670"/>
            <a:chExt cx="1944216" cy="1944216"/>
          </a:xfrm>
        </p:grpSpPr>
        <p:sp>
          <p:nvSpPr>
            <p:cNvPr id="9" name="Pie 45">
              <a:extLst>
                <a:ext uri="{FF2B5EF4-FFF2-40B4-BE49-F238E27FC236}">
                  <a16:creationId xmlns:a16="http://schemas.microsoft.com/office/drawing/2014/main" id="{8891E1CC-1477-4E6A-9680-BD80D769F383}"/>
                </a:ext>
              </a:extLst>
            </p:cNvPr>
            <p:cNvSpPr/>
            <p:nvPr/>
          </p:nvSpPr>
          <p:spPr>
            <a:xfrm>
              <a:off x="3851920" y="1923678"/>
              <a:ext cx="1872208" cy="1872208"/>
            </a:xfrm>
            <a:prstGeom prst="pie">
              <a:avLst>
                <a:gd name="adj1" fmla="val 5387763"/>
                <a:gd name="adj2" fmla="val 1073166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51">
              <a:extLst>
                <a:ext uri="{FF2B5EF4-FFF2-40B4-BE49-F238E27FC236}">
                  <a16:creationId xmlns:a16="http://schemas.microsoft.com/office/drawing/2014/main" id="{8E3DE67F-9DEC-4696-BD10-0A66052D1A67}"/>
                </a:ext>
              </a:extLst>
            </p:cNvPr>
            <p:cNvSpPr/>
            <p:nvPr/>
          </p:nvSpPr>
          <p:spPr>
            <a:xfrm>
              <a:off x="3851920" y="1851670"/>
              <a:ext cx="1872208" cy="1872208"/>
            </a:xfrm>
            <a:prstGeom prst="pie">
              <a:avLst>
                <a:gd name="adj1" fmla="val 10767083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52">
              <a:extLst>
                <a:ext uri="{FF2B5EF4-FFF2-40B4-BE49-F238E27FC236}">
                  <a16:creationId xmlns:a16="http://schemas.microsoft.com/office/drawing/2014/main" id="{54B06B55-C02D-43A8-8D36-990B6BE81315}"/>
                </a:ext>
              </a:extLst>
            </p:cNvPr>
            <p:cNvSpPr/>
            <p:nvPr/>
          </p:nvSpPr>
          <p:spPr>
            <a:xfrm>
              <a:off x="3923928" y="1923678"/>
              <a:ext cx="1872208" cy="1872208"/>
            </a:xfrm>
            <a:prstGeom prst="pie">
              <a:avLst>
                <a:gd name="adj1" fmla="val 32027"/>
                <a:gd name="adj2" fmla="val 53977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Pie 53">
              <a:extLst>
                <a:ext uri="{FF2B5EF4-FFF2-40B4-BE49-F238E27FC236}">
                  <a16:creationId xmlns:a16="http://schemas.microsoft.com/office/drawing/2014/main" id="{99709C45-E663-4CE2-B1DC-D394DD9C8FDB}"/>
                </a:ext>
              </a:extLst>
            </p:cNvPr>
            <p:cNvSpPr/>
            <p:nvPr/>
          </p:nvSpPr>
          <p:spPr>
            <a:xfrm>
              <a:off x="3923928" y="1851670"/>
              <a:ext cx="1872208" cy="1872208"/>
            </a:xfrm>
            <a:prstGeom prst="pie">
              <a:avLst>
                <a:gd name="adj1" fmla="val 16158462"/>
                <a:gd name="adj2" fmla="val 1485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888D6F-F4A7-4F75-806A-910F023E15EC}"/>
              </a:ext>
            </a:extLst>
          </p:cNvPr>
          <p:cNvSpPr txBox="1"/>
          <p:nvPr/>
        </p:nvSpPr>
        <p:spPr>
          <a:xfrm>
            <a:off x="5460654" y="3195831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 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34362-2CC5-4609-80F6-83AFE8F3615E}"/>
              </a:ext>
            </a:extLst>
          </p:cNvPr>
          <p:cNvSpPr txBox="1"/>
          <p:nvPr/>
        </p:nvSpPr>
        <p:spPr>
          <a:xfrm>
            <a:off x="6153791" y="3257384"/>
            <a:ext cx="600412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0A82F7-EF4E-429E-A708-A751D4021E80}"/>
              </a:ext>
            </a:extLst>
          </p:cNvPr>
          <p:cNvSpPr txBox="1"/>
          <p:nvPr/>
        </p:nvSpPr>
        <p:spPr>
          <a:xfrm>
            <a:off x="5445080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6D5F5-F186-4DFB-B89B-7871B55EE9BF}"/>
              </a:ext>
            </a:extLst>
          </p:cNvPr>
          <p:cNvSpPr txBox="1"/>
          <p:nvPr/>
        </p:nvSpPr>
        <p:spPr>
          <a:xfrm>
            <a:off x="6153791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77600666-55AC-4B00-833F-C9C29989169C}"/>
              </a:ext>
            </a:extLst>
          </p:cNvPr>
          <p:cNvGrpSpPr/>
          <p:nvPr/>
        </p:nvGrpSpPr>
        <p:grpSpPr>
          <a:xfrm>
            <a:off x="1217823" y="4476854"/>
            <a:ext cx="3441696" cy="1232162"/>
            <a:chOff x="967328" y="4177911"/>
            <a:chExt cx="2505320" cy="12321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953FE-6805-410E-813A-BB5852DDCC3D}"/>
                </a:ext>
              </a:extLst>
            </p:cNvPr>
            <p:cNvSpPr txBox="1"/>
            <p:nvPr/>
          </p:nvSpPr>
          <p:spPr>
            <a:xfrm>
              <a:off x="967328" y="4177911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F78146-E54D-48E1-9371-5BE7E5AF7E87}"/>
                </a:ext>
              </a:extLst>
            </p:cNvPr>
            <p:cNvSpPr txBox="1"/>
            <p:nvPr/>
          </p:nvSpPr>
          <p:spPr>
            <a:xfrm>
              <a:off x="967328" y="4394410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83231902-04AB-4B67-B15F-E04E5DFFC292}"/>
              </a:ext>
            </a:extLst>
          </p:cNvPr>
          <p:cNvGrpSpPr/>
          <p:nvPr/>
        </p:nvGrpSpPr>
        <p:grpSpPr>
          <a:xfrm>
            <a:off x="1217823" y="2173965"/>
            <a:ext cx="3441696" cy="1232162"/>
            <a:chOff x="967328" y="2197278"/>
            <a:chExt cx="2505320" cy="12321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ED44D6-688A-462C-9E3B-A31F105591AD}"/>
                </a:ext>
              </a:extLst>
            </p:cNvPr>
            <p:cNvSpPr txBox="1"/>
            <p:nvPr/>
          </p:nvSpPr>
          <p:spPr>
            <a:xfrm>
              <a:off x="967328" y="2197278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299668-4F9B-4723-A1D5-001466B081B4}"/>
                </a:ext>
              </a:extLst>
            </p:cNvPr>
            <p:cNvSpPr txBox="1"/>
            <p:nvPr/>
          </p:nvSpPr>
          <p:spPr>
            <a:xfrm>
              <a:off x="967328" y="2413777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316058F5-6FA3-48FD-95A3-7AD6B0AA24BD}"/>
              </a:ext>
            </a:extLst>
          </p:cNvPr>
          <p:cNvGrpSpPr/>
          <p:nvPr/>
        </p:nvGrpSpPr>
        <p:grpSpPr>
          <a:xfrm>
            <a:off x="7532481" y="4476854"/>
            <a:ext cx="3441696" cy="1232162"/>
            <a:chOff x="5681793" y="4172179"/>
            <a:chExt cx="2505320" cy="12321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F2CC7-4040-4681-8232-4681D0A7CCFE}"/>
                </a:ext>
              </a:extLst>
            </p:cNvPr>
            <p:cNvSpPr txBox="1"/>
            <p:nvPr/>
          </p:nvSpPr>
          <p:spPr>
            <a:xfrm>
              <a:off x="5681793" y="4172179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C78687-C01E-4208-BD13-C6AB41A138E2}"/>
                </a:ext>
              </a:extLst>
            </p:cNvPr>
            <p:cNvSpPr txBox="1"/>
            <p:nvPr/>
          </p:nvSpPr>
          <p:spPr>
            <a:xfrm>
              <a:off x="5681793" y="4388678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FF4CBF5E-53EB-4A8E-AE6F-D6A99EBB1122}"/>
              </a:ext>
            </a:extLst>
          </p:cNvPr>
          <p:cNvGrpSpPr/>
          <p:nvPr/>
        </p:nvGrpSpPr>
        <p:grpSpPr>
          <a:xfrm>
            <a:off x="7532481" y="2173965"/>
            <a:ext cx="3441696" cy="1232162"/>
            <a:chOff x="5681793" y="2191546"/>
            <a:chExt cx="2505320" cy="12321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F8ADBD-7496-440D-9FB9-77A77EAAFF6E}"/>
                </a:ext>
              </a:extLst>
            </p:cNvPr>
            <p:cNvSpPr txBox="1"/>
            <p:nvPr/>
          </p:nvSpPr>
          <p:spPr>
            <a:xfrm>
              <a:off x="5681793" y="2191546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3CDCA5-80AB-4534-AE4C-59BFE9C792AC}"/>
                </a:ext>
              </a:extLst>
            </p:cNvPr>
            <p:cNvSpPr txBox="1"/>
            <p:nvPr/>
          </p:nvSpPr>
          <p:spPr>
            <a:xfrm>
              <a:off x="5681793" y="2408045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Existing </a:t>
            </a:r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Websites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03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  <a:endParaRPr lang="en-US" b="1" dirty="0">
                <a:latin typeface="DM Sans" pitchFamily="2" charset="0"/>
              </a:endParaRP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123777" y="2769881"/>
            <a:ext cx="10082902" cy="2929622"/>
            <a:chOff x="1068622" y="1674506"/>
            <a:chExt cx="10082902" cy="2929622"/>
          </a:xfrm>
        </p:grpSpPr>
        <p:pic>
          <p:nvPicPr>
            <p:cNvPr id="65" name="Picture 64" descr="logo">
              <a:extLst>
                <a:ext uri="{FF2B5EF4-FFF2-40B4-BE49-F238E27FC236}">
                  <a16:creationId xmlns:a16="http://schemas.microsoft.com/office/drawing/2014/main" id="{68E5A963-F314-0099-0F12-68B014BE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22" y="1905802"/>
              <a:ext cx="2403139" cy="85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AF4B459-7352-B1C5-EFBD-2B2A2020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834" y="1779920"/>
              <a:ext cx="2263943" cy="89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>
              <a:extLst>
                <a:ext uri="{FF2B5EF4-FFF2-40B4-BE49-F238E27FC236}">
                  <a16:creationId xmlns:a16="http://schemas.microsoft.com/office/drawing/2014/main" id="{3A477648-F4EF-9E53-A2CA-5FF70EE7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069" y="3303552"/>
              <a:ext cx="2082156" cy="130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427" y="3492976"/>
              <a:ext cx="2686223" cy="9217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0224" y="1674506"/>
              <a:ext cx="2781300" cy="1152525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026103" y="1729701"/>
            <a:ext cx="10694843" cy="830997"/>
            <a:chOff x="1071364" y="1177745"/>
            <a:chExt cx="6772599" cy="83099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418226" y="1177745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latin typeface="DM Sans"/>
                </a:rPr>
                <a:t>We have selected some of the </a:t>
              </a:r>
              <a:r>
                <a:rPr lang="en-US" sz="2400" dirty="0" smtClean="0">
                  <a:latin typeface="DM Sans"/>
                </a:rPr>
                <a:t>top-tier products </a:t>
              </a:r>
              <a:r>
                <a:rPr lang="en-US" sz="2400" dirty="0">
                  <a:latin typeface="DM Sans"/>
                </a:rPr>
                <a:t>on the market to benchmark our products.</a:t>
              </a:r>
              <a:endParaRPr lang="en-US" sz="2400" dirty="0">
                <a:latin typeface="DM Sans"/>
              </a:endParaRP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73600"/>
              <a:ext cx="29117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9DFD3-9F98-45BD-810C-0EAC7824ED80}"/>
              </a:ext>
            </a:extLst>
          </p:cNvPr>
          <p:cNvSpPr txBox="1"/>
          <p:nvPr/>
        </p:nvSpPr>
        <p:spPr>
          <a:xfrm>
            <a:off x="5009448" y="4690038"/>
            <a:ext cx="224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Block Arc 14">
            <a:extLst>
              <a:ext uri="{FF2B5EF4-FFF2-40B4-BE49-F238E27FC236}">
                <a16:creationId xmlns:a16="http://schemas.microsoft.com/office/drawing/2014/main" id="{A8E1742D-B066-4C7C-B61D-B568545E6706}"/>
              </a:ext>
            </a:extLst>
          </p:cNvPr>
          <p:cNvSpPr/>
          <p:nvPr/>
        </p:nvSpPr>
        <p:spPr>
          <a:xfrm>
            <a:off x="4259459" y="2196337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53A628C-738A-4653-BA87-FF84550E6C67}"/>
              </a:ext>
            </a:extLst>
          </p:cNvPr>
          <p:cNvSpPr/>
          <p:nvPr/>
        </p:nvSpPr>
        <p:spPr>
          <a:xfrm>
            <a:off x="6045317" y="5182328"/>
            <a:ext cx="88927" cy="68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13A5CE52-DA6D-45FA-8D80-D9220AE62955}"/>
              </a:ext>
            </a:extLst>
          </p:cNvPr>
          <p:cNvSpPr/>
          <p:nvPr/>
        </p:nvSpPr>
        <p:spPr>
          <a:xfrm>
            <a:off x="7318560" y="4657877"/>
            <a:ext cx="699516" cy="699516"/>
          </a:xfrm>
          <a:prstGeom prst="ellipse">
            <a:avLst/>
          </a:prstGeom>
          <a:solidFill>
            <a:schemeClr val="accent5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id="{A3CF196E-7101-4F4D-9A65-9B793C4043E7}"/>
              </a:ext>
            </a:extLst>
          </p:cNvPr>
          <p:cNvSpPr/>
          <p:nvPr/>
        </p:nvSpPr>
        <p:spPr>
          <a:xfrm>
            <a:off x="5780714" y="1931081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51">
            <a:extLst>
              <a:ext uri="{FF2B5EF4-FFF2-40B4-BE49-F238E27FC236}">
                <a16:creationId xmlns:a16="http://schemas.microsoft.com/office/drawing/2014/main" id="{69894580-FCD9-4683-A7AE-DEF58D0C3419}"/>
              </a:ext>
            </a:extLst>
          </p:cNvPr>
          <p:cNvSpPr/>
          <p:nvPr/>
        </p:nvSpPr>
        <p:spPr>
          <a:xfrm>
            <a:off x="4173926" y="2901859"/>
            <a:ext cx="699516" cy="699516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52">
            <a:extLst>
              <a:ext uri="{FF2B5EF4-FFF2-40B4-BE49-F238E27FC236}">
                <a16:creationId xmlns:a16="http://schemas.microsoft.com/office/drawing/2014/main" id="{17468DB2-2E39-477E-B534-A248B319CB5A}"/>
              </a:ext>
            </a:extLst>
          </p:cNvPr>
          <p:cNvSpPr/>
          <p:nvPr/>
        </p:nvSpPr>
        <p:spPr>
          <a:xfrm>
            <a:off x="4263649" y="4657877"/>
            <a:ext cx="699516" cy="699516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53">
            <a:extLst>
              <a:ext uri="{FF2B5EF4-FFF2-40B4-BE49-F238E27FC236}">
                <a16:creationId xmlns:a16="http://schemas.microsoft.com/office/drawing/2014/main" id="{43E92DBA-34A1-4EA6-8445-53625F3176EF}"/>
              </a:ext>
            </a:extLst>
          </p:cNvPr>
          <p:cNvSpPr/>
          <p:nvPr/>
        </p:nvSpPr>
        <p:spPr>
          <a:xfrm>
            <a:off x="7304822" y="2801736"/>
            <a:ext cx="699516" cy="699516"/>
          </a:xfrm>
          <a:prstGeom prst="ellipse">
            <a:avLst/>
          </a:prstGeom>
          <a:solidFill>
            <a:schemeClr val="accent4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64">
            <a:extLst>
              <a:ext uri="{FF2B5EF4-FFF2-40B4-BE49-F238E27FC236}">
                <a16:creationId xmlns:a16="http://schemas.microsoft.com/office/drawing/2014/main" id="{FC728F7A-8B1E-40C6-B58C-755DE6974195}"/>
              </a:ext>
            </a:extLst>
          </p:cNvPr>
          <p:cNvGrpSpPr/>
          <p:nvPr/>
        </p:nvGrpSpPr>
        <p:grpSpPr>
          <a:xfrm>
            <a:off x="7581472" y="1731047"/>
            <a:ext cx="2969298" cy="899548"/>
            <a:chOff x="1130190" y="4149080"/>
            <a:chExt cx="1523461" cy="899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5F6E20-FD27-4DEC-B7DD-897B8B685821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6443BE-46ED-46E3-9F44-2FEFBDE63CDA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7">
            <a:extLst>
              <a:ext uri="{FF2B5EF4-FFF2-40B4-BE49-F238E27FC236}">
                <a16:creationId xmlns:a16="http://schemas.microsoft.com/office/drawing/2014/main" id="{7C4A79C1-3EFF-45BB-9280-EF971DF850A1}"/>
              </a:ext>
            </a:extLst>
          </p:cNvPr>
          <p:cNvGrpSpPr/>
          <p:nvPr/>
        </p:nvGrpSpPr>
        <p:grpSpPr>
          <a:xfrm>
            <a:off x="8342818" y="3143677"/>
            <a:ext cx="2969298" cy="899548"/>
            <a:chOff x="1130190" y="4149080"/>
            <a:chExt cx="1523461" cy="899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60D5CD-12FC-4DED-9AB5-D2EE0206DABD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1A7BC9-6D53-4BED-812B-5422AC48E441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0">
            <a:extLst>
              <a:ext uri="{FF2B5EF4-FFF2-40B4-BE49-F238E27FC236}">
                <a16:creationId xmlns:a16="http://schemas.microsoft.com/office/drawing/2014/main" id="{57EB78F7-FEB4-4E40-B618-7D001D7ABAD3}"/>
              </a:ext>
            </a:extLst>
          </p:cNvPr>
          <p:cNvGrpSpPr/>
          <p:nvPr/>
        </p:nvGrpSpPr>
        <p:grpSpPr>
          <a:xfrm>
            <a:off x="8342818" y="4556307"/>
            <a:ext cx="2969298" cy="899548"/>
            <a:chOff x="1130190" y="4149080"/>
            <a:chExt cx="1523461" cy="899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D9AD91-55ED-4643-90C1-C0B2CD127B4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BF2E4F-5B16-472C-A766-D5F1FD8AAC93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3">
            <a:extLst>
              <a:ext uri="{FF2B5EF4-FFF2-40B4-BE49-F238E27FC236}">
                <a16:creationId xmlns:a16="http://schemas.microsoft.com/office/drawing/2014/main" id="{31457E19-7C66-491E-A80E-701BB2A7DB66}"/>
              </a:ext>
            </a:extLst>
          </p:cNvPr>
          <p:cNvGrpSpPr/>
          <p:nvPr/>
        </p:nvGrpSpPr>
        <p:grpSpPr>
          <a:xfrm>
            <a:off x="832338" y="3143677"/>
            <a:ext cx="2977822" cy="899548"/>
            <a:chOff x="1130190" y="4149080"/>
            <a:chExt cx="1523461" cy="899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D2498C-CDCF-4558-96E8-9958E4549A0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E95CB9-DCD0-43EE-9D06-A6BAE3FCF94D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76">
            <a:extLst>
              <a:ext uri="{FF2B5EF4-FFF2-40B4-BE49-F238E27FC236}">
                <a16:creationId xmlns:a16="http://schemas.microsoft.com/office/drawing/2014/main" id="{88ADEB8B-5EC3-4AE7-B837-76E56EBE49AA}"/>
              </a:ext>
            </a:extLst>
          </p:cNvPr>
          <p:cNvGrpSpPr/>
          <p:nvPr/>
        </p:nvGrpSpPr>
        <p:grpSpPr>
          <a:xfrm>
            <a:off x="832338" y="4388463"/>
            <a:ext cx="2977822" cy="899548"/>
            <a:chOff x="1130190" y="4149080"/>
            <a:chExt cx="1523461" cy="899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5FB66F-BC64-4AC1-B6C1-C4E826AF10B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197714-E82D-4D3E-A65F-5E681404AA0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Parallelogram 15">
            <a:extLst>
              <a:ext uri="{FF2B5EF4-FFF2-40B4-BE49-F238E27FC236}">
                <a16:creationId xmlns:a16="http://schemas.microsoft.com/office/drawing/2014/main" id="{AD4763EB-D61C-4C8C-BE01-C384856F1A6A}"/>
              </a:ext>
            </a:extLst>
          </p:cNvPr>
          <p:cNvSpPr/>
          <p:nvPr/>
        </p:nvSpPr>
        <p:spPr>
          <a:xfrm flipH="1">
            <a:off x="4433070" y="4833738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2288F774-4B76-42D1-B7AD-6EDB5DBA1939}"/>
              </a:ext>
            </a:extLst>
          </p:cNvPr>
          <p:cNvSpPr/>
          <p:nvPr/>
        </p:nvSpPr>
        <p:spPr>
          <a:xfrm>
            <a:off x="4358728" y="310182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98BA46-D759-4DFE-B770-5EC67C23E1AF}"/>
              </a:ext>
            </a:extLst>
          </p:cNvPr>
          <p:cNvSpPr/>
          <p:nvPr/>
        </p:nvSpPr>
        <p:spPr>
          <a:xfrm>
            <a:off x="7500684" y="480951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40F3091E-45A1-4774-B41C-8E0357B936C2}"/>
              </a:ext>
            </a:extLst>
          </p:cNvPr>
          <p:cNvSpPr/>
          <p:nvPr/>
        </p:nvSpPr>
        <p:spPr>
          <a:xfrm>
            <a:off x="6031619" y="20588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476D9248-F258-4838-931A-F7E31127C98B}"/>
              </a:ext>
            </a:extLst>
          </p:cNvPr>
          <p:cNvSpPr/>
          <p:nvPr/>
        </p:nvSpPr>
        <p:spPr>
          <a:xfrm>
            <a:off x="7450402" y="302546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2AE5BE8-48CF-4F9A-BB08-4BAB7BC6E2E4}"/>
              </a:ext>
            </a:extLst>
          </p:cNvPr>
          <p:cNvGrpSpPr/>
          <p:nvPr/>
        </p:nvGrpSpPr>
        <p:grpSpPr>
          <a:xfrm>
            <a:off x="5349909" y="3101428"/>
            <a:ext cx="1539409" cy="1540252"/>
            <a:chOff x="2667000" y="0"/>
            <a:chExt cx="6858000" cy="6861753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CE44A4-4E66-4BE6-B402-EF9D9F6CF6A6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82AEF67-25C2-4DB4-91B1-BBE47A579C2A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E5F30A4-92DA-4793-A859-2431317B0BA8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7D7D480B-F058-4F3E-9910-E3EA8F553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34" name="Group 56">
            <a:extLst>
              <a:ext uri="{FF2B5EF4-FFF2-40B4-BE49-F238E27FC236}">
                <a16:creationId xmlns:a16="http://schemas.microsoft.com/office/drawing/2014/main" id="{324674C4-4EA8-4C91-B328-36AB2F70AF60}"/>
              </a:ext>
            </a:extLst>
          </p:cNvPr>
          <p:cNvGrpSpPr/>
          <p:nvPr/>
        </p:nvGrpSpPr>
        <p:grpSpPr>
          <a:xfrm flipH="1">
            <a:off x="3176559" y="2408482"/>
            <a:ext cx="8241767" cy="3271537"/>
            <a:chOff x="832593" y="2341501"/>
            <a:chExt cx="8241767" cy="2995618"/>
          </a:xfrm>
        </p:grpSpPr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2F0A4FE9-C17F-42FC-9A6A-3B0FD7AF9EE8}"/>
                </a:ext>
              </a:extLst>
            </p:cNvPr>
            <p:cNvSpPr/>
            <p:nvPr/>
          </p:nvSpPr>
          <p:spPr>
            <a:xfrm rot="16200000">
              <a:off x="5374209" y="-609850"/>
              <a:ext cx="748800" cy="6651502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9B381FED-BA93-4179-B675-2C8CFE404F56}"/>
                </a:ext>
              </a:extLst>
            </p:cNvPr>
            <p:cNvSpPr/>
            <p:nvPr/>
          </p:nvSpPr>
          <p:spPr>
            <a:xfrm rot="16200000">
              <a:off x="6228972" y="993853"/>
              <a:ext cx="748800" cy="4941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id="{C0FE939B-4A17-4897-8443-09F1A28C058B}"/>
                </a:ext>
              </a:extLst>
            </p:cNvPr>
            <p:cNvSpPr/>
            <p:nvPr/>
          </p:nvSpPr>
          <p:spPr>
            <a:xfrm rot="16200000">
              <a:off x="5732017" y="1245837"/>
              <a:ext cx="748800" cy="593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EAC20A12-DFF1-4B64-9C5E-1546FF465666}"/>
                </a:ext>
              </a:extLst>
            </p:cNvPr>
            <p:cNvSpPr/>
            <p:nvPr/>
          </p:nvSpPr>
          <p:spPr>
            <a:xfrm rot="16200000">
              <a:off x="4579077" y="841835"/>
              <a:ext cx="748800" cy="82417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9" name="Group 61">
            <a:extLst>
              <a:ext uri="{FF2B5EF4-FFF2-40B4-BE49-F238E27FC236}">
                <a16:creationId xmlns:a16="http://schemas.microsoft.com/office/drawing/2014/main" id="{7DC17981-8591-4A73-8C8A-4BB6B608B859}"/>
              </a:ext>
            </a:extLst>
          </p:cNvPr>
          <p:cNvGrpSpPr/>
          <p:nvPr/>
        </p:nvGrpSpPr>
        <p:grpSpPr>
          <a:xfrm flipH="1">
            <a:off x="3653691" y="2458183"/>
            <a:ext cx="5371767" cy="691505"/>
            <a:chOff x="2551705" y="4319146"/>
            <a:chExt cx="3683695" cy="6915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63E37A-2567-4391-A0CA-FDC7BA0C3A39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21F607-CF0A-4CFC-BE86-6FA61A44A32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19">
            <a:extLst>
              <a:ext uri="{FF2B5EF4-FFF2-40B4-BE49-F238E27FC236}">
                <a16:creationId xmlns:a16="http://schemas.microsoft.com/office/drawing/2014/main" id="{5DA16454-614E-454B-89D0-3965028D0AF1}"/>
              </a:ext>
            </a:extLst>
          </p:cNvPr>
          <p:cNvGrpSpPr/>
          <p:nvPr/>
        </p:nvGrpSpPr>
        <p:grpSpPr>
          <a:xfrm flipH="1">
            <a:off x="3684452" y="4925300"/>
            <a:ext cx="6949740" cy="691505"/>
            <a:chOff x="2551705" y="4319146"/>
            <a:chExt cx="3683695" cy="6915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FE2CCE-2DB7-4F5F-9784-573ED0931688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2121D7-D22E-436E-A51F-9CA7D0724BB4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7499D638-33E4-40E4-8546-CF10AC2A2C09}"/>
              </a:ext>
            </a:extLst>
          </p:cNvPr>
          <p:cNvGrpSpPr/>
          <p:nvPr/>
        </p:nvGrpSpPr>
        <p:grpSpPr>
          <a:xfrm flipH="1">
            <a:off x="3684452" y="4102927"/>
            <a:ext cx="4640057" cy="691505"/>
            <a:chOff x="2551705" y="4319146"/>
            <a:chExt cx="3683695" cy="6915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AB74F61-5254-4B13-9BCD-5C80480BF18B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6F615C-4A3F-4A04-9383-A6A06D60F250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19">
            <a:extLst>
              <a:ext uri="{FF2B5EF4-FFF2-40B4-BE49-F238E27FC236}">
                <a16:creationId xmlns:a16="http://schemas.microsoft.com/office/drawing/2014/main" id="{5E145856-6727-4E9F-98F9-DCBF541937C0}"/>
              </a:ext>
            </a:extLst>
          </p:cNvPr>
          <p:cNvGrpSpPr/>
          <p:nvPr/>
        </p:nvGrpSpPr>
        <p:grpSpPr>
          <a:xfrm flipH="1">
            <a:off x="3684452" y="3280555"/>
            <a:ext cx="3657503" cy="691505"/>
            <a:chOff x="2551705" y="4319146"/>
            <a:chExt cx="3683695" cy="6915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5011A9-41A3-4510-A0AE-66EBC26C3C3F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663F00-40DF-431E-81B8-FB33F89D78E2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" name="타원 38">
            <a:extLst>
              <a:ext uri="{FF2B5EF4-FFF2-40B4-BE49-F238E27FC236}">
                <a16:creationId xmlns:a16="http://schemas.microsoft.com/office/drawing/2014/main" id="{B7367A5D-6B6B-4140-B6F0-10EBB5764BD4}"/>
              </a:ext>
            </a:extLst>
          </p:cNvPr>
          <p:cNvSpPr/>
          <p:nvPr/>
        </p:nvSpPr>
        <p:spPr>
          <a:xfrm>
            <a:off x="9108928" y="2486932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타원 39">
            <a:extLst>
              <a:ext uri="{FF2B5EF4-FFF2-40B4-BE49-F238E27FC236}">
                <a16:creationId xmlns:a16="http://schemas.microsoft.com/office/drawing/2014/main" id="{FD5A063E-CD55-4185-8BA6-6EA8432DA1FC}"/>
              </a:ext>
            </a:extLst>
          </p:cNvPr>
          <p:cNvSpPr/>
          <p:nvPr/>
        </p:nvSpPr>
        <p:spPr>
          <a:xfrm>
            <a:off x="7406271" y="3311297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타원 40">
            <a:extLst>
              <a:ext uri="{FF2B5EF4-FFF2-40B4-BE49-F238E27FC236}">
                <a16:creationId xmlns:a16="http://schemas.microsoft.com/office/drawing/2014/main" id="{F7E55FE7-2F10-4182-A29D-8B585E4C98CC}"/>
              </a:ext>
            </a:extLst>
          </p:cNvPr>
          <p:cNvSpPr/>
          <p:nvPr/>
        </p:nvSpPr>
        <p:spPr>
          <a:xfrm>
            <a:off x="8397312" y="4135661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타원 41">
            <a:extLst>
              <a:ext uri="{FF2B5EF4-FFF2-40B4-BE49-F238E27FC236}">
                <a16:creationId xmlns:a16="http://schemas.microsoft.com/office/drawing/2014/main" id="{A569CDB1-E079-46B0-A687-D3F267C1251F}"/>
              </a:ext>
            </a:extLst>
          </p:cNvPr>
          <p:cNvSpPr/>
          <p:nvPr/>
        </p:nvSpPr>
        <p:spPr>
          <a:xfrm>
            <a:off x="10705143" y="4955471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Donut 39">
            <a:extLst>
              <a:ext uri="{FF2B5EF4-FFF2-40B4-BE49-F238E27FC236}">
                <a16:creationId xmlns:a16="http://schemas.microsoft.com/office/drawing/2014/main" id="{43962A78-1A0B-421D-B5D4-12CAE25353FF}"/>
              </a:ext>
            </a:extLst>
          </p:cNvPr>
          <p:cNvSpPr/>
          <p:nvPr/>
        </p:nvSpPr>
        <p:spPr>
          <a:xfrm>
            <a:off x="9231783" y="2607948"/>
            <a:ext cx="396256" cy="3962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5A538FA7-64D8-4DED-A0F6-962C9CC387E0}"/>
              </a:ext>
            </a:extLst>
          </p:cNvPr>
          <p:cNvSpPr/>
          <p:nvPr/>
        </p:nvSpPr>
        <p:spPr>
          <a:xfrm>
            <a:off x="7552229" y="3467389"/>
            <a:ext cx="370656" cy="30983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37E3E7B8-6810-4533-8B65-12935212D0DF}"/>
              </a:ext>
            </a:extLst>
          </p:cNvPr>
          <p:cNvSpPr/>
          <p:nvPr/>
        </p:nvSpPr>
        <p:spPr>
          <a:xfrm>
            <a:off x="8522116" y="4325571"/>
            <a:ext cx="389172" cy="25577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6AA4C319-0C6C-48E3-806B-B4334B155820}"/>
              </a:ext>
            </a:extLst>
          </p:cNvPr>
          <p:cNvSpPr>
            <a:spLocks noChangeAspect="1"/>
          </p:cNvSpPr>
          <p:nvPr/>
        </p:nvSpPr>
        <p:spPr>
          <a:xfrm>
            <a:off x="10839592" y="5098791"/>
            <a:ext cx="370656" cy="3737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EEBD89-F57A-4418-8605-82E115D7439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60CDED29-6748-4927-AA26-D6E23E86948D}"/>
              </a:ext>
            </a:extLst>
          </p:cNvPr>
          <p:cNvGrpSpPr/>
          <p:nvPr/>
        </p:nvGrpSpPr>
        <p:grpSpPr>
          <a:xfrm>
            <a:off x="5183525" y="3777401"/>
            <a:ext cx="1818873" cy="1661994"/>
            <a:chOff x="2551705" y="4283314"/>
            <a:chExt cx="1086929" cy="16619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5D4C8C-9AC4-412A-9768-16A6B0FA11AD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5F3DBB-0311-46CD-A4DF-ADFDFBDDE4BC}"/>
                </a:ext>
              </a:extLst>
            </p:cNvPr>
            <p:cNvSpPr txBox="1"/>
            <p:nvPr/>
          </p:nvSpPr>
          <p:spPr>
            <a:xfrm>
              <a:off x="2551705" y="4283314"/>
              <a:ext cx="108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51D7987F-1316-4237-9C50-9E527A00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5" y="4052056"/>
            <a:ext cx="2074188" cy="307777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113">
            <a:extLst>
              <a:ext uri="{FF2B5EF4-FFF2-40B4-BE49-F238E27FC236}">
                <a16:creationId xmlns:a16="http://schemas.microsoft.com/office/drawing/2014/main" id="{16151C80-E36B-444B-8DF9-D13DB63EF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860" y="3705082"/>
            <a:ext cx="207418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63D5D926-8FC4-4E2B-9CB4-659EB3CE2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866" y="3358108"/>
            <a:ext cx="2074188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113">
            <a:extLst>
              <a:ext uri="{FF2B5EF4-FFF2-40B4-BE49-F238E27FC236}">
                <a16:creationId xmlns:a16="http://schemas.microsoft.com/office/drawing/2014/main" id="{3E9452E4-A4EA-4CE6-AA65-69F39460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871" y="3011134"/>
            <a:ext cx="2074188" cy="307777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C038F2DB-10CE-45DF-A635-2DDB0791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877" y="2664160"/>
            <a:ext cx="2074188" cy="30777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E783DC55-7092-4AB4-884C-D70F395E0188}"/>
              </a:ext>
            </a:extLst>
          </p:cNvPr>
          <p:cNvGrpSpPr/>
          <p:nvPr/>
        </p:nvGrpSpPr>
        <p:grpSpPr>
          <a:xfrm>
            <a:off x="3122519" y="4122709"/>
            <a:ext cx="1818873" cy="1661994"/>
            <a:chOff x="2551705" y="4283314"/>
            <a:chExt cx="1086929" cy="16619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4CCD60-8B21-4BDA-A11C-0E89CC1A6742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DC7ED1-9D22-4D44-B9BB-264127BDB73E}"/>
                </a:ext>
              </a:extLst>
            </p:cNvPr>
            <p:cNvSpPr txBox="1"/>
            <p:nvPr/>
          </p:nvSpPr>
          <p:spPr>
            <a:xfrm>
              <a:off x="2551705" y="4283314"/>
              <a:ext cx="108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8">
            <a:extLst>
              <a:ext uri="{FF2B5EF4-FFF2-40B4-BE49-F238E27FC236}">
                <a16:creationId xmlns:a16="http://schemas.microsoft.com/office/drawing/2014/main" id="{3171FD02-40C2-438C-AE0B-A0D051CCC143}"/>
              </a:ext>
            </a:extLst>
          </p:cNvPr>
          <p:cNvGrpSpPr/>
          <p:nvPr/>
        </p:nvGrpSpPr>
        <p:grpSpPr>
          <a:xfrm>
            <a:off x="1061514" y="4468016"/>
            <a:ext cx="1818873" cy="1661994"/>
            <a:chOff x="2551705" y="4283314"/>
            <a:chExt cx="1086929" cy="16619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B8E1AB-BF28-423F-8585-5E8500ED7DCB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071407-3310-4D62-A34F-20188A0B53C8}"/>
                </a:ext>
              </a:extLst>
            </p:cNvPr>
            <p:cNvSpPr txBox="1"/>
            <p:nvPr/>
          </p:nvSpPr>
          <p:spPr>
            <a:xfrm>
              <a:off x="2551705" y="4283314"/>
              <a:ext cx="108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22A18E9A-273C-4277-8040-D5FD47B9F94C}"/>
              </a:ext>
            </a:extLst>
          </p:cNvPr>
          <p:cNvGrpSpPr/>
          <p:nvPr/>
        </p:nvGrpSpPr>
        <p:grpSpPr>
          <a:xfrm>
            <a:off x="9263158" y="2986388"/>
            <a:ext cx="1903626" cy="1496152"/>
            <a:chOff x="2551706" y="4283314"/>
            <a:chExt cx="1086928" cy="14009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C51800-8D4B-41F2-8DFF-FD1208790EE6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12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058BE2-4736-4612-9B2D-24CB7FFB3E8F}"/>
                </a:ext>
              </a:extLst>
            </p:cNvPr>
            <p:cNvSpPr txBox="1"/>
            <p:nvPr/>
          </p:nvSpPr>
          <p:spPr>
            <a:xfrm>
              <a:off x="2551706" y="4283314"/>
              <a:ext cx="1086928" cy="25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4">
            <a:extLst>
              <a:ext uri="{FF2B5EF4-FFF2-40B4-BE49-F238E27FC236}">
                <a16:creationId xmlns:a16="http://schemas.microsoft.com/office/drawing/2014/main" id="{DA753281-E9FB-465A-8CBE-989BA2D52F87}"/>
              </a:ext>
            </a:extLst>
          </p:cNvPr>
          <p:cNvGrpSpPr/>
          <p:nvPr/>
        </p:nvGrpSpPr>
        <p:grpSpPr>
          <a:xfrm>
            <a:off x="7244530" y="3432093"/>
            <a:ext cx="1818873" cy="1661994"/>
            <a:chOff x="2551705" y="4283314"/>
            <a:chExt cx="1086929" cy="16619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223CAD-8AE7-4878-B437-21373958C76C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C96B41-E9B4-4CFE-B0DF-52F0C052CD8A}"/>
                </a:ext>
              </a:extLst>
            </p:cNvPr>
            <p:cNvSpPr txBox="1"/>
            <p:nvPr/>
          </p:nvSpPr>
          <p:spPr>
            <a:xfrm>
              <a:off x="2551705" y="4283314"/>
              <a:ext cx="108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45">
            <a:extLst>
              <a:ext uri="{FF2B5EF4-FFF2-40B4-BE49-F238E27FC236}">
                <a16:creationId xmlns:a16="http://schemas.microsoft.com/office/drawing/2014/main" id="{7E43C7FE-BBAE-4750-B6B8-B6410A444D44}"/>
              </a:ext>
            </a:extLst>
          </p:cNvPr>
          <p:cNvSpPr/>
          <p:nvPr/>
        </p:nvSpPr>
        <p:spPr>
          <a:xfrm>
            <a:off x="3635954" y="2797655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46">
            <a:extLst>
              <a:ext uri="{FF2B5EF4-FFF2-40B4-BE49-F238E27FC236}">
                <a16:creationId xmlns:a16="http://schemas.microsoft.com/office/drawing/2014/main" id="{9398BA0C-1536-455E-A9F8-9A8F1B1A3513}"/>
              </a:ext>
            </a:extLst>
          </p:cNvPr>
          <p:cNvSpPr/>
          <p:nvPr/>
        </p:nvSpPr>
        <p:spPr>
          <a:xfrm>
            <a:off x="7757965" y="2133331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49">
            <a:extLst>
              <a:ext uri="{FF2B5EF4-FFF2-40B4-BE49-F238E27FC236}">
                <a16:creationId xmlns:a16="http://schemas.microsoft.com/office/drawing/2014/main" id="{7BBEEFC6-9F15-4D46-AE8C-6634081D894D}"/>
              </a:ext>
            </a:extLst>
          </p:cNvPr>
          <p:cNvSpPr/>
          <p:nvPr/>
        </p:nvSpPr>
        <p:spPr>
          <a:xfrm>
            <a:off x="9818971" y="1769923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51">
            <a:extLst>
              <a:ext uri="{FF2B5EF4-FFF2-40B4-BE49-F238E27FC236}">
                <a16:creationId xmlns:a16="http://schemas.microsoft.com/office/drawing/2014/main" id="{1E2B4797-1A4A-40DE-847F-A1592149A4CE}"/>
              </a:ext>
            </a:extLst>
          </p:cNvPr>
          <p:cNvSpPr/>
          <p:nvPr/>
        </p:nvSpPr>
        <p:spPr>
          <a:xfrm>
            <a:off x="1574949" y="3188264"/>
            <a:ext cx="792000" cy="79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52">
            <a:extLst>
              <a:ext uri="{FF2B5EF4-FFF2-40B4-BE49-F238E27FC236}">
                <a16:creationId xmlns:a16="http://schemas.microsoft.com/office/drawing/2014/main" id="{280D79C7-C696-4089-B0CA-D16924B29FE5}"/>
              </a:ext>
            </a:extLst>
          </p:cNvPr>
          <p:cNvSpPr/>
          <p:nvPr/>
        </p:nvSpPr>
        <p:spPr>
          <a:xfrm>
            <a:off x="5696960" y="246089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EBA07862-6C3C-49B3-AE97-99EB0024D216}"/>
              </a:ext>
            </a:extLst>
          </p:cNvPr>
          <p:cNvSpPr/>
          <p:nvPr/>
        </p:nvSpPr>
        <p:spPr>
          <a:xfrm>
            <a:off x="1806110" y="347479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B2EBD861-18E0-41E6-9C06-F131E9C9806F}"/>
              </a:ext>
            </a:extLst>
          </p:cNvPr>
          <p:cNvSpPr/>
          <p:nvPr/>
        </p:nvSpPr>
        <p:spPr>
          <a:xfrm>
            <a:off x="3909107" y="303197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id="{967776A5-03A7-4348-864F-E78D97A201D5}"/>
              </a:ext>
            </a:extLst>
          </p:cNvPr>
          <p:cNvSpPr/>
          <p:nvPr/>
        </p:nvSpPr>
        <p:spPr>
          <a:xfrm>
            <a:off x="10038976" y="201989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CDD2345D-19F9-4213-BB3D-0E36856064F3}"/>
              </a:ext>
            </a:extLst>
          </p:cNvPr>
          <p:cNvSpPr/>
          <p:nvPr/>
        </p:nvSpPr>
        <p:spPr>
          <a:xfrm>
            <a:off x="5901316" y="270937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88076D02-29E5-4AD6-8C87-854CEF5BFFE5}"/>
              </a:ext>
            </a:extLst>
          </p:cNvPr>
          <p:cNvSpPr/>
          <p:nvPr/>
        </p:nvSpPr>
        <p:spPr>
          <a:xfrm>
            <a:off x="7963008" y="243241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1B475C-768E-4F2E-88D9-71F0E569BD28}"/>
              </a:ext>
            </a:extLst>
          </p:cNvPr>
          <p:cNvSpPr/>
          <p:nvPr/>
        </p:nvSpPr>
        <p:spPr>
          <a:xfrm flipH="1">
            <a:off x="1653309" y="1797826"/>
            <a:ext cx="9587267" cy="21053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3138C1-D4BC-4792-9E85-31D50999774E}"/>
              </a:ext>
            </a:extLst>
          </p:cNvPr>
          <p:cNvSpPr/>
          <p:nvPr/>
        </p:nvSpPr>
        <p:spPr>
          <a:xfrm flipH="1">
            <a:off x="2692920" y="1952271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C12070-2E2F-4C60-984E-816DCAF60C95}"/>
              </a:ext>
            </a:extLst>
          </p:cNvPr>
          <p:cNvGrpSpPr/>
          <p:nvPr/>
        </p:nvGrpSpPr>
        <p:grpSpPr>
          <a:xfrm>
            <a:off x="951424" y="2254562"/>
            <a:ext cx="1366502" cy="1191918"/>
            <a:chOff x="1043608" y="2309090"/>
            <a:chExt cx="970807" cy="8467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CCAAEC-B1AC-4546-93B8-18F5940D3A34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27528B-DEA1-4A60-B0C5-B279DEF23DCF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1B83EB-8ACC-4978-B015-8486B4DBF9D7}"/>
              </a:ext>
            </a:extLst>
          </p:cNvPr>
          <p:cNvSpPr/>
          <p:nvPr/>
        </p:nvSpPr>
        <p:spPr>
          <a:xfrm flipH="1" flipV="1">
            <a:off x="1653309" y="3915898"/>
            <a:ext cx="9587267" cy="21053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F4137C-5D21-44EC-BBDF-0CB5A962E41B}"/>
              </a:ext>
            </a:extLst>
          </p:cNvPr>
          <p:cNvSpPr/>
          <p:nvPr/>
        </p:nvSpPr>
        <p:spPr>
          <a:xfrm flipH="1" flipV="1">
            <a:off x="2692920" y="4070342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3C983A-50FE-41C6-ABA6-14AB9A5975D8}"/>
              </a:ext>
            </a:extLst>
          </p:cNvPr>
          <p:cNvGrpSpPr/>
          <p:nvPr/>
        </p:nvGrpSpPr>
        <p:grpSpPr>
          <a:xfrm flipV="1">
            <a:off x="951424" y="4372634"/>
            <a:ext cx="1366502" cy="1191918"/>
            <a:chOff x="1043608" y="2309090"/>
            <a:chExt cx="970807" cy="846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8A75F2-F62B-4B57-BC29-81C6B641D0E0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67002E-1E41-4DE3-9B86-06D6E5BF7DE2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ADFFE0-D7F9-46EB-8D87-BDFB22265F37}"/>
              </a:ext>
            </a:extLst>
          </p:cNvPr>
          <p:cNvSpPr txBox="1"/>
          <p:nvPr/>
        </p:nvSpPr>
        <p:spPr>
          <a:xfrm>
            <a:off x="1229171" y="2619690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1D009-B4BD-43A3-A6EA-CC783E4BD534}"/>
              </a:ext>
            </a:extLst>
          </p:cNvPr>
          <p:cNvSpPr txBox="1"/>
          <p:nvPr/>
        </p:nvSpPr>
        <p:spPr>
          <a:xfrm>
            <a:off x="1229171" y="4737762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E31235-8784-4BDA-A394-D2EBFDB2B01E}"/>
              </a:ext>
            </a:extLst>
          </p:cNvPr>
          <p:cNvSpPr/>
          <p:nvPr/>
        </p:nvSpPr>
        <p:spPr>
          <a:xfrm>
            <a:off x="6656532" y="2040521"/>
            <a:ext cx="68958" cy="16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C66BE-06E5-4CC8-AB9E-6FEA733FA19C}"/>
              </a:ext>
            </a:extLst>
          </p:cNvPr>
          <p:cNvSpPr/>
          <p:nvPr/>
        </p:nvSpPr>
        <p:spPr>
          <a:xfrm>
            <a:off x="6656532" y="4158593"/>
            <a:ext cx="68958" cy="16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58AE2C-63BB-432B-B884-114615B9CBE9}"/>
              </a:ext>
            </a:extLst>
          </p:cNvPr>
          <p:cNvGrpSpPr/>
          <p:nvPr/>
        </p:nvGrpSpPr>
        <p:grpSpPr>
          <a:xfrm>
            <a:off x="7184107" y="2300590"/>
            <a:ext cx="3151385" cy="1099865"/>
            <a:chOff x="634921" y="1725549"/>
            <a:chExt cx="2352903" cy="1099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AA335E-8D0E-4FF5-9EA0-AD0855D7CDAE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B1A537-0652-431F-BD02-DECF24A4F3C0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BAC248-F60F-42BD-A4EE-FFB42D4CF088}"/>
              </a:ext>
            </a:extLst>
          </p:cNvPr>
          <p:cNvGrpSpPr/>
          <p:nvPr/>
        </p:nvGrpSpPr>
        <p:grpSpPr>
          <a:xfrm>
            <a:off x="7184107" y="4418662"/>
            <a:ext cx="3151385" cy="1099865"/>
            <a:chOff x="634921" y="1725549"/>
            <a:chExt cx="2352903" cy="10998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92E410-8DF0-4905-B5FD-CCE848014E8F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564D93-E2EE-4AE7-BFB3-45B285031734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AD20F7-4EED-483A-A95C-CED64214874B}"/>
              </a:ext>
            </a:extLst>
          </p:cNvPr>
          <p:cNvGrpSpPr/>
          <p:nvPr/>
        </p:nvGrpSpPr>
        <p:grpSpPr>
          <a:xfrm>
            <a:off x="3019811" y="2204191"/>
            <a:ext cx="3459815" cy="1292662"/>
            <a:chOff x="2551706" y="4283314"/>
            <a:chExt cx="1941719" cy="12926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8958F-7AD7-4CF2-AE99-00395E7F415A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2E0AD-2EF9-44AF-A666-5C74CCA57718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FE3203-9266-4401-877B-58D0438AAA38}"/>
              </a:ext>
            </a:extLst>
          </p:cNvPr>
          <p:cNvGrpSpPr/>
          <p:nvPr/>
        </p:nvGrpSpPr>
        <p:grpSpPr>
          <a:xfrm>
            <a:off x="3019811" y="4322262"/>
            <a:ext cx="3459815" cy="1292662"/>
            <a:chOff x="2551706" y="4283314"/>
            <a:chExt cx="1941719" cy="12926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3E3F53-DCC1-48CD-B55D-BF911A769A56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661FD5-DC25-4E8F-A8BE-9ABDF495D88D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1" y="74037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ADDD23FC-6731-445C-8831-78DAA3317472}"/>
              </a:ext>
            </a:extLst>
          </p:cNvPr>
          <p:cNvGrpSpPr/>
          <p:nvPr/>
        </p:nvGrpSpPr>
        <p:grpSpPr>
          <a:xfrm>
            <a:off x="1367971" y="1185277"/>
            <a:ext cx="9471480" cy="2157998"/>
            <a:chOff x="1310726" y="735059"/>
            <a:chExt cx="5114635" cy="21579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69122-AB3B-46C9-94C2-B084C50F98D5}"/>
                </a:ext>
              </a:extLst>
            </p:cNvPr>
            <p:cNvSpPr txBox="1"/>
            <p:nvPr/>
          </p:nvSpPr>
          <p:spPr>
            <a:xfrm>
              <a:off x="1310726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EE1860-7E49-4369-A60B-273AB1943F30}"/>
                </a:ext>
              </a:extLst>
            </p:cNvPr>
            <p:cNvSpPr txBox="1"/>
            <p:nvPr/>
          </p:nvSpPr>
          <p:spPr>
            <a:xfrm>
              <a:off x="1310726" y="1138731"/>
              <a:ext cx="51146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74B378E9-A09D-4E2F-A5C5-073EA170BF38}"/>
              </a:ext>
            </a:extLst>
          </p:cNvPr>
          <p:cNvGrpSpPr/>
          <p:nvPr/>
        </p:nvGrpSpPr>
        <p:grpSpPr>
          <a:xfrm flipH="1">
            <a:off x="1367971" y="3672096"/>
            <a:ext cx="9471480" cy="2157998"/>
            <a:chOff x="1396451" y="735059"/>
            <a:chExt cx="5114636" cy="21579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3FB9A3-5114-4D96-A2A7-69DB8BD9B0A8}"/>
                </a:ext>
              </a:extLst>
            </p:cNvPr>
            <p:cNvSpPr txBox="1"/>
            <p:nvPr/>
          </p:nvSpPr>
          <p:spPr>
            <a:xfrm>
              <a:off x="1396452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13F672-8ABC-4C15-8539-4901339A72CE}"/>
                </a:ext>
              </a:extLst>
            </p:cNvPr>
            <p:cNvSpPr txBox="1"/>
            <p:nvPr/>
          </p:nvSpPr>
          <p:spPr>
            <a:xfrm>
              <a:off x="1396451" y="1138731"/>
              <a:ext cx="51146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26777" y="163032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8530F076-DAB5-4FF1-9B95-B2ADFE9E6585}"/>
              </a:ext>
            </a:extLst>
          </p:cNvPr>
          <p:cNvGrpSpPr/>
          <p:nvPr/>
        </p:nvGrpSpPr>
        <p:grpSpPr>
          <a:xfrm>
            <a:off x="8448675" y="473692"/>
            <a:ext cx="3021981" cy="2955308"/>
            <a:chOff x="7364516" y="473692"/>
            <a:chExt cx="3904375" cy="29553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9DC077-6FC0-4775-8B29-3AF5956AB959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08B8C7-37B9-40CE-8D02-C6A875DB6078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885BC547-DFD5-4BE1-ACA3-A30C36A50ED1}"/>
              </a:ext>
            </a:extLst>
          </p:cNvPr>
          <p:cNvGrpSpPr/>
          <p:nvPr/>
        </p:nvGrpSpPr>
        <p:grpSpPr>
          <a:xfrm>
            <a:off x="8448675" y="3533714"/>
            <a:ext cx="3021981" cy="2955308"/>
            <a:chOff x="7364516" y="473692"/>
            <a:chExt cx="3904375" cy="29553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CB863B-A8AD-400E-AF4B-9192A3DB885E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DEA42C-CC8D-4AF2-A804-6A492CBE0CAB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B24358-94B4-4409-94B6-0478568F3EC9}"/>
              </a:ext>
            </a:extLst>
          </p:cNvPr>
          <p:cNvSpPr txBox="1"/>
          <p:nvPr/>
        </p:nvSpPr>
        <p:spPr>
          <a:xfrm>
            <a:off x="4362380" y="1120676"/>
            <a:ext cx="366719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262B4-6A3A-40B6-887E-1BBF8A1125DF}"/>
              </a:ext>
            </a:extLst>
          </p:cNvPr>
          <p:cNvSpPr txBox="1"/>
          <p:nvPr/>
        </p:nvSpPr>
        <p:spPr>
          <a:xfrm>
            <a:off x="4362381" y="473692"/>
            <a:ext cx="366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D8AA2B-90CF-4E36-B3F0-437DDBA44049}"/>
              </a:ext>
            </a:extLst>
          </p:cNvPr>
          <p:cNvGrpSpPr/>
          <p:nvPr/>
        </p:nvGrpSpPr>
        <p:grpSpPr>
          <a:xfrm>
            <a:off x="325833" y="1034684"/>
            <a:ext cx="2934434" cy="3839856"/>
            <a:chOff x="513605" y="1488121"/>
            <a:chExt cx="3693195" cy="4832734"/>
          </a:xfrm>
        </p:grpSpPr>
        <p:sp>
          <p:nvSpPr>
            <p:cNvPr id="4" name="Freeform: Shape 261">
              <a:extLst>
                <a:ext uri="{FF2B5EF4-FFF2-40B4-BE49-F238E27FC236}">
                  <a16:creationId xmlns:a16="http://schemas.microsoft.com/office/drawing/2014/main" id="{1D41CD27-767C-4A4F-9213-EC000C1E1914}"/>
                </a:ext>
              </a:extLst>
            </p:cNvPr>
            <p:cNvSpPr/>
            <p:nvPr/>
          </p:nvSpPr>
          <p:spPr>
            <a:xfrm>
              <a:off x="532824" y="3124054"/>
              <a:ext cx="3673976" cy="3179494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62">
              <a:extLst>
                <a:ext uri="{FF2B5EF4-FFF2-40B4-BE49-F238E27FC236}">
                  <a16:creationId xmlns:a16="http://schemas.microsoft.com/office/drawing/2014/main" id="{632F4A97-8AA4-4717-A887-E5173A54CFDD}"/>
                </a:ext>
              </a:extLst>
            </p:cNvPr>
            <p:cNvSpPr/>
            <p:nvPr/>
          </p:nvSpPr>
          <p:spPr>
            <a:xfrm>
              <a:off x="513605" y="3560977"/>
              <a:ext cx="1603972" cy="2759878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63">
              <a:extLst>
                <a:ext uri="{FF2B5EF4-FFF2-40B4-BE49-F238E27FC236}">
                  <a16:creationId xmlns:a16="http://schemas.microsoft.com/office/drawing/2014/main" id="{315F8EE0-BB85-41B2-AFEA-6F5BFF0C2E4F}"/>
                </a:ext>
              </a:extLst>
            </p:cNvPr>
            <p:cNvSpPr/>
            <p:nvPr/>
          </p:nvSpPr>
          <p:spPr>
            <a:xfrm>
              <a:off x="1834754" y="3643360"/>
              <a:ext cx="1070660" cy="2030370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64">
              <a:extLst>
                <a:ext uri="{FF2B5EF4-FFF2-40B4-BE49-F238E27FC236}">
                  <a16:creationId xmlns:a16="http://schemas.microsoft.com/office/drawing/2014/main" id="{E05A15FA-65BF-4078-A00D-F4FAF14CA59E}"/>
                </a:ext>
              </a:extLst>
            </p:cNvPr>
            <p:cNvSpPr/>
            <p:nvPr/>
          </p:nvSpPr>
          <p:spPr>
            <a:xfrm>
              <a:off x="2086238" y="4013580"/>
              <a:ext cx="817274" cy="1661419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65">
              <a:extLst>
                <a:ext uri="{FF2B5EF4-FFF2-40B4-BE49-F238E27FC236}">
                  <a16:creationId xmlns:a16="http://schemas.microsoft.com/office/drawing/2014/main" id="{D81C9B09-8B6C-490A-A53A-6A77C28293A7}"/>
                </a:ext>
              </a:extLst>
            </p:cNvPr>
            <p:cNvSpPr/>
            <p:nvPr/>
          </p:nvSpPr>
          <p:spPr>
            <a:xfrm>
              <a:off x="2671511" y="4269670"/>
              <a:ext cx="1494932" cy="1053521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id="{DEF77653-CEF1-47A9-A226-2F1B276DD0BC}"/>
                </a:ext>
              </a:extLst>
            </p:cNvPr>
            <p:cNvGrpSpPr/>
            <p:nvPr/>
          </p:nvGrpSpPr>
          <p:grpSpPr>
            <a:xfrm>
              <a:off x="854345" y="1488121"/>
              <a:ext cx="2872036" cy="3664255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24" name="Freeform: Shape 287">
                <a:extLst>
                  <a:ext uri="{FF2B5EF4-FFF2-40B4-BE49-F238E27FC236}">
                    <a16:creationId xmlns:a16="http://schemas.microsoft.com/office/drawing/2014/main" id="{9A11AF1D-8B82-4062-82E5-1E1CA398DA85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88">
                <a:extLst>
                  <a:ext uri="{FF2B5EF4-FFF2-40B4-BE49-F238E27FC236}">
                    <a16:creationId xmlns:a16="http://schemas.microsoft.com/office/drawing/2014/main" id="{739FB2DF-DC62-48D5-8D62-3D170F2BC31A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Freeform: Shape 268">
              <a:extLst>
                <a:ext uri="{FF2B5EF4-FFF2-40B4-BE49-F238E27FC236}">
                  <a16:creationId xmlns:a16="http://schemas.microsoft.com/office/drawing/2014/main" id="{B1231E53-3C31-4F94-8747-048E777BB18F}"/>
                </a:ext>
              </a:extLst>
            </p:cNvPr>
            <p:cNvSpPr/>
            <p:nvPr/>
          </p:nvSpPr>
          <p:spPr>
            <a:xfrm>
              <a:off x="554943" y="6048652"/>
              <a:ext cx="138203" cy="268225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69">
              <a:extLst>
                <a:ext uri="{FF2B5EF4-FFF2-40B4-BE49-F238E27FC236}">
                  <a16:creationId xmlns:a16="http://schemas.microsoft.com/office/drawing/2014/main" id="{30F57F0F-3113-42E2-A7EF-DB849484CBCC}"/>
                </a:ext>
              </a:extLst>
            </p:cNvPr>
            <p:cNvSpPr/>
            <p:nvPr/>
          </p:nvSpPr>
          <p:spPr>
            <a:xfrm>
              <a:off x="721672" y="5156481"/>
              <a:ext cx="469178" cy="538169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70">
              <a:extLst>
                <a:ext uri="{FF2B5EF4-FFF2-40B4-BE49-F238E27FC236}">
                  <a16:creationId xmlns:a16="http://schemas.microsoft.com/office/drawing/2014/main" id="{21524C2D-E743-47DC-9682-1504EBC5AACA}"/>
                </a:ext>
              </a:extLst>
            </p:cNvPr>
            <p:cNvSpPr/>
            <p:nvPr/>
          </p:nvSpPr>
          <p:spPr>
            <a:xfrm>
              <a:off x="702020" y="5179934"/>
              <a:ext cx="480485" cy="514715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71">
              <a:extLst>
                <a:ext uri="{FF2B5EF4-FFF2-40B4-BE49-F238E27FC236}">
                  <a16:creationId xmlns:a16="http://schemas.microsoft.com/office/drawing/2014/main" id="{596155BA-ADC8-49E3-9F92-63835742BBC6}"/>
                </a:ext>
              </a:extLst>
            </p:cNvPr>
            <p:cNvSpPr/>
            <p:nvPr/>
          </p:nvSpPr>
          <p:spPr>
            <a:xfrm>
              <a:off x="1045587" y="5385789"/>
              <a:ext cx="133515" cy="163701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72">
              <a:extLst>
                <a:ext uri="{FF2B5EF4-FFF2-40B4-BE49-F238E27FC236}">
                  <a16:creationId xmlns:a16="http://schemas.microsoft.com/office/drawing/2014/main" id="{BB2601A1-5C91-4EAC-A1A1-4B61D9A7E87B}"/>
                </a:ext>
              </a:extLst>
            </p:cNvPr>
            <p:cNvSpPr/>
            <p:nvPr/>
          </p:nvSpPr>
          <p:spPr>
            <a:xfrm>
              <a:off x="1294611" y="1819944"/>
              <a:ext cx="1701028" cy="3238916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73">
              <a:extLst>
                <a:ext uri="{FF2B5EF4-FFF2-40B4-BE49-F238E27FC236}">
                  <a16:creationId xmlns:a16="http://schemas.microsoft.com/office/drawing/2014/main" id="{F3A2C0EC-7AFD-45C9-875B-669B3500C760}"/>
                </a:ext>
              </a:extLst>
            </p:cNvPr>
            <p:cNvSpPr/>
            <p:nvPr/>
          </p:nvSpPr>
          <p:spPr>
            <a:xfrm>
              <a:off x="1445990" y="1868845"/>
              <a:ext cx="1082279" cy="1466640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74">
              <a:extLst>
                <a:ext uri="{FF2B5EF4-FFF2-40B4-BE49-F238E27FC236}">
                  <a16:creationId xmlns:a16="http://schemas.microsoft.com/office/drawing/2014/main" id="{81118C22-2250-4826-B371-6A89E66B5D82}"/>
                </a:ext>
              </a:extLst>
            </p:cNvPr>
            <p:cNvSpPr/>
            <p:nvPr/>
          </p:nvSpPr>
          <p:spPr>
            <a:xfrm>
              <a:off x="1732088" y="2371179"/>
              <a:ext cx="825646" cy="2076521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80">
              <a:extLst>
                <a:ext uri="{FF2B5EF4-FFF2-40B4-BE49-F238E27FC236}">
                  <a16:creationId xmlns:a16="http://schemas.microsoft.com/office/drawing/2014/main" id="{EE30C3A7-36A7-4543-8288-07FC6C02C6DC}"/>
                </a:ext>
              </a:extLst>
            </p:cNvPr>
            <p:cNvSpPr/>
            <p:nvPr/>
          </p:nvSpPr>
          <p:spPr>
            <a:xfrm>
              <a:off x="646282" y="5591005"/>
              <a:ext cx="1892673" cy="728093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D413CFB2-F54A-4F9C-919A-707516E8D75F}"/>
                </a:ext>
              </a:extLst>
            </p:cNvPr>
            <p:cNvGrpSpPr/>
            <p:nvPr/>
          </p:nvGrpSpPr>
          <p:grpSpPr>
            <a:xfrm>
              <a:off x="645028" y="5590689"/>
              <a:ext cx="1893765" cy="728724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20" name="Freeform: Shape 283">
                <a:extLst>
                  <a:ext uri="{FF2B5EF4-FFF2-40B4-BE49-F238E27FC236}">
                    <a16:creationId xmlns:a16="http://schemas.microsoft.com/office/drawing/2014/main" id="{90086E66-0ED1-4409-83FF-72D892CCC440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84">
                <a:extLst>
                  <a:ext uri="{FF2B5EF4-FFF2-40B4-BE49-F238E27FC236}">
                    <a16:creationId xmlns:a16="http://schemas.microsoft.com/office/drawing/2014/main" id="{5A4D77E1-629A-4006-A848-305813816776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85">
                <a:extLst>
                  <a:ext uri="{FF2B5EF4-FFF2-40B4-BE49-F238E27FC236}">
                    <a16:creationId xmlns:a16="http://schemas.microsoft.com/office/drawing/2014/main" id="{B51DDE78-D8B9-4D0B-BBD0-C186B3F5FAD2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86">
                <a:extLst>
                  <a:ext uri="{FF2B5EF4-FFF2-40B4-BE49-F238E27FC236}">
                    <a16:creationId xmlns:a16="http://schemas.microsoft.com/office/drawing/2014/main" id="{17A1246B-F024-4671-832E-B758F2E276FB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282">
              <a:extLst>
                <a:ext uri="{FF2B5EF4-FFF2-40B4-BE49-F238E27FC236}">
                  <a16:creationId xmlns:a16="http://schemas.microsoft.com/office/drawing/2014/main" id="{ECA58F67-A3F0-4EF5-9593-75419690928C}"/>
                </a:ext>
              </a:extLst>
            </p:cNvPr>
            <p:cNvSpPr/>
            <p:nvPr/>
          </p:nvSpPr>
          <p:spPr>
            <a:xfrm>
              <a:off x="2250432" y="5529590"/>
              <a:ext cx="304987" cy="342549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Freeform 18">
            <a:extLst>
              <a:ext uri="{FF2B5EF4-FFF2-40B4-BE49-F238E27FC236}">
                <a16:creationId xmlns:a16="http://schemas.microsoft.com/office/drawing/2014/main" id="{E700DF1B-3B97-4DD5-8D98-F4E813176D68}"/>
              </a:ext>
            </a:extLst>
          </p:cNvPr>
          <p:cNvSpPr>
            <a:spLocks/>
          </p:cNvSpPr>
          <p:nvPr/>
        </p:nvSpPr>
        <p:spPr bwMode="auto">
          <a:xfrm>
            <a:off x="9414492" y="1397178"/>
            <a:ext cx="1087155" cy="4007009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6E7849C1-CE89-47FE-A2CD-1F50EC7BC556}"/>
              </a:ext>
            </a:extLst>
          </p:cNvPr>
          <p:cNvSpPr>
            <a:spLocks/>
          </p:cNvSpPr>
          <p:nvPr/>
        </p:nvSpPr>
        <p:spPr bwMode="auto">
          <a:xfrm>
            <a:off x="10681101" y="1386657"/>
            <a:ext cx="1129031" cy="4028053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35" name="Graphic 3">
            <a:extLst>
              <a:ext uri="{FF2B5EF4-FFF2-40B4-BE49-F238E27FC236}">
                <a16:creationId xmlns:a16="http://schemas.microsoft.com/office/drawing/2014/main" id="{8A5866AF-1135-4CEE-9304-7C5800478349}"/>
              </a:ext>
            </a:extLst>
          </p:cNvPr>
          <p:cNvGrpSpPr/>
          <p:nvPr/>
        </p:nvGrpSpPr>
        <p:grpSpPr>
          <a:xfrm>
            <a:off x="8095235" y="1060457"/>
            <a:ext cx="1262129" cy="4746382"/>
            <a:chOff x="5184181" y="0"/>
            <a:chExt cx="1823637" cy="6858000"/>
          </a:xfrm>
        </p:grpSpPr>
        <p:sp>
          <p:nvSpPr>
            <p:cNvPr id="36" name="Freeform: Shape 206">
              <a:extLst>
                <a:ext uri="{FF2B5EF4-FFF2-40B4-BE49-F238E27FC236}">
                  <a16:creationId xmlns:a16="http://schemas.microsoft.com/office/drawing/2014/main" id="{2625E2AC-C5FA-4CFE-8435-9EA11B4C1AE3}"/>
                </a:ext>
              </a:extLst>
            </p:cNvPr>
            <p:cNvSpPr/>
            <p:nvPr/>
          </p:nvSpPr>
          <p:spPr>
            <a:xfrm>
              <a:off x="5289005" y="1138671"/>
              <a:ext cx="1717952" cy="1403671"/>
            </a:xfrm>
            <a:custGeom>
              <a:avLst/>
              <a:gdLst>
                <a:gd name="connsiteX0" fmla="*/ 1717756 w 1717952"/>
                <a:gd name="connsiteY0" fmla="*/ 731084 h 1403671"/>
                <a:gd name="connsiteX1" fmla="*/ 1696351 w 1717952"/>
                <a:gd name="connsiteY1" fmla="*/ 477324 h 1403671"/>
                <a:gd name="connsiteX2" fmla="*/ 1680791 w 1717952"/>
                <a:gd name="connsiteY2" fmla="*/ 264473 h 1403671"/>
                <a:gd name="connsiteX3" fmla="*/ 1666779 w 1717952"/>
                <a:gd name="connsiteY3" fmla="*/ 243701 h 1403671"/>
                <a:gd name="connsiteX4" fmla="*/ 1466742 w 1717952"/>
                <a:gd name="connsiteY4" fmla="*/ 150689 h 1403671"/>
                <a:gd name="connsiteX5" fmla="*/ 1335567 w 1717952"/>
                <a:gd name="connsiteY5" fmla="*/ 87601 h 1403671"/>
                <a:gd name="connsiteX6" fmla="*/ 1102719 w 1717952"/>
                <a:gd name="connsiteY6" fmla="*/ 19162 h 1403671"/>
                <a:gd name="connsiteX7" fmla="*/ 971192 w 1717952"/>
                <a:gd name="connsiteY7" fmla="*/ 112245 h 1403671"/>
                <a:gd name="connsiteX8" fmla="*/ 975698 w 1717952"/>
                <a:gd name="connsiteY8" fmla="*/ 164701 h 1403671"/>
                <a:gd name="connsiteX9" fmla="*/ 910568 w 1717952"/>
                <a:gd name="connsiteY9" fmla="*/ 303269 h 1403671"/>
                <a:gd name="connsiteX10" fmla="*/ 825371 w 1717952"/>
                <a:gd name="connsiteY10" fmla="*/ 412053 h 1403671"/>
                <a:gd name="connsiteX11" fmla="*/ 820654 w 1717952"/>
                <a:gd name="connsiteY11" fmla="*/ 411208 h 1403671"/>
                <a:gd name="connsiteX12" fmla="*/ 817556 w 1717952"/>
                <a:gd name="connsiteY12" fmla="*/ 386424 h 1403671"/>
                <a:gd name="connsiteX13" fmla="*/ 780731 w 1717952"/>
                <a:gd name="connsiteY13" fmla="*/ 224550 h 1403671"/>
                <a:gd name="connsiteX14" fmla="*/ 761368 w 1717952"/>
                <a:gd name="connsiteY14" fmla="*/ 120201 h 1403671"/>
                <a:gd name="connsiteX15" fmla="*/ 759678 w 1717952"/>
                <a:gd name="connsiteY15" fmla="*/ 81546 h 1403671"/>
                <a:gd name="connsiteX16" fmla="*/ 726444 w 1717952"/>
                <a:gd name="connsiteY16" fmla="*/ 3179 h 1403671"/>
                <a:gd name="connsiteX17" fmla="*/ 661737 w 1717952"/>
                <a:gd name="connsiteY17" fmla="*/ 2193 h 1403671"/>
                <a:gd name="connsiteX18" fmla="*/ 618997 w 1717952"/>
                <a:gd name="connsiteY18" fmla="*/ 49368 h 1403671"/>
                <a:gd name="connsiteX19" fmla="*/ 361928 w 1717952"/>
                <a:gd name="connsiteY19" fmla="*/ 126749 h 1403671"/>
                <a:gd name="connsiteX20" fmla="*/ 91340 w 1717952"/>
                <a:gd name="connsiteY20" fmla="*/ 239406 h 1403671"/>
                <a:gd name="connsiteX21" fmla="*/ 75568 w 1717952"/>
                <a:gd name="connsiteY21" fmla="*/ 262079 h 1403671"/>
                <a:gd name="connsiteX22" fmla="*/ 38391 w 1717952"/>
                <a:gd name="connsiteY22" fmla="*/ 459651 h 1403671"/>
                <a:gd name="connsiteX23" fmla="*/ 1918 w 1717952"/>
                <a:gd name="connsiteY23" fmla="*/ 655182 h 1403671"/>
                <a:gd name="connsiteX24" fmla="*/ 24942 w 1717952"/>
                <a:gd name="connsiteY24" fmla="*/ 682008 h 1403671"/>
                <a:gd name="connsiteX25" fmla="*/ 35011 w 1717952"/>
                <a:gd name="connsiteY25" fmla="*/ 675601 h 1403671"/>
                <a:gd name="connsiteX26" fmla="*/ 159990 w 1717952"/>
                <a:gd name="connsiteY26" fmla="*/ 698061 h 1403671"/>
                <a:gd name="connsiteX27" fmla="*/ 171889 w 1717952"/>
                <a:gd name="connsiteY27" fmla="*/ 692922 h 1403671"/>
                <a:gd name="connsiteX28" fmla="*/ 321019 w 1717952"/>
                <a:gd name="connsiteY28" fmla="*/ 736928 h 1403671"/>
                <a:gd name="connsiteX29" fmla="*/ 394739 w 1717952"/>
                <a:gd name="connsiteY29" fmla="*/ 1292961 h 1403671"/>
                <a:gd name="connsiteX30" fmla="*/ 397908 w 1717952"/>
                <a:gd name="connsiteY30" fmla="*/ 1293313 h 1403671"/>
                <a:gd name="connsiteX31" fmla="*/ 420510 w 1717952"/>
                <a:gd name="connsiteY31" fmla="*/ 1304298 h 1403671"/>
                <a:gd name="connsiteX32" fmla="*/ 536898 w 1717952"/>
                <a:gd name="connsiteY32" fmla="*/ 1325562 h 1403671"/>
                <a:gd name="connsiteX33" fmla="*/ 954293 w 1717952"/>
                <a:gd name="connsiteY33" fmla="*/ 1385692 h 1403671"/>
                <a:gd name="connsiteX34" fmla="*/ 1289800 w 1717952"/>
                <a:gd name="connsiteY34" fmla="*/ 1403647 h 1403671"/>
                <a:gd name="connsiteX35" fmla="*/ 1321978 w 1717952"/>
                <a:gd name="connsiteY35" fmla="*/ 1387945 h 1403671"/>
                <a:gd name="connsiteX36" fmla="*/ 1324090 w 1717952"/>
                <a:gd name="connsiteY36" fmla="*/ 1388157 h 1403671"/>
                <a:gd name="connsiteX37" fmla="*/ 1377180 w 1717952"/>
                <a:gd name="connsiteY37" fmla="*/ 797622 h 1403671"/>
                <a:gd name="connsiteX38" fmla="*/ 1556375 w 1717952"/>
                <a:gd name="connsiteY38" fmla="*/ 757629 h 1403671"/>
                <a:gd name="connsiteX39" fmla="*/ 1558558 w 1717952"/>
                <a:gd name="connsiteY39" fmla="*/ 759108 h 1403671"/>
                <a:gd name="connsiteX40" fmla="*/ 1577569 w 1717952"/>
                <a:gd name="connsiteY40" fmla="*/ 760375 h 1403671"/>
                <a:gd name="connsiteX41" fmla="*/ 1662484 w 1717952"/>
                <a:gd name="connsiteY41" fmla="*/ 746152 h 1403671"/>
                <a:gd name="connsiteX42" fmla="*/ 1683959 w 1717952"/>
                <a:gd name="connsiteY42" fmla="*/ 754038 h 1403671"/>
                <a:gd name="connsiteX43" fmla="*/ 1717756 w 1717952"/>
                <a:gd name="connsiteY43" fmla="*/ 731084 h 140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7952" h="1403671">
                  <a:moveTo>
                    <a:pt x="1717756" y="731084"/>
                  </a:moveTo>
                  <a:cubicBezTo>
                    <a:pt x="1710504" y="646521"/>
                    <a:pt x="1703111" y="561958"/>
                    <a:pt x="1696351" y="477324"/>
                  </a:cubicBezTo>
                  <a:cubicBezTo>
                    <a:pt x="1690648" y="406421"/>
                    <a:pt x="1685579" y="335447"/>
                    <a:pt x="1680791" y="264473"/>
                  </a:cubicBezTo>
                  <a:cubicBezTo>
                    <a:pt x="1680087" y="253911"/>
                    <a:pt x="1676636" y="248208"/>
                    <a:pt x="1666779" y="243701"/>
                  </a:cubicBezTo>
                  <a:cubicBezTo>
                    <a:pt x="1599889" y="213143"/>
                    <a:pt x="1533139" y="182233"/>
                    <a:pt x="1466742" y="150689"/>
                  </a:cubicBezTo>
                  <a:cubicBezTo>
                    <a:pt x="1422947" y="129847"/>
                    <a:pt x="1377743" y="111893"/>
                    <a:pt x="1335567" y="87601"/>
                  </a:cubicBezTo>
                  <a:cubicBezTo>
                    <a:pt x="1328103" y="88094"/>
                    <a:pt x="1112647" y="15853"/>
                    <a:pt x="1102719" y="19162"/>
                  </a:cubicBezTo>
                  <a:cubicBezTo>
                    <a:pt x="963728" y="65633"/>
                    <a:pt x="963728" y="65633"/>
                    <a:pt x="971192" y="112245"/>
                  </a:cubicBezTo>
                  <a:cubicBezTo>
                    <a:pt x="974008" y="129707"/>
                    <a:pt x="982105" y="148717"/>
                    <a:pt x="975698" y="164701"/>
                  </a:cubicBezTo>
                  <a:cubicBezTo>
                    <a:pt x="956757" y="212087"/>
                    <a:pt x="942182" y="261938"/>
                    <a:pt x="910568" y="303269"/>
                  </a:cubicBezTo>
                  <a:cubicBezTo>
                    <a:pt x="882545" y="339812"/>
                    <a:pt x="853817" y="375792"/>
                    <a:pt x="825371" y="412053"/>
                  </a:cubicBezTo>
                  <a:lnTo>
                    <a:pt x="820654" y="411208"/>
                  </a:lnTo>
                  <a:cubicBezTo>
                    <a:pt x="819527" y="402970"/>
                    <a:pt x="817556" y="394662"/>
                    <a:pt x="817556" y="386424"/>
                  </a:cubicBezTo>
                  <a:cubicBezTo>
                    <a:pt x="817415" y="329673"/>
                    <a:pt x="805797" y="275738"/>
                    <a:pt x="780731" y="224550"/>
                  </a:cubicBezTo>
                  <a:cubicBezTo>
                    <a:pt x="764677" y="191809"/>
                    <a:pt x="753271" y="158082"/>
                    <a:pt x="761368" y="120201"/>
                  </a:cubicBezTo>
                  <a:cubicBezTo>
                    <a:pt x="763973" y="107879"/>
                    <a:pt x="767634" y="92248"/>
                    <a:pt x="759678" y="81546"/>
                  </a:cubicBezTo>
                  <a:cubicBezTo>
                    <a:pt x="742075" y="57817"/>
                    <a:pt x="730598" y="32258"/>
                    <a:pt x="726444" y="3179"/>
                  </a:cubicBezTo>
                  <a:cubicBezTo>
                    <a:pt x="704898" y="-764"/>
                    <a:pt x="682860" y="-976"/>
                    <a:pt x="661737" y="2193"/>
                  </a:cubicBezTo>
                  <a:cubicBezTo>
                    <a:pt x="635685" y="6136"/>
                    <a:pt x="617519" y="14022"/>
                    <a:pt x="618997" y="49368"/>
                  </a:cubicBezTo>
                  <a:cubicBezTo>
                    <a:pt x="619279" y="55987"/>
                    <a:pt x="369110" y="127594"/>
                    <a:pt x="361928" y="126749"/>
                  </a:cubicBezTo>
                  <a:cubicBezTo>
                    <a:pt x="271732" y="164349"/>
                    <a:pt x="181606" y="202018"/>
                    <a:pt x="91340" y="239406"/>
                  </a:cubicBezTo>
                  <a:cubicBezTo>
                    <a:pt x="80778" y="243772"/>
                    <a:pt x="77539" y="251517"/>
                    <a:pt x="75568" y="262079"/>
                  </a:cubicBezTo>
                  <a:cubicBezTo>
                    <a:pt x="63527" y="327983"/>
                    <a:pt x="50783" y="393747"/>
                    <a:pt x="38391" y="459651"/>
                  </a:cubicBezTo>
                  <a:cubicBezTo>
                    <a:pt x="26139" y="524781"/>
                    <a:pt x="13606" y="589911"/>
                    <a:pt x="1918" y="655182"/>
                  </a:cubicBezTo>
                  <a:cubicBezTo>
                    <a:pt x="-2377" y="679403"/>
                    <a:pt x="-1321" y="679684"/>
                    <a:pt x="24942" y="682008"/>
                  </a:cubicBezTo>
                  <a:cubicBezTo>
                    <a:pt x="26421" y="676868"/>
                    <a:pt x="29308" y="674333"/>
                    <a:pt x="35011" y="675601"/>
                  </a:cubicBezTo>
                  <a:cubicBezTo>
                    <a:pt x="76413" y="684613"/>
                    <a:pt x="118941" y="687218"/>
                    <a:pt x="159990" y="698061"/>
                  </a:cubicBezTo>
                  <a:cubicBezTo>
                    <a:pt x="167946" y="700315"/>
                    <a:pt x="170692" y="697287"/>
                    <a:pt x="171889" y="692922"/>
                  </a:cubicBezTo>
                  <a:lnTo>
                    <a:pt x="321019" y="736928"/>
                  </a:lnTo>
                  <a:lnTo>
                    <a:pt x="394739" y="1292961"/>
                  </a:lnTo>
                  <a:lnTo>
                    <a:pt x="397908" y="1293313"/>
                  </a:lnTo>
                  <a:cubicBezTo>
                    <a:pt x="402273" y="1300003"/>
                    <a:pt x="410652" y="1302608"/>
                    <a:pt x="420510" y="1304298"/>
                  </a:cubicBezTo>
                  <a:cubicBezTo>
                    <a:pt x="459376" y="1311057"/>
                    <a:pt x="498032" y="1318591"/>
                    <a:pt x="536898" y="1325562"/>
                  </a:cubicBezTo>
                  <a:cubicBezTo>
                    <a:pt x="675326" y="1350417"/>
                    <a:pt x="814176" y="1373511"/>
                    <a:pt x="954293" y="1385692"/>
                  </a:cubicBezTo>
                  <a:cubicBezTo>
                    <a:pt x="1065824" y="1395339"/>
                    <a:pt x="1177706" y="1403084"/>
                    <a:pt x="1289800" y="1403647"/>
                  </a:cubicBezTo>
                  <a:cubicBezTo>
                    <a:pt x="1314514" y="1403788"/>
                    <a:pt x="1318457" y="1403858"/>
                    <a:pt x="1321978" y="1387945"/>
                  </a:cubicBezTo>
                  <a:lnTo>
                    <a:pt x="1324090" y="1388157"/>
                  </a:lnTo>
                  <a:lnTo>
                    <a:pt x="1377180" y="797622"/>
                  </a:lnTo>
                  <a:lnTo>
                    <a:pt x="1556375" y="757629"/>
                  </a:lnTo>
                  <a:cubicBezTo>
                    <a:pt x="1557009" y="758122"/>
                    <a:pt x="1557713" y="758685"/>
                    <a:pt x="1558558" y="759108"/>
                  </a:cubicBezTo>
                  <a:cubicBezTo>
                    <a:pt x="1564683" y="762769"/>
                    <a:pt x="1571091" y="761431"/>
                    <a:pt x="1577569" y="760375"/>
                  </a:cubicBezTo>
                  <a:cubicBezTo>
                    <a:pt x="1605874" y="755587"/>
                    <a:pt x="1634249" y="751222"/>
                    <a:pt x="1662484" y="746152"/>
                  </a:cubicBezTo>
                  <a:cubicBezTo>
                    <a:pt x="1671567" y="744533"/>
                    <a:pt x="1679312" y="744462"/>
                    <a:pt x="1683959" y="754038"/>
                  </a:cubicBezTo>
                  <a:cubicBezTo>
                    <a:pt x="1712757" y="753264"/>
                    <a:pt x="1719235" y="748757"/>
                    <a:pt x="1717756" y="731084"/>
                  </a:cubicBezTo>
                  <a:close/>
                </a:path>
              </a:pathLst>
            </a:custGeom>
            <a:solidFill>
              <a:srgbClr val="F15729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07">
              <a:extLst>
                <a:ext uri="{FF2B5EF4-FFF2-40B4-BE49-F238E27FC236}">
                  <a16:creationId xmlns:a16="http://schemas.microsoft.com/office/drawing/2014/main" id="{E0992FE6-6969-4D92-8676-FD2408C3BF9D}"/>
                </a:ext>
              </a:extLst>
            </p:cNvPr>
            <p:cNvSpPr/>
            <p:nvPr/>
          </p:nvSpPr>
          <p:spPr>
            <a:xfrm>
              <a:off x="5184187" y="2728768"/>
              <a:ext cx="1718588" cy="1033343"/>
            </a:xfrm>
            <a:custGeom>
              <a:avLst/>
              <a:gdLst>
                <a:gd name="connsiteX0" fmla="*/ 185315 w 1718588"/>
                <a:gd name="connsiteY0" fmla="*/ 1031233 h 1033343"/>
                <a:gd name="connsiteX1" fmla="*/ 164966 w 1718588"/>
                <a:gd name="connsiteY1" fmla="*/ 1026022 h 1033343"/>
                <a:gd name="connsiteX2" fmla="*/ 100963 w 1718588"/>
                <a:gd name="connsiteY2" fmla="*/ 982227 h 1033343"/>
                <a:gd name="connsiteX3" fmla="*/ 8865 w 1718588"/>
                <a:gd name="connsiteY3" fmla="*/ 827887 h 1033343"/>
                <a:gd name="connsiteX4" fmla="*/ 5134 w 1718588"/>
                <a:gd name="connsiteY4" fmla="*/ 794582 h 1033343"/>
                <a:gd name="connsiteX5" fmla="*/ 64 w 1718588"/>
                <a:gd name="connsiteY5" fmla="*/ 726214 h 1033343"/>
                <a:gd name="connsiteX6" fmla="*/ 123917 w 1718588"/>
                <a:gd name="connsiteY6" fmla="*/ 291850 h 1033343"/>
                <a:gd name="connsiteX7" fmla="*/ 233194 w 1718588"/>
                <a:gd name="connsiteY7" fmla="*/ 175672 h 1033343"/>
                <a:gd name="connsiteX8" fmla="*/ 407390 w 1718588"/>
                <a:gd name="connsiteY8" fmla="*/ 2110 h 1033343"/>
                <a:gd name="connsiteX9" fmla="*/ 437596 w 1718588"/>
                <a:gd name="connsiteY9" fmla="*/ 6476 h 1033343"/>
                <a:gd name="connsiteX10" fmla="*/ 652631 w 1718588"/>
                <a:gd name="connsiteY10" fmla="*/ 73225 h 1033343"/>
                <a:gd name="connsiteX11" fmla="*/ 956453 w 1718588"/>
                <a:gd name="connsiteY11" fmla="*/ 119837 h 1033343"/>
                <a:gd name="connsiteX12" fmla="*/ 1082699 w 1718588"/>
                <a:gd name="connsiteY12" fmla="*/ 122794 h 1033343"/>
                <a:gd name="connsiteX13" fmla="*/ 1393281 w 1718588"/>
                <a:gd name="connsiteY13" fmla="*/ 83223 h 1033343"/>
                <a:gd name="connsiteX14" fmla="*/ 1445244 w 1718588"/>
                <a:gd name="connsiteY14" fmla="*/ 64424 h 1033343"/>
                <a:gd name="connsiteX15" fmla="*/ 1463762 w 1718588"/>
                <a:gd name="connsiteY15" fmla="*/ 61818 h 1033343"/>
                <a:gd name="connsiteX16" fmla="*/ 1528117 w 1718588"/>
                <a:gd name="connsiteY16" fmla="*/ 184967 h 1033343"/>
                <a:gd name="connsiteX17" fmla="*/ 1640493 w 1718588"/>
                <a:gd name="connsiteY17" fmla="*/ 356205 h 1033343"/>
                <a:gd name="connsiteX18" fmla="*/ 1717099 w 1718588"/>
                <a:gd name="connsiteY18" fmla="*/ 597644 h 1033343"/>
                <a:gd name="connsiteX19" fmla="*/ 1704918 w 1718588"/>
                <a:gd name="connsiteY19" fmla="*/ 798033 h 1033343"/>
                <a:gd name="connsiteX20" fmla="*/ 1705341 w 1718588"/>
                <a:gd name="connsiteY20" fmla="*/ 813100 h 1033343"/>
                <a:gd name="connsiteX21" fmla="*/ 1693371 w 1718588"/>
                <a:gd name="connsiteY21" fmla="*/ 848446 h 1033343"/>
                <a:gd name="connsiteX22" fmla="*/ 1683373 w 1718588"/>
                <a:gd name="connsiteY22" fmla="*/ 869077 h 1033343"/>
                <a:gd name="connsiteX23" fmla="*/ 1553183 w 1718588"/>
                <a:gd name="connsiteY23" fmla="*/ 707695 h 1033343"/>
                <a:gd name="connsiteX24" fmla="*/ 1155574 w 1718588"/>
                <a:gd name="connsiteY24" fmla="*/ 629399 h 1033343"/>
                <a:gd name="connsiteX25" fmla="*/ 980463 w 1718588"/>
                <a:gd name="connsiteY25" fmla="*/ 675940 h 1033343"/>
                <a:gd name="connsiteX26" fmla="*/ 942723 w 1718588"/>
                <a:gd name="connsiteY26" fmla="*/ 692839 h 1033343"/>
                <a:gd name="connsiteX27" fmla="*/ 879494 w 1718588"/>
                <a:gd name="connsiteY27" fmla="*/ 681362 h 1033343"/>
                <a:gd name="connsiteX28" fmla="*/ 653616 w 1718588"/>
                <a:gd name="connsiteY28" fmla="*/ 553919 h 1033343"/>
                <a:gd name="connsiteX29" fmla="*/ 516034 w 1718588"/>
                <a:gd name="connsiteY29" fmla="*/ 547229 h 1033343"/>
                <a:gd name="connsiteX30" fmla="*/ 193271 w 1718588"/>
                <a:gd name="connsiteY30" fmla="*/ 668406 h 1033343"/>
                <a:gd name="connsiteX31" fmla="*/ 107018 w 1718588"/>
                <a:gd name="connsiteY31" fmla="*/ 761630 h 1033343"/>
                <a:gd name="connsiteX32" fmla="*/ 117368 w 1718588"/>
                <a:gd name="connsiteY32" fmla="*/ 942585 h 1033343"/>
                <a:gd name="connsiteX33" fmla="*/ 185315 w 1718588"/>
                <a:gd name="connsiteY33" fmla="*/ 1031233 h 10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8588" h="1033343">
                  <a:moveTo>
                    <a:pt x="185315" y="1031233"/>
                  </a:moveTo>
                  <a:cubicBezTo>
                    <a:pt x="176373" y="1037851"/>
                    <a:pt x="172007" y="1026867"/>
                    <a:pt x="164966" y="1026022"/>
                  </a:cubicBezTo>
                  <a:cubicBezTo>
                    <a:pt x="137647" y="1020319"/>
                    <a:pt x="119762" y="999900"/>
                    <a:pt x="100963" y="982227"/>
                  </a:cubicBezTo>
                  <a:cubicBezTo>
                    <a:pt x="55689" y="939769"/>
                    <a:pt x="27172" y="886679"/>
                    <a:pt x="8865" y="827887"/>
                  </a:cubicBezTo>
                  <a:cubicBezTo>
                    <a:pt x="5486" y="817114"/>
                    <a:pt x="5345" y="805848"/>
                    <a:pt x="5134" y="794582"/>
                  </a:cubicBezTo>
                  <a:cubicBezTo>
                    <a:pt x="6190" y="771558"/>
                    <a:pt x="346" y="748956"/>
                    <a:pt x="64" y="726214"/>
                  </a:cubicBezTo>
                  <a:cubicBezTo>
                    <a:pt x="-1696" y="569198"/>
                    <a:pt x="32594" y="422039"/>
                    <a:pt x="123917" y="291850"/>
                  </a:cubicBezTo>
                  <a:cubicBezTo>
                    <a:pt x="154545" y="248125"/>
                    <a:pt x="195665" y="213412"/>
                    <a:pt x="233194" y="175672"/>
                  </a:cubicBezTo>
                  <a:cubicBezTo>
                    <a:pt x="291001" y="117513"/>
                    <a:pt x="357680" y="68296"/>
                    <a:pt x="407390" y="2110"/>
                  </a:cubicBezTo>
                  <a:cubicBezTo>
                    <a:pt x="418445" y="-3312"/>
                    <a:pt x="428091" y="3025"/>
                    <a:pt x="437596" y="6476"/>
                  </a:cubicBezTo>
                  <a:cubicBezTo>
                    <a:pt x="508289" y="31894"/>
                    <a:pt x="580178" y="53369"/>
                    <a:pt x="652631" y="73225"/>
                  </a:cubicBezTo>
                  <a:cubicBezTo>
                    <a:pt x="752121" y="100474"/>
                    <a:pt x="853512" y="114486"/>
                    <a:pt x="956453" y="119837"/>
                  </a:cubicBezTo>
                  <a:cubicBezTo>
                    <a:pt x="998558" y="122019"/>
                    <a:pt x="1040664" y="124977"/>
                    <a:pt x="1082699" y="122794"/>
                  </a:cubicBezTo>
                  <a:cubicBezTo>
                    <a:pt x="1187118" y="117302"/>
                    <a:pt x="1291889" y="113359"/>
                    <a:pt x="1393281" y="83223"/>
                  </a:cubicBezTo>
                  <a:cubicBezTo>
                    <a:pt x="1410954" y="77942"/>
                    <a:pt x="1428627" y="72803"/>
                    <a:pt x="1445244" y="64424"/>
                  </a:cubicBezTo>
                  <a:cubicBezTo>
                    <a:pt x="1451017" y="61537"/>
                    <a:pt x="1456862" y="57594"/>
                    <a:pt x="1463762" y="61818"/>
                  </a:cubicBezTo>
                  <a:cubicBezTo>
                    <a:pt x="1485167" y="102868"/>
                    <a:pt x="1501291" y="146452"/>
                    <a:pt x="1528117" y="184967"/>
                  </a:cubicBezTo>
                  <a:cubicBezTo>
                    <a:pt x="1567125" y="240943"/>
                    <a:pt x="1604794" y="298046"/>
                    <a:pt x="1640493" y="356205"/>
                  </a:cubicBezTo>
                  <a:cubicBezTo>
                    <a:pt x="1685837" y="429996"/>
                    <a:pt x="1711326" y="510334"/>
                    <a:pt x="1717099" y="597644"/>
                  </a:cubicBezTo>
                  <a:cubicBezTo>
                    <a:pt x="1721606" y="665308"/>
                    <a:pt x="1715410" y="731635"/>
                    <a:pt x="1704918" y="798033"/>
                  </a:cubicBezTo>
                  <a:cubicBezTo>
                    <a:pt x="1704144" y="802891"/>
                    <a:pt x="1700975" y="808171"/>
                    <a:pt x="1705341" y="813100"/>
                  </a:cubicBezTo>
                  <a:cubicBezTo>
                    <a:pt x="1693512" y="822183"/>
                    <a:pt x="1699849" y="837462"/>
                    <a:pt x="1693371" y="848446"/>
                  </a:cubicBezTo>
                  <a:cubicBezTo>
                    <a:pt x="1689498" y="854995"/>
                    <a:pt x="1686682" y="862177"/>
                    <a:pt x="1683373" y="869077"/>
                  </a:cubicBezTo>
                  <a:cubicBezTo>
                    <a:pt x="1676120" y="786133"/>
                    <a:pt x="1617891" y="743675"/>
                    <a:pt x="1553183" y="707695"/>
                  </a:cubicBezTo>
                  <a:cubicBezTo>
                    <a:pt x="1429261" y="638904"/>
                    <a:pt x="1294706" y="625245"/>
                    <a:pt x="1155574" y="629399"/>
                  </a:cubicBezTo>
                  <a:cubicBezTo>
                    <a:pt x="1092275" y="631300"/>
                    <a:pt x="1035876" y="649184"/>
                    <a:pt x="980463" y="675940"/>
                  </a:cubicBezTo>
                  <a:cubicBezTo>
                    <a:pt x="968070" y="681925"/>
                    <a:pt x="953847" y="685094"/>
                    <a:pt x="942723" y="692839"/>
                  </a:cubicBezTo>
                  <a:cubicBezTo>
                    <a:pt x="916811" y="710864"/>
                    <a:pt x="900054" y="700725"/>
                    <a:pt x="879494" y="681362"/>
                  </a:cubicBezTo>
                  <a:cubicBezTo>
                    <a:pt x="814998" y="620457"/>
                    <a:pt x="741066" y="574971"/>
                    <a:pt x="653616" y="553919"/>
                  </a:cubicBezTo>
                  <a:cubicBezTo>
                    <a:pt x="608131" y="542935"/>
                    <a:pt x="561942" y="543075"/>
                    <a:pt x="516034" y="547229"/>
                  </a:cubicBezTo>
                  <a:cubicBezTo>
                    <a:pt x="397533" y="557862"/>
                    <a:pt x="290720" y="601446"/>
                    <a:pt x="193271" y="668406"/>
                  </a:cubicBezTo>
                  <a:cubicBezTo>
                    <a:pt x="157784" y="692768"/>
                    <a:pt x="127367" y="722834"/>
                    <a:pt x="107018" y="761630"/>
                  </a:cubicBezTo>
                  <a:cubicBezTo>
                    <a:pt x="74347" y="823944"/>
                    <a:pt x="86388" y="883722"/>
                    <a:pt x="117368" y="942585"/>
                  </a:cubicBezTo>
                  <a:cubicBezTo>
                    <a:pt x="134971" y="975819"/>
                    <a:pt x="160178" y="1003491"/>
                    <a:pt x="185315" y="1031233"/>
                  </a:cubicBezTo>
                  <a:close/>
                </a:path>
              </a:pathLst>
            </a:custGeom>
            <a:solidFill>
              <a:srgbClr val="F15729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08">
              <a:extLst>
                <a:ext uri="{FF2B5EF4-FFF2-40B4-BE49-F238E27FC236}">
                  <a16:creationId xmlns:a16="http://schemas.microsoft.com/office/drawing/2014/main" id="{7B77672E-E3E6-4CFD-8A68-0226BB792943}"/>
                </a:ext>
              </a:extLst>
            </p:cNvPr>
            <p:cNvSpPr/>
            <p:nvPr/>
          </p:nvSpPr>
          <p:spPr>
            <a:xfrm>
              <a:off x="5708938" y="5094486"/>
              <a:ext cx="639725" cy="1764233"/>
            </a:xfrm>
            <a:custGeom>
              <a:avLst/>
              <a:gdLst>
                <a:gd name="connsiteX0" fmla="*/ 336647 w 639725"/>
                <a:gd name="connsiteY0" fmla="*/ 1601287 h 1764233"/>
                <a:gd name="connsiteX1" fmla="*/ 373401 w 639725"/>
                <a:gd name="connsiteY1" fmla="*/ 1673740 h 1764233"/>
                <a:gd name="connsiteX2" fmla="*/ 377908 w 639725"/>
                <a:gd name="connsiteY2" fmla="*/ 1682471 h 1764233"/>
                <a:gd name="connsiteX3" fmla="*/ 330099 w 639725"/>
                <a:gd name="connsiteY3" fmla="*/ 1763654 h 1764233"/>
                <a:gd name="connsiteX4" fmla="*/ 137173 w 639725"/>
                <a:gd name="connsiteY4" fmla="*/ 1732110 h 1764233"/>
                <a:gd name="connsiteX5" fmla="*/ 929 w 639725"/>
                <a:gd name="connsiteY5" fmla="*/ 1530454 h 1764233"/>
                <a:gd name="connsiteX6" fmla="*/ 54582 w 639725"/>
                <a:gd name="connsiteY6" fmla="*/ 1254444 h 1764233"/>
                <a:gd name="connsiteX7" fmla="*/ 55286 w 639725"/>
                <a:gd name="connsiteY7" fmla="*/ 1122495 h 1764233"/>
                <a:gd name="connsiteX8" fmla="*/ 45147 w 639725"/>
                <a:gd name="connsiteY8" fmla="*/ 1095246 h 1764233"/>
                <a:gd name="connsiteX9" fmla="*/ 61975 w 639725"/>
                <a:gd name="connsiteY9" fmla="*/ 943863 h 1764233"/>
                <a:gd name="connsiteX10" fmla="*/ 110488 w 639725"/>
                <a:gd name="connsiteY10" fmla="*/ 867115 h 1764233"/>
                <a:gd name="connsiteX11" fmla="*/ 154142 w 639725"/>
                <a:gd name="connsiteY11" fmla="*/ 646941 h 1764233"/>
                <a:gd name="connsiteX12" fmla="*/ 96335 w 639725"/>
                <a:gd name="connsiteY12" fmla="*/ 311082 h 1764233"/>
                <a:gd name="connsiteX13" fmla="*/ 45217 w 639725"/>
                <a:gd name="connsiteY13" fmla="*/ 18807 h 1764233"/>
                <a:gd name="connsiteX14" fmla="*/ 59299 w 639725"/>
                <a:gd name="connsiteY14" fmla="*/ 7 h 1764233"/>
                <a:gd name="connsiteX15" fmla="*/ 237298 w 639725"/>
                <a:gd name="connsiteY15" fmla="*/ 78 h 1764233"/>
                <a:gd name="connsiteX16" fmla="*/ 270391 w 639725"/>
                <a:gd name="connsiteY16" fmla="*/ 25144 h 1764233"/>
                <a:gd name="connsiteX17" fmla="*/ 282501 w 639725"/>
                <a:gd name="connsiteY17" fmla="*/ 37114 h 1764233"/>
                <a:gd name="connsiteX18" fmla="*/ 625120 w 639725"/>
                <a:gd name="connsiteY18" fmla="*/ 115129 h 1764233"/>
                <a:gd name="connsiteX19" fmla="*/ 637653 w 639725"/>
                <a:gd name="connsiteY19" fmla="*/ 135900 h 1764233"/>
                <a:gd name="connsiteX20" fmla="*/ 451416 w 639725"/>
                <a:gd name="connsiteY20" fmla="*/ 773047 h 1764233"/>
                <a:gd name="connsiteX21" fmla="*/ 452895 w 639725"/>
                <a:gd name="connsiteY21" fmla="*/ 795648 h 1764233"/>
                <a:gd name="connsiteX22" fmla="*/ 522813 w 639725"/>
                <a:gd name="connsiteY22" fmla="*/ 1042719 h 1764233"/>
                <a:gd name="connsiteX23" fmla="*/ 535064 w 639725"/>
                <a:gd name="connsiteY23" fmla="*/ 1211494 h 1764233"/>
                <a:gd name="connsiteX24" fmla="*/ 558018 w 639725"/>
                <a:gd name="connsiteY24" fmla="*/ 1471098 h 1764233"/>
                <a:gd name="connsiteX25" fmla="*/ 560905 w 639725"/>
                <a:gd name="connsiteY25" fmla="*/ 1555731 h 1764233"/>
                <a:gd name="connsiteX26" fmla="*/ 500070 w 639725"/>
                <a:gd name="connsiteY26" fmla="*/ 1610159 h 1764233"/>
                <a:gd name="connsiteX27" fmla="*/ 369810 w 639725"/>
                <a:gd name="connsiteY27" fmla="*/ 1603611 h 1764233"/>
                <a:gd name="connsiteX28" fmla="*/ 336647 w 639725"/>
                <a:gd name="connsiteY28" fmla="*/ 1601287 h 176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9725" h="1764233">
                  <a:moveTo>
                    <a:pt x="336647" y="1601287"/>
                  </a:moveTo>
                  <a:cubicBezTo>
                    <a:pt x="349814" y="1627269"/>
                    <a:pt x="361572" y="1650504"/>
                    <a:pt x="373401" y="1673740"/>
                  </a:cubicBezTo>
                  <a:cubicBezTo>
                    <a:pt x="374880" y="1676697"/>
                    <a:pt x="376429" y="1679584"/>
                    <a:pt x="377908" y="1682471"/>
                  </a:cubicBezTo>
                  <a:cubicBezTo>
                    <a:pt x="402692" y="1732885"/>
                    <a:pt x="386005" y="1761119"/>
                    <a:pt x="330099" y="1763654"/>
                  </a:cubicBezTo>
                  <a:cubicBezTo>
                    <a:pt x="263561" y="1766753"/>
                    <a:pt x="198853" y="1757599"/>
                    <a:pt x="137173" y="1732110"/>
                  </a:cubicBezTo>
                  <a:cubicBezTo>
                    <a:pt x="47611" y="1695075"/>
                    <a:pt x="7266" y="1624241"/>
                    <a:pt x="929" y="1530454"/>
                  </a:cubicBezTo>
                  <a:cubicBezTo>
                    <a:pt x="-5619" y="1433640"/>
                    <a:pt x="23531" y="1343796"/>
                    <a:pt x="54582" y="1254444"/>
                  </a:cubicBezTo>
                  <a:cubicBezTo>
                    <a:pt x="70002" y="1210086"/>
                    <a:pt x="73029" y="1166572"/>
                    <a:pt x="55286" y="1122495"/>
                  </a:cubicBezTo>
                  <a:cubicBezTo>
                    <a:pt x="51695" y="1113482"/>
                    <a:pt x="49019" y="1104117"/>
                    <a:pt x="45147" y="1095246"/>
                  </a:cubicBezTo>
                  <a:cubicBezTo>
                    <a:pt x="21630" y="1041523"/>
                    <a:pt x="31980" y="991601"/>
                    <a:pt x="61975" y="943863"/>
                  </a:cubicBezTo>
                  <a:cubicBezTo>
                    <a:pt x="78099" y="918233"/>
                    <a:pt x="93237" y="891900"/>
                    <a:pt x="110488" y="867115"/>
                  </a:cubicBezTo>
                  <a:cubicBezTo>
                    <a:pt x="157311" y="799943"/>
                    <a:pt x="168295" y="726294"/>
                    <a:pt x="154142" y="646941"/>
                  </a:cubicBezTo>
                  <a:cubicBezTo>
                    <a:pt x="134216" y="535129"/>
                    <a:pt x="115698" y="423035"/>
                    <a:pt x="96335" y="311082"/>
                  </a:cubicBezTo>
                  <a:cubicBezTo>
                    <a:pt x="79507" y="213634"/>
                    <a:pt x="62327" y="116256"/>
                    <a:pt x="45217" y="18807"/>
                  </a:cubicBezTo>
                  <a:cubicBezTo>
                    <a:pt x="43246" y="7471"/>
                    <a:pt x="42682" y="-274"/>
                    <a:pt x="59299" y="7"/>
                  </a:cubicBezTo>
                  <a:cubicBezTo>
                    <a:pt x="118655" y="993"/>
                    <a:pt x="178012" y="219"/>
                    <a:pt x="237298" y="78"/>
                  </a:cubicBezTo>
                  <a:cubicBezTo>
                    <a:pt x="254689" y="78"/>
                    <a:pt x="270743" y="1486"/>
                    <a:pt x="270391" y="25144"/>
                  </a:cubicBezTo>
                  <a:cubicBezTo>
                    <a:pt x="270250" y="32960"/>
                    <a:pt x="274545" y="35283"/>
                    <a:pt x="282501" y="37114"/>
                  </a:cubicBezTo>
                  <a:cubicBezTo>
                    <a:pt x="396778" y="62884"/>
                    <a:pt x="510843" y="89641"/>
                    <a:pt x="625120" y="115129"/>
                  </a:cubicBezTo>
                  <a:cubicBezTo>
                    <a:pt x="639554" y="118368"/>
                    <a:pt x="642300" y="121748"/>
                    <a:pt x="637653" y="135900"/>
                  </a:cubicBezTo>
                  <a:cubicBezTo>
                    <a:pt x="569073" y="346358"/>
                    <a:pt x="504084" y="557872"/>
                    <a:pt x="451416" y="773047"/>
                  </a:cubicBezTo>
                  <a:cubicBezTo>
                    <a:pt x="449375" y="781284"/>
                    <a:pt x="449515" y="788044"/>
                    <a:pt x="452895" y="795648"/>
                  </a:cubicBezTo>
                  <a:cubicBezTo>
                    <a:pt x="487608" y="874790"/>
                    <a:pt x="512322" y="956959"/>
                    <a:pt x="522813" y="1042719"/>
                  </a:cubicBezTo>
                  <a:cubicBezTo>
                    <a:pt x="529713" y="1098696"/>
                    <a:pt x="534571" y="1155165"/>
                    <a:pt x="535064" y="1211494"/>
                  </a:cubicBezTo>
                  <a:cubicBezTo>
                    <a:pt x="535909" y="1298803"/>
                    <a:pt x="545837" y="1384915"/>
                    <a:pt x="558018" y="1471098"/>
                  </a:cubicBezTo>
                  <a:cubicBezTo>
                    <a:pt x="561961" y="1499051"/>
                    <a:pt x="565411" y="1527215"/>
                    <a:pt x="560905" y="1555731"/>
                  </a:cubicBezTo>
                  <a:cubicBezTo>
                    <a:pt x="555272" y="1591500"/>
                    <a:pt x="536754" y="1609032"/>
                    <a:pt x="500070" y="1610159"/>
                  </a:cubicBezTo>
                  <a:cubicBezTo>
                    <a:pt x="456486" y="1611567"/>
                    <a:pt x="413254" y="1605512"/>
                    <a:pt x="369810" y="1603611"/>
                  </a:cubicBezTo>
                  <a:cubicBezTo>
                    <a:pt x="360023" y="1603118"/>
                    <a:pt x="350236" y="1602203"/>
                    <a:pt x="336647" y="1601287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09">
              <a:extLst>
                <a:ext uri="{FF2B5EF4-FFF2-40B4-BE49-F238E27FC236}">
                  <a16:creationId xmlns:a16="http://schemas.microsoft.com/office/drawing/2014/main" id="{3F840A7B-38C3-4D68-9E82-3BBF266C3E4F}"/>
                </a:ext>
              </a:extLst>
            </p:cNvPr>
            <p:cNvSpPr/>
            <p:nvPr/>
          </p:nvSpPr>
          <p:spPr>
            <a:xfrm>
              <a:off x="5617307" y="-8"/>
              <a:ext cx="1026177" cy="1536916"/>
            </a:xfrm>
            <a:custGeom>
              <a:avLst/>
              <a:gdLst>
                <a:gd name="connsiteX0" fmla="*/ 33556 w 1026177"/>
                <a:gd name="connsiteY0" fmla="*/ 1265429 h 1536916"/>
                <a:gd name="connsiteX1" fmla="*/ 45807 w 1026177"/>
                <a:gd name="connsiteY1" fmla="*/ 1241349 h 1536916"/>
                <a:gd name="connsiteX2" fmla="*/ 30317 w 1026177"/>
                <a:gd name="connsiteY2" fmla="*/ 1030680 h 1536916"/>
                <a:gd name="connsiteX3" fmla="*/ 26726 w 1026177"/>
                <a:gd name="connsiteY3" fmla="*/ 955693 h 1536916"/>
                <a:gd name="connsiteX4" fmla="*/ 21727 w 1026177"/>
                <a:gd name="connsiteY4" fmla="*/ 847190 h 1536916"/>
                <a:gd name="connsiteX5" fmla="*/ 18206 w 1026177"/>
                <a:gd name="connsiteY5" fmla="*/ 631663 h 1536916"/>
                <a:gd name="connsiteX6" fmla="*/ 69606 w 1026177"/>
                <a:gd name="connsiteY6" fmla="*/ 346218 h 1536916"/>
                <a:gd name="connsiteX7" fmla="*/ 345968 w 1026177"/>
                <a:gd name="connsiteY7" fmla="*/ 32890 h 1536916"/>
                <a:gd name="connsiteX8" fmla="*/ 634159 w 1026177"/>
                <a:gd name="connsiteY8" fmla="*/ 44649 h 1536916"/>
                <a:gd name="connsiteX9" fmla="*/ 891862 w 1026177"/>
                <a:gd name="connsiteY9" fmla="*/ 387831 h 1536916"/>
                <a:gd name="connsiteX10" fmla="*/ 938756 w 1026177"/>
                <a:gd name="connsiteY10" fmla="*/ 631240 h 1536916"/>
                <a:gd name="connsiteX11" fmla="*/ 951571 w 1026177"/>
                <a:gd name="connsiteY11" fmla="*/ 802690 h 1536916"/>
                <a:gd name="connsiteX12" fmla="*/ 1002055 w 1026177"/>
                <a:gd name="connsiteY12" fmla="*/ 1191146 h 1536916"/>
                <a:gd name="connsiteX13" fmla="*/ 1007266 w 1026177"/>
                <a:gd name="connsiteY13" fmla="*/ 1226211 h 1536916"/>
                <a:gd name="connsiteX14" fmla="*/ 1001773 w 1026177"/>
                <a:gd name="connsiteY14" fmla="*/ 1260923 h 1536916"/>
                <a:gd name="connsiteX15" fmla="*/ 1001633 w 1026177"/>
                <a:gd name="connsiteY15" fmla="*/ 1408363 h 1536916"/>
                <a:gd name="connsiteX16" fmla="*/ 1009941 w 1026177"/>
                <a:gd name="connsiteY16" fmla="*/ 1454552 h 1536916"/>
                <a:gd name="connsiteX17" fmla="*/ 1026136 w 1026177"/>
                <a:gd name="connsiteY17" fmla="*/ 1470536 h 1536916"/>
                <a:gd name="connsiteX18" fmla="*/ 1007477 w 1026177"/>
                <a:gd name="connsiteY18" fmla="*/ 1484055 h 1536916"/>
                <a:gd name="connsiteX19" fmla="*/ 827437 w 1026177"/>
                <a:gd name="connsiteY19" fmla="*/ 1517711 h 1536916"/>
                <a:gd name="connsiteX20" fmla="*/ 730552 w 1026177"/>
                <a:gd name="connsiteY20" fmla="*/ 1535243 h 1536916"/>
                <a:gd name="connsiteX21" fmla="*/ 702106 w 1026177"/>
                <a:gd name="connsiteY21" fmla="*/ 1532356 h 1536916"/>
                <a:gd name="connsiteX22" fmla="*/ 695769 w 1026177"/>
                <a:gd name="connsiteY22" fmla="*/ 1491800 h 1536916"/>
                <a:gd name="connsiteX23" fmla="*/ 695980 w 1026177"/>
                <a:gd name="connsiteY23" fmla="*/ 1298804 h 1536916"/>
                <a:gd name="connsiteX24" fmla="*/ 704852 w 1026177"/>
                <a:gd name="connsiteY24" fmla="*/ 1183119 h 1536916"/>
                <a:gd name="connsiteX25" fmla="*/ 709358 w 1026177"/>
                <a:gd name="connsiteY25" fmla="*/ 1149885 h 1536916"/>
                <a:gd name="connsiteX26" fmla="*/ 731044 w 1026177"/>
                <a:gd name="connsiteY26" fmla="*/ 1080953 h 1536916"/>
                <a:gd name="connsiteX27" fmla="*/ 773432 w 1026177"/>
                <a:gd name="connsiteY27" fmla="*/ 992025 h 1536916"/>
                <a:gd name="connsiteX28" fmla="*/ 822508 w 1026177"/>
                <a:gd name="connsiteY28" fmla="*/ 856343 h 1536916"/>
                <a:gd name="connsiteX29" fmla="*/ 819480 w 1026177"/>
                <a:gd name="connsiteY29" fmla="*/ 679965 h 1536916"/>
                <a:gd name="connsiteX30" fmla="*/ 796033 w 1026177"/>
                <a:gd name="connsiteY30" fmla="*/ 665953 h 1536916"/>
                <a:gd name="connsiteX31" fmla="*/ 697599 w 1026177"/>
                <a:gd name="connsiteY31" fmla="*/ 667079 h 1536916"/>
                <a:gd name="connsiteX32" fmla="*/ 492634 w 1026177"/>
                <a:gd name="connsiteY32" fmla="*/ 581108 h 1536916"/>
                <a:gd name="connsiteX33" fmla="*/ 397579 w 1026177"/>
                <a:gd name="connsiteY33" fmla="*/ 470422 h 1536916"/>
                <a:gd name="connsiteX34" fmla="*/ 384272 w 1026177"/>
                <a:gd name="connsiteY34" fmla="*/ 453242 h 1536916"/>
                <a:gd name="connsiteX35" fmla="*/ 371598 w 1026177"/>
                <a:gd name="connsiteY35" fmla="*/ 485913 h 1536916"/>
                <a:gd name="connsiteX36" fmla="*/ 306890 w 1026177"/>
                <a:gd name="connsiteY36" fmla="*/ 777202 h 1536916"/>
                <a:gd name="connsiteX37" fmla="*/ 341955 w 1026177"/>
                <a:gd name="connsiteY37" fmla="*/ 965973 h 1536916"/>
                <a:gd name="connsiteX38" fmla="*/ 401381 w 1026177"/>
                <a:gd name="connsiteY38" fmla="*/ 1117778 h 1536916"/>
                <a:gd name="connsiteX39" fmla="*/ 399832 w 1026177"/>
                <a:gd name="connsiteY39" fmla="*/ 1144886 h 1536916"/>
                <a:gd name="connsiteX40" fmla="*/ 385187 w 1026177"/>
                <a:gd name="connsiteY40" fmla="*/ 1146928 h 1536916"/>
                <a:gd name="connsiteX41" fmla="*/ 335900 w 1026177"/>
                <a:gd name="connsiteY41" fmla="*/ 1146647 h 1536916"/>
                <a:gd name="connsiteX42" fmla="*/ 296892 w 1026177"/>
                <a:gd name="connsiteY42" fmla="*/ 1187696 h 1536916"/>
                <a:gd name="connsiteX43" fmla="*/ 289147 w 1026177"/>
                <a:gd name="connsiteY43" fmla="*/ 1224380 h 1536916"/>
                <a:gd name="connsiteX44" fmla="*/ 299145 w 1026177"/>
                <a:gd name="connsiteY44" fmla="*/ 1429205 h 1536916"/>
                <a:gd name="connsiteX45" fmla="*/ 314213 w 1026177"/>
                <a:gd name="connsiteY45" fmla="*/ 1504755 h 1536916"/>
                <a:gd name="connsiteX46" fmla="*/ 306679 w 1026177"/>
                <a:gd name="connsiteY46" fmla="*/ 1522640 h 1536916"/>
                <a:gd name="connsiteX47" fmla="*/ 285345 w 1026177"/>
                <a:gd name="connsiteY47" fmla="*/ 1522569 h 1536916"/>
                <a:gd name="connsiteX48" fmla="*/ 27078 w 1026177"/>
                <a:gd name="connsiteY48" fmla="*/ 1477154 h 1536916"/>
                <a:gd name="connsiteX49" fmla="*/ 533 w 1026177"/>
                <a:gd name="connsiteY49" fmla="*/ 1466452 h 1536916"/>
                <a:gd name="connsiteX50" fmla="*/ 12362 w 1026177"/>
                <a:gd name="connsiteY50" fmla="*/ 1429697 h 1536916"/>
                <a:gd name="connsiteX51" fmla="*/ 38978 w 1026177"/>
                <a:gd name="connsiteY51" fmla="*/ 1284159 h 1536916"/>
                <a:gd name="connsiteX52" fmla="*/ 33556 w 1026177"/>
                <a:gd name="connsiteY52" fmla="*/ 1265429 h 153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6177" h="1536916">
                  <a:moveTo>
                    <a:pt x="33556" y="1265429"/>
                  </a:moveTo>
                  <a:cubicBezTo>
                    <a:pt x="43273" y="1260219"/>
                    <a:pt x="46723" y="1252615"/>
                    <a:pt x="45807" y="1241349"/>
                  </a:cubicBezTo>
                  <a:cubicBezTo>
                    <a:pt x="40315" y="1171149"/>
                    <a:pt x="35387" y="1100880"/>
                    <a:pt x="30317" y="1030680"/>
                  </a:cubicBezTo>
                  <a:cubicBezTo>
                    <a:pt x="28486" y="1005755"/>
                    <a:pt x="29402" y="980759"/>
                    <a:pt x="26726" y="955693"/>
                  </a:cubicBezTo>
                  <a:cubicBezTo>
                    <a:pt x="22924" y="919783"/>
                    <a:pt x="23417" y="883381"/>
                    <a:pt x="21727" y="847190"/>
                  </a:cubicBezTo>
                  <a:cubicBezTo>
                    <a:pt x="18418" y="775371"/>
                    <a:pt x="16376" y="703482"/>
                    <a:pt x="18206" y="631663"/>
                  </a:cubicBezTo>
                  <a:cubicBezTo>
                    <a:pt x="20741" y="534003"/>
                    <a:pt x="30740" y="436977"/>
                    <a:pt x="69606" y="346218"/>
                  </a:cubicBezTo>
                  <a:cubicBezTo>
                    <a:pt x="127202" y="211945"/>
                    <a:pt x="212188" y="100203"/>
                    <a:pt x="345968" y="32890"/>
                  </a:cubicBezTo>
                  <a:cubicBezTo>
                    <a:pt x="443769" y="-16397"/>
                    <a:pt x="540231" y="-8511"/>
                    <a:pt x="634159" y="44649"/>
                  </a:cubicBezTo>
                  <a:cubicBezTo>
                    <a:pt x="769911" y="121467"/>
                    <a:pt x="847433" y="242433"/>
                    <a:pt x="891862" y="387831"/>
                  </a:cubicBezTo>
                  <a:cubicBezTo>
                    <a:pt x="916084" y="467183"/>
                    <a:pt x="929743" y="548930"/>
                    <a:pt x="938756" y="631240"/>
                  </a:cubicBezTo>
                  <a:cubicBezTo>
                    <a:pt x="944952" y="688203"/>
                    <a:pt x="947698" y="745517"/>
                    <a:pt x="951571" y="802690"/>
                  </a:cubicBezTo>
                  <a:cubicBezTo>
                    <a:pt x="960442" y="933232"/>
                    <a:pt x="974032" y="1063140"/>
                    <a:pt x="1002055" y="1191146"/>
                  </a:cubicBezTo>
                  <a:cubicBezTo>
                    <a:pt x="1004590" y="1202623"/>
                    <a:pt x="1005576" y="1214522"/>
                    <a:pt x="1007266" y="1226211"/>
                  </a:cubicBezTo>
                  <a:cubicBezTo>
                    <a:pt x="1003041" y="1237406"/>
                    <a:pt x="1001773" y="1248953"/>
                    <a:pt x="1001773" y="1260923"/>
                  </a:cubicBezTo>
                  <a:cubicBezTo>
                    <a:pt x="1001985" y="1310070"/>
                    <a:pt x="1002196" y="1359216"/>
                    <a:pt x="1001633" y="1408363"/>
                  </a:cubicBezTo>
                  <a:cubicBezTo>
                    <a:pt x="1001492" y="1424487"/>
                    <a:pt x="1006632" y="1439273"/>
                    <a:pt x="1009941" y="1454552"/>
                  </a:cubicBezTo>
                  <a:cubicBezTo>
                    <a:pt x="1011983" y="1463917"/>
                    <a:pt x="1020503" y="1465466"/>
                    <a:pt x="1026136" y="1470536"/>
                  </a:cubicBezTo>
                  <a:cubicBezTo>
                    <a:pt x="1026980" y="1484547"/>
                    <a:pt x="1014870" y="1482717"/>
                    <a:pt x="1007477" y="1484055"/>
                  </a:cubicBezTo>
                  <a:cubicBezTo>
                    <a:pt x="947276" y="1494475"/>
                    <a:pt x="887497" y="1506586"/>
                    <a:pt x="827437" y="1517711"/>
                  </a:cubicBezTo>
                  <a:cubicBezTo>
                    <a:pt x="795188" y="1523696"/>
                    <a:pt x="763011" y="1530526"/>
                    <a:pt x="730552" y="1535243"/>
                  </a:cubicBezTo>
                  <a:cubicBezTo>
                    <a:pt x="720835" y="1536651"/>
                    <a:pt x="711048" y="1539256"/>
                    <a:pt x="702106" y="1532356"/>
                  </a:cubicBezTo>
                  <a:cubicBezTo>
                    <a:pt x="696473" y="1519401"/>
                    <a:pt x="695769" y="1505671"/>
                    <a:pt x="695769" y="1491800"/>
                  </a:cubicBezTo>
                  <a:cubicBezTo>
                    <a:pt x="695769" y="1427444"/>
                    <a:pt x="695205" y="1363159"/>
                    <a:pt x="695980" y="1298804"/>
                  </a:cubicBezTo>
                  <a:cubicBezTo>
                    <a:pt x="696402" y="1260078"/>
                    <a:pt x="705204" y="1221916"/>
                    <a:pt x="704852" y="1183119"/>
                  </a:cubicBezTo>
                  <a:cubicBezTo>
                    <a:pt x="706401" y="1172065"/>
                    <a:pt x="708231" y="1161010"/>
                    <a:pt x="709358" y="1149885"/>
                  </a:cubicBezTo>
                  <a:cubicBezTo>
                    <a:pt x="711893" y="1125453"/>
                    <a:pt x="715906" y="1101443"/>
                    <a:pt x="731044" y="1080953"/>
                  </a:cubicBezTo>
                  <a:cubicBezTo>
                    <a:pt x="750900" y="1054056"/>
                    <a:pt x="762025" y="1023076"/>
                    <a:pt x="773432" y="992025"/>
                  </a:cubicBezTo>
                  <a:cubicBezTo>
                    <a:pt x="790049" y="946891"/>
                    <a:pt x="811031" y="903378"/>
                    <a:pt x="822508" y="856343"/>
                  </a:cubicBezTo>
                  <a:cubicBezTo>
                    <a:pt x="836942" y="797198"/>
                    <a:pt x="832295" y="738617"/>
                    <a:pt x="819480" y="679965"/>
                  </a:cubicBezTo>
                  <a:cubicBezTo>
                    <a:pt x="816382" y="665812"/>
                    <a:pt x="807651" y="664333"/>
                    <a:pt x="796033" y="665953"/>
                  </a:cubicBezTo>
                  <a:cubicBezTo>
                    <a:pt x="763292" y="670600"/>
                    <a:pt x="730692" y="671093"/>
                    <a:pt x="697599" y="667079"/>
                  </a:cubicBezTo>
                  <a:cubicBezTo>
                    <a:pt x="620922" y="657856"/>
                    <a:pt x="552272" y="629973"/>
                    <a:pt x="492634" y="581108"/>
                  </a:cubicBezTo>
                  <a:cubicBezTo>
                    <a:pt x="454612" y="549916"/>
                    <a:pt x="426166" y="509993"/>
                    <a:pt x="397579" y="470422"/>
                  </a:cubicBezTo>
                  <a:cubicBezTo>
                    <a:pt x="393777" y="465142"/>
                    <a:pt x="390609" y="459297"/>
                    <a:pt x="384272" y="453242"/>
                  </a:cubicBezTo>
                  <a:cubicBezTo>
                    <a:pt x="376879" y="463592"/>
                    <a:pt x="374414" y="475069"/>
                    <a:pt x="371598" y="485913"/>
                  </a:cubicBezTo>
                  <a:cubicBezTo>
                    <a:pt x="346743" y="582305"/>
                    <a:pt x="317381" y="677641"/>
                    <a:pt x="306890" y="777202"/>
                  </a:cubicBezTo>
                  <a:cubicBezTo>
                    <a:pt x="299849" y="843669"/>
                    <a:pt x="306890" y="906616"/>
                    <a:pt x="341955" y="965973"/>
                  </a:cubicBezTo>
                  <a:cubicBezTo>
                    <a:pt x="369697" y="1012937"/>
                    <a:pt x="395537" y="1061731"/>
                    <a:pt x="401381" y="1117778"/>
                  </a:cubicBezTo>
                  <a:cubicBezTo>
                    <a:pt x="402297" y="1126932"/>
                    <a:pt x="404691" y="1136085"/>
                    <a:pt x="399832" y="1144886"/>
                  </a:cubicBezTo>
                  <a:cubicBezTo>
                    <a:pt x="395608" y="1150097"/>
                    <a:pt x="390186" y="1147562"/>
                    <a:pt x="385187" y="1146928"/>
                  </a:cubicBezTo>
                  <a:cubicBezTo>
                    <a:pt x="368781" y="1144816"/>
                    <a:pt x="352235" y="1144464"/>
                    <a:pt x="335900" y="1146647"/>
                  </a:cubicBezTo>
                  <a:cubicBezTo>
                    <a:pt x="309073" y="1150308"/>
                    <a:pt x="299427" y="1160658"/>
                    <a:pt x="296892" y="1187696"/>
                  </a:cubicBezTo>
                  <a:cubicBezTo>
                    <a:pt x="295695" y="1200299"/>
                    <a:pt x="292034" y="1212269"/>
                    <a:pt x="289147" y="1224380"/>
                  </a:cubicBezTo>
                  <a:cubicBezTo>
                    <a:pt x="272600" y="1293734"/>
                    <a:pt x="281050" y="1361681"/>
                    <a:pt x="299145" y="1429205"/>
                  </a:cubicBezTo>
                  <a:cubicBezTo>
                    <a:pt x="305834" y="1454060"/>
                    <a:pt x="307454" y="1479900"/>
                    <a:pt x="314213" y="1504755"/>
                  </a:cubicBezTo>
                  <a:cubicBezTo>
                    <a:pt x="316396" y="1512782"/>
                    <a:pt x="314917" y="1519119"/>
                    <a:pt x="306679" y="1522640"/>
                  </a:cubicBezTo>
                  <a:cubicBezTo>
                    <a:pt x="299568" y="1525315"/>
                    <a:pt x="292456" y="1523907"/>
                    <a:pt x="285345" y="1522569"/>
                  </a:cubicBezTo>
                  <a:cubicBezTo>
                    <a:pt x="199444" y="1506516"/>
                    <a:pt x="113543" y="1490391"/>
                    <a:pt x="27078" y="1477154"/>
                  </a:cubicBezTo>
                  <a:cubicBezTo>
                    <a:pt x="17573" y="1475676"/>
                    <a:pt x="7082" y="1475676"/>
                    <a:pt x="533" y="1466452"/>
                  </a:cubicBezTo>
                  <a:cubicBezTo>
                    <a:pt x="-2213" y="1452088"/>
                    <a:pt x="6237" y="1441034"/>
                    <a:pt x="12362" y="1429697"/>
                  </a:cubicBezTo>
                  <a:cubicBezTo>
                    <a:pt x="37288" y="1384001"/>
                    <a:pt x="42639" y="1334995"/>
                    <a:pt x="38978" y="1284159"/>
                  </a:cubicBezTo>
                  <a:cubicBezTo>
                    <a:pt x="38555" y="1277540"/>
                    <a:pt x="35035" y="1271837"/>
                    <a:pt x="33556" y="1265429"/>
                  </a:cubicBezTo>
                  <a:close/>
                </a:path>
              </a:pathLst>
            </a:custGeom>
            <a:solidFill>
              <a:srgbClr val="9C6828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10">
              <a:extLst>
                <a:ext uri="{FF2B5EF4-FFF2-40B4-BE49-F238E27FC236}">
                  <a16:creationId xmlns:a16="http://schemas.microsoft.com/office/drawing/2014/main" id="{9BA92E85-4D0C-4981-A36B-F044A0CE8D47}"/>
                </a:ext>
              </a:extLst>
            </p:cNvPr>
            <p:cNvSpPr/>
            <p:nvPr/>
          </p:nvSpPr>
          <p:spPr>
            <a:xfrm>
              <a:off x="5591577" y="2417057"/>
              <a:ext cx="1056230" cy="440878"/>
            </a:xfrm>
            <a:custGeom>
              <a:avLst/>
              <a:gdLst>
                <a:gd name="connsiteX0" fmla="*/ 92379 w 1056230"/>
                <a:gd name="connsiteY0" fmla="*/ 0 h 440878"/>
                <a:gd name="connsiteX1" fmla="*/ 138639 w 1056230"/>
                <a:gd name="connsiteY1" fmla="*/ 22602 h 440878"/>
                <a:gd name="connsiteX2" fmla="*/ 613066 w 1056230"/>
                <a:gd name="connsiteY2" fmla="*/ 96744 h 440878"/>
                <a:gd name="connsiteX3" fmla="*/ 857321 w 1056230"/>
                <a:gd name="connsiteY3" fmla="*/ 114488 h 440878"/>
                <a:gd name="connsiteX4" fmla="*/ 967865 w 1056230"/>
                <a:gd name="connsiteY4" fmla="*/ 118079 h 440878"/>
                <a:gd name="connsiteX5" fmla="*/ 1021518 w 1056230"/>
                <a:gd name="connsiteY5" fmla="*/ 98786 h 440878"/>
                <a:gd name="connsiteX6" fmla="*/ 1021237 w 1056230"/>
                <a:gd name="connsiteY6" fmla="*/ 145891 h 440878"/>
                <a:gd name="connsiteX7" fmla="*/ 1029897 w 1056230"/>
                <a:gd name="connsiteY7" fmla="*/ 253338 h 440878"/>
                <a:gd name="connsiteX8" fmla="*/ 1056231 w 1056230"/>
                <a:gd name="connsiteY8" fmla="*/ 373458 h 440878"/>
                <a:gd name="connsiteX9" fmla="*/ 809160 w 1056230"/>
                <a:gd name="connsiteY9" fmla="*/ 432181 h 440878"/>
                <a:gd name="connsiteX10" fmla="*/ 531037 w 1056230"/>
                <a:gd name="connsiteY10" fmla="*/ 437321 h 440878"/>
                <a:gd name="connsiteX11" fmla="*/ 182857 w 1056230"/>
                <a:gd name="connsiteY11" fmla="*/ 374444 h 440878"/>
                <a:gd name="connsiteX12" fmla="*/ 0 w 1056230"/>
                <a:gd name="connsiteY12" fmla="*/ 313750 h 440878"/>
                <a:gd name="connsiteX13" fmla="*/ 18940 w 1056230"/>
                <a:gd name="connsiteY13" fmla="*/ 277770 h 440878"/>
                <a:gd name="connsiteX14" fmla="*/ 68580 w 1056230"/>
                <a:gd name="connsiteY14" fmla="*/ 154340 h 440878"/>
                <a:gd name="connsiteX15" fmla="*/ 89562 w 1056230"/>
                <a:gd name="connsiteY15" fmla="*/ 51681 h 440878"/>
                <a:gd name="connsiteX16" fmla="*/ 92379 w 1056230"/>
                <a:gd name="connsiteY16" fmla="*/ 0 h 4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6230" h="440878">
                  <a:moveTo>
                    <a:pt x="92379" y="0"/>
                  </a:moveTo>
                  <a:cubicBezTo>
                    <a:pt x="104419" y="14505"/>
                    <a:pt x="120754" y="19081"/>
                    <a:pt x="138639" y="22602"/>
                  </a:cubicBezTo>
                  <a:cubicBezTo>
                    <a:pt x="295795" y="53794"/>
                    <a:pt x="453867" y="79071"/>
                    <a:pt x="613066" y="96744"/>
                  </a:cubicBezTo>
                  <a:cubicBezTo>
                    <a:pt x="694179" y="105757"/>
                    <a:pt x="775855" y="109770"/>
                    <a:pt x="857321" y="114488"/>
                  </a:cubicBezTo>
                  <a:cubicBezTo>
                    <a:pt x="894216" y="116671"/>
                    <a:pt x="930970" y="117445"/>
                    <a:pt x="967865" y="118079"/>
                  </a:cubicBezTo>
                  <a:cubicBezTo>
                    <a:pt x="988496" y="118431"/>
                    <a:pt x="1009126" y="120543"/>
                    <a:pt x="1021518" y="98786"/>
                  </a:cubicBezTo>
                  <a:cubicBezTo>
                    <a:pt x="1030249" y="116811"/>
                    <a:pt x="1021378" y="140047"/>
                    <a:pt x="1021237" y="145891"/>
                  </a:cubicBezTo>
                  <a:cubicBezTo>
                    <a:pt x="1020392" y="182012"/>
                    <a:pt x="1025673" y="217569"/>
                    <a:pt x="1029897" y="253338"/>
                  </a:cubicBezTo>
                  <a:cubicBezTo>
                    <a:pt x="1034756" y="294387"/>
                    <a:pt x="1046444" y="333676"/>
                    <a:pt x="1056231" y="373458"/>
                  </a:cubicBezTo>
                  <a:cubicBezTo>
                    <a:pt x="978709" y="413381"/>
                    <a:pt x="893934" y="423591"/>
                    <a:pt x="809160" y="432181"/>
                  </a:cubicBezTo>
                  <a:cubicBezTo>
                    <a:pt x="716710" y="441616"/>
                    <a:pt x="623980" y="443447"/>
                    <a:pt x="531037" y="437321"/>
                  </a:cubicBezTo>
                  <a:cubicBezTo>
                    <a:pt x="412536" y="429505"/>
                    <a:pt x="296570" y="408382"/>
                    <a:pt x="182857" y="374444"/>
                  </a:cubicBezTo>
                  <a:cubicBezTo>
                    <a:pt x="121318" y="356067"/>
                    <a:pt x="60201" y="336211"/>
                    <a:pt x="0" y="313750"/>
                  </a:cubicBezTo>
                  <a:cubicBezTo>
                    <a:pt x="6337" y="301780"/>
                    <a:pt x="12533" y="289740"/>
                    <a:pt x="18940" y="277770"/>
                  </a:cubicBezTo>
                  <a:cubicBezTo>
                    <a:pt x="39923" y="238411"/>
                    <a:pt x="56751" y="197784"/>
                    <a:pt x="68580" y="154340"/>
                  </a:cubicBezTo>
                  <a:cubicBezTo>
                    <a:pt x="77874" y="120332"/>
                    <a:pt x="82099" y="85760"/>
                    <a:pt x="89562" y="51681"/>
                  </a:cubicBezTo>
                  <a:cubicBezTo>
                    <a:pt x="90478" y="47809"/>
                    <a:pt x="83507" y="18800"/>
                    <a:pt x="92379" y="0"/>
                  </a:cubicBezTo>
                  <a:close/>
                </a:path>
              </a:pathLst>
            </a:custGeom>
            <a:solidFill>
              <a:srgbClr val="1C190E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11">
              <a:extLst>
                <a:ext uri="{FF2B5EF4-FFF2-40B4-BE49-F238E27FC236}">
                  <a16:creationId xmlns:a16="http://schemas.microsoft.com/office/drawing/2014/main" id="{6DC5B3EC-1DAD-4802-B07E-31A7CCACD7E1}"/>
                </a:ext>
              </a:extLst>
            </p:cNvPr>
            <p:cNvSpPr/>
            <p:nvPr/>
          </p:nvSpPr>
          <p:spPr>
            <a:xfrm>
              <a:off x="5915729" y="438869"/>
              <a:ext cx="539340" cy="1114178"/>
            </a:xfrm>
            <a:custGeom>
              <a:avLst/>
              <a:gdLst>
                <a:gd name="connsiteX0" fmla="*/ 99650 w 539340"/>
                <a:gd name="connsiteY0" fmla="*/ 702980 h 1114178"/>
                <a:gd name="connsiteX1" fmla="*/ 61276 w 539340"/>
                <a:gd name="connsiteY1" fmla="*/ 572016 h 1114178"/>
                <a:gd name="connsiteX2" fmla="*/ 9172 w 539340"/>
                <a:gd name="connsiteY2" fmla="*/ 461753 h 1114178"/>
                <a:gd name="connsiteX3" fmla="*/ 6567 w 539340"/>
                <a:gd name="connsiteY3" fmla="*/ 308892 h 1114178"/>
                <a:gd name="connsiteX4" fmla="*/ 81555 w 539340"/>
                <a:gd name="connsiteY4" fmla="*/ 0 h 1114178"/>
                <a:gd name="connsiteX5" fmla="*/ 96763 w 539340"/>
                <a:gd name="connsiteY5" fmla="*/ 17391 h 1114178"/>
                <a:gd name="connsiteX6" fmla="*/ 220264 w 539340"/>
                <a:gd name="connsiteY6" fmla="*/ 154763 h 1114178"/>
                <a:gd name="connsiteX7" fmla="*/ 483248 w 539340"/>
                <a:gd name="connsiteY7" fmla="*/ 222639 h 1114178"/>
                <a:gd name="connsiteX8" fmla="*/ 506694 w 539340"/>
                <a:gd name="connsiteY8" fmla="*/ 220245 h 1114178"/>
                <a:gd name="connsiteX9" fmla="*/ 525142 w 539340"/>
                <a:gd name="connsiteY9" fmla="*/ 232003 h 1114178"/>
                <a:gd name="connsiteX10" fmla="*/ 513595 w 539340"/>
                <a:gd name="connsiteY10" fmla="*/ 472385 h 1114178"/>
                <a:gd name="connsiteX11" fmla="*/ 469095 w 539340"/>
                <a:gd name="connsiteY11" fmla="*/ 586169 h 1114178"/>
                <a:gd name="connsiteX12" fmla="*/ 451000 w 539340"/>
                <a:gd name="connsiteY12" fmla="*/ 623346 h 1114178"/>
                <a:gd name="connsiteX13" fmla="*/ 414668 w 539340"/>
                <a:gd name="connsiteY13" fmla="*/ 729736 h 1114178"/>
                <a:gd name="connsiteX14" fmla="*/ 411710 w 539340"/>
                <a:gd name="connsiteY14" fmla="*/ 741143 h 1114178"/>
                <a:gd name="connsiteX15" fmla="*/ 367563 w 539340"/>
                <a:gd name="connsiteY15" fmla="*/ 760647 h 1114178"/>
                <a:gd name="connsiteX16" fmla="*/ 347496 w 539340"/>
                <a:gd name="connsiteY16" fmla="*/ 793458 h 1114178"/>
                <a:gd name="connsiteX17" fmla="*/ 287788 w 539340"/>
                <a:gd name="connsiteY17" fmla="*/ 1006028 h 1114178"/>
                <a:gd name="connsiteX18" fmla="*/ 215617 w 539340"/>
                <a:gd name="connsiteY18" fmla="*/ 1099744 h 1114178"/>
                <a:gd name="connsiteX19" fmla="*/ 197451 w 539340"/>
                <a:gd name="connsiteY19" fmla="*/ 1114179 h 1114178"/>
                <a:gd name="connsiteX20" fmla="*/ 191818 w 539340"/>
                <a:gd name="connsiteY20" fmla="*/ 1111503 h 1114178"/>
                <a:gd name="connsiteX21" fmla="*/ 183650 w 539340"/>
                <a:gd name="connsiteY21" fmla="*/ 1059540 h 1114178"/>
                <a:gd name="connsiteX22" fmla="*/ 143798 w 539340"/>
                <a:gd name="connsiteY22" fmla="*/ 915620 h 1114178"/>
                <a:gd name="connsiteX23" fmla="*/ 128237 w 539340"/>
                <a:gd name="connsiteY23" fmla="*/ 825988 h 1114178"/>
                <a:gd name="connsiteX24" fmla="*/ 111761 w 539340"/>
                <a:gd name="connsiteY24" fmla="*/ 759027 h 1114178"/>
                <a:gd name="connsiteX25" fmla="*/ 99650 w 539340"/>
                <a:gd name="connsiteY25" fmla="*/ 702980 h 111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9340" h="1114178">
                  <a:moveTo>
                    <a:pt x="99650" y="702980"/>
                  </a:moveTo>
                  <a:cubicBezTo>
                    <a:pt x="97397" y="656228"/>
                    <a:pt x="82892" y="613207"/>
                    <a:pt x="61276" y="572016"/>
                  </a:cubicBezTo>
                  <a:cubicBezTo>
                    <a:pt x="42336" y="536037"/>
                    <a:pt x="19664" y="501676"/>
                    <a:pt x="9172" y="461753"/>
                  </a:cubicBezTo>
                  <a:cubicBezTo>
                    <a:pt x="-4206" y="411058"/>
                    <a:pt x="-1037" y="359728"/>
                    <a:pt x="6567" y="308892"/>
                  </a:cubicBezTo>
                  <a:cubicBezTo>
                    <a:pt x="22198" y="204191"/>
                    <a:pt x="50996" y="102518"/>
                    <a:pt x="81555" y="0"/>
                  </a:cubicBezTo>
                  <a:cubicBezTo>
                    <a:pt x="89722" y="3802"/>
                    <a:pt x="92539" y="11336"/>
                    <a:pt x="96763" y="17391"/>
                  </a:cubicBezTo>
                  <a:cubicBezTo>
                    <a:pt x="132250" y="68369"/>
                    <a:pt x="168441" y="118924"/>
                    <a:pt x="220264" y="154763"/>
                  </a:cubicBezTo>
                  <a:cubicBezTo>
                    <a:pt x="299335" y="209472"/>
                    <a:pt x="386855" y="233834"/>
                    <a:pt x="483248" y="222639"/>
                  </a:cubicBezTo>
                  <a:cubicBezTo>
                    <a:pt x="491063" y="221723"/>
                    <a:pt x="499794" y="223272"/>
                    <a:pt x="506694" y="220245"/>
                  </a:cubicBezTo>
                  <a:cubicBezTo>
                    <a:pt x="520284" y="214330"/>
                    <a:pt x="522748" y="222357"/>
                    <a:pt x="525142" y="232003"/>
                  </a:cubicBezTo>
                  <a:cubicBezTo>
                    <a:pt x="545491" y="313257"/>
                    <a:pt x="545913" y="393525"/>
                    <a:pt x="513595" y="472385"/>
                  </a:cubicBezTo>
                  <a:cubicBezTo>
                    <a:pt x="498175" y="510055"/>
                    <a:pt x="484233" y="548358"/>
                    <a:pt x="469095" y="586169"/>
                  </a:cubicBezTo>
                  <a:cubicBezTo>
                    <a:pt x="463955" y="598984"/>
                    <a:pt x="459167" y="612503"/>
                    <a:pt x="451000" y="623346"/>
                  </a:cubicBezTo>
                  <a:cubicBezTo>
                    <a:pt x="426989" y="655031"/>
                    <a:pt x="417343" y="691010"/>
                    <a:pt x="414668" y="729736"/>
                  </a:cubicBezTo>
                  <a:cubicBezTo>
                    <a:pt x="414386" y="733609"/>
                    <a:pt x="412767" y="737341"/>
                    <a:pt x="411710" y="741143"/>
                  </a:cubicBezTo>
                  <a:cubicBezTo>
                    <a:pt x="400656" y="755788"/>
                    <a:pt x="382490" y="754732"/>
                    <a:pt x="367563" y="760647"/>
                  </a:cubicBezTo>
                  <a:cubicBezTo>
                    <a:pt x="345947" y="769307"/>
                    <a:pt x="341159" y="771208"/>
                    <a:pt x="347496" y="793458"/>
                  </a:cubicBezTo>
                  <a:cubicBezTo>
                    <a:pt x="371506" y="877176"/>
                    <a:pt x="326373" y="941180"/>
                    <a:pt x="287788" y="1006028"/>
                  </a:cubicBezTo>
                  <a:cubicBezTo>
                    <a:pt x="267791" y="1039684"/>
                    <a:pt x="239556" y="1068341"/>
                    <a:pt x="215617" y="1099744"/>
                  </a:cubicBezTo>
                  <a:cubicBezTo>
                    <a:pt x="210899" y="1105941"/>
                    <a:pt x="205900" y="1112348"/>
                    <a:pt x="197451" y="1114179"/>
                  </a:cubicBezTo>
                  <a:cubicBezTo>
                    <a:pt x="195197" y="1114108"/>
                    <a:pt x="193296" y="1113193"/>
                    <a:pt x="191818" y="1111503"/>
                  </a:cubicBezTo>
                  <a:cubicBezTo>
                    <a:pt x="180834" y="1095520"/>
                    <a:pt x="184425" y="1076931"/>
                    <a:pt x="183650" y="1059540"/>
                  </a:cubicBezTo>
                  <a:cubicBezTo>
                    <a:pt x="181327" y="1008351"/>
                    <a:pt x="164639" y="961387"/>
                    <a:pt x="143798" y="915620"/>
                  </a:cubicBezTo>
                  <a:cubicBezTo>
                    <a:pt x="130772" y="886963"/>
                    <a:pt x="121548" y="858588"/>
                    <a:pt x="128237" y="825988"/>
                  </a:cubicBezTo>
                  <a:cubicBezTo>
                    <a:pt x="133095" y="802259"/>
                    <a:pt x="127744" y="779305"/>
                    <a:pt x="111761" y="759027"/>
                  </a:cubicBezTo>
                  <a:cubicBezTo>
                    <a:pt x="99016" y="742903"/>
                    <a:pt x="96411" y="723188"/>
                    <a:pt x="99650" y="702980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12">
              <a:extLst>
                <a:ext uri="{FF2B5EF4-FFF2-40B4-BE49-F238E27FC236}">
                  <a16:creationId xmlns:a16="http://schemas.microsoft.com/office/drawing/2014/main" id="{D905A757-91E1-4EB8-86F2-F87097C66C64}"/>
                </a:ext>
              </a:extLst>
            </p:cNvPr>
            <p:cNvSpPr/>
            <p:nvPr/>
          </p:nvSpPr>
          <p:spPr>
            <a:xfrm>
              <a:off x="5483898" y="1434213"/>
              <a:ext cx="1391124" cy="155165"/>
            </a:xfrm>
            <a:custGeom>
              <a:avLst/>
              <a:gdLst>
                <a:gd name="connsiteX0" fmla="*/ 630337 w 1391124"/>
                <a:gd name="connsiteY0" fmla="*/ 116511 h 155165"/>
                <a:gd name="connsiteX1" fmla="*/ 726870 w 1391124"/>
                <a:gd name="connsiteY1" fmla="*/ 119186 h 155165"/>
                <a:gd name="connsiteX2" fmla="*/ 836640 w 1391124"/>
                <a:gd name="connsiteY2" fmla="*/ 97923 h 155165"/>
                <a:gd name="connsiteX3" fmla="*/ 1028228 w 1391124"/>
                <a:gd name="connsiteY3" fmla="*/ 64125 h 155165"/>
                <a:gd name="connsiteX4" fmla="*/ 1160671 w 1391124"/>
                <a:gd name="connsiteY4" fmla="*/ 38707 h 155165"/>
                <a:gd name="connsiteX5" fmla="*/ 1292550 w 1391124"/>
                <a:gd name="connsiteY5" fmla="*/ 16528 h 155165"/>
                <a:gd name="connsiteX6" fmla="*/ 1367748 w 1391124"/>
                <a:gd name="connsiteY6" fmla="*/ 2305 h 155165"/>
                <a:gd name="connsiteX7" fmla="*/ 1390984 w 1391124"/>
                <a:gd name="connsiteY7" fmla="*/ 22090 h 155165"/>
                <a:gd name="connsiteX8" fmla="*/ 1368382 w 1391124"/>
                <a:gd name="connsiteY8" fmla="*/ 33849 h 155165"/>
                <a:gd name="connsiteX9" fmla="*/ 965915 w 1391124"/>
                <a:gd name="connsiteY9" fmla="*/ 107146 h 155165"/>
                <a:gd name="connsiteX10" fmla="*/ 724828 w 1391124"/>
                <a:gd name="connsiteY10" fmla="*/ 151153 h 155165"/>
                <a:gd name="connsiteX11" fmla="*/ 650404 w 1391124"/>
                <a:gd name="connsiteY11" fmla="*/ 152280 h 155165"/>
                <a:gd name="connsiteX12" fmla="*/ 27410 w 1391124"/>
                <a:gd name="connsiteY12" fmla="*/ 43565 h 155165"/>
                <a:gd name="connsiteX13" fmla="*/ 4879 w 1391124"/>
                <a:gd name="connsiteY13" fmla="*/ 36665 h 155165"/>
                <a:gd name="connsiteX14" fmla="*/ 3964 w 1391124"/>
                <a:gd name="connsiteY14" fmla="*/ 16105 h 155165"/>
                <a:gd name="connsiteX15" fmla="*/ 20862 w 1391124"/>
                <a:gd name="connsiteY15" fmla="*/ 13923 h 155165"/>
                <a:gd name="connsiteX16" fmla="*/ 109932 w 1391124"/>
                <a:gd name="connsiteY16" fmla="*/ 28145 h 155165"/>
                <a:gd name="connsiteX17" fmla="*/ 133378 w 1391124"/>
                <a:gd name="connsiteY17" fmla="*/ 30399 h 155165"/>
                <a:gd name="connsiteX18" fmla="*/ 256456 w 1391124"/>
                <a:gd name="connsiteY18" fmla="*/ 53634 h 155165"/>
                <a:gd name="connsiteX19" fmla="*/ 432342 w 1391124"/>
                <a:gd name="connsiteY19" fmla="*/ 84544 h 155165"/>
                <a:gd name="connsiteX20" fmla="*/ 440158 w 1391124"/>
                <a:gd name="connsiteY20" fmla="*/ 84192 h 155165"/>
                <a:gd name="connsiteX21" fmla="*/ 625690 w 1391124"/>
                <a:gd name="connsiteY21" fmla="*/ 116159 h 155165"/>
                <a:gd name="connsiteX22" fmla="*/ 630337 w 1391124"/>
                <a:gd name="connsiteY22" fmla="*/ 116511 h 15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91124" h="155165">
                  <a:moveTo>
                    <a:pt x="630337" y="116511"/>
                  </a:moveTo>
                  <a:cubicBezTo>
                    <a:pt x="662233" y="127354"/>
                    <a:pt x="694059" y="127073"/>
                    <a:pt x="726870" y="119186"/>
                  </a:cubicBezTo>
                  <a:cubicBezTo>
                    <a:pt x="763061" y="110456"/>
                    <a:pt x="800027" y="104893"/>
                    <a:pt x="836640" y="97923"/>
                  </a:cubicBezTo>
                  <a:cubicBezTo>
                    <a:pt x="901066" y="89684"/>
                    <a:pt x="964506" y="76025"/>
                    <a:pt x="1028228" y="64125"/>
                  </a:cubicBezTo>
                  <a:cubicBezTo>
                    <a:pt x="1072446" y="55887"/>
                    <a:pt x="1117157" y="50184"/>
                    <a:pt x="1160671" y="38707"/>
                  </a:cubicBezTo>
                  <a:cubicBezTo>
                    <a:pt x="1205241" y="34834"/>
                    <a:pt x="1248543" y="23569"/>
                    <a:pt x="1292550" y="16528"/>
                  </a:cubicBezTo>
                  <a:cubicBezTo>
                    <a:pt x="1317757" y="12514"/>
                    <a:pt x="1342682" y="7093"/>
                    <a:pt x="1367748" y="2305"/>
                  </a:cubicBezTo>
                  <a:cubicBezTo>
                    <a:pt x="1391547" y="-2201"/>
                    <a:pt x="1391547" y="-2201"/>
                    <a:pt x="1390984" y="22090"/>
                  </a:cubicBezTo>
                  <a:cubicBezTo>
                    <a:pt x="1387745" y="34201"/>
                    <a:pt x="1376691" y="32441"/>
                    <a:pt x="1368382" y="33849"/>
                  </a:cubicBezTo>
                  <a:cubicBezTo>
                    <a:pt x="1233898" y="56521"/>
                    <a:pt x="1100399" y="84404"/>
                    <a:pt x="965915" y="107146"/>
                  </a:cubicBezTo>
                  <a:cubicBezTo>
                    <a:pt x="885365" y="120806"/>
                    <a:pt x="805096" y="136155"/>
                    <a:pt x="724828" y="151153"/>
                  </a:cubicBezTo>
                  <a:cubicBezTo>
                    <a:pt x="699833" y="155800"/>
                    <a:pt x="675611" y="156715"/>
                    <a:pt x="650404" y="152280"/>
                  </a:cubicBezTo>
                  <a:cubicBezTo>
                    <a:pt x="442763" y="115736"/>
                    <a:pt x="235051" y="80109"/>
                    <a:pt x="27410" y="43565"/>
                  </a:cubicBezTo>
                  <a:cubicBezTo>
                    <a:pt x="19665" y="42228"/>
                    <a:pt x="11779" y="40960"/>
                    <a:pt x="4879" y="36665"/>
                  </a:cubicBezTo>
                  <a:cubicBezTo>
                    <a:pt x="-3289" y="30258"/>
                    <a:pt x="513" y="22372"/>
                    <a:pt x="3964" y="16105"/>
                  </a:cubicBezTo>
                  <a:cubicBezTo>
                    <a:pt x="7695" y="9275"/>
                    <a:pt x="14807" y="11881"/>
                    <a:pt x="20862" y="13923"/>
                  </a:cubicBezTo>
                  <a:cubicBezTo>
                    <a:pt x="50927" y="16387"/>
                    <a:pt x="80359" y="22724"/>
                    <a:pt x="109932" y="28145"/>
                  </a:cubicBezTo>
                  <a:cubicBezTo>
                    <a:pt x="117606" y="29554"/>
                    <a:pt x="125563" y="29695"/>
                    <a:pt x="133378" y="30399"/>
                  </a:cubicBezTo>
                  <a:cubicBezTo>
                    <a:pt x="174428" y="38144"/>
                    <a:pt x="215407" y="46171"/>
                    <a:pt x="256456" y="53634"/>
                  </a:cubicBezTo>
                  <a:cubicBezTo>
                    <a:pt x="315038" y="64196"/>
                    <a:pt x="373690" y="74335"/>
                    <a:pt x="432342" y="84544"/>
                  </a:cubicBezTo>
                  <a:cubicBezTo>
                    <a:pt x="434877" y="84967"/>
                    <a:pt x="437553" y="84333"/>
                    <a:pt x="440158" y="84192"/>
                  </a:cubicBezTo>
                  <a:cubicBezTo>
                    <a:pt x="501978" y="94824"/>
                    <a:pt x="563869" y="105527"/>
                    <a:pt x="625690" y="116159"/>
                  </a:cubicBezTo>
                  <a:cubicBezTo>
                    <a:pt x="627239" y="116300"/>
                    <a:pt x="628788" y="116370"/>
                    <a:pt x="630337" y="116511"/>
                  </a:cubicBezTo>
                  <a:close/>
                </a:path>
              </a:pathLst>
            </a:custGeom>
            <a:solidFill>
              <a:srgbClr val="FAF8F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13">
              <a:extLst>
                <a:ext uri="{FF2B5EF4-FFF2-40B4-BE49-F238E27FC236}">
                  <a16:creationId xmlns:a16="http://schemas.microsoft.com/office/drawing/2014/main" id="{0A0AC9FE-A0AC-4786-AB02-D91BC2ED60C8}"/>
                </a:ext>
              </a:extLst>
            </p:cNvPr>
            <p:cNvSpPr/>
            <p:nvPr/>
          </p:nvSpPr>
          <p:spPr>
            <a:xfrm>
              <a:off x="5451794" y="1456304"/>
              <a:ext cx="1427594" cy="578946"/>
            </a:xfrm>
            <a:custGeom>
              <a:avLst/>
              <a:gdLst>
                <a:gd name="connsiteX0" fmla="*/ 37053 w 1427594"/>
                <a:gd name="connsiteY0" fmla="*/ 12251 h 578946"/>
                <a:gd name="connsiteX1" fmla="*/ 253707 w 1427594"/>
                <a:gd name="connsiteY1" fmla="*/ 48583 h 578946"/>
                <a:gd name="connsiteX2" fmla="*/ 497258 w 1427594"/>
                <a:gd name="connsiteY2" fmla="*/ 91041 h 578946"/>
                <a:gd name="connsiteX3" fmla="*/ 706800 w 1427594"/>
                <a:gd name="connsiteY3" fmla="*/ 127373 h 578946"/>
                <a:gd name="connsiteX4" fmla="*/ 783970 w 1427594"/>
                <a:gd name="connsiteY4" fmla="*/ 117727 h 578946"/>
                <a:gd name="connsiteX5" fmla="*/ 1068922 w 1427594"/>
                <a:gd name="connsiteY5" fmla="*/ 66468 h 578946"/>
                <a:gd name="connsiteX6" fmla="*/ 1377603 w 1427594"/>
                <a:gd name="connsiteY6" fmla="*/ 9717 h 578946"/>
                <a:gd name="connsiteX7" fmla="*/ 1423158 w 1427594"/>
                <a:gd name="connsiteY7" fmla="*/ 0 h 578946"/>
                <a:gd name="connsiteX8" fmla="*/ 1427031 w 1427594"/>
                <a:gd name="connsiteY8" fmla="*/ 16335 h 578946"/>
                <a:gd name="connsiteX9" fmla="*/ 1409147 w 1427594"/>
                <a:gd name="connsiteY9" fmla="*/ 244466 h 578946"/>
                <a:gd name="connsiteX10" fmla="*/ 1395839 w 1427594"/>
                <a:gd name="connsiteY10" fmla="*/ 441475 h 578946"/>
                <a:gd name="connsiteX11" fmla="*/ 1358803 w 1427594"/>
                <a:gd name="connsiteY11" fmla="*/ 475131 h 578946"/>
                <a:gd name="connsiteX12" fmla="*/ 1195098 w 1427594"/>
                <a:gd name="connsiteY12" fmla="*/ 499775 h 578946"/>
                <a:gd name="connsiteX13" fmla="*/ 1180453 w 1427594"/>
                <a:gd name="connsiteY13" fmla="*/ 503084 h 578946"/>
                <a:gd name="connsiteX14" fmla="*/ 1111309 w 1427594"/>
                <a:gd name="connsiteY14" fmla="*/ 431406 h 578946"/>
                <a:gd name="connsiteX15" fmla="*/ 945562 w 1427594"/>
                <a:gd name="connsiteY15" fmla="*/ 353955 h 578946"/>
                <a:gd name="connsiteX16" fmla="*/ 755172 w 1427594"/>
                <a:gd name="connsiteY16" fmla="*/ 456472 h 578946"/>
                <a:gd name="connsiteX17" fmla="*/ 762706 w 1427594"/>
                <a:gd name="connsiteY17" fmla="*/ 561244 h 578946"/>
                <a:gd name="connsiteX18" fmla="*/ 751370 w 1427594"/>
                <a:gd name="connsiteY18" fmla="*/ 568355 h 578946"/>
                <a:gd name="connsiteX19" fmla="*/ 614139 w 1427594"/>
                <a:gd name="connsiteY19" fmla="*/ 570538 h 578946"/>
                <a:gd name="connsiteX20" fmla="*/ 596748 w 1427594"/>
                <a:gd name="connsiteY20" fmla="*/ 559413 h 578946"/>
                <a:gd name="connsiteX21" fmla="*/ 627236 w 1427594"/>
                <a:gd name="connsiteY21" fmla="*/ 515969 h 578946"/>
                <a:gd name="connsiteX22" fmla="*/ 610337 w 1427594"/>
                <a:gd name="connsiteY22" fmla="*/ 405706 h 578946"/>
                <a:gd name="connsiteX23" fmla="*/ 382136 w 1427594"/>
                <a:gd name="connsiteY23" fmla="*/ 336633 h 578946"/>
                <a:gd name="connsiteX24" fmla="*/ 283209 w 1427594"/>
                <a:gd name="connsiteY24" fmla="*/ 393244 h 578946"/>
                <a:gd name="connsiteX25" fmla="*/ 218431 w 1427594"/>
                <a:gd name="connsiteY25" fmla="*/ 469991 h 578946"/>
                <a:gd name="connsiteX26" fmla="*/ 175974 w 1427594"/>
                <a:gd name="connsiteY26" fmla="*/ 480905 h 578946"/>
                <a:gd name="connsiteX27" fmla="*/ 21774 w 1427594"/>
                <a:gd name="connsiteY27" fmla="*/ 451051 h 578946"/>
                <a:gd name="connsiteX28" fmla="*/ 4453 w 1427594"/>
                <a:gd name="connsiteY28" fmla="*/ 443798 h 578946"/>
                <a:gd name="connsiteX29" fmla="*/ 3960 w 1427594"/>
                <a:gd name="connsiteY29" fmla="*/ 389442 h 578946"/>
                <a:gd name="connsiteX30" fmla="*/ 16634 w 1427594"/>
                <a:gd name="connsiteY30" fmla="*/ 250521 h 578946"/>
                <a:gd name="connsiteX31" fmla="*/ 32406 w 1427594"/>
                <a:gd name="connsiteY31" fmla="*/ 48724 h 578946"/>
                <a:gd name="connsiteX32" fmla="*/ 37053 w 1427594"/>
                <a:gd name="connsiteY32" fmla="*/ 12251 h 57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27594" h="578946">
                  <a:moveTo>
                    <a:pt x="37053" y="12251"/>
                  </a:moveTo>
                  <a:cubicBezTo>
                    <a:pt x="109295" y="24362"/>
                    <a:pt x="181536" y="36261"/>
                    <a:pt x="253707" y="48583"/>
                  </a:cubicBezTo>
                  <a:cubicBezTo>
                    <a:pt x="334961" y="62525"/>
                    <a:pt x="416074" y="76888"/>
                    <a:pt x="497258" y="91041"/>
                  </a:cubicBezTo>
                  <a:cubicBezTo>
                    <a:pt x="567105" y="103152"/>
                    <a:pt x="637023" y="115051"/>
                    <a:pt x="706800" y="127373"/>
                  </a:cubicBezTo>
                  <a:cubicBezTo>
                    <a:pt x="733556" y="132090"/>
                    <a:pt x="758692" y="122374"/>
                    <a:pt x="783970" y="117727"/>
                  </a:cubicBezTo>
                  <a:cubicBezTo>
                    <a:pt x="878884" y="100335"/>
                    <a:pt x="973797" y="83085"/>
                    <a:pt x="1068922" y="66468"/>
                  </a:cubicBezTo>
                  <a:cubicBezTo>
                    <a:pt x="1172003" y="48443"/>
                    <a:pt x="1274733" y="28939"/>
                    <a:pt x="1377603" y="9717"/>
                  </a:cubicBezTo>
                  <a:cubicBezTo>
                    <a:pt x="1392811" y="6900"/>
                    <a:pt x="1408794" y="7111"/>
                    <a:pt x="1423158" y="0"/>
                  </a:cubicBezTo>
                  <a:cubicBezTo>
                    <a:pt x="1429214" y="4295"/>
                    <a:pt x="1427453" y="10702"/>
                    <a:pt x="1427031" y="16335"/>
                  </a:cubicBezTo>
                  <a:cubicBezTo>
                    <a:pt x="1421187" y="92379"/>
                    <a:pt x="1414779" y="168422"/>
                    <a:pt x="1409147" y="244466"/>
                  </a:cubicBezTo>
                  <a:cubicBezTo>
                    <a:pt x="1404288" y="310089"/>
                    <a:pt x="1400275" y="375852"/>
                    <a:pt x="1395839" y="441475"/>
                  </a:cubicBezTo>
                  <a:cubicBezTo>
                    <a:pt x="1390488" y="471470"/>
                    <a:pt x="1390417" y="470695"/>
                    <a:pt x="1358803" y="475131"/>
                  </a:cubicBezTo>
                  <a:cubicBezTo>
                    <a:pt x="1304164" y="482806"/>
                    <a:pt x="1249666" y="491537"/>
                    <a:pt x="1195098" y="499775"/>
                  </a:cubicBezTo>
                  <a:cubicBezTo>
                    <a:pt x="1190873" y="503647"/>
                    <a:pt x="1186297" y="506182"/>
                    <a:pt x="1180453" y="503084"/>
                  </a:cubicBezTo>
                  <a:cubicBezTo>
                    <a:pt x="1159752" y="476962"/>
                    <a:pt x="1138840" y="451121"/>
                    <a:pt x="1111309" y="431406"/>
                  </a:cubicBezTo>
                  <a:cubicBezTo>
                    <a:pt x="1060825" y="395286"/>
                    <a:pt x="1007313" y="366699"/>
                    <a:pt x="945562" y="353955"/>
                  </a:cubicBezTo>
                  <a:cubicBezTo>
                    <a:pt x="865998" y="337478"/>
                    <a:pt x="774746" y="385076"/>
                    <a:pt x="755172" y="456472"/>
                  </a:cubicBezTo>
                  <a:cubicBezTo>
                    <a:pt x="745455" y="491959"/>
                    <a:pt x="754257" y="526742"/>
                    <a:pt x="762706" y="561244"/>
                  </a:cubicBezTo>
                  <a:cubicBezTo>
                    <a:pt x="760101" y="565468"/>
                    <a:pt x="755876" y="567299"/>
                    <a:pt x="751370" y="568355"/>
                  </a:cubicBezTo>
                  <a:cubicBezTo>
                    <a:pt x="705744" y="578917"/>
                    <a:pt x="660117" y="584690"/>
                    <a:pt x="614139" y="570538"/>
                  </a:cubicBezTo>
                  <a:cubicBezTo>
                    <a:pt x="607310" y="568425"/>
                    <a:pt x="599987" y="567158"/>
                    <a:pt x="596748" y="559413"/>
                  </a:cubicBezTo>
                  <a:cubicBezTo>
                    <a:pt x="607380" y="545260"/>
                    <a:pt x="618857" y="531741"/>
                    <a:pt x="627236" y="515969"/>
                  </a:cubicBezTo>
                  <a:cubicBezTo>
                    <a:pt x="649978" y="473300"/>
                    <a:pt x="646599" y="437250"/>
                    <a:pt x="610337" y="405706"/>
                  </a:cubicBezTo>
                  <a:cubicBezTo>
                    <a:pt x="545137" y="348955"/>
                    <a:pt x="469375" y="322129"/>
                    <a:pt x="382136" y="336633"/>
                  </a:cubicBezTo>
                  <a:cubicBezTo>
                    <a:pt x="342495" y="343252"/>
                    <a:pt x="311725" y="366769"/>
                    <a:pt x="283209" y="393244"/>
                  </a:cubicBezTo>
                  <a:cubicBezTo>
                    <a:pt x="258495" y="416127"/>
                    <a:pt x="236527" y="441686"/>
                    <a:pt x="218431" y="469991"/>
                  </a:cubicBezTo>
                  <a:cubicBezTo>
                    <a:pt x="210123" y="482947"/>
                    <a:pt x="179001" y="484496"/>
                    <a:pt x="175974" y="480905"/>
                  </a:cubicBezTo>
                  <a:cubicBezTo>
                    <a:pt x="124574" y="471048"/>
                    <a:pt x="73104" y="461260"/>
                    <a:pt x="21774" y="451051"/>
                  </a:cubicBezTo>
                  <a:cubicBezTo>
                    <a:pt x="15789" y="449854"/>
                    <a:pt x="8607" y="449924"/>
                    <a:pt x="4453" y="443798"/>
                  </a:cubicBezTo>
                  <a:cubicBezTo>
                    <a:pt x="-3715" y="425773"/>
                    <a:pt x="1355" y="406974"/>
                    <a:pt x="3960" y="389442"/>
                  </a:cubicBezTo>
                  <a:cubicBezTo>
                    <a:pt x="10860" y="343322"/>
                    <a:pt x="12762" y="296851"/>
                    <a:pt x="16634" y="250521"/>
                  </a:cubicBezTo>
                  <a:cubicBezTo>
                    <a:pt x="22267" y="183279"/>
                    <a:pt x="24802" y="115755"/>
                    <a:pt x="32406" y="48724"/>
                  </a:cubicBezTo>
                  <a:cubicBezTo>
                    <a:pt x="33955" y="36473"/>
                    <a:pt x="28815" y="23517"/>
                    <a:pt x="37053" y="12251"/>
                  </a:cubicBezTo>
                  <a:close/>
                </a:path>
              </a:pathLst>
            </a:custGeom>
            <a:solidFill>
              <a:srgbClr val="010101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14">
              <a:extLst>
                <a:ext uri="{FF2B5EF4-FFF2-40B4-BE49-F238E27FC236}">
                  <a16:creationId xmlns:a16="http://schemas.microsoft.com/office/drawing/2014/main" id="{D032ACA8-1CAD-47EC-96A9-377668617671}"/>
                </a:ext>
              </a:extLst>
            </p:cNvPr>
            <p:cNvSpPr/>
            <p:nvPr/>
          </p:nvSpPr>
          <p:spPr>
            <a:xfrm>
              <a:off x="6632317" y="1955903"/>
              <a:ext cx="27389" cy="62841"/>
            </a:xfrm>
            <a:custGeom>
              <a:avLst/>
              <a:gdLst>
                <a:gd name="connsiteX0" fmla="*/ 0 w 27389"/>
                <a:gd name="connsiteY0" fmla="*/ 3555 h 62841"/>
                <a:gd name="connsiteX1" fmla="*/ 14716 w 27389"/>
                <a:gd name="connsiteY1" fmla="*/ 246 h 62841"/>
                <a:gd name="connsiteX2" fmla="*/ 27390 w 27389"/>
                <a:gd name="connsiteY2" fmla="*/ 51082 h 62841"/>
                <a:gd name="connsiteX3" fmla="*/ 19785 w 27389"/>
                <a:gd name="connsiteY3" fmla="*/ 62700 h 62841"/>
                <a:gd name="connsiteX4" fmla="*/ 0 w 27389"/>
                <a:gd name="connsiteY4" fmla="*/ 3555 h 6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9" h="62841">
                  <a:moveTo>
                    <a:pt x="0" y="3555"/>
                  </a:moveTo>
                  <a:cubicBezTo>
                    <a:pt x="4365" y="34"/>
                    <a:pt x="9435" y="-388"/>
                    <a:pt x="14716" y="246"/>
                  </a:cubicBezTo>
                  <a:cubicBezTo>
                    <a:pt x="18940" y="17215"/>
                    <a:pt x="23165" y="34113"/>
                    <a:pt x="27390" y="51082"/>
                  </a:cubicBezTo>
                  <a:cubicBezTo>
                    <a:pt x="22883" y="53687"/>
                    <a:pt x="30488" y="64178"/>
                    <a:pt x="19785" y="62700"/>
                  </a:cubicBezTo>
                  <a:cubicBezTo>
                    <a:pt x="9787" y="44041"/>
                    <a:pt x="845" y="25171"/>
                    <a:pt x="0" y="3555"/>
                  </a:cubicBezTo>
                  <a:close/>
                </a:path>
              </a:pathLst>
            </a:custGeom>
            <a:solidFill>
              <a:srgbClr val="D26232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15">
              <a:extLst>
                <a:ext uri="{FF2B5EF4-FFF2-40B4-BE49-F238E27FC236}">
                  <a16:creationId xmlns:a16="http://schemas.microsoft.com/office/drawing/2014/main" id="{ADC3A0E7-B9A3-4288-981A-32AA19CFD879}"/>
                </a:ext>
              </a:extLst>
            </p:cNvPr>
            <p:cNvSpPr/>
            <p:nvPr/>
          </p:nvSpPr>
          <p:spPr>
            <a:xfrm>
              <a:off x="6198164" y="1802066"/>
              <a:ext cx="774941" cy="859385"/>
            </a:xfrm>
            <a:custGeom>
              <a:avLst/>
              <a:gdLst>
                <a:gd name="connsiteX0" fmla="*/ 747411 w 774941"/>
                <a:gd name="connsiteY0" fmla="*/ 77898 h 859385"/>
                <a:gd name="connsiteX1" fmla="*/ 687210 w 774941"/>
                <a:gd name="connsiteY1" fmla="*/ 87193 h 859385"/>
                <a:gd name="connsiteX2" fmla="*/ 647287 w 774941"/>
                <a:gd name="connsiteY2" fmla="*/ 96346 h 859385"/>
                <a:gd name="connsiteX3" fmla="*/ 607434 w 774941"/>
                <a:gd name="connsiteY3" fmla="*/ 123806 h 859385"/>
                <a:gd name="connsiteX4" fmla="*/ 472809 w 774941"/>
                <a:gd name="connsiteY4" fmla="*/ 142888 h 859385"/>
                <a:gd name="connsiteX5" fmla="*/ 484356 w 774941"/>
                <a:gd name="connsiteY5" fmla="*/ 301523 h 859385"/>
                <a:gd name="connsiteX6" fmla="*/ 453939 w 774941"/>
                <a:gd name="connsiteY6" fmla="*/ 216396 h 859385"/>
                <a:gd name="connsiteX7" fmla="*/ 435702 w 774941"/>
                <a:gd name="connsiteY7" fmla="*/ 154224 h 859385"/>
                <a:gd name="connsiteX8" fmla="*/ 406130 w 774941"/>
                <a:gd name="connsiteY8" fmla="*/ 114934 h 859385"/>
                <a:gd name="connsiteX9" fmla="*/ 208487 w 774941"/>
                <a:gd name="connsiteY9" fmla="*/ 4953 h 859385"/>
                <a:gd name="connsiteX10" fmla="*/ 61258 w 774941"/>
                <a:gd name="connsiteY10" fmla="*/ 32624 h 859385"/>
                <a:gd name="connsiteX11" fmla="*/ 494 w 774941"/>
                <a:gd name="connsiteY11" fmla="*/ 153379 h 859385"/>
                <a:gd name="connsiteX12" fmla="*/ 10563 w 774941"/>
                <a:gd name="connsiteY12" fmla="*/ 211608 h 859385"/>
                <a:gd name="connsiteX13" fmla="*/ 131387 w 774941"/>
                <a:gd name="connsiteY13" fmla="*/ 375947 h 859385"/>
                <a:gd name="connsiteX14" fmla="*/ 222076 w 774941"/>
                <a:gd name="connsiteY14" fmla="*/ 419601 h 859385"/>
                <a:gd name="connsiteX15" fmla="*/ 324454 w 774941"/>
                <a:gd name="connsiteY15" fmla="*/ 518599 h 859385"/>
                <a:gd name="connsiteX16" fmla="*/ 336846 w 774941"/>
                <a:gd name="connsiteY16" fmla="*/ 547749 h 859385"/>
                <a:gd name="connsiteX17" fmla="*/ 410636 w 774941"/>
                <a:gd name="connsiteY17" fmla="*/ 716171 h 859385"/>
                <a:gd name="connsiteX18" fmla="*/ 442814 w 774941"/>
                <a:gd name="connsiteY18" fmla="*/ 767078 h 859385"/>
                <a:gd name="connsiteX19" fmla="*/ 479850 w 774941"/>
                <a:gd name="connsiteY19" fmla="*/ 812211 h 859385"/>
                <a:gd name="connsiteX20" fmla="*/ 646442 w 774941"/>
                <a:gd name="connsiteY20" fmla="*/ 832419 h 859385"/>
                <a:gd name="connsiteX21" fmla="*/ 714529 w 774941"/>
                <a:gd name="connsiteY21" fmla="*/ 714974 h 859385"/>
                <a:gd name="connsiteX22" fmla="*/ 758395 w 774941"/>
                <a:gd name="connsiteY22" fmla="*/ 383622 h 859385"/>
                <a:gd name="connsiteX23" fmla="*/ 770435 w 774941"/>
                <a:gd name="connsiteY23" fmla="*/ 105359 h 859385"/>
                <a:gd name="connsiteX24" fmla="*/ 774941 w 774941"/>
                <a:gd name="connsiteY24" fmla="*/ 90572 h 859385"/>
                <a:gd name="connsiteX25" fmla="*/ 747411 w 774941"/>
                <a:gd name="connsiteY25" fmla="*/ 77898 h 85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4941" h="859385">
                  <a:moveTo>
                    <a:pt x="747411" y="77898"/>
                  </a:moveTo>
                  <a:cubicBezTo>
                    <a:pt x="727484" y="81982"/>
                    <a:pt x="707206" y="83813"/>
                    <a:pt x="687210" y="87193"/>
                  </a:cubicBezTo>
                  <a:cubicBezTo>
                    <a:pt x="673761" y="89516"/>
                    <a:pt x="659679" y="89164"/>
                    <a:pt x="647287" y="96346"/>
                  </a:cubicBezTo>
                  <a:cubicBezTo>
                    <a:pt x="642006" y="117187"/>
                    <a:pt x="626304" y="121483"/>
                    <a:pt x="607434" y="123806"/>
                  </a:cubicBezTo>
                  <a:cubicBezTo>
                    <a:pt x="562442" y="129369"/>
                    <a:pt x="517661" y="136410"/>
                    <a:pt x="472809" y="142888"/>
                  </a:cubicBezTo>
                  <a:cubicBezTo>
                    <a:pt x="464360" y="144084"/>
                    <a:pt x="476752" y="269275"/>
                    <a:pt x="484356" y="301523"/>
                  </a:cubicBezTo>
                  <a:cubicBezTo>
                    <a:pt x="472175" y="273781"/>
                    <a:pt x="459501" y="246321"/>
                    <a:pt x="453939" y="216396"/>
                  </a:cubicBezTo>
                  <a:cubicBezTo>
                    <a:pt x="455277" y="215622"/>
                    <a:pt x="441617" y="174150"/>
                    <a:pt x="435702" y="154224"/>
                  </a:cubicBezTo>
                  <a:cubicBezTo>
                    <a:pt x="427887" y="139578"/>
                    <a:pt x="418029" y="126482"/>
                    <a:pt x="406130" y="114934"/>
                  </a:cubicBezTo>
                  <a:cubicBezTo>
                    <a:pt x="350154" y="60436"/>
                    <a:pt x="285024" y="21922"/>
                    <a:pt x="208487" y="4953"/>
                  </a:cubicBezTo>
                  <a:cubicBezTo>
                    <a:pt x="155961" y="-6665"/>
                    <a:pt x="105899" y="1996"/>
                    <a:pt x="61258" y="32624"/>
                  </a:cubicBezTo>
                  <a:cubicBezTo>
                    <a:pt x="19364" y="61352"/>
                    <a:pt x="-3731" y="100219"/>
                    <a:pt x="494" y="153379"/>
                  </a:cubicBezTo>
                  <a:cubicBezTo>
                    <a:pt x="2113" y="173305"/>
                    <a:pt x="5775" y="192456"/>
                    <a:pt x="10563" y="211608"/>
                  </a:cubicBezTo>
                  <a:cubicBezTo>
                    <a:pt x="27461" y="283638"/>
                    <a:pt x="68933" y="337643"/>
                    <a:pt x="131387" y="375947"/>
                  </a:cubicBezTo>
                  <a:cubicBezTo>
                    <a:pt x="160045" y="393549"/>
                    <a:pt x="190110" y="409673"/>
                    <a:pt x="222076" y="419601"/>
                  </a:cubicBezTo>
                  <a:cubicBezTo>
                    <a:pt x="273758" y="435655"/>
                    <a:pt x="305724" y="469593"/>
                    <a:pt x="324454" y="518599"/>
                  </a:cubicBezTo>
                  <a:cubicBezTo>
                    <a:pt x="328185" y="528456"/>
                    <a:pt x="332692" y="538032"/>
                    <a:pt x="336846" y="547749"/>
                  </a:cubicBezTo>
                  <a:cubicBezTo>
                    <a:pt x="360926" y="604077"/>
                    <a:pt x="382894" y="661392"/>
                    <a:pt x="410636" y="716171"/>
                  </a:cubicBezTo>
                  <a:cubicBezTo>
                    <a:pt x="418874" y="734760"/>
                    <a:pt x="433520" y="749264"/>
                    <a:pt x="442814" y="767078"/>
                  </a:cubicBezTo>
                  <a:cubicBezTo>
                    <a:pt x="455136" y="782146"/>
                    <a:pt x="467035" y="797566"/>
                    <a:pt x="479850" y="812211"/>
                  </a:cubicBezTo>
                  <a:cubicBezTo>
                    <a:pt x="527166" y="866216"/>
                    <a:pt x="594760" y="875088"/>
                    <a:pt x="646442" y="832419"/>
                  </a:cubicBezTo>
                  <a:cubicBezTo>
                    <a:pt x="683196" y="802072"/>
                    <a:pt x="701714" y="759544"/>
                    <a:pt x="714529" y="714974"/>
                  </a:cubicBezTo>
                  <a:cubicBezTo>
                    <a:pt x="745650" y="606823"/>
                    <a:pt x="750861" y="494941"/>
                    <a:pt x="758395" y="383622"/>
                  </a:cubicBezTo>
                  <a:cubicBezTo>
                    <a:pt x="764661" y="291031"/>
                    <a:pt x="766703" y="198160"/>
                    <a:pt x="770435" y="105359"/>
                  </a:cubicBezTo>
                  <a:cubicBezTo>
                    <a:pt x="770646" y="99866"/>
                    <a:pt x="771984" y="95079"/>
                    <a:pt x="774941" y="90572"/>
                  </a:cubicBezTo>
                  <a:cubicBezTo>
                    <a:pt x="771914" y="73251"/>
                    <a:pt x="758606" y="75645"/>
                    <a:pt x="747411" y="77898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16">
              <a:extLst>
                <a:ext uri="{FF2B5EF4-FFF2-40B4-BE49-F238E27FC236}">
                  <a16:creationId xmlns:a16="http://schemas.microsoft.com/office/drawing/2014/main" id="{908EFC71-52ED-42ED-8D1D-E9BE49DAB17C}"/>
                </a:ext>
              </a:extLst>
            </p:cNvPr>
            <p:cNvSpPr/>
            <p:nvPr/>
          </p:nvSpPr>
          <p:spPr>
            <a:xfrm>
              <a:off x="5448995" y="1443575"/>
              <a:ext cx="55765" cy="456386"/>
            </a:xfrm>
            <a:custGeom>
              <a:avLst/>
              <a:gdLst>
                <a:gd name="connsiteX0" fmla="*/ 39852 w 55765"/>
                <a:gd name="connsiteY0" fmla="*/ 24980 h 456386"/>
                <a:gd name="connsiteX1" fmla="*/ 20490 w 55765"/>
                <a:gd name="connsiteY1" fmla="*/ 279726 h 456386"/>
                <a:gd name="connsiteX2" fmla="*/ 7323 w 55765"/>
                <a:gd name="connsiteY2" fmla="*/ 456386 h 456386"/>
                <a:gd name="connsiteX3" fmla="*/ 211 w 55765"/>
                <a:gd name="connsiteY3" fmla="*/ 440403 h 456386"/>
                <a:gd name="connsiteX4" fmla="*/ 0 w 55765"/>
                <a:gd name="connsiteY4" fmla="*/ 393087 h 456386"/>
                <a:gd name="connsiteX5" fmla="*/ 7745 w 55765"/>
                <a:gd name="connsiteY5" fmla="*/ 382244 h 456386"/>
                <a:gd name="connsiteX6" fmla="*/ 24292 w 55765"/>
                <a:gd name="connsiteY6" fmla="*/ 136722 h 456386"/>
                <a:gd name="connsiteX7" fmla="*/ 33023 w 55765"/>
                <a:gd name="connsiteY7" fmla="*/ 16953 h 456386"/>
                <a:gd name="connsiteX8" fmla="*/ 55765 w 55765"/>
                <a:gd name="connsiteY8" fmla="*/ 4631 h 456386"/>
                <a:gd name="connsiteX9" fmla="*/ 39852 w 55765"/>
                <a:gd name="connsiteY9" fmla="*/ 24980 h 45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765" h="456386">
                  <a:moveTo>
                    <a:pt x="39852" y="24980"/>
                  </a:moveTo>
                  <a:cubicBezTo>
                    <a:pt x="33375" y="109895"/>
                    <a:pt x="26897" y="194811"/>
                    <a:pt x="20490" y="279726"/>
                  </a:cubicBezTo>
                  <a:cubicBezTo>
                    <a:pt x="16054" y="338589"/>
                    <a:pt x="11759" y="397453"/>
                    <a:pt x="7323" y="456386"/>
                  </a:cubicBezTo>
                  <a:cubicBezTo>
                    <a:pt x="-2042" y="454204"/>
                    <a:pt x="282" y="446529"/>
                    <a:pt x="211" y="440403"/>
                  </a:cubicBezTo>
                  <a:cubicBezTo>
                    <a:pt x="-70" y="424631"/>
                    <a:pt x="70" y="408859"/>
                    <a:pt x="0" y="393087"/>
                  </a:cubicBezTo>
                  <a:cubicBezTo>
                    <a:pt x="7252" y="392735"/>
                    <a:pt x="7393" y="387806"/>
                    <a:pt x="7745" y="382244"/>
                  </a:cubicBezTo>
                  <a:cubicBezTo>
                    <a:pt x="13167" y="300427"/>
                    <a:pt x="18659" y="218539"/>
                    <a:pt x="24292" y="136722"/>
                  </a:cubicBezTo>
                  <a:cubicBezTo>
                    <a:pt x="27038" y="96799"/>
                    <a:pt x="30065" y="56876"/>
                    <a:pt x="33023" y="16953"/>
                  </a:cubicBezTo>
                  <a:cubicBezTo>
                    <a:pt x="34220" y="1181"/>
                    <a:pt x="40697" y="-5085"/>
                    <a:pt x="55765" y="4631"/>
                  </a:cubicBezTo>
                  <a:cubicBezTo>
                    <a:pt x="40909" y="3927"/>
                    <a:pt x="34994" y="10194"/>
                    <a:pt x="39852" y="24980"/>
                  </a:cubicBezTo>
                  <a:close/>
                </a:path>
              </a:pathLst>
            </a:custGeom>
            <a:solidFill>
              <a:srgbClr val="ECCEB7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17">
              <a:extLst>
                <a:ext uri="{FF2B5EF4-FFF2-40B4-BE49-F238E27FC236}">
                  <a16:creationId xmlns:a16="http://schemas.microsoft.com/office/drawing/2014/main" id="{5DBFC2D4-4638-4939-A385-92467EB9C5B5}"/>
                </a:ext>
              </a:extLst>
            </p:cNvPr>
            <p:cNvSpPr/>
            <p:nvPr/>
          </p:nvSpPr>
          <p:spPr>
            <a:xfrm>
              <a:off x="5312971" y="1782797"/>
              <a:ext cx="785582" cy="810372"/>
            </a:xfrm>
            <a:custGeom>
              <a:avLst/>
              <a:gdLst>
                <a:gd name="connsiteX0" fmla="*/ 754723 w 785582"/>
                <a:gd name="connsiteY0" fmla="*/ 76960 h 810372"/>
                <a:gd name="connsiteX1" fmla="*/ 600453 w 785582"/>
                <a:gd name="connsiteY1" fmla="*/ 3451 h 810372"/>
                <a:gd name="connsiteX2" fmla="*/ 439635 w 785582"/>
                <a:gd name="connsiteY2" fmla="*/ 44571 h 810372"/>
                <a:gd name="connsiteX3" fmla="*/ 358169 w 785582"/>
                <a:gd name="connsiteY3" fmla="*/ 132585 h 810372"/>
                <a:gd name="connsiteX4" fmla="*/ 296630 w 785582"/>
                <a:gd name="connsiteY4" fmla="*/ 245664 h 810372"/>
                <a:gd name="connsiteX5" fmla="*/ 291068 w 785582"/>
                <a:gd name="connsiteY5" fmla="*/ 244467 h 810372"/>
                <a:gd name="connsiteX6" fmla="*/ 314937 w 785582"/>
                <a:gd name="connsiteY6" fmla="*/ 154201 h 810372"/>
                <a:gd name="connsiteX7" fmla="*/ 316134 w 785582"/>
                <a:gd name="connsiteY7" fmla="*/ 154482 h 810372"/>
                <a:gd name="connsiteX8" fmla="*/ 312966 w 785582"/>
                <a:gd name="connsiteY8" fmla="*/ 149976 h 810372"/>
                <a:gd name="connsiteX9" fmla="*/ 246428 w 785582"/>
                <a:gd name="connsiteY9" fmla="*/ 134556 h 810372"/>
                <a:gd name="connsiteX10" fmla="*/ 147501 w 785582"/>
                <a:gd name="connsiteY10" fmla="*/ 111743 h 810372"/>
                <a:gd name="connsiteX11" fmla="*/ 141797 w 785582"/>
                <a:gd name="connsiteY11" fmla="*/ 88437 h 810372"/>
                <a:gd name="connsiteX12" fmla="*/ 137432 w 785582"/>
                <a:gd name="connsiteY12" fmla="*/ 52317 h 810372"/>
                <a:gd name="connsiteX13" fmla="*/ 9496 w 785582"/>
                <a:gd name="connsiteY13" fmla="*/ 26617 h 810372"/>
                <a:gd name="connsiteX14" fmla="*/ 906 w 785582"/>
                <a:gd name="connsiteY14" fmla="*/ 37812 h 810372"/>
                <a:gd name="connsiteX15" fmla="*/ 4004 w 785582"/>
                <a:gd name="connsiteY15" fmla="*/ 59076 h 810372"/>
                <a:gd name="connsiteX16" fmla="*/ 8862 w 785582"/>
                <a:gd name="connsiteY16" fmla="*/ 191518 h 810372"/>
                <a:gd name="connsiteX17" fmla="*/ 36885 w 785582"/>
                <a:gd name="connsiteY17" fmla="*/ 567511 h 810372"/>
                <a:gd name="connsiteX18" fmla="*/ 88849 w 785582"/>
                <a:gd name="connsiteY18" fmla="*/ 739595 h 810372"/>
                <a:gd name="connsiteX19" fmla="*/ 257341 w 785582"/>
                <a:gd name="connsiteY19" fmla="*/ 793671 h 810372"/>
                <a:gd name="connsiteX20" fmla="*/ 294166 w 785582"/>
                <a:gd name="connsiteY20" fmla="*/ 762479 h 810372"/>
                <a:gd name="connsiteX21" fmla="*/ 344299 w 785582"/>
                <a:gd name="connsiteY21" fmla="*/ 690660 h 810372"/>
                <a:gd name="connsiteX22" fmla="*/ 375068 w 785582"/>
                <a:gd name="connsiteY22" fmla="*/ 638133 h 810372"/>
                <a:gd name="connsiteX23" fmla="*/ 392741 w 785582"/>
                <a:gd name="connsiteY23" fmla="*/ 600534 h 810372"/>
                <a:gd name="connsiteX24" fmla="*/ 460828 w 785582"/>
                <a:gd name="connsiteY24" fmla="*/ 444856 h 810372"/>
                <a:gd name="connsiteX25" fmla="*/ 529972 w 785582"/>
                <a:gd name="connsiteY25" fmla="*/ 381205 h 810372"/>
                <a:gd name="connsiteX26" fmla="*/ 641220 w 785582"/>
                <a:gd name="connsiteY26" fmla="*/ 330227 h 810372"/>
                <a:gd name="connsiteX27" fmla="*/ 741908 w 785582"/>
                <a:gd name="connsiteY27" fmla="*/ 233765 h 810372"/>
                <a:gd name="connsiteX28" fmla="*/ 770495 w 785582"/>
                <a:gd name="connsiteY28" fmla="*/ 193631 h 810372"/>
                <a:gd name="connsiteX29" fmla="*/ 754723 w 785582"/>
                <a:gd name="connsiteY29" fmla="*/ 76960 h 8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85582" h="810372">
                  <a:moveTo>
                    <a:pt x="754723" y="76960"/>
                  </a:moveTo>
                  <a:cubicBezTo>
                    <a:pt x="711913" y="34784"/>
                    <a:pt x="658541" y="13591"/>
                    <a:pt x="600453" y="3451"/>
                  </a:cubicBezTo>
                  <a:cubicBezTo>
                    <a:pt x="540885" y="-6969"/>
                    <a:pt x="487373" y="6057"/>
                    <a:pt x="439635" y="44571"/>
                  </a:cubicBezTo>
                  <a:cubicBezTo>
                    <a:pt x="408020" y="70130"/>
                    <a:pt x="371477" y="94704"/>
                    <a:pt x="358169" y="132585"/>
                  </a:cubicBezTo>
                  <a:cubicBezTo>
                    <a:pt x="321767" y="235807"/>
                    <a:pt x="314092" y="220528"/>
                    <a:pt x="296630" y="245664"/>
                  </a:cubicBezTo>
                  <a:cubicBezTo>
                    <a:pt x="294800" y="245242"/>
                    <a:pt x="292899" y="244890"/>
                    <a:pt x="291068" y="244467"/>
                  </a:cubicBezTo>
                  <a:cubicBezTo>
                    <a:pt x="299024" y="214402"/>
                    <a:pt x="306981" y="184337"/>
                    <a:pt x="314937" y="154201"/>
                  </a:cubicBezTo>
                  <a:cubicBezTo>
                    <a:pt x="315360" y="154271"/>
                    <a:pt x="315712" y="154342"/>
                    <a:pt x="316134" y="154482"/>
                  </a:cubicBezTo>
                  <a:cubicBezTo>
                    <a:pt x="315430" y="152933"/>
                    <a:pt x="314444" y="151455"/>
                    <a:pt x="312966" y="149976"/>
                  </a:cubicBezTo>
                  <a:cubicBezTo>
                    <a:pt x="291772" y="140682"/>
                    <a:pt x="268607" y="139626"/>
                    <a:pt x="246428" y="134556"/>
                  </a:cubicBezTo>
                  <a:cubicBezTo>
                    <a:pt x="213475" y="127022"/>
                    <a:pt x="179185" y="125051"/>
                    <a:pt x="147501" y="111743"/>
                  </a:cubicBezTo>
                  <a:cubicBezTo>
                    <a:pt x="138981" y="105617"/>
                    <a:pt x="142361" y="96464"/>
                    <a:pt x="141797" y="88437"/>
                  </a:cubicBezTo>
                  <a:cubicBezTo>
                    <a:pt x="140952" y="76327"/>
                    <a:pt x="144473" y="63653"/>
                    <a:pt x="137432" y="52317"/>
                  </a:cubicBezTo>
                  <a:cubicBezTo>
                    <a:pt x="97087" y="32390"/>
                    <a:pt x="52305" y="34362"/>
                    <a:pt x="9496" y="26617"/>
                  </a:cubicBezTo>
                  <a:cubicBezTo>
                    <a:pt x="3722" y="25560"/>
                    <a:pt x="-2333" y="29363"/>
                    <a:pt x="906" y="37812"/>
                  </a:cubicBezTo>
                  <a:cubicBezTo>
                    <a:pt x="4708" y="44501"/>
                    <a:pt x="3722" y="51964"/>
                    <a:pt x="4004" y="59076"/>
                  </a:cubicBezTo>
                  <a:cubicBezTo>
                    <a:pt x="5764" y="103223"/>
                    <a:pt x="7172" y="147371"/>
                    <a:pt x="8862" y="191518"/>
                  </a:cubicBezTo>
                  <a:cubicBezTo>
                    <a:pt x="13650" y="317201"/>
                    <a:pt x="17875" y="442955"/>
                    <a:pt x="36885" y="567511"/>
                  </a:cubicBezTo>
                  <a:cubicBezTo>
                    <a:pt x="45968" y="627220"/>
                    <a:pt x="57797" y="686435"/>
                    <a:pt x="88849" y="739595"/>
                  </a:cubicBezTo>
                  <a:cubicBezTo>
                    <a:pt x="119548" y="792122"/>
                    <a:pt x="179185" y="835354"/>
                    <a:pt x="257341" y="793671"/>
                  </a:cubicBezTo>
                  <a:cubicBezTo>
                    <a:pt x="272198" y="786348"/>
                    <a:pt x="285576" y="777194"/>
                    <a:pt x="294166" y="762479"/>
                  </a:cubicBezTo>
                  <a:cubicBezTo>
                    <a:pt x="312191" y="739454"/>
                    <a:pt x="329442" y="715867"/>
                    <a:pt x="344299" y="690660"/>
                  </a:cubicBezTo>
                  <a:cubicBezTo>
                    <a:pt x="358381" y="675381"/>
                    <a:pt x="367393" y="657144"/>
                    <a:pt x="375068" y="638133"/>
                  </a:cubicBezTo>
                  <a:cubicBezTo>
                    <a:pt x="380208" y="625248"/>
                    <a:pt x="386545" y="612926"/>
                    <a:pt x="392741" y="600534"/>
                  </a:cubicBezTo>
                  <a:cubicBezTo>
                    <a:pt x="418089" y="549768"/>
                    <a:pt x="434565" y="495200"/>
                    <a:pt x="460828" y="444856"/>
                  </a:cubicBezTo>
                  <a:cubicBezTo>
                    <a:pt x="476389" y="415072"/>
                    <a:pt x="497019" y="392963"/>
                    <a:pt x="529972" y="381205"/>
                  </a:cubicBezTo>
                  <a:cubicBezTo>
                    <a:pt x="568345" y="367545"/>
                    <a:pt x="605945" y="351139"/>
                    <a:pt x="641220" y="330227"/>
                  </a:cubicBezTo>
                  <a:cubicBezTo>
                    <a:pt x="682129" y="305865"/>
                    <a:pt x="712969" y="270801"/>
                    <a:pt x="741908" y="233765"/>
                  </a:cubicBezTo>
                  <a:cubicBezTo>
                    <a:pt x="752117" y="220880"/>
                    <a:pt x="762468" y="208065"/>
                    <a:pt x="770495" y="193631"/>
                  </a:cubicBezTo>
                  <a:cubicBezTo>
                    <a:pt x="794716" y="150399"/>
                    <a:pt x="789998" y="111743"/>
                    <a:pt x="754723" y="76960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18">
              <a:extLst>
                <a:ext uri="{FF2B5EF4-FFF2-40B4-BE49-F238E27FC236}">
                  <a16:creationId xmlns:a16="http://schemas.microsoft.com/office/drawing/2014/main" id="{1645442B-43B5-4E1E-A477-4EBE7C0337E8}"/>
                </a:ext>
              </a:extLst>
            </p:cNvPr>
            <p:cNvSpPr/>
            <p:nvPr/>
          </p:nvSpPr>
          <p:spPr>
            <a:xfrm>
              <a:off x="6074805" y="5233485"/>
              <a:ext cx="270799" cy="477102"/>
            </a:xfrm>
            <a:custGeom>
              <a:avLst/>
              <a:gdLst>
                <a:gd name="connsiteX0" fmla="*/ 126246 w 270799"/>
                <a:gd name="connsiteY0" fmla="*/ 477102 h 477102"/>
                <a:gd name="connsiteX1" fmla="*/ 270800 w 270799"/>
                <a:gd name="connsiteY1" fmla="*/ 0 h 477102"/>
                <a:gd name="connsiteX2" fmla="*/ 0 w 270799"/>
                <a:gd name="connsiteY2" fmla="*/ 307835 h 477102"/>
                <a:gd name="connsiteX3" fmla="*/ 126246 w 270799"/>
                <a:gd name="connsiteY3" fmla="*/ 477102 h 47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799" h="477102">
                  <a:moveTo>
                    <a:pt x="126246" y="477102"/>
                  </a:moveTo>
                  <a:cubicBezTo>
                    <a:pt x="169901" y="316707"/>
                    <a:pt x="219329" y="158072"/>
                    <a:pt x="270800" y="0"/>
                  </a:cubicBezTo>
                  <a:lnTo>
                    <a:pt x="0" y="307835"/>
                  </a:lnTo>
                  <a:lnTo>
                    <a:pt x="126246" y="477102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19">
              <a:extLst>
                <a:ext uri="{FF2B5EF4-FFF2-40B4-BE49-F238E27FC236}">
                  <a16:creationId xmlns:a16="http://schemas.microsoft.com/office/drawing/2014/main" id="{1CD4BD7B-E214-4CB2-8D02-E996C146DFEA}"/>
                </a:ext>
              </a:extLst>
            </p:cNvPr>
            <p:cNvSpPr/>
            <p:nvPr/>
          </p:nvSpPr>
          <p:spPr>
            <a:xfrm>
              <a:off x="5753161" y="5094415"/>
              <a:ext cx="595540" cy="446905"/>
            </a:xfrm>
            <a:custGeom>
              <a:avLst/>
              <a:gdLst>
                <a:gd name="connsiteX0" fmla="*/ 580896 w 595540"/>
                <a:gd name="connsiteY0" fmla="*/ 115130 h 446905"/>
                <a:gd name="connsiteX1" fmla="*/ 238278 w 595540"/>
                <a:gd name="connsiteY1" fmla="*/ 37115 h 446905"/>
                <a:gd name="connsiteX2" fmla="*/ 226167 w 595540"/>
                <a:gd name="connsiteY2" fmla="*/ 25145 h 446905"/>
                <a:gd name="connsiteX3" fmla="*/ 193074 w 595540"/>
                <a:gd name="connsiteY3" fmla="*/ 79 h 446905"/>
                <a:gd name="connsiteX4" fmla="*/ 15076 w 595540"/>
                <a:gd name="connsiteY4" fmla="*/ 9 h 446905"/>
                <a:gd name="connsiteX5" fmla="*/ 571 w 595540"/>
                <a:gd name="connsiteY5" fmla="*/ 16344 h 446905"/>
                <a:gd name="connsiteX6" fmla="*/ 321644 w 595540"/>
                <a:gd name="connsiteY6" fmla="*/ 446905 h 446905"/>
                <a:gd name="connsiteX7" fmla="*/ 592444 w 595540"/>
                <a:gd name="connsiteY7" fmla="*/ 138999 h 446905"/>
                <a:gd name="connsiteX8" fmla="*/ 593500 w 595540"/>
                <a:gd name="connsiteY8" fmla="*/ 135831 h 446905"/>
                <a:gd name="connsiteX9" fmla="*/ 580896 w 595540"/>
                <a:gd name="connsiteY9" fmla="*/ 115130 h 44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5540" h="446905">
                  <a:moveTo>
                    <a:pt x="580896" y="115130"/>
                  </a:moveTo>
                  <a:cubicBezTo>
                    <a:pt x="466549" y="89641"/>
                    <a:pt x="352554" y="62885"/>
                    <a:pt x="238278" y="37115"/>
                  </a:cubicBezTo>
                  <a:cubicBezTo>
                    <a:pt x="230321" y="35284"/>
                    <a:pt x="226026" y="32961"/>
                    <a:pt x="226167" y="25145"/>
                  </a:cubicBezTo>
                  <a:cubicBezTo>
                    <a:pt x="226590" y="1487"/>
                    <a:pt x="210466" y="79"/>
                    <a:pt x="193074" y="79"/>
                  </a:cubicBezTo>
                  <a:cubicBezTo>
                    <a:pt x="133718" y="220"/>
                    <a:pt x="74362" y="924"/>
                    <a:pt x="15076" y="9"/>
                  </a:cubicBezTo>
                  <a:cubicBezTo>
                    <a:pt x="-344" y="-273"/>
                    <a:pt x="-978" y="6345"/>
                    <a:pt x="571" y="16344"/>
                  </a:cubicBezTo>
                  <a:lnTo>
                    <a:pt x="321644" y="446905"/>
                  </a:lnTo>
                  <a:lnTo>
                    <a:pt x="592444" y="138999"/>
                  </a:lnTo>
                  <a:cubicBezTo>
                    <a:pt x="592796" y="137943"/>
                    <a:pt x="593148" y="136887"/>
                    <a:pt x="593500" y="135831"/>
                  </a:cubicBezTo>
                  <a:cubicBezTo>
                    <a:pt x="598076" y="121749"/>
                    <a:pt x="595401" y="118299"/>
                    <a:pt x="580896" y="115130"/>
                  </a:cubicBez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20">
              <a:extLst>
                <a:ext uri="{FF2B5EF4-FFF2-40B4-BE49-F238E27FC236}">
                  <a16:creationId xmlns:a16="http://schemas.microsoft.com/office/drawing/2014/main" id="{1FB869F8-BBF9-4DFC-A3EA-C0A881182D0E}"/>
                </a:ext>
              </a:extLst>
            </p:cNvPr>
            <p:cNvSpPr/>
            <p:nvPr/>
          </p:nvSpPr>
          <p:spPr>
            <a:xfrm>
              <a:off x="5753733" y="5110758"/>
              <a:ext cx="321072" cy="666155"/>
            </a:xfrm>
            <a:custGeom>
              <a:avLst/>
              <a:gdLst>
                <a:gd name="connsiteX0" fmla="*/ 0 w 321072"/>
                <a:gd name="connsiteY0" fmla="*/ 0 h 666155"/>
                <a:gd name="connsiteX1" fmla="*/ 422 w 321072"/>
                <a:gd name="connsiteY1" fmla="*/ 2465 h 666155"/>
                <a:gd name="connsiteX2" fmla="*/ 51541 w 321072"/>
                <a:gd name="connsiteY2" fmla="*/ 294739 h 666155"/>
                <a:gd name="connsiteX3" fmla="*/ 109348 w 321072"/>
                <a:gd name="connsiteY3" fmla="*/ 630598 h 666155"/>
                <a:gd name="connsiteX4" fmla="*/ 113925 w 321072"/>
                <a:gd name="connsiteY4" fmla="*/ 666156 h 666155"/>
                <a:gd name="connsiteX5" fmla="*/ 321073 w 321072"/>
                <a:gd name="connsiteY5" fmla="*/ 430561 h 666155"/>
                <a:gd name="connsiteX6" fmla="*/ 0 w 321072"/>
                <a:gd name="connsiteY6" fmla="*/ 0 h 6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072" h="666155">
                  <a:moveTo>
                    <a:pt x="0" y="0"/>
                  </a:moveTo>
                  <a:cubicBezTo>
                    <a:pt x="141" y="775"/>
                    <a:pt x="282" y="1620"/>
                    <a:pt x="422" y="2465"/>
                  </a:cubicBezTo>
                  <a:cubicBezTo>
                    <a:pt x="17462" y="99913"/>
                    <a:pt x="34642" y="197291"/>
                    <a:pt x="51541" y="294739"/>
                  </a:cubicBezTo>
                  <a:cubicBezTo>
                    <a:pt x="70904" y="406692"/>
                    <a:pt x="89422" y="518786"/>
                    <a:pt x="109348" y="630598"/>
                  </a:cubicBezTo>
                  <a:cubicBezTo>
                    <a:pt x="111460" y="642568"/>
                    <a:pt x="113009" y="654467"/>
                    <a:pt x="113925" y="666156"/>
                  </a:cubicBezTo>
                  <a:lnTo>
                    <a:pt x="321073" y="43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21">
              <a:extLst>
                <a:ext uri="{FF2B5EF4-FFF2-40B4-BE49-F238E27FC236}">
                  <a16:creationId xmlns:a16="http://schemas.microsoft.com/office/drawing/2014/main" id="{A2CB239F-D565-4023-8B8A-93FB086AB502}"/>
                </a:ext>
              </a:extLst>
            </p:cNvPr>
            <p:cNvSpPr/>
            <p:nvPr/>
          </p:nvSpPr>
          <p:spPr>
            <a:xfrm>
              <a:off x="5708921" y="5541320"/>
              <a:ext cx="563106" cy="1317400"/>
            </a:xfrm>
            <a:custGeom>
              <a:avLst/>
              <a:gdLst>
                <a:gd name="connsiteX0" fmla="*/ 158736 w 563106"/>
                <a:gd name="connsiteY0" fmla="*/ 235664 h 1317400"/>
                <a:gd name="connsiteX1" fmla="*/ 110504 w 563106"/>
                <a:gd name="connsiteY1" fmla="*/ 420281 h 1317400"/>
                <a:gd name="connsiteX2" fmla="*/ 61991 w 563106"/>
                <a:gd name="connsiteY2" fmla="*/ 497029 h 1317400"/>
                <a:gd name="connsiteX3" fmla="*/ 45163 w 563106"/>
                <a:gd name="connsiteY3" fmla="*/ 648412 h 1317400"/>
                <a:gd name="connsiteX4" fmla="*/ 55302 w 563106"/>
                <a:gd name="connsiteY4" fmla="*/ 675661 h 1317400"/>
                <a:gd name="connsiteX5" fmla="*/ 54598 w 563106"/>
                <a:gd name="connsiteY5" fmla="*/ 807611 h 1317400"/>
                <a:gd name="connsiteX6" fmla="*/ 945 w 563106"/>
                <a:gd name="connsiteY6" fmla="*/ 1083621 h 1317400"/>
                <a:gd name="connsiteX7" fmla="*/ 137190 w 563106"/>
                <a:gd name="connsiteY7" fmla="*/ 1285276 h 1317400"/>
                <a:gd name="connsiteX8" fmla="*/ 330115 w 563106"/>
                <a:gd name="connsiteY8" fmla="*/ 1316821 h 1317400"/>
                <a:gd name="connsiteX9" fmla="*/ 377924 w 563106"/>
                <a:gd name="connsiteY9" fmla="*/ 1235637 h 1317400"/>
                <a:gd name="connsiteX10" fmla="*/ 373418 w 563106"/>
                <a:gd name="connsiteY10" fmla="*/ 1226906 h 1317400"/>
                <a:gd name="connsiteX11" fmla="*/ 336664 w 563106"/>
                <a:gd name="connsiteY11" fmla="*/ 1154454 h 1317400"/>
                <a:gd name="connsiteX12" fmla="*/ 369897 w 563106"/>
                <a:gd name="connsiteY12" fmla="*/ 1156777 h 1317400"/>
                <a:gd name="connsiteX13" fmla="*/ 500157 w 563106"/>
                <a:gd name="connsiteY13" fmla="*/ 1163325 h 1317400"/>
                <a:gd name="connsiteX14" fmla="*/ 560992 w 563106"/>
                <a:gd name="connsiteY14" fmla="*/ 1108898 h 1317400"/>
                <a:gd name="connsiteX15" fmla="*/ 558105 w 563106"/>
                <a:gd name="connsiteY15" fmla="*/ 1024264 h 1317400"/>
                <a:gd name="connsiteX16" fmla="*/ 535151 w 563106"/>
                <a:gd name="connsiteY16" fmla="*/ 764660 h 1317400"/>
                <a:gd name="connsiteX17" fmla="*/ 522900 w 563106"/>
                <a:gd name="connsiteY17" fmla="*/ 595886 h 1317400"/>
                <a:gd name="connsiteX18" fmla="*/ 452982 w 563106"/>
                <a:gd name="connsiteY18" fmla="*/ 348814 h 1317400"/>
                <a:gd name="connsiteX19" fmla="*/ 451503 w 563106"/>
                <a:gd name="connsiteY19" fmla="*/ 326213 h 1317400"/>
                <a:gd name="connsiteX20" fmla="*/ 492130 w 563106"/>
                <a:gd name="connsiteY20" fmla="*/ 169408 h 1317400"/>
                <a:gd name="connsiteX21" fmla="*/ 365884 w 563106"/>
                <a:gd name="connsiteY21" fmla="*/ 0 h 1317400"/>
                <a:gd name="connsiteX22" fmla="*/ 158736 w 563106"/>
                <a:gd name="connsiteY22" fmla="*/ 235664 h 131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106" h="1317400">
                  <a:moveTo>
                    <a:pt x="158736" y="235664"/>
                  </a:moveTo>
                  <a:cubicBezTo>
                    <a:pt x="164087" y="301569"/>
                    <a:pt x="150287" y="363249"/>
                    <a:pt x="110504" y="420281"/>
                  </a:cubicBezTo>
                  <a:cubicBezTo>
                    <a:pt x="93183" y="445066"/>
                    <a:pt x="78116" y="471400"/>
                    <a:pt x="61991" y="497029"/>
                  </a:cubicBezTo>
                  <a:cubicBezTo>
                    <a:pt x="31997" y="544767"/>
                    <a:pt x="21646" y="594689"/>
                    <a:pt x="45163" y="648412"/>
                  </a:cubicBezTo>
                  <a:cubicBezTo>
                    <a:pt x="49036" y="657284"/>
                    <a:pt x="51712" y="666648"/>
                    <a:pt x="55302" y="675661"/>
                  </a:cubicBezTo>
                  <a:cubicBezTo>
                    <a:pt x="72976" y="719808"/>
                    <a:pt x="70018" y="763252"/>
                    <a:pt x="54598" y="807611"/>
                  </a:cubicBezTo>
                  <a:cubicBezTo>
                    <a:pt x="23547" y="896962"/>
                    <a:pt x="-5673" y="986806"/>
                    <a:pt x="945" y="1083621"/>
                  </a:cubicBezTo>
                  <a:cubicBezTo>
                    <a:pt x="7282" y="1177478"/>
                    <a:pt x="47628" y="1248241"/>
                    <a:pt x="137190" y="1285276"/>
                  </a:cubicBezTo>
                  <a:cubicBezTo>
                    <a:pt x="198870" y="1310765"/>
                    <a:pt x="263577" y="1319919"/>
                    <a:pt x="330115" y="1316821"/>
                  </a:cubicBezTo>
                  <a:cubicBezTo>
                    <a:pt x="386022" y="1314216"/>
                    <a:pt x="402709" y="1285981"/>
                    <a:pt x="377924" y="1235637"/>
                  </a:cubicBezTo>
                  <a:cubicBezTo>
                    <a:pt x="376446" y="1232680"/>
                    <a:pt x="374897" y="1229793"/>
                    <a:pt x="373418" y="1226906"/>
                  </a:cubicBezTo>
                  <a:cubicBezTo>
                    <a:pt x="361659" y="1203671"/>
                    <a:pt x="349830" y="1180435"/>
                    <a:pt x="336664" y="1154454"/>
                  </a:cubicBezTo>
                  <a:cubicBezTo>
                    <a:pt x="350253" y="1155439"/>
                    <a:pt x="360040" y="1156354"/>
                    <a:pt x="369897" y="1156777"/>
                  </a:cubicBezTo>
                  <a:cubicBezTo>
                    <a:pt x="413341" y="1158678"/>
                    <a:pt x="456573" y="1164733"/>
                    <a:pt x="500157" y="1163325"/>
                  </a:cubicBezTo>
                  <a:cubicBezTo>
                    <a:pt x="536841" y="1162128"/>
                    <a:pt x="555359" y="1144596"/>
                    <a:pt x="560992" y="1108898"/>
                  </a:cubicBezTo>
                  <a:cubicBezTo>
                    <a:pt x="565498" y="1080382"/>
                    <a:pt x="561978" y="1052217"/>
                    <a:pt x="558105" y="1024264"/>
                  </a:cubicBezTo>
                  <a:cubicBezTo>
                    <a:pt x="545995" y="938081"/>
                    <a:pt x="535996" y="851969"/>
                    <a:pt x="535151" y="764660"/>
                  </a:cubicBezTo>
                  <a:cubicBezTo>
                    <a:pt x="534659" y="708331"/>
                    <a:pt x="529730" y="651792"/>
                    <a:pt x="522900" y="595886"/>
                  </a:cubicBezTo>
                  <a:cubicBezTo>
                    <a:pt x="512409" y="510196"/>
                    <a:pt x="487624" y="427956"/>
                    <a:pt x="452982" y="348814"/>
                  </a:cubicBezTo>
                  <a:cubicBezTo>
                    <a:pt x="449602" y="341140"/>
                    <a:pt x="449532" y="334451"/>
                    <a:pt x="451503" y="326213"/>
                  </a:cubicBezTo>
                  <a:cubicBezTo>
                    <a:pt x="464389" y="273757"/>
                    <a:pt x="477978" y="221442"/>
                    <a:pt x="492130" y="169408"/>
                  </a:cubicBezTo>
                  <a:lnTo>
                    <a:pt x="365884" y="0"/>
                  </a:lnTo>
                  <a:lnTo>
                    <a:pt x="158736" y="235664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22">
              <a:extLst>
                <a:ext uri="{FF2B5EF4-FFF2-40B4-BE49-F238E27FC236}">
                  <a16:creationId xmlns:a16="http://schemas.microsoft.com/office/drawing/2014/main" id="{C067F4FD-9052-4310-8BFE-F45E82CD0545}"/>
                </a:ext>
              </a:extLst>
            </p:cNvPr>
            <p:cNvSpPr/>
            <p:nvPr/>
          </p:nvSpPr>
          <p:spPr>
            <a:xfrm>
              <a:off x="5266243" y="3268014"/>
              <a:ext cx="1605560" cy="1944858"/>
            </a:xfrm>
            <a:custGeom>
              <a:avLst/>
              <a:gdLst>
                <a:gd name="connsiteX0" fmla="*/ 486574 w 1605560"/>
                <a:gd name="connsiteY0" fmla="*/ 1826198 h 1944858"/>
                <a:gd name="connsiteX1" fmla="*/ 680063 w 1605560"/>
                <a:gd name="connsiteY1" fmla="*/ 1826550 h 1944858"/>
                <a:gd name="connsiteX2" fmla="*/ 713156 w 1605560"/>
                <a:gd name="connsiteY2" fmla="*/ 1851617 h 1944858"/>
                <a:gd name="connsiteX3" fmla="*/ 725267 w 1605560"/>
                <a:gd name="connsiteY3" fmla="*/ 1863587 h 1944858"/>
                <a:gd name="connsiteX4" fmla="*/ 1082390 w 1605560"/>
                <a:gd name="connsiteY4" fmla="*/ 1944840 h 1944858"/>
                <a:gd name="connsiteX5" fmla="*/ 1233139 w 1605560"/>
                <a:gd name="connsiteY5" fmla="*/ 1516251 h 1944858"/>
                <a:gd name="connsiteX6" fmla="*/ 1280455 w 1605560"/>
                <a:gd name="connsiteY6" fmla="*/ 1207288 h 1944858"/>
                <a:gd name="connsiteX7" fmla="*/ 1301367 w 1605560"/>
                <a:gd name="connsiteY7" fmla="*/ 970850 h 1944858"/>
                <a:gd name="connsiteX8" fmla="*/ 1313830 w 1605560"/>
                <a:gd name="connsiteY8" fmla="*/ 749760 h 1944858"/>
                <a:gd name="connsiteX9" fmla="*/ 1327278 w 1605560"/>
                <a:gd name="connsiteY9" fmla="*/ 722159 h 1944858"/>
                <a:gd name="connsiteX10" fmla="*/ 1408673 w 1605560"/>
                <a:gd name="connsiteY10" fmla="*/ 635765 h 1944858"/>
                <a:gd name="connsiteX11" fmla="*/ 1529991 w 1605560"/>
                <a:gd name="connsiteY11" fmla="*/ 492339 h 1944858"/>
                <a:gd name="connsiteX12" fmla="*/ 1575335 w 1605560"/>
                <a:gd name="connsiteY12" fmla="*/ 422843 h 1944858"/>
                <a:gd name="connsiteX13" fmla="*/ 1605471 w 1605560"/>
                <a:gd name="connsiteY13" fmla="*/ 329901 h 1944858"/>
                <a:gd name="connsiteX14" fmla="*/ 1580334 w 1605560"/>
                <a:gd name="connsiteY14" fmla="*/ 252309 h 1944858"/>
                <a:gd name="connsiteX15" fmla="*/ 1514289 w 1605560"/>
                <a:gd name="connsiteY15" fmla="*/ 187672 h 1944858"/>
                <a:gd name="connsiteX16" fmla="*/ 1330517 w 1605560"/>
                <a:gd name="connsiteY16" fmla="*/ 106418 h 1944858"/>
                <a:gd name="connsiteX17" fmla="*/ 1012331 w 1605560"/>
                <a:gd name="connsiteY17" fmla="*/ 89237 h 1944858"/>
                <a:gd name="connsiteX18" fmla="*/ 970155 w 1605560"/>
                <a:gd name="connsiteY18" fmla="*/ 98743 h 1944858"/>
                <a:gd name="connsiteX19" fmla="*/ 847359 w 1605560"/>
                <a:gd name="connsiteY19" fmla="*/ 153593 h 1944858"/>
                <a:gd name="connsiteX20" fmla="*/ 812224 w 1605560"/>
                <a:gd name="connsiteY20" fmla="*/ 146974 h 1944858"/>
                <a:gd name="connsiteX21" fmla="*/ 711185 w 1605560"/>
                <a:gd name="connsiteY21" fmla="*/ 67832 h 1944858"/>
                <a:gd name="connsiteX22" fmla="*/ 483265 w 1605560"/>
                <a:gd name="connsiteY22" fmla="*/ 27 h 1944858"/>
                <a:gd name="connsiteX23" fmla="*/ 168388 w 1605560"/>
                <a:gd name="connsiteY23" fmla="*/ 86984 h 1944858"/>
                <a:gd name="connsiteX24" fmla="*/ 48197 w 1605560"/>
                <a:gd name="connsiteY24" fmla="*/ 179222 h 1944858"/>
                <a:gd name="connsiteX25" fmla="*/ 13555 w 1605560"/>
                <a:gd name="connsiteY25" fmla="*/ 369049 h 1944858"/>
                <a:gd name="connsiteX26" fmla="*/ 103681 w 1605560"/>
                <a:gd name="connsiteY26" fmla="*/ 499943 h 1944858"/>
                <a:gd name="connsiteX27" fmla="*/ 213733 w 1605560"/>
                <a:gd name="connsiteY27" fmla="*/ 583028 h 1944858"/>
                <a:gd name="connsiteX28" fmla="*/ 320264 w 1605560"/>
                <a:gd name="connsiteY28" fmla="*/ 647735 h 1944858"/>
                <a:gd name="connsiteX29" fmla="*/ 382437 w 1605560"/>
                <a:gd name="connsiteY29" fmla="*/ 759477 h 1944858"/>
                <a:gd name="connsiteX30" fmla="*/ 375185 w 1605560"/>
                <a:gd name="connsiteY30" fmla="*/ 848053 h 1944858"/>
                <a:gd name="connsiteX31" fmla="*/ 348006 w 1605560"/>
                <a:gd name="connsiteY31" fmla="*/ 1024080 h 1944858"/>
                <a:gd name="connsiteX32" fmla="*/ 341669 w 1605560"/>
                <a:gd name="connsiteY32" fmla="*/ 1264814 h 1944858"/>
                <a:gd name="connsiteX33" fmla="*/ 380888 w 1605560"/>
                <a:gd name="connsiteY33" fmla="*/ 1500761 h 1944858"/>
                <a:gd name="connsiteX34" fmla="*/ 486574 w 1605560"/>
                <a:gd name="connsiteY34" fmla="*/ 1826198 h 194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05560" h="1944858">
                  <a:moveTo>
                    <a:pt x="486574" y="1826198"/>
                  </a:moveTo>
                  <a:cubicBezTo>
                    <a:pt x="545931" y="1827184"/>
                    <a:pt x="620707" y="1826621"/>
                    <a:pt x="680063" y="1826550"/>
                  </a:cubicBezTo>
                  <a:cubicBezTo>
                    <a:pt x="697454" y="1826550"/>
                    <a:pt x="713508" y="1827959"/>
                    <a:pt x="713156" y="1851617"/>
                  </a:cubicBezTo>
                  <a:cubicBezTo>
                    <a:pt x="713015" y="1859432"/>
                    <a:pt x="717310" y="1861756"/>
                    <a:pt x="725267" y="1863587"/>
                  </a:cubicBezTo>
                  <a:cubicBezTo>
                    <a:pt x="839543" y="1889357"/>
                    <a:pt x="968043" y="1919352"/>
                    <a:pt x="1082390" y="1944840"/>
                  </a:cubicBezTo>
                  <a:cubicBezTo>
                    <a:pt x="1096824" y="1948079"/>
                    <a:pt x="1230393" y="1530192"/>
                    <a:pt x="1233139" y="1516251"/>
                  </a:cubicBezTo>
                  <a:cubicBezTo>
                    <a:pt x="1253558" y="1414015"/>
                    <a:pt x="1269471" y="1311004"/>
                    <a:pt x="1280455" y="1207288"/>
                  </a:cubicBezTo>
                  <a:cubicBezTo>
                    <a:pt x="1288834" y="1128569"/>
                    <a:pt x="1295734" y="1049780"/>
                    <a:pt x="1301367" y="970850"/>
                  </a:cubicBezTo>
                  <a:cubicBezTo>
                    <a:pt x="1306577" y="897200"/>
                    <a:pt x="1310802" y="823480"/>
                    <a:pt x="1313830" y="749760"/>
                  </a:cubicBezTo>
                  <a:cubicBezTo>
                    <a:pt x="1314323" y="738283"/>
                    <a:pt x="1319463" y="729623"/>
                    <a:pt x="1327278" y="722159"/>
                  </a:cubicBezTo>
                  <a:cubicBezTo>
                    <a:pt x="1356006" y="694910"/>
                    <a:pt x="1381635" y="664634"/>
                    <a:pt x="1408673" y="635765"/>
                  </a:cubicBezTo>
                  <a:cubicBezTo>
                    <a:pt x="1451412" y="590069"/>
                    <a:pt x="1494152" y="544090"/>
                    <a:pt x="1529991" y="492339"/>
                  </a:cubicBezTo>
                  <a:cubicBezTo>
                    <a:pt x="1546044" y="469737"/>
                    <a:pt x="1561605" y="446924"/>
                    <a:pt x="1575335" y="422843"/>
                  </a:cubicBezTo>
                  <a:cubicBezTo>
                    <a:pt x="1591811" y="393975"/>
                    <a:pt x="1604415" y="363769"/>
                    <a:pt x="1605471" y="329901"/>
                  </a:cubicBezTo>
                  <a:cubicBezTo>
                    <a:pt x="1606597" y="300962"/>
                    <a:pt x="1597022" y="275262"/>
                    <a:pt x="1580334" y="252309"/>
                  </a:cubicBezTo>
                  <a:cubicBezTo>
                    <a:pt x="1561957" y="227172"/>
                    <a:pt x="1540904" y="204570"/>
                    <a:pt x="1514289" y="187672"/>
                  </a:cubicBezTo>
                  <a:cubicBezTo>
                    <a:pt x="1457116" y="151269"/>
                    <a:pt x="1396069" y="123175"/>
                    <a:pt x="1330517" y="106418"/>
                  </a:cubicBezTo>
                  <a:cubicBezTo>
                    <a:pt x="1225816" y="79591"/>
                    <a:pt x="1119144" y="80295"/>
                    <a:pt x="1012331" y="89237"/>
                  </a:cubicBezTo>
                  <a:cubicBezTo>
                    <a:pt x="998038" y="90434"/>
                    <a:pt x="983815" y="92687"/>
                    <a:pt x="970155" y="98743"/>
                  </a:cubicBezTo>
                  <a:cubicBezTo>
                    <a:pt x="929176" y="116909"/>
                    <a:pt x="888197" y="135216"/>
                    <a:pt x="847359" y="153593"/>
                  </a:cubicBezTo>
                  <a:cubicBezTo>
                    <a:pt x="832995" y="160071"/>
                    <a:pt x="823349" y="157465"/>
                    <a:pt x="812224" y="146974"/>
                  </a:cubicBezTo>
                  <a:cubicBezTo>
                    <a:pt x="780962" y="117613"/>
                    <a:pt x="747869" y="90364"/>
                    <a:pt x="711185" y="67832"/>
                  </a:cubicBezTo>
                  <a:cubicBezTo>
                    <a:pt x="641196" y="24952"/>
                    <a:pt x="566772" y="-959"/>
                    <a:pt x="483265" y="27"/>
                  </a:cubicBezTo>
                  <a:cubicBezTo>
                    <a:pt x="370326" y="1365"/>
                    <a:pt x="266330" y="32557"/>
                    <a:pt x="168388" y="86984"/>
                  </a:cubicBezTo>
                  <a:cubicBezTo>
                    <a:pt x="123748" y="111769"/>
                    <a:pt x="81502" y="139792"/>
                    <a:pt x="48197" y="179222"/>
                  </a:cubicBezTo>
                  <a:cubicBezTo>
                    <a:pt x="459" y="235762"/>
                    <a:pt x="-13271" y="298216"/>
                    <a:pt x="13555" y="369049"/>
                  </a:cubicBezTo>
                  <a:cubicBezTo>
                    <a:pt x="32989" y="420379"/>
                    <a:pt x="65800" y="461780"/>
                    <a:pt x="103681" y="499943"/>
                  </a:cubicBezTo>
                  <a:cubicBezTo>
                    <a:pt x="135507" y="534092"/>
                    <a:pt x="173528" y="560074"/>
                    <a:pt x="213733" y="583028"/>
                  </a:cubicBezTo>
                  <a:cubicBezTo>
                    <a:pt x="249854" y="603658"/>
                    <a:pt x="285129" y="625555"/>
                    <a:pt x="320264" y="647735"/>
                  </a:cubicBezTo>
                  <a:cubicBezTo>
                    <a:pt x="360821" y="673365"/>
                    <a:pt x="383845" y="709274"/>
                    <a:pt x="382437" y="759477"/>
                  </a:cubicBezTo>
                  <a:cubicBezTo>
                    <a:pt x="381592" y="789190"/>
                    <a:pt x="379973" y="818622"/>
                    <a:pt x="375185" y="848053"/>
                  </a:cubicBezTo>
                  <a:cubicBezTo>
                    <a:pt x="365750" y="906635"/>
                    <a:pt x="356455" y="965287"/>
                    <a:pt x="348006" y="1024080"/>
                  </a:cubicBezTo>
                  <a:cubicBezTo>
                    <a:pt x="336529" y="1104137"/>
                    <a:pt x="335896" y="1184335"/>
                    <a:pt x="341669" y="1264814"/>
                  </a:cubicBezTo>
                  <a:cubicBezTo>
                    <a:pt x="347443" y="1344730"/>
                    <a:pt x="363637" y="1422816"/>
                    <a:pt x="380888" y="1500761"/>
                  </a:cubicBezTo>
                  <a:cubicBezTo>
                    <a:pt x="386591" y="1526953"/>
                    <a:pt x="471084" y="1825917"/>
                    <a:pt x="486574" y="1826198"/>
                  </a:cubicBezTo>
                  <a:close/>
                </a:path>
              </a:pathLst>
            </a:custGeom>
            <a:solidFill>
              <a:srgbClr val="010100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51D837A-9DD7-49F8-9582-E68C33B8363D}"/>
              </a:ext>
            </a:extLst>
          </p:cNvPr>
          <p:cNvGrpSpPr/>
          <p:nvPr/>
        </p:nvGrpSpPr>
        <p:grpSpPr>
          <a:xfrm>
            <a:off x="4925014" y="1188042"/>
            <a:ext cx="3117142" cy="2464669"/>
            <a:chOff x="3741176" y="2106694"/>
            <a:chExt cx="4709648" cy="3723835"/>
          </a:xfrm>
        </p:grpSpPr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4DAB0430-267E-4EE3-8198-849C84B6BA58}"/>
                </a:ext>
              </a:extLst>
            </p:cNvPr>
            <p:cNvGrpSpPr/>
            <p:nvPr/>
          </p:nvGrpSpPr>
          <p:grpSpPr>
            <a:xfrm>
              <a:off x="3741176" y="2106694"/>
              <a:ext cx="4709648" cy="3723835"/>
              <a:chOff x="2228055" y="1971102"/>
              <a:chExt cx="4575969" cy="3618138"/>
            </a:xfrm>
          </p:grpSpPr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id="{68CE1573-B8EC-4CC6-814E-78B3E7199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30" name="Group 14">
                <a:extLst>
                  <a:ext uri="{FF2B5EF4-FFF2-40B4-BE49-F238E27FC236}">
                    <a16:creationId xmlns:a16="http://schemas.microsoft.com/office/drawing/2014/main" id="{33190197-7850-4655-9BB9-10055560651B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32" name="Rounded Rectangle 10">
                  <a:extLst>
                    <a:ext uri="{FF2B5EF4-FFF2-40B4-BE49-F238E27FC236}">
                      <a16:creationId xmlns:a16="http://schemas.microsoft.com/office/drawing/2014/main" id="{A39CD9C9-5774-4BA6-9EA3-08AF13A9528F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3" name="Rounded Rectangle 13">
                  <a:extLst>
                    <a:ext uri="{FF2B5EF4-FFF2-40B4-BE49-F238E27FC236}">
                      <a16:creationId xmlns:a16="http://schemas.microsoft.com/office/drawing/2014/main" id="{79C7EBE0-E62E-476E-8C99-93FDCA804F57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4" name="Chord 12">
                  <a:extLst>
                    <a:ext uri="{FF2B5EF4-FFF2-40B4-BE49-F238E27FC236}">
                      <a16:creationId xmlns:a16="http://schemas.microsoft.com/office/drawing/2014/main" id="{1E4596FA-A0CD-49E9-9C23-6B854DAEA689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6B2AC1FA-56C9-4CBE-A123-4FD638930C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3" name="Graphic 33">
              <a:extLst>
                <a:ext uri="{FF2B5EF4-FFF2-40B4-BE49-F238E27FC236}">
                  <a16:creationId xmlns:a16="http://schemas.microsoft.com/office/drawing/2014/main" id="{AD9D1006-6714-4EA7-BB97-A9E40716BBCF}"/>
                </a:ext>
              </a:extLst>
            </p:cNvPr>
            <p:cNvGrpSpPr/>
            <p:nvPr/>
          </p:nvGrpSpPr>
          <p:grpSpPr>
            <a:xfrm>
              <a:off x="5396784" y="2778453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54" name="Freeform: Shape 46">
                <a:extLst>
                  <a:ext uri="{FF2B5EF4-FFF2-40B4-BE49-F238E27FC236}">
                    <a16:creationId xmlns:a16="http://schemas.microsoft.com/office/drawing/2014/main" id="{9341F390-7186-4D90-8AFB-DE81FFC3A372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47">
                <a:extLst>
                  <a:ext uri="{FF2B5EF4-FFF2-40B4-BE49-F238E27FC236}">
                    <a16:creationId xmlns:a16="http://schemas.microsoft.com/office/drawing/2014/main" id="{70F147AD-EF88-4079-B80B-76C1054BADAB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E7760CE-87E3-405C-8B22-1BDDADFEA9A8}"/>
              </a:ext>
            </a:extLst>
          </p:cNvPr>
          <p:cNvGrpSpPr/>
          <p:nvPr/>
        </p:nvGrpSpPr>
        <p:grpSpPr>
          <a:xfrm>
            <a:off x="3294095" y="1126552"/>
            <a:ext cx="1527817" cy="3271746"/>
            <a:chOff x="6535052" y="1465418"/>
            <a:chExt cx="1980456" cy="4241050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BB8E174-73D3-4D21-B7BE-6BF9132DB41C}"/>
                </a:ext>
              </a:extLst>
            </p:cNvPr>
            <p:cNvSpPr/>
            <p:nvPr/>
          </p:nvSpPr>
          <p:spPr>
            <a:xfrm>
              <a:off x="6535052" y="1465418"/>
              <a:ext cx="1647807" cy="1060952"/>
            </a:xfrm>
            <a:custGeom>
              <a:avLst/>
              <a:gdLst>
                <a:gd name="connsiteX0" fmla="*/ 0 w 1647807"/>
                <a:gd name="connsiteY0" fmla="*/ 0 h 1060952"/>
                <a:gd name="connsiteX1" fmla="*/ 575892 w 1647807"/>
                <a:gd name="connsiteY1" fmla="*/ 0 h 1060952"/>
                <a:gd name="connsiteX2" fmla="*/ 575977 w 1647807"/>
                <a:gd name="connsiteY2" fmla="*/ 20 h 1060952"/>
                <a:gd name="connsiteX3" fmla="*/ 565381 w 1647807"/>
                <a:gd name="connsiteY3" fmla="*/ 20 h 1060952"/>
                <a:gd name="connsiteX4" fmla="*/ 565381 w 1647807"/>
                <a:gd name="connsiteY4" fmla="*/ 3972 h 1060952"/>
                <a:gd name="connsiteX5" fmla="*/ 1113604 w 1647807"/>
                <a:gd name="connsiteY5" fmla="*/ 185998 h 1060952"/>
                <a:gd name="connsiteX6" fmla="*/ 1538057 w 1647807"/>
                <a:gd name="connsiteY6" fmla="*/ 634752 h 1060952"/>
                <a:gd name="connsiteX7" fmla="*/ 1647807 w 1647807"/>
                <a:gd name="connsiteY7" fmla="*/ 1060952 h 1060952"/>
                <a:gd name="connsiteX8" fmla="*/ 0 w 1647807"/>
                <a:gd name="connsiteY8" fmla="*/ 1060952 h 106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7807" h="1060952">
                  <a:moveTo>
                    <a:pt x="0" y="0"/>
                  </a:moveTo>
                  <a:lnTo>
                    <a:pt x="575892" y="0"/>
                  </a:lnTo>
                  <a:lnTo>
                    <a:pt x="575977" y="20"/>
                  </a:lnTo>
                  <a:lnTo>
                    <a:pt x="565381" y="20"/>
                  </a:lnTo>
                  <a:lnTo>
                    <a:pt x="565381" y="3972"/>
                  </a:lnTo>
                  <a:cubicBezTo>
                    <a:pt x="687192" y="29687"/>
                    <a:pt x="1002567" y="139360"/>
                    <a:pt x="1113604" y="185998"/>
                  </a:cubicBezTo>
                  <a:cubicBezTo>
                    <a:pt x="1380894" y="339178"/>
                    <a:pt x="1447299" y="470781"/>
                    <a:pt x="1538057" y="634752"/>
                  </a:cubicBezTo>
                  <a:cubicBezTo>
                    <a:pt x="1608951" y="762837"/>
                    <a:pt x="1633812" y="923448"/>
                    <a:pt x="1647807" y="1060952"/>
                  </a:cubicBezTo>
                  <a:lnTo>
                    <a:pt x="0" y="1060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1811EF8-C64D-4E84-937C-22B3C30163C2}"/>
                </a:ext>
              </a:extLst>
            </p:cNvPr>
            <p:cNvSpPr/>
            <p:nvPr/>
          </p:nvSpPr>
          <p:spPr>
            <a:xfrm>
              <a:off x="6535052" y="2526370"/>
              <a:ext cx="1802762" cy="1060952"/>
            </a:xfrm>
            <a:custGeom>
              <a:avLst/>
              <a:gdLst>
                <a:gd name="connsiteX0" fmla="*/ 0 w 1802762"/>
                <a:gd name="connsiteY0" fmla="*/ 0 h 1060952"/>
                <a:gd name="connsiteX1" fmla="*/ 1647658 w 1802762"/>
                <a:gd name="connsiteY1" fmla="*/ 0 h 1060952"/>
                <a:gd name="connsiteX2" fmla="*/ 1658149 w 1802762"/>
                <a:gd name="connsiteY2" fmla="*/ 110433 h 1060952"/>
                <a:gd name="connsiteX3" fmla="*/ 1622174 w 1802762"/>
                <a:gd name="connsiteY3" fmla="*/ 498321 h 1060952"/>
                <a:gd name="connsiteX4" fmla="*/ 1571816 w 1802762"/>
                <a:gd name="connsiteY4" fmla="*/ 678155 h 1060952"/>
                <a:gd name="connsiteX5" fmla="*/ 1802762 w 1802762"/>
                <a:gd name="connsiteY5" fmla="*/ 1060952 h 1060952"/>
                <a:gd name="connsiteX6" fmla="*/ 0 w 1802762"/>
                <a:gd name="connsiteY6" fmla="*/ 1060952 h 106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2762" h="1060952">
                  <a:moveTo>
                    <a:pt x="0" y="0"/>
                  </a:moveTo>
                  <a:lnTo>
                    <a:pt x="1647658" y="0"/>
                  </a:lnTo>
                  <a:lnTo>
                    <a:pt x="1658149" y="110433"/>
                  </a:lnTo>
                  <a:cubicBezTo>
                    <a:pt x="1672169" y="264260"/>
                    <a:pt x="1636562" y="403700"/>
                    <a:pt x="1622174" y="498321"/>
                  </a:cubicBezTo>
                  <a:cubicBezTo>
                    <a:pt x="1607785" y="592941"/>
                    <a:pt x="1597548" y="568782"/>
                    <a:pt x="1571816" y="678155"/>
                  </a:cubicBezTo>
                  <a:cubicBezTo>
                    <a:pt x="1555278" y="748446"/>
                    <a:pt x="1688754" y="916056"/>
                    <a:pt x="1802762" y="1060952"/>
                  </a:cubicBezTo>
                  <a:lnTo>
                    <a:pt x="0" y="10609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FD7725F0-BA00-42D2-8D65-AD61C20C0041}"/>
                </a:ext>
              </a:extLst>
            </p:cNvPr>
            <p:cNvSpPr/>
            <p:nvPr/>
          </p:nvSpPr>
          <p:spPr>
            <a:xfrm>
              <a:off x="6535052" y="3585765"/>
              <a:ext cx="1980456" cy="1060952"/>
            </a:xfrm>
            <a:custGeom>
              <a:avLst/>
              <a:gdLst>
                <a:gd name="connsiteX0" fmla="*/ 0 w 1980456"/>
                <a:gd name="connsiteY0" fmla="*/ 0 h 1060952"/>
                <a:gd name="connsiteX1" fmla="*/ 1801545 w 1980456"/>
                <a:gd name="connsiteY1" fmla="*/ 0 h 1060952"/>
                <a:gd name="connsiteX2" fmla="*/ 1945912 w 1980456"/>
                <a:gd name="connsiteY2" fmla="*/ 201423 h 1060952"/>
                <a:gd name="connsiteX3" fmla="*/ 1945912 w 1980456"/>
                <a:gd name="connsiteY3" fmla="*/ 388449 h 1060952"/>
                <a:gd name="connsiteX4" fmla="*/ 1787642 w 1980456"/>
                <a:gd name="connsiteY4" fmla="*/ 467577 h 1060952"/>
                <a:gd name="connsiteX5" fmla="*/ 1658146 w 1980456"/>
                <a:gd name="connsiteY5" fmla="*/ 539512 h 1060952"/>
                <a:gd name="connsiteX6" fmla="*/ 1672535 w 1980456"/>
                <a:gd name="connsiteY6" fmla="*/ 697765 h 1060952"/>
                <a:gd name="connsiteX7" fmla="*/ 1694116 w 1980456"/>
                <a:gd name="connsiteY7" fmla="*/ 784085 h 1060952"/>
                <a:gd name="connsiteX8" fmla="*/ 1571817 w 1980456"/>
                <a:gd name="connsiteY8" fmla="*/ 891985 h 1060952"/>
                <a:gd name="connsiteX9" fmla="*/ 1629369 w 1980456"/>
                <a:gd name="connsiteY9" fmla="*/ 1007078 h 1060952"/>
                <a:gd name="connsiteX10" fmla="*/ 1633558 w 1980456"/>
                <a:gd name="connsiteY10" fmla="*/ 1060952 h 1060952"/>
                <a:gd name="connsiteX11" fmla="*/ 0 w 1980456"/>
                <a:gd name="connsiteY11" fmla="*/ 1060952 h 106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456" h="1060952">
                  <a:moveTo>
                    <a:pt x="0" y="0"/>
                  </a:moveTo>
                  <a:lnTo>
                    <a:pt x="1801545" y="0"/>
                  </a:lnTo>
                  <a:cubicBezTo>
                    <a:pt x="1865484" y="81124"/>
                    <a:pt x="1923490" y="155289"/>
                    <a:pt x="1945912" y="201423"/>
                  </a:cubicBezTo>
                  <a:cubicBezTo>
                    <a:pt x="2008262" y="329703"/>
                    <a:pt x="1972290" y="344090"/>
                    <a:pt x="1945912" y="388449"/>
                  </a:cubicBezTo>
                  <a:cubicBezTo>
                    <a:pt x="1919534" y="432810"/>
                    <a:pt x="1835603" y="442400"/>
                    <a:pt x="1787642" y="467577"/>
                  </a:cubicBezTo>
                  <a:cubicBezTo>
                    <a:pt x="1739680" y="492755"/>
                    <a:pt x="1677331" y="501146"/>
                    <a:pt x="1658146" y="539512"/>
                  </a:cubicBezTo>
                  <a:cubicBezTo>
                    <a:pt x="1638962" y="577876"/>
                    <a:pt x="1666539" y="657003"/>
                    <a:pt x="1672535" y="697765"/>
                  </a:cubicBezTo>
                  <a:cubicBezTo>
                    <a:pt x="1678529" y="738529"/>
                    <a:pt x="1710903" y="751716"/>
                    <a:pt x="1694116" y="784085"/>
                  </a:cubicBezTo>
                  <a:cubicBezTo>
                    <a:pt x="1677329" y="816455"/>
                    <a:pt x="1582608" y="854819"/>
                    <a:pt x="1571817" y="891985"/>
                  </a:cubicBezTo>
                  <a:cubicBezTo>
                    <a:pt x="1561025" y="929150"/>
                    <a:pt x="1619778" y="975909"/>
                    <a:pt x="1629369" y="1007078"/>
                  </a:cubicBezTo>
                  <a:cubicBezTo>
                    <a:pt x="1636062" y="1028826"/>
                    <a:pt x="1638085" y="1046490"/>
                    <a:pt x="1633558" y="1060952"/>
                  </a:cubicBezTo>
                  <a:lnTo>
                    <a:pt x="0" y="10609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8D031672-B34F-46B3-BACC-6F42E1944DC0}"/>
                </a:ext>
              </a:extLst>
            </p:cNvPr>
            <p:cNvSpPr/>
            <p:nvPr/>
          </p:nvSpPr>
          <p:spPr>
            <a:xfrm>
              <a:off x="6535052" y="4646209"/>
              <a:ext cx="1633916" cy="1060259"/>
            </a:xfrm>
            <a:custGeom>
              <a:avLst/>
              <a:gdLst>
                <a:gd name="connsiteX0" fmla="*/ 0 w 1633916"/>
                <a:gd name="connsiteY0" fmla="*/ 0 h 1060259"/>
                <a:gd name="connsiteX1" fmla="*/ 1633916 w 1633916"/>
                <a:gd name="connsiteY1" fmla="*/ 0 h 1060259"/>
                <a:gd name="connsiteX2" fmla="*/ 1629367 w 1633916"/>
                <a:gd name="connsiteY2" fmla="*/ 19618 h 1060259"/>
                <a:gd name="connsiteX3" fmla="*/ 1571814 w 1633916"/>
                <a:gd name="connsiteY3" fmla="*/ 55585 h 1060259"/>
                <a:gd name="connsiteX4" fmla="*/ 1449513 w 1633916"/>
                <a:gd name="connsiteY4" fmla="*/ 120325 h 1060259"/>
                <a:gd name="connsiteX5" fmla="*/ 1499872 w 1633916"/>
                <a:gd name="connsiteY5" fmla="*/ 364899 h 1060259"/>
                <a:gd name="connsiteX6" fmla="*/ 1449513 w 1633916"/>
                <a:gd name="connsiteY6" fmla="*/ 523153 h 1060259"/>
                <a:gd name="connsiteX7" fmla="*/ 1298435 w 1633916"/>
                <a:gd name="connsiteY7" fmla="*/ 652633 h 1060259"/>
                <a:gd name="connsiteX8" fmla="*/ 1003474 w 1633916"/>
                <a:gd name="connsiteY8" fmla="*/ 681407 h 1060259"/>
                <a:gd name="connsiteX9" fmla="*/ 452442 w 1633916"/>
                <a:gd name="connsiteY9" fmla="*/ 549903 h 1060259"/>
                <a:gd name="connsiteX10" fmla="*/ 90555 w 1633916"/>
                <a:gd name="connsiteY10" fmla="*/ 1060234 h 1060259"/>
                <a:gd name="connsiteX11" fmla="*/ 0 w 1633916"/>
                <a:gd name="connsiteY11" fmla="*/ 1060259 h 106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3916" h="1060259">
                  <a:moveTo>
                    <a:pt x="0" y="0"/>
                  </a:moveTo>
                  <a:lnTo>
                    <a:pt x="1633916" y="0"/>
                  </a:lnTo>
                  <a:lnTo>
                    <a:pt x="1629367" y="19618"/>
                  </a:lnTo>
                  <a:cubicBezTo>
                    <a:pt x="1619775" y="37601"/>
                    <a:pt x="1601790" y="38801"/>
                    <a:pt x="1571814" y="55585"/>
                  </a:cubicBezTo>
                  <a:cubicBezTo>
                    <a:pt x="1541838" y="72370"/>
                    <a:pt x="1461503" y="68773"/>
                    <a:pt x="1449513" y="120325"/>
                  </a:cubicBezTo>
                  <a:cubicBezTo>
                    <a:pt x="1437521" y="171877"/>
                    <a:pt x="1499872" y="297761"/>
                    <a:pt x="1499872" y="364899"/>
                  </a:cubicBezTo>
                  <a:cubicBezTo>
                    <a:pt x="1499872" y="432037"/>
                    <a:pt x="1483085" y="475197"/>
                    <a:pt x="1449513" y="523153"/>
                  </a:cubicBezTo>
                  <a:cubicBezTo>
                    <a:pt x="1415940" y="571109"/>
                    <a:pt x="1372774" y="626259"/>
                    <a:pt x="1298435" y="652633"/>
                  </a:cubicBezTo>
                  <a:cubicBezTo>
                    <a:pt x="1224096" y="679008"/>
                    <a:pt x="1144632" y="697169"/>
                    <a:pt x="1003474" y="681407"/>
                  </a:cubicBezTo>
                  <a:cubicBezTo>
                    <a:pt x="744453" y="652484"/>
                    <a:pt x="603672" y="488613"/>
                    <a:pt x="452442" y="549903"/>
                  </a:cubicBezTo>
                  <a:cubicBezTo>
                    <a:pt x="356368" y="619585"/>
                    <a:pt x="144013" y="904245"/>
                    <a:pt x="90555" y="1060234"/>
                  </a:cubicBezTo>
                  <a:lnTo>
                    <a:pt x="0" y="10602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42326EF-CDE6-4E83-B788-35FE3A1946B8}"/>
              </a:ext>
            </a:extLst>
          </p:cNvPr>
          <p:cNvGrpSpPr/>
          <p:nvPr/>
        </p:nvGrpSpPr>
        <p:grpSpPr>
          <a:xfrm>
            <a:off x="296283" y="5107949"/>
            <a:ext cx="5292791" cy="1803473"/>
            <a:chOff x="296283" y="5107949"/>
            <a:chExt cx="5292791" cy="1803473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78A407C-D017-4AF0-80F4-8D59754ADD0B}"/>
                </a:ext>
              </a:extLst>
            </p:cNvPr>
            <p:cNvSpPr/>
            <p:nvPr/>
          </p:nvSpPr>
          <p:spPr>
            <a:xfrm rot="19800000">
              <a:off x="296283" y="5181546"/>
              <a:ext cx="2688827" cy="1597591"/>
            </a:xfrm>
            <a:custGeom>
              <a:avLst/>
              <a:gdLst>
                <a:gd name="connsiteX0" fmla="*/ 1072360 w 2688827"/>
                <a:gd name="connsiteY0" fmla="*/ 286695 h 1597591"/>
                <a:gd name="connsiteX1" fmla="*/ 1056037 w 2688827"/>
                <a:gd name="connsiteY1" fmla="*/ 281207 h 1597591"/>
                <a:gd name="connsiteX2" fmla="*/ 1043121 w 2688827"/>
                <a:gd name="connsiteY2" fmla="*/ 269814 h 1597591"/>
                <a:gd name="connsiteX3" fmla="*/ 565101 w 2688827"/>
                <a:gd name="connsiteY3" fmla="*/ 1097769 h 1597591"/>
                <a:gd name="connsiteX4" fmla="*/ 580212 w 2688827"/>
                <a:gd name="connsiteY4" fmla="*/ 1105358 h 1597591"/>
                <a:gd name="connsiteX5" fmla="*/ 594340 w 2688827"/>
                <a:gd name="connsiteY5" fmla="*/ 1114650 h 1597591"/>
                <a:gd name="connsiteX6" fmla="*/ 1176939 w 2688827"/>
                <a:gd name="connsiteY6" fmla="*/ 71797 h 1597591"/>
                <a:gd name="connsiteX7" fmla="*/ 1052469 w 2688827"/>
                <a:gd name="connsiteY7" fmla="*/ 105149 h 1597591"/>
                <a:gd name="connsiteX8" fmla="*/ 1085821 w 2688827"/>
                <a:gd name="connsiteY8" fmla="*/ 229618 h 1597591"/>
                <a:gd name="connsiteX9" fmla="*/ 1210290 w 2688827"/>
                <a:gd name="connsiteY9" fmla="*/ 196267 h 1597591"/>
                <a:gd name="connsiteX10" fmla="*/ 1176939 w 2688827"/>
                <a:gd name="connsiteY10" fmla="*/ 71797 h 1597591"/>
                <a:gd name="connsiteX11" fmla="*/ 2197690 w 2688827"/>
                <a:gd name="connsiteY11" fmla="*/ 161389 h 1597591"/>
                <a:gd name="connsiteX12" fmla="*/ 1279276 w 2688827"/>
                <a:gd name="connsiteY12" fmla="*/ 145358 h 1597591"/>
                <a:gd name="connsiteX13" fmla="*/ 1280948 w 2688827"/>
                <a:gd name="connsiteY13" fmla="*/ 169336 h 1597591"/>
                <a:gd name="connsiteX14" fmla="*/ 1277666 w 2688827"/>
                <a:gd name="connsiteY14" fmla="*/ 179097 h 1597591"/>
                <a:gd name="connsiteX15" fmla="*/ 2197690 w 2688827"/>
                <a:gd name="connsiteY15" fmla="*/ 195156 h 1597591"/>
                <a:gd name="connsiteX16" fmla="*/ 2515730 w 2688827"/>
                <a:gd name="connsiteY16" fmla="*/ 79294 h 1597591"/>
                <a:gd name="connsiteX17" fmla="*/ 2524372 w 2688827"/>
                <a:gd name="connsiteY17" fmla="*/ 104320 h 1597591"/>
                <a:gd name="connsiteX18" fmla="*/ 2524372 w 2688827"/>
                <a:gd name="connsiteY18" fmla="*/ 232054 h 1597591"/>
                <a:gd name="connsiteX19" fmla="*/ 2524533 w 2688827"/>
                <a:gd name="connsiteY19" fmla="*/ 232054 h 1597591"/>
                <a:gd name="connsiteX20" fmla="*/ 2688827 w 2688827"/>
                <a:gd name="connsiteY20" fmla="*/ 568646 h 1597591"/>
                <a:gd name="connsiteX21" fmla="*/ 2043337 w 2688827"/>
                <a:gd name="connsiteY21" fmla="*/ 572321 h 1597591"/>
                <a:gd name="connsiteX22" fmla="*/ 2192916 w 2688827"/>
                <a:gd name="connsiteY22" fmla="*/ 240944 h 1597591"/>
                <a:gd name="connsiteX23" fmla="*/ 1262331 w 2688827"/>
                <a:gd name="connsiteY23" fmla="*/ 224701 h 1597591"/>
                <a:gd name="connsiteX24" fmla="*/ 1261877 w 2688827"/>
                <a:gd name="connsiteY24" fmla="*/ 226052 h 1597591"/>
                <a:gd name="connsiteX25" fmla="*/ 1170380 w 2688827"/>
                <a:gd name="connsiteY25" fmla="*/ 296260 h 1597591"/>
                <a:gd name="connsiteX26" fmla="*/ 1117675 w 2688827"/>
                <a:gd name="connsiteY26" fmla="*/ 299935 h 1597591"/>
                <a:gd name="connsiteX27" fmla="*/ 632725 w 2688827"/>
                <a:gd name="connsiteY27" fmla="*/ 1139893 h 1597591"/>
                <a:gd name="connsiteX28" fmla="*/ 656136 w 2688827"/>
                <a:gd name="connsiteY28" fmla="*/ 1155289 h 1597591"/>
                <a:gd name="connsiteX29" fmla="*/ 888064 w 2688827"/>
                <a:gd name="connsiteY29" fmla="*/ 1597591 h 1597591"/>
                <a:gd name="connsiteX30" fmla="*/ 0 w 2688827"/>
                <a:gd name="connsiteY30" fmla="*/ 1084867 h 1597591"/>
                <a:gd name="connsiteX31" fmla="*/ 499008 w 2688827"/>
                <a:gd name="connsiteY31" fmla="*/ 1064571 h 1597591"/>
                <a:gd name="connsiteX32" fmla="*/ 524048 w 2688827"/>
                <a:gd name="connsiteY32" fmla="*/ 1077148 h 1597591"/>
                <a:gd name="connsiteX33" fmla="*/ 1008998 w 2688827"/>
                <a:gd name="connsiteY33" fmla="*/ 237189 h 1597591"/>
                <a:gd name="connsiteX34" fmla="*/ 985829 w 2688827"/>
                <a:gd name="connsiteY34" fmla="*/ 189710 h 1597591"/>
                <a:gd name="connsiteX35" fmla="*/ 1000883 w 2688827"/>
                <a:gd name="connsiteY35" fmla="*/ 75367 h 1597591"/>
                <a:gd name="connsiteX36" fmla="*/ 1206722 w 2688827"/>
                <a:gd name="connsiteY36" fmla="*/ 20213 h 1597591"/>
                <a:gd name="connsiteX37" fmla="*/ 1251597 w 2688827"/>
                <a:gd name="connsiteY37" fmla="*/ 59794 h 1597591"/>
                <a:gd name="connsiteX38" fmla="*/ 1270894 w 2688827"/>
                <a:gd name="connsiteY38" fmla="*/ 99341 h 1597591"/>
                <a:gd name="connsiteX39" fmla="*/ 2197690 w 2688827"/>
                <a:gd name="connsiteY39" fmla="*/ 115518 h 1597591"/>
                <a:gd name="connsiteX40" fmla="*/ 2197690 w 2688827"/>
                <a:gd name="connsiteY40" fmla="*/ 104320 h 1597591"/>
                <a:gd name="connsiteX41" fmla="*/ 2227197 w 2688827"/>
                <a:gd name="connsiteY41" fmla="*/ 68928 h 1597591"/>
                <a:gd name="connsiteX42" fmla="*/ 2494866 w 2688827"/>
                <a:gd name="connsiteY42" fmla="*/ 68928 h 1597591"/>
                <a:gd name="connsiteX43" fmla="*/ 2515730 w 2688827"/>
                <a:gd name="connsiteY43" fmla="*/ 79294 h 159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88827" h="1597591">
                  <a:moveTo>
                    <a:pt x="1072360" y="286695"/>
                  </a:moveTo>
                  <a:lnTo>
                    <a:pt x="1056037" y="281207"/>
                  </a:lnTo>
                  <a:lnTo>
                    <a:pt x="1043121" y="269814"/>
                  </a:lnTo>
                  <a:lnTo>
                    <a:pt x="565101" y="1097769"/>
                  </a:lnTo>
                  <a:lnTo>
                    <a:pt x="580212" y="1105358"/>
                  </a:lnTo>
                  <a:lnTo>
                    <a:pt x="594340" y="1114650"/>
                  </a:lnTo>
                  <a:close/>
                  <a:moveTo>
                    <a:pt x="1176939" y="71797"/>
                  </a:moveTo>
                  <a:cubicBezTo>
                    <a:pt x="1133358" y="46636"/>
                    <a:pt x="1077631" y="61568"/>
                    <a:pt x="1052469" y="105149"/>
                  </a:cubicBezTo>
                  <a:cubicBezTo>
                    <a:pt x="1027308" y="148730"/>
                    <a:pt x="1042240" y="204457"/>
                    <a:pt x="1085821" y="229618"/>
                  </a:cubicBezTo>
                  <a:cubicBezTo>
                    <a:pt x="1129402" y="254780"/>
                    <a:pt x="1185129" y="239848"/>
                    <a:pt x="1210290" y="196267"/>
                  </a:cubicBezTo>
                  <a:cubicBezTo>
                    <a:pt x="1235452" y="152686"/>
                    <a:pt x="1220520" y="96959"/>
                    <a:pt x="1176939" y="71797"/>
                  </a:cubicBezTo>
                  <a:close/>
                  <a:moveTo>
                    <a:pt x="2197690" y="161389"/>
                  </a:moveTo>
                  <a:lnTo>
                    <a:pt x="1279276" y="145358"/>
                  </a:lnTo>
                  <a:lnTo>
                    <a:pt x="1280948" y="169336"/>
                  </a:lnTo>
                  <a:lnTo>
                    <a:pt x="1277666" y="179097"/>
                  </a:lnTo>
                  <a:lnTo>
                    <a:pt x="2197690" y="195156"/>
                  </a:lnTo>
                  <a:close/>
                  <a:moveTo>
                    <a:pt x="2515730" y="79294"/>
                  </a:moveTo>
                  <a:cubicBezTo>
                    <a:pt x="2521070" y="85699"/>
                    <a:pt x="2524372" y="94547"/>
                    <a:pt x="2524372" y="104320"/>
                  </a:cubicBezTo>
                  <a:lnTo>
                    <a:pt x="2524372" y="232054"/>
                  </a:lnTo>
                  <a:lnTo>
                    <a:pt x="2524533" y="232054"/>
                  </a:lnTo>
                  <a:lnTo>
                    <a:pt x="2688827" y="568646"/>
                  </a:lnTo>
                  <a:lnTo>
                    <a:pt x="2043337" y="572321"/>
                  </a:lnTo>
                  <a:lnTo>
                    <a:pt x="2192916" y="240944"/>
                  </a:lnTo>
                  <a:lnTo>
                    <a:pt x="1262331" y="224701"/>
                  </a:lnTo>
                  <a:lnTo>
                    <a:pt x="1261877" y="226052"/>
                  </a:lnTo>
                  <a:cubicBezTo>
                    <a:pt x="1241072" y="262088"/>
                    <a:pt x="1207629" y="286279"/>
                    <a:pt x="1170380" y="296260"/>
                  </a:cubicBezTo>
                  <a:lnTo>
                    <a:pt x="1117675" y="299935"/>
                  </a:lnTo>
                  <a:lnTo>
                    <a:pt x="632725" y="1139893"/>
                  </a:lnTo>
                  <a:lnTo>
                    <a:pt x="656136" y="1155289"/>
                  </a:lnTo>
                  <a:cubicBezTo>
                    <a:pt x="822676" y="1279493"/>
                    <a:pt x="913033" y="1453758"/>
                    <a:pt x="888064" y="1597591"/>
                  </a:cubicBezTo>
                  <a:lnTo>
                    <a:pt x="0" y="1084867"/>
                  </a:lnTo>
                  <a:cubicBezTo>
                    <a:pt x="112079" y="991327"/>
                    <a:pt x="308175" y="982445"/>
                    <a:pt x="499008" y="1064571"/>
                  </a:cubicBezTo>
                  <a:lnTo>
                    <a:pt x="524048" y="1077148"/>
                  </a:lnTo>
                  <a:lnTo>
                    <a:pt x="1008998" y="237189"/>
                  </a:lnTo>
                  <a:lnTo>
                    <a:pt x="985829" y="189710"/>
                  </a:lnTo>
                  <a:cubicBezTo>
                    <a:pt x="975848" y="152460"/>
                    <a:pt x="980078" y="111403"/>
                    <a:pt x="1000883" y="75367"/>
                  </a:cubicBezTo>
                  <a:cubicBezTo>
                    <a:pt x="1042493" y="3296"/>
                    <a:pt x="1134651" y="-21398"/>
                    <a:pt x="1206722" y="20213"/>
                  </a:cubicBezTo>
                  <a:cubicBezTo>
                    <a:pt x="1224740" y="30615"/>
                    <a:pt x="1239797" y="44177"/>
                    <a:pt x="1251597" y="59794"/>
                  </a:cubicBezTo>
                  <a:lnTo>
                    <a:pt x="1270894" y="99341"/>
                  </a:lnTo>
                  <a:lnTo>
                    <a:pt x="2197690" y="115518"/>
                  </a:lnTo>
                  <a:lnTo>
                    <a:pt x="2197690" y="104320"/>
                  </a:lnTo>
                  <a:cubicBezTo>
                    <a:pt x="2197690" y="84774"/>
                    <a:pt x="2210901" y="68928"/>
                    <a:pt x="2227197" y="68928"/>
                  </a:cubicBezTo>
                  <a:lnTo>
                    <a:pt x="2494866" y="68928"/>
                  </a:lnTo>
                  <a:cubicBezTo>
                    <a:pt x="2503014" y="68928"/>
                    <a:pt x="2510390" y="72889"/>
                    <a:pt x="2515730" y="792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E74CA1BF-9B3D-4119-AA84-4D43B75FA4E2}"/>
                </a:ext>
              </a:extLst>
            </p:cNvPr>
            <p:cNvSpPr/>
            <p:nvPr/>
          </p:nvSpPr>
          <p:spPr>
            <a:xfrm>
              <a:off x="2132868" y="5107949"/>
              <a:ext cx="3456206" cy="1803473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7314" h="2906486">
                  <a:moveTo>
                    <a:pt x="0" y="468086"/>
                  </a:moveTo>
                  <a:lnTo>
                    <a:pt x="65314" y="2906486"/>
                  </a:lnTo>
                  <a:lnTo>
                    <a:pt x="4637314" y="2862943"/>
                  </a:lnTo>
                  <a:lnTo>
                    <a:pt x="729343" y="0"/>
                  </a:lnTo>
                  <a:lnTo>
                    <a:pt x="0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9" name="Group 14">
            <a:extLst>
              <a:ext uri="{FF2B5EF4-FFF2-40B4-BE49-F238E27FC236}">
                <a16:creationId xmlns:a16="http://schemas.microsoft.com/office/drawing/2014/main" id="{1B579D57-77D3-4C66-BB3D-B393CC6BE69A}"/>
              </a:ext>
            </a:extLst>
          </p:cNvPr>
          <p:cNvGrpSpPr/>
          <p:nvPr/>
        </p:nvGrpSpPr>
        <p:grpSpPr>
          <a:xfrm>
            <a:off x="4455356" y="4254429"/>
            <a:ext cx="1167890" cy="1850949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90" name="Oval 3">
              <a:extLst>
                <a:ext uri="{FF2B5EF4-FFF2-40B4-BE49-F238E27FC236}">
                  <a16:creationId xmlns:a16="http://schemas.microsoft.com/office/drawing/2014/main" id="{55696C40-752E-4EFE-83FE-B4F649E53F16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91" name="Group 13">
              <a:extLst>
                <a:ext uri="{FF2B5EF4-FFF2-40B4-BE49-F238E27FC236}">
                  <a16:creationId xmlns:a16="http://schemas.microsoft.com/office/drawing/2014/main" id="{5003A8FC-03D0-41D8-8BB2-3FCCFBEE39EF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92" name="Rounded Rectangle 10">
                <a:extLst>
                  <a:ext uri="{FF2B5EF4-FFF2-40B4-BE49-F238E27FC236}">
                    <a16:creationId xmlns:a16="http://schemas.microsoft.com/office/drawing/2014/main" id="{CBC166B8-4C0C-41EC-85C4-69332EDBBF4C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3" name="Rounded Rectangle 34">
                <a:extLst>
                  <a:ext uri="{FF2B5EF4-FFF2-40B4-BE49-F238E27FC236}">
                    <a16:creationId xmlns:a16="http://schemas.microsoft.com/office/drawing/2014/main" id="{787F7BC0-1680-44C2-8D1E-DE97C29E6A54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4" name="Oval 11">
                <a:extLst>
                  <a:ext uri="{FF2B5EF4-FFF2-40B4-BE49-F238E27FC236}">
                    <a16:creationId xmlns:a16="http://schemas.microsoft.com/office/drawing/2014/main" id="{2F277469-37AF-413E-A854-BADCCC211FA0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6526A87-212A-46D7-9159-E3FBF12416EE}"/>
              </a:ext>
            </a:extLst>
          </p:cNvPr>
          <p:cNvGrpSpPr/>
          <p:nvPr/>
        </p:nvGrpSpPr>
        <p:grpSpPr>
          <a:xfrm>
            <a:off x="7643555" y="6011582"/>
            <a:ext cx="4204567" cy="647393"/>
            <a:chOff x="5633006" y="1880045"/>
            <a:chExt cx="5624356" cy="866005"/>
          </a:xfrm>
        </p:grpSpPr>
        <p:grpSp>
          <p:nvGrpSpPr>
            <p:cNvPr id="96" name="Group 11">
              <a:extLst>
                <a:ext uri="{FF2B5EF4-FFF2-40B4-BE49-F238E27FC236}">
                  <a16:creationId xmlns:a16="http://schemas.microsoft.com/office/drawing/2014/main" id="{A7D0046C-A31C-4FCD-96CB-546C40D28778}"/>
                </a:ext>
              </a:extLst>
            </p:cNvPr>
            <p:cNvGrpSpPr/>
            <p:nvPr/>
          </p:nvGrpSpPr>
          <p:grpSpPr>
            <a:xfrm rot="16200000">
              <a:off x="10039928" y="1528614"/>
              <a:ext cx="861734" cy="1573134"/>
              <a:chOff x="2195736" y="5121188"/>
              <a:chExt cx="901189" cy="900100"/>
            </a:xfrm>
          </p:grpSpPr>
          <p:sp>
            <p:nvSpPr>
              <p:cNvPr id="110" name="Rectangle 8">
                <a:extLst>
                  <a:ext uri="{FF2B5EF4-FFF2-40B4-BE49-F238E27FC236}">
                    <a16:creationId xmlns:a16="http://schemas.microsoft.com/office/drawing/2014/main" id="{5C10E346-C516-4070-B8C1-41778C6B6AFE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Rectangle 8">
                <a:extLst>
                  <a:ext uri="{FF2B5EF4-FFF2-40B4-BE49-F238E27FC236}">
                    <a16:creationId xmlns:a16="http://schemas.microsoft.com/office/drawing/2014/main" id="{DA8031C5-D668-4381-9E4D-B6C60775E049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2" name="Rectangle 8">
                <a:extLst>
                  <a:ext uri="{FF2B5EF4-FFF2-40B4-BE49-F238E27FC236}">
                    <a16:creationId xmlns:a16="http://schemas.microsoft.com/office/drawing/2014/main" id="{A7616763-DA3D-4B85-90A1-0C1E140F9498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Rectangle 8">
                <a:extLst>
                  <a:ext uri="{FF2B5EF4-FFF2-40B4-BE49-F238E27FC236}">
                    <a16:creationId xmlns:a16="http://schemas.microsoft.com/office/drawing/2014/main" id="{7205123C-E848-46E8-B10F-C1100FFAE5EB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4" name="Rectangle 8">
                <a:extLst>
                  <a:ext uri="{FF2B5EF4-FFF2-40B4-BE49-F238E27FC236}">
                    <a16:creationId xmlns:a16="http://schemas.microsoft.com/office/drawing/2014/main" id="{C786FF45-E6CE-4849-9E32-F2843D39DCFF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7" name="Group 15">
              <a:extLst>
                <a:ext uri="{FF2B5EF4-FFF2-40B4-BE49-F238E27FC236}">
                  <a16:creationId xmlns:a16="http://schemas.microsoft.com/office/drawing/2014/main" id="{A5321DB4-ECA6-42D8-A8A5-3CE4CA74B400}"/>
                </a:ext>
              </a:extLst>
            </p:cNvPr>
            <p:cNvGrpSpPr/>
            <p:nvPr/>
          </p:nvGrpSpPr>
          <p:grpSpPr>
            <a:xfrm rot="16200000">
              <a:off x="8263303" y="1182525"/>
              <a:ext cx="861734" cy="2265314"/>
              <a:chOff x="6012160" y="5085257"/>
              <a:chExt cx="713025" cy="1121963"/>
            </a:xfrm>
          </p:grpSpPr>
          <p:sp>
            <p:nvSpPr>
              <p:cNvPr id="107" name="Rectangle 2">
                <a:extLst>
                  <a:ext uri="{FF2B5EF4-FFF2-40B4-BE49-F238E27FC236}">
                    <a16:creationId xmlns:a16="http://schemas.microsoft.com/office/drawing/2014/main" id="{939CE585-551E-4D44-923E-875F3F4A9D1D}"/>
                  </a:ext>
                </a:extLst>
              </p:cNvPr>
              <p:cNvSpPr/>
              <p:nvPr/>
            </p:nvSpPr>
            <p:spPr>
              <a:xfrm>
                <a:off x="6012160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8" name="Rectangle 2">
                <a:extLst>
                  <a:ext uri="{FF2B5EF4-FFF2-40B4-BE49-F238E27FC236}">
                    <a16:creationId xmlns:a16="http://schemas.microsoft.com/office/drawing/2014/main" id="{B245F530-9097-44F0-8B78-EC2C9A1BF2D6}"/>
                  </a:ext>
                </a:extLst>
              </p:cNvPr>
              <p:cNvSpPr/>
              <p:nvPr/>
            </p:nvSpPr>
            <p:spPr>
              <a:xfrm>
                <a:off x="6249872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Rectangle 2">
                <a:extLst>
                  <a:ext uri="{FF2B5EF4-FFF2-40B4-BE49-F238E27FC236}">
                    <a16:creationId xmlns:a16="http://schemas.microsoft.com/office/drawing/2014/main" id="{A6082076-33D5-466C-B0DC-E1463E6FB0D9}"/>
                  </a:ext>
                </a:extLst>
              </p:cNvPr>
              <p:cNvSpPr/>
              <p:nvPr/>
            </p:nvSpPr>
            <p:spPr>
              <a:xfrm>
                <a:off x="6487585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8" name="Group 16">
              <a:extLst>
                <a:ext uri="{FF2B5EF4-FFF2-40B4-BE49-F238E27FC236}">
                  <a16:creationId xmlns:a16="http://schemas.microsoft.com/office/drawing/2014/main" id="{49F54EE9-ADE6-455F-BA74-C47FF1F977A9}"/>
                </a:ext>
              </a:extLst>
            </p:cNvPr>
            <p:cNvGrpSpPr/>
            <p:nvPr/>
          </p:nvGrpSpPr>
          <p:grpSpPr>
            <a:xfrm rot="16200000">
              <a:off x="6909748" y="1194101"/>
              <a:ext cx="861731" cy="2242167"/>
              <a:chOff x="6012163" y="4263621"/>
              <a:chExt cx="713023" cy="821637"/>
            </a:xfrm>
          </p:grpSpPr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FAB654A0-D6B3-4B99-8680-DEC98F1EF7B0}"/>
                  </a:ext>
                </a:extLst>
              </p:cNvPr>
              <p:cNvSpPr/>
              <p:nvPr/>
            </p:nvSpPr>
            <p:spPr>
              <a:xfrm>
                <a:off x="6487586" y="4263621"/>
                <a:ext cx="237600" cy="8216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80C29000-B9D0-47C2-8BBF-928D33ACA6BC}"/>
                  </a:ext>
                </a:extLst>
              </p:cNvPr>
              <p:cNvSpPr/>
              <p:nvPr/>
            </p:nvSpPr>
            <p:spPr>
              <a:xfrm>
                <a:off x="6250136" y="4263621"/>
                <a:ext cx="237600" cy="8216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934891BD-D390-4E4E-B097-4D1FF8079672}"/>
                  </a:ext>
                </a:extLst>
              </p:cNvPr>
              <p:cNvSpPr/>
              <p:nvPr/>
            </p:nvSpPr>
            <p:spPr>
              <a:xfrm>
                <a:off x="6012163" y="4263621"/>
                <a:ext cx="237600" cy="8216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A1584FD-B2FE-4E43-A3D1-95464CF815A6}"/>
                </a:ext>
              </a:extLst>
            </p:cNvPr>
            <p:cNvGrpSpPr/>
            <p:nvPr/>
          </p:nvGrpSpPr>
          <p:grpSpPr>
            <a:xfrm>
              <a:off x="5961580" y="1880045"/>
              <a:ext cx="381398" cy="861725"/>
              <a:chOff x="5961580" y="1880045"/>
              <a:chExt cx="381398" cy="861725"/>
            </a:xfrm>
          </p:grpSpPr>
          <p:sp>
            <p:nvSpPr>
              <p:cNvPr id="101" name="Rectangle 28">
                <a:extLst>
                  <a:ext uri="{FF2B5EF4-FFF2-40B4-BE49-F238E27FC236}">
                    <a16:creationId xmlns:a16="http://schemas.microsoft.com/office/drawing/2014/main" id="{24AB4B3D-2261-4E7A-8424-039868C0DDD0}"/>
                  </a:ext>
                </a:extLst>
              </p:cNvPr>
              <p:cNvSpPr/>
              <p:nvPr/>
            </p:nvSpPr>
            <p:spPr>
              <a:xfrm rot="16200000">
                <a:off x="6008698" y="1832927"/>
                <a:ext cx="287152" cy="381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2" name="Rectangle 29">
                <a:extLst>
                  <a:ext uri="{FF2B5EF4-FFF2-40B4-BE49-F238E27FC236}">
                    <a16:creationId xmlns:a16="http://schemas.microsoft.com/office/drawing/2014/main" id="{5C761B77-9979-4CC5-A918-706292FB0576}"/>
                  </a:ext>
                </a:extLst>
              </p:cNvPr>
              <p:cNvSpPr/>
              <p:nvPr/>
            </p:nvSpPr>
            <p:spPr>
              <a:xfrm rot="16200000">
                <a:off x="6008717" y="2119911"/>
                <a:ext cx="287156" cy="3813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Rectangle 30">
                <a:extLst>
                  <a:ext uri="{FF2B5EF4-FFF2-40B4-BE49-F238E27FC236}">
                    <a16:creationId xmlns:a16="http://schemas.microsoft.com/office/drawing/2014/main" id="{B7C0177E-6398-45B5-ABA1-29EF60A019CE}"/>
                  </a:ext>
                </a:extLst>
              </p:cNvPr>
              <p:cNvSpPr/>
              <p:nvPr/>
            </p:nvSpPr>
            <p:spPr>
              <a:xfrm rot="16200000">
                <a:off x="6008722" y="2407514"/>
                <a:ext cx="287154" cy="38135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0" name="Round Same Side Corner Rectangle 110">
              <a:extLst>
                <a:ext uri="{FF2B5EF4-FFF2-40B4-BE49-F238E27FC236}">
                  <a16:creationId xmlns:a16="http://schemas.microsoft.com/office/drawing/2014/main" id="{8EAB7EAA-A3D6-46EC-A125-976F8082FDC7}"/>
                </a:ext>
              </a:extLst>
            </p:cNvPr>
            <p:cNvSpPr/>
            <p:nvPr/>
          </p:nvSpPr>
          <p:spPr>
            <a:xfrm rot="16200000">
              <a:off x="5399148" y="2120595"/>
              <a:ext cx="855049" cy="38733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15000">
                  <a:schemeClr val="tx1">
                    <a:lumMod val="72000"/>
                    <a:lumOff val="28000"/>
                  </a:schemeClr>
                </a:gs>
                <a:gs pos="100000">
                  <a:schemeClr val="tx1">
                    <a:lumMod val="31000"/>
                    <a:lumOff val="69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D5436934-4C9B-45D2-A918-72C60E6DFFEB}"/>
              </a:ext>
            </a:extLst>
          </p:cNvPr>
          <p:cNvSpPr/>
          <p:nvPr/>
        </p:nvSpPr>
        <p:spPr>
          <a:xfrm>
            <a:off x="5610861" y="4182496"/>
            <a:ext cx="1980823" cy="1875094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7" name="Group 194">
            <a:extLst>
              <a:ext uri="{FF2B5EF4-FFF2-40B4-BE49-F238E27FC236}">
                <a16:creationId xmlns:a16="http://schemas.microsoft.com/office/drawing/2014/main" id="{AB54ED37-2567-43CA-9FFA-910DA23641A5}"/>
              </a:ext>
            </a:extLst>
          </p:cNvPr>
          <p:cNvGrpSpPr/>
          <p:nvPr/>
        </p:nvGrpSpPr>
        <p:grpSpPr>
          <a:xfrm>
            <a:off x="3777713" y="2185034"/>
            <a:ext cx="1990416" cy="3499047"/>
            <a:chOff x="7182034" y="5192864"/>
            <a:chExt cx="825553" cy="145127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FB62E9CF-7DD4-4343-97C6-6B46F9C57C7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id="{F98D4144-0338-481B-80A6-49903270556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3EF5431-F570-489D-A6A9-93E122B5E66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3" name="Group 6">
                <a:extLst>
                  <a:ext uri="{FF2B5EF4-FFF2-40B4-BE49-F238E27FC236}">
                    <a16:creationId xmlns:a16="http://schemas.microsoft.com/office/drawing/2014/main" id="{9EA132FD-E49F-45A2-8E4D-24397787394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id="{718A9295-B52D-448B-B44F-12F899BE71E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5" name="Rounded Rectangle 8">
                  <a:extLst>
                    <a:ext uri="{FF2B5EF4-FFF2-40B4-BE49-F238E27FC236}">
                      <a16:creationId xmlns:a16="http://schemas.microsoft.com/office/drawing/2014/main" id="{A4E20AD3-B215-4D92-BF54-C2FDD6575F2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9" name="Freeform: Shape 196">
              <a:extLst>
                <a:ext uri="{FF2B5EF4-FFF2-40B4-BE49-F238E27FC236}">
                  <a16:creationId xmlns:a16="http://schemas.microsoft.com/office/drawing/2014/main" id="{412554A1-A3E0-4AC9-BBBC-54C69138134F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97">
              <a:extLst>
                <a:ext uri="{FF2B5EF4-FFF2-40B4-BE49-F238E27FC236}">
                  <a16:creationId xmlns:a16="http://schemas.microsoft.com/office/drawing/2014/main" id="{7074999C-53BA-42C4-84C0-BDD8EBF2AFD7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7E89824-C78D-48C5-B1DA-806AAC32C184}"/>
              </a:ext>
            </a:extLst>
          </p:cNvPr>
          <p:cNvGrpSpPr/>
          <p:nvPr/>
        </p:nvGrpSpPr>
        <p:grpSpPr>
          <a:xfrm>
            <a:off x="6171287" y="1933303"/>
            <a:ext cx="5607684" cy="4404540"/>
            <a:chOff x="3880338" y="1536176"/>
            <a:chExt cx="4431324" cy="3480571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91DDB7C3-B551-4BAA-A6EC-23457F4599E6}"/>
                </a:ext>
              </a:extLst>
            </p:cNvPr>
            <p:cNvSpPr/>
            <p:nvPr/>
          </p:nvSpPr>
          <p:spPr>
            <a:xfrm>
              <a:off x="3880338" y="4567873"/>
              <a:ext cx="4431324" cy="44887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aphic 14">
              <a:extLst>
                <a:ext uri="{FF2B5EF4-FFF2-40B4-BE49-F238E27FC236}">
                  <a16:creationId xmlns:a16="http://schemas.microsoft.com/office/drawing/2014/main" id="{F70E83C1-BF8E-475B-BD0A-0A1C76EBD954}"/>
                </a:ext>
              </a:extLst>
            </p:cNvPr>
            <p:cNvGrpSpPr/>
            <p:nvPr/>
          </p:nvGrpSpPr>
          <p:grpSpPr>
            <a:xfrm>
              <a:off x="4181510" y="1536176"/>
              <a:ext cx="3966027" cy="3201070"/>
              <a:chOff x="2444748" y="555045"/>
              <a:chExt cx="7282048" cy="5727454"/>
            </a:xfrm>
          </p:grpSpPr>
          <p:sp>
            <p:nvSpPr>
              <p:cNvPr id="19" name="Freeform: Shape 5">
                <a:extLst>
                  <a:ext uri="{FF2B5EF4-FFF2-40B4-BE49-F238E27FC236}">
                    <a16:creationId xmlns:a16="http://schemas.microsoft.com/office/drawing/2014/main" id="{8ACDC37A-2201-46A5-84AB-B5FE9871D44B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6">
                <a:extLst>
                  <a:ext uri="{FF2B5EF4-FFF2-40B4-BE49-F238E27FC236}">
                    <a16:creationId xmlns:a16="http://schemas.microsoft.com/office/drawing/2014/main" id="{150A89CB-2993-44B1-97E6-BFC096E6AE5D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7">
                <a:extLst>
                  <a:ext uri="{FF2B5EF4-FFF2-40B4-BE49-F238E27FC236}">
                    <a16:creationId xmlns:a16="http://schemas.microsoft.com/office/drawing/2014/main" id="{EC98212F-FC93-428E-A850-9B9D4D7A1202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8">
                <a:extLst>
                  <a:ext uri="{FF2B5EF4-FFF2-40B4-BE49-F238E27FC236}">
                    <a16:creationId xmlns:a16="http://schemas.microsoft.com/office/drawing/2014/main" id="{B2CF5155-6A43-404D-BAF8-4140CFF41B69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9">
                <a:extLst>
                  <a:ext uri="{FF2B5EF4-FFF2-40B4-BE49-F238E27FC236}">
                    <a16:creationId xmlns:a16="http://schemas.microsoft.com/office/drawing/2014/main" id="{6884601B-4F9F-4379-81B0-B909DEE32296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10">
                <a:extLst>
                  <a:ext uri="{FF2B5EF4-FFF2-40B4-BE49-F238E27FC236}">
                    <a16:creationId xmlns:a16="http://schemas.microsoft.com/office/drawing/2014/main" id="{A8A1CF12-DD1C-4F5F-9382-0ADD7FFFFEEE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1">
                <a:extLst>
                  <a:ext uri="{FF2B5EF4-FFF2-40B4-BE49-F238E27FC236}">
                    <a16:creationId xmlns:a16="http://schemas.microsoft.com/office/drawing/2014/main" id="{E9FD37DC-B2BE-4DA4-868C-82110A0310B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2">
                <a:extLst>
                  <a:ext uri="{FF2B5EF4-FFF2-40B4-BE49-F238E27FC236}">
                    <a16:creationId xmlns:a16="http://schemas.microsoft.com/office/drawing/2014/main" id="{20C33D8E-3943-4471-A7DA-15B4E269B837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0B5C41-7D7F-4C99-876F-DAB6876926FB}"/>
              </a:ext>
            </a:extLst>
          </p:cNvPr>
          <p:cNvGrpSpPr/>
          <p:nvPr/>
        </p:nvGrpSpPr>
        <p:grpSpPr>
          <a:xfrm>
            <a:off x="442249" y="2413868"/>
            <a:ext cx="2797340" cy="2798872"/>
            <a:chOff x="2667000" y="0"/>
            <a:chExt cx="6858000" cy="686175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EE43B13-9FFD-4F41-B352-66EA371EC817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FD34DBC-1356-4D8D-90C2-49361C3AC629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EAD7173-D2CF-46DA-9827-8013D7162396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>
            <a:extLst>
              <a:ext uri="{FF2B5EF4-FFF2-40B4-BE49-F238E27FC236}">
                <a16:creationId xmlns:a16="http://schemas.microsoft.com/office/drawing/2014/main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82181"/>
              </p:ext>
            </p:extLst>
          </p:nvPr>
        </p:nvGraphicFramePr>
        <p:xfrm>
          <a:off x="1268677" y="710898"/>
          <a:ext cx="9882847" cy="55609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5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878">
                  <a:extLst>
                    <a:ext uri="{9D8B030D-6E8A-4147-A177-3AD203B41FA5}">
                      <a16:colId xmlns:a16="http://schemas.microsoft.com/office/drawing/2014/main" val="29197251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3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9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Features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 Our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  <a:ea typeface="Times New Roman" panose="02020603050405020304" pitchFamily="18" charset="0"/>
                        </a:rPr>
                        <a:t> Product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2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Roles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Admin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Tutor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4229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algn="ctr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Students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5263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Guardian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1690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Available Tuitions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06952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Payment System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96099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Premium Tutors Search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103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Affiliate Partner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10403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Notifications System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564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FAQ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52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Contact Us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01205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Tutor Request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1871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Quick Chat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3313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Online tuition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008235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Review &amp; Rating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0081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About us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71701"/>
                  </a:ext>
                </a:extLst>
              </a:tr>
              <a:tr h="28672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DM Sans" pitchFamily="2" charset="0"/>
                        </a:rPr>
                        <a:t>Default auto</a:t>
                      </a:r>
                      <a:r>
                        <a:rPr lang="en-US" sz="1100" baseline="0" dirty="0" smtClean="0">
                          <a:effectLst/>
                          <a:latin typeface="DM Sans" pitchFamily="2" charset="0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DM Sans" pitchFamily="2" charset="0"/>
                        </a:rPr>
                        <a:t>search &amp; suggest tutor</a:t>
                      </a:r>
                      <a:endParaRPr lang="en-US" sz="11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0275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Blog Post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968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Download Books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259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DM Sans" pitchFamily="2" charset="0"/>
                        </a:rPr>
                        <a:t>Suggested nearest tutors or students</a:t>
                      </a:r>
                      <a:endParaRPr lang="en-US" sz="11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38817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Provides suggestions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4128" y="4486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Benchmark Products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04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  <a:endParaRPr lang="en-US" b="1" dirty="0">
                <a:latin typeface="DM Sans" pitchFamily="2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>
            <a:extLst>
              <a:ext uri="{FF2B5EF4-FFF2-40B4-BE49-F238E27FC236}">
                <a16:creationId xmlns:a16="http://schemas.microsoft.com/office/drawing/2014/main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99974"/>
              </p:ext>
            </p:extLst>
          </p:nvPr>
        </p:nvGraphicFramePr>
        <p:xfrm>
          <a:off x="624237" y="1683945"/>
          <a:ext cx="10943525" cy="46098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22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Features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 Our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  <a:ea typeface="Times New Roman" panose="02020603050405020304" pitchFamily="18" charset="0"/>
                        </a:rPr>
                        <a:t> Product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0681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  <p:sp>
        <p:nvSpPr>
          <p:cNvPr id="74" name="Rectangle 2">
            <a:extLst>
              <a:ext uri="{FF2B5EF4-FFF2-40B4-BE49-F238E27FC236}">
                <a16:creationId xmlns:a16="http://schemas.microsoft.com/office/drawing/2014/main" id="{3EA48522-B826-40C3-B73D-645F91999889}"/>
              </a:ext>
            </a:extLst>
          </p:cNvPr>
          <p:cNvSpPr/>
          <p:nvPr/>
        </p:nvSpPr>
        <p:spPr>
          <a:xfrm>
            <a:off x="2808651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0588AF7A-5BAA-409B-8A50-DE86EAD8A04C}"/>
              </a:ext>
            </a:extLst>
          </p:cNvPr>
          <p:cNvSpPr/>
          <p:nvPr/>
        </p:nvSpPr>
        <p:spPr>
          <a:xfrm>
            <a:off x="4077919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1998F729-575F-40B6-A455-37CD39DB67B0}"/>
              </a:ext>
            </a:extLst>
          </p:cNvPr>
          <p:cNvSpPr/>
          <p:nvPr/>
        </p:nvSpPr>
        <p:spPr>
          <a:xfrm>
            <a:off x="5325312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Rectangle 5">
            <a:extLst>
              <a:ext uri="{FF2B5EF4-FFF2-40B4-BE49-F238E27FC236}">
                <a16:creationId xmlns:a16="http://schemas.microsoft.com/office/drawing/2014/main" id="{3E94A35F-1556-446F-83A4-40379AA1A40C}"/>
              </a:ext>
            </a:extLst>
          </p:cNvPr>
          <p:cNvSpPr/>
          <p:nvPr/>
        </p:nvSpPr>
        <p:spPr>
          <a:xfrm>
            <a:off x="4077919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3F571FF2-EECE-4A00-960A-1ADAFD4E99B2}"/>
              </a:ext>
            </a:extLst>
          </p:cNvPr>
          <p:cNvSpPr/>
          <p:nvPr/>
        </p:nvSpPr>
        <p:spPr>
          <a:xfrm>
            <a:off x="2808651" y="3878982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D636AE0F-201F-446E-8A6C-41E3DA05666D}"/>
              </a:ext>
            </a:extLst>
          </p:cNvPr>
          <p:cNvSpPr/>
          <p:nvPr/>
        </p:nvSpPr>
        <p:spPr>
          <a:xfrm>
            <a:off x="4077919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7109019A-C684-4F75-93E4-D52F93738305}"/>
              </a:ext>
            </a:extLst>
          </p:cNvPr>
          <p:cNvSpPr/>
          <p:nvPr/>
        </p:nvSpPr>
        <p:spPr>
          <a:xfrm>
            <a:off x="5325312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id="{D83BCC2A-6F6B-4D2F-87FC-3761C0406D58}"/>
              </a:ext>
            </a:extLst>
          </p:cNvPr>
          <p:cNvSpPr/>
          <p:nvPr/>
        </p:nvSpPr>
        <p:spPr>
          <a:xfrm>
            <a:off x="4077919" y="5090933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5445AF66-BB07-46E0-8B45-DA8C87233F22}"/>
              </a:ext>
            </a:extLst>
          </p:cNvPr>
          <p:cNvSpPr/>
          <p:nvPr/>
        </p:nvSpPr>
        <p:spPr>
          <a:xfrm>
            <a:off x="6590151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id="{2EF97453-7454-4EBA-B0A2-55BD2205B64D}"/>
              </a:ext>
            </a:extLst>
          </p:cNvPr>
          <p:cNvSpPr/>
          <p:nvPr/>
        </p:nvSpPr>
        <p:spPr>
          <a:xfrm>
            <a:off x="6590151" y="5135996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43E1DAEC-963C-459D-B6DD-6C347D7A9272}"/>
              </a:ext>
            </a:extLst>
          </p:cNvPr>
          <p:cNvSpPr/>
          <p:nvPr/>
        </p:nvSpPr>
        <p:spPr>
          <a:xfrm>
            <a:off x="5325312" y="306349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Rectangle 13">
            <a:extLst>
              <a:ext uri="{FF2B5EF4-FFF2-40B4-BE49-F238E27FC236}">
                <a16:creationId xmlns:a16="http://schemas.microsoft.com/office/drawing/2014/main" id="{91F9B639-89CC-4B0C-9CD0-963F33A96CC3}"/>
              </a:ext>
            </a:extLst>
          </p:cNvPr>
          <p:cNvSpPr/>
          <p:nvPr/>
        </p:nvSpPr>
        <p:spPr>
          <a:xfrm>
            <a:off x="7839449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id="{074BF76A-1D6A-464D-8334-C12B8D1415E4}"/>
              </a:ext>
            </a:extLst>
          </p:cNvPr>
          <p:cNvSpPr/>
          <p:nvPr/>
        </p:nvSpPr>
        <p:spPr>
          <a:xfrm>
            <a:off x="9106194" y="3878982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Rectangle 15">
            <a:extLst>
              <a:ext uri="{FF2B5EF4-FFF2-40B4-BE49-F238E27FC236}">
                <a16:creationId xmlns:a16="http://schemas.microsoft.com/office/drawing/2014/main" id="{2F879EC9-74AD-48DF-A728-F58C4FEF13D8}"/>
              </a:ext>
            </a:extLst>
          </p:cNvPr>
          <p:cNvSpPr/>
          <p:nvPr/>
        </p:nvSpPr>
        <p:spPr>
          <a:xfrm>
            <a:off x="7839449" y="3878982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04EA32D7-37FA-4D10-B658-85F38587C126}"/>
              </a:ext>
            </a:extLst>
          </p:cNvPr>
          <p:cNvSpPr/>
          <p:nvPr/>
        </p:nvSpPr>
        <p:spPr>
          <a:xfrm>
            <a:off x="7839449" y="4699501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id="{0A49E83A-916E-4A4B-A24B-487B9B94AB19}"/>
              </a:ext>
            </a:extLst>
          </p:cNvPr>
          <p:cNvSpPr/>
          <p:nvPr/>
        </p:nvSpPr>
        <p:spPr>
          <a:xfrm>
            <a:off x="9106194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4AFEFD75-CEF2-4189-9041-18909D2C0390}"/>
              </a:ext>
            </a:extLst>
          </p:cNvPr>
          <p:cNvSpPr/>
          <p:nvPr/>
        </p:nvSpPr>
        <p:spPr>
          <a:xfrm>
            <a:off x="7839449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B7DF3215-0ACC-44DB-8F74-26AD9AC7F079}"/>
              </a:ext>
            </a:extLst>
          </p:cNvPr>
          <p:cNvSpPr/>
          <p:nvPr/>
        </p:nvSpPr>
        <p:spPr>
          <a:xfrm>
            <a:off x="6590151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69F0267D-9FD1-4EBB-A8BA-0ADCFEB1FCC5}"/>
              </a:ext>
            </a:extLst>
          </p:cNvPr>
          <p:cNvSpPr/>
          <p:nvPr/>
        </p:nvSpPr>
        <p:spPr>
          <a:xfrm>
            <a:off x="6590151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21">
            <a:extLst>
              <a:ext uri="{FF2B5EF4-FFF2-40B4-BE49-F238E27FC236}">
                <a16:creationId xmlns:a16="http://schemas.microsoft.com/office/drawing/2014/main" id="{0E6F77E1-DA38-403F-99A6-4CDFEFC83E96}"/>
              </a:ext>
            </a:extLst>
          </p:cNvPr>
          <p:cNvSpPr/>
          <p:nvPr/>
        </p:nvSpPr>
        <p:spPr>
          <a:xfrm>
            <a:off x="10365006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Rectangle 22">
            <a:extLst>
              <a:ext uri="{FF2B5EF4-FFF2-40B4-BE49-F238E27FC236}">
                <a16:creationId xmlns:a16="http://schemas.microsoft.com/office/drawing/2014/main" id="{EBF0EFB1-5BC5-4D24-ABA9-7ECA5FBB2902}"/>
              </a:ext>
            </a:extLst>
          </p:cNvPr>
          <p:cNvSpPr/>
          <p:nvPr/>
        </p:nvSpPr>
        <p:spPr>
          <a:xfrm>
            <a:off x="6590151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26514AF8-DE7A-4DFF-9D36-0AC263950E4A}"/>
              </a:ext>
            </a:extLst>
          </p:cNvPr>
          <p:cNvSpPr/>
          <p:nvPr/>
        </p:nvSpPr>
        <p:spPr>
          <a:xfrm>
            <a:off x="10365006" y="4699501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6" name="Rectangle 24">
            <a:extLst>
              <a:ext uri="{FF2B5EF4-FFF2-40B4-BE49-F238E27FC236}">
                <a16:creationId xmlns:a16="http://schemas.microsoft.com/office/drawing/2014/main" id="{0BB502D5-130A-4DEF-95A0-1D33EECA9B91}"/>
              </a:ext>
            </a:extLst>
          </p:cNvPr>
          <p:cNvSpPr/>
          <p:nvPr/>
        </p:nvSpPr>
        <p:spPr>
          <a:xfrm>
            <a:off x="9106194" y="5135996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2B26694A-0A83-481F-9A69-1546814C473F}"/>
              </a:ext>
            </a:extLst>
          </p:cNvPr>
          <p:cNvSpPr/>
          <p:nvPr/>
        </p:nvSpPr>
        <p:spPr>
          <a:xfrm>
            <a:off x="5320906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Rectangle 26">
            <a:extLst>
              <a:ext uri="{FF2B5EF4-FFF2-40B4-BE49-F238E27FC236}">
                <a16:creationId xmlns:a16="http://schemas.microsoft.com/office/drawing/2014/main" id="{EF72E96C-1D90-4488-A246-8F2E17BCEA45}"/>
              </a:ext>
            </a:extLst>
          </p:cNvPr>
          <p:cNvSpPr/>
          <p:nvPr/>
        </p:nvSpPr>
        <p:spPr>
          <a:xfrm>
            <a:off x="5320906" y="4675011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id="{B7D65384-C401-4F28-A721-587B815BBAC0}"/>
              </a:ext>
            </a:extLst>
          </p:cNvPr>
          <p:cNvSpPr/>
          <p:nvPr/>
        </p:nvSpPr>
        <p:spPr>
          <a:xfrm>
            <a:off x="2808651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id="{B7092EA9-60A0-40A1-9D03-4C968E0CCC46}"/>
              </a:ext>
            </a:extLst>
          </p:cNvPr>
          <p:cNvSpPr/>
          <p:nvPr/>
        </p:nvSpPr>
        <p:spPr>
          <a:xfrm>
            <a:off x="2808651" y="5114875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1" name="Rectangle 29">
            <a:extLst>
              <a:ext uri="{FF2B5EF4-FFF2-40B4-BE49-F238E27FC236}">
                <a16:creationId xmlns:a16="http://schemas.microsoft.com/office/drawing/2014/main" id="{03901054-A8D6-489C-BB41-E770099CF243}"/>
              </a:ext>
            </a:extLst>
          </p:cNvPr>
          <p:cNvSpPr/>
          <p:nvPr/>
        </p:nvSpPr>
        <p:spPr>
          <a:xfrm>
            <a:off x="2808651" y="306349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Rectangle 30">
            <a:extLst>
              <a:ext uri="{FF2B5EF4-FFF2-40B4-BE49-F238E27FC236}">
                <a16:creationId xmlns:a16="http://schemas.microsoft.com/office/drawing/2014/main" id="{68C339BD-4BF4-4636-B2D0-A39AF85D4793}"/>
              </a:ext>
            </a:extLst>
          </p:cNvPr>
          <p:cNvSpPr/>
          <p:nvPr/>
        </p:nvSpPr>
        <p:spPr>
          <a:xfrm>
            <a:off x="4077919" y="5520020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BAB5C1E4-E1D7-4464-9394-B596DFC41C40}"/>
              </a:ext>
            </a:extLst>
          </p:cNvPr>
          <p:cNvSpPr/>
          <p:nvPr/>
        </p:nvSpPr>
        <p:spPr>
          <a:xfrm>
            <a:off x="5342139" y="5914043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4" name="Rectangle 32">
            <a:extLst>
              <a:ext uri="{FF2B5EF4-FFF2-40B4-BE49-F238E27FC236}">
                <a16:creationId xmlns:a16="http://schemas.microsoft.com/office/drawing/2014/main" id="{CECF4EE9-C923-4E68-8A12-C0558F452394}"/>
              </a:ext>
            </a:extLst>
          </p:cNvPr>
          <p:cNvSpPr/>
          <p:nvPr/>
        </p:nvSpPr>
        <p:spPr>
          <a:xfrm>
            <a:off x="6590151" y="5520020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5" name="Rectangle 33">
            <a:extLst>
              <a:ext uri="{FF2B5EF4-FFF2-40B4-BE49-F238E27FC236}">
                <a16:creationId xmlns:a16="http://schemas.microsoft.com/office/drawing/2014/main" id="{4424D35C-EFEF-4DF9-9EFF-F1827BE72AD1}"/>
              </a:ext>
            </a:extLst>
          </p:cNvPr>
          <p:cNvSpPr/>
          <p:nvPr/>
        </p:nvSpPr>
        <p:spPr>
          <a:xfrm>
            <a:off x="10365006" y="5914043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Rectangle 34">
            <a:extLst>
              <a:ext uri="{FF2B5EF4-FFF2-40B4-BE49-F238E27FC236}">
                <a16:creationId xmlns:a16="http://schemas.microsoft.com/office/drawing/2014/main" id="{B44A2F73-444C-4570-9613-B3C63A6E36E2}"/>
              </a:ext>
            </a:extLst>
          </p:cNvPr>
          <p:cNvSpPr/>
          <p:nvPr/>
        </p:nvSpPr>
        <p:spPr>
          <a:xfrm>
            <a:off x="7839449" y="5914043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Rectangle 35">
            <a:extLst>
              <a:ext uri="{FF2B5EF4-FFF2-40B4-BE49-F238E27FC236}">
                <a16:creationId xmlns:a16="http://schemas.microsoft.com/office/drawing/2014/main" id="{8729E7D1-2B84-404E-9A01-9A413721AA58}"/>
              </a:ext>
            </a:extLst>
          </p:cNvPr>
          <p:cNvSpPr/>
          <p:nvPr/>
        </p:nvSpPr>
        <p:spPr>
          <a:xfrm>
            <a:off x="9106194" y="5520020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85454" y="33658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Benchmark Products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409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C0C19-81EA-D5A7-A0C3-6870B42A1978}"/>
              </a:ext>
            </a:extLst>
          </p:cNvPr>
          <p:cNvSpPr txBox="1"/>
          <p:nvPr/>
        </p:nvSpPr>
        <p:spPr>
          <a:xfrm>
            <a:off x="3831343" y="514350"/>
            <a:ext cx="416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none" strike="noStrike" cap="none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Existing Websites</a:t>
            </a:r>
            <a:endParaRPr lang="en-US" sz="3600" b="0" i="0" u="none" strike="noStrike" cap="none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  <a:p>
            <a:endParaRPr lang="en-US" dirty="0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C154B7EC-99C1-A6A5-B31C-830FAF9F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1299093"/>
            <a:ext cx="36576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DB9C013-78F9-F81F-420D-D497433A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2674386"/>
            <a:ext cx="31051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53;p11">
            <a:extLst>
              <a:ext uri="{FF2B5EF4-FFF2-40B4-BE49-F238E27FC236}">
                <a16:creationId xmlns:a16="http://schemas.microsoft.com/office/drawing/2014/main" id="{84903695-2787-C988-0A5A-BB707D13EB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743" b="15007"/>
          <a:stretch/>
        </p:blipFill>
        <p:spPr>
          <a:xfrm>
            <a:off x="1157547" y="4615479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C385DBD-0ABB-E448-AFED-49BF9F8B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909" y="1299093"/>
            <a:ext cx="2067548" cy="20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56;p11">
            <a:extLst>
              <a:ext uri="{FF2B5EF4-FFF2-40B4-BE49-F238E27FC236}">
                <a16:creationId xmlns:a16="http://schemas.microsoft.com/office/drawing/2014/main" id="{B6C327C4-06F0-2522-A734-4FF96CAC4BA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3650" b="4413"/>
          <a:stretch/>
        </p:blipFill>
        <p:spPr>
          <a:xfrm>
            <a:off x="8153909" y="4615479"/>
            <a:ext cx="2622948" cy="82310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B6620-230D-1509-B897-0C31E251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02425D8F-67CD-48FF-A8E0-7B081C2E1479}"/>
              </a:ext>
            </a:extLst>
          </p:cNvPr>
          <p:cNvSpPr/>
          <p:nvPr/>
        </p:nvSpPr>
        <p:spPr>
          <a:xfrm>
            <a:off x="914400" y="2524337"/>
            <a:ext cx="3960000" cy="187414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BB837BBB-274D-4AD9-9A46-4E41952270B4}"/>
              </a:ext>
            </a:extLst>
          </p:cNvPr>
          <p:cNvSpPr/>
          <p:nvPr/>
        </p:nvSpPr>
        <p:spPr>
          <a:xfrm>
            <a:off x="7297823" y="2515209"/>
            <a:ext cx="3960000" cy="187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41CB5-17AE-49E5-A431-80AF3EFA57AD}"/>
              </a:ext>
            </a:extLst>
          </p:cNvPr>
          <p:cNvSpPr txBox="1"/>
          <p:nvPr/>
        </p:nvSpPr>
        <p:spPr>
          <a:xfrm>
            <a:off x="914400" y="1816782"/>
            <a:ext cx="151216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</a:rPr>
              <a:t>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AB458-7F75-4A66-94CF-F1132F873608}"/>
              </a:ext>
            </a:extLst>
          </p:cNvPr>
          <p:cNvSpPr txBox="1"/>
          <p:nvPr/>
        </p:nvSpPr>
        <p:spPr>
          <a:xfrm>
            <a:off x="8737543" y="4153638"/>
            <a:ext cx="25202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</a:rPr>
              <a:t>DOWN</a:t>
            </a:r>
          </a:p>
        </p:txBody>
      </p:sp>
      <p:grpSp>
        <p:nvGrpSpPr>
          <p:cNvPr id="7" name="Group 60">
            <a:extLst>
              <a:ext uri="{FF2B5EF4-FFF2-40B4-BE49-F238E27FC236}">
                <a16:creationId xmlns:a16="http://schemas.microsoft.com/office/drawing/2014/main" id="{49793893-184A-4407-A844-385FBE4E8057}"/>
              </a:ext>
            </a:extLst>
          </p:cNvPr>
          <p:cNvGrpSpPr/>
          <p:nvPr/>
        </p:nvGrpSpPr>
        <p:grpSpPr>
          <a:xfrm>
            <a:off x="4476760" y="1795129"/>
            <a:ext cx="1447516" cy="3312368"/>
            <a:chOff x="2952760" y="2204864"/>
            <a:chExt cx="1447516" cy="3312368"/>
          </a:xfrm>
        </p:grpSpPr>
        <p:sp>
          <p:nvSpPr>
            <p:cNvPr id="8" name="Up-Down Arrow 47">
              <a:extLst>
                <a:ext uri="{FF2B5EF4-FFF2-40B4-BE49-F238E27FC236}">
                  <a16:creationId xmlns:a16="http://schemas.microsoft.com/office/drawing/2014/main" id="{62728FFF-7E48-4BBE-B97D-1F2706FEC1AB}"/>
                </a:ext>
              </a:extLst>
            </p:cNvPr>
            <p:cNvSpPr/>
            <p:nvPr/>
          </p:nvSpPr>
          <p:spPr>
            <a:xfrm>
              <a:off x="2960116" y="2204864"/>
              <a:ext cx="1440160" cy="331236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Up-Down Arrow 45">
              <a:extLst>
                <a:ext uri="{FF2B5EF4-FFF2-40B4-BE49-F238E27FC236}">
                  <a16:creationId xmlns:a16="http://schemas.microsoft.com/office/drawing/2014/main" id="{4B94AA2B-E56C-4658-9889-C389AE4C5EE5}"/>
                </a:ext>
              </a:extLst>
            </p:cNvPr>
            <p:cNvSpPr/>
            <p:nvPr/>
          </p:nvSpPr>
          <p:spPr>
            <a:xfrm>
              <a:off x="2952760" y="2213742"/>
              <a:ext cx="720080" cy="2592288"/>
            </a:xfrm>
            <a:custGeom>
              <a:avLst/>
              <a:gdLst/>
              <a:ahLst/>
              <a:cxnLst/>
              <a:rect l="l" t="t" r="r" b="b"/>
              <a:pathLst>
                <a:path w="720080" h="2592288">
                  <a:moveTo>
                    <a:pt x="720080" y="0"/>
                  </a:moveTo>
                  <a:lnTo>
                    <a:pt x="720080" y="720080"/>
                  </a:lnTo>
                  <a:lnTo>
                    <a:pt x="720080" y="2592288"/>
                  </a:lnTo>
                  <a:lnTo>
                    <a:pt x="360040" y="2592288"/>
                  </a:lnTo>
                  <a:lnTo>
                    <a:pt x="360040" y="720080"/>
                  </a:lnTo>
                  <a:lnTo>
                    <a:pt x="0" y="720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Up-Down Arrow 45">
              <a:extLst>
                <a:ext uri="{FF2B5EF4-FFF2-40B4-BE49-F238E27FC236}">
                  <a16:creationId xmlns:a16="http://schemas.microsoft.com/office/drawing/2014/main" id="{1EEE90A6-6C8F-4955-AB7C-0B4FADD85B32}"/>
                </a:ext>
              </a:extLst>
            </p:cNvPr>
            <p:cNvSpPr/>
            <p:nvPr/>
          </p:nvSpPr>
          <p:spPr>
            <a:xfrm>
              <a:off x="3672840" y="2213742"/>
              <a:ext cx="720080" cy="720080"/>
            </a:xfrm>
            <a:custGeom>
              <a:avLst/>
              <a:gdLst/>
              <a:ahLst/>
              <a:cxnLst/>
              <a:rect l="l" t="t" r="r" b="b"/>
              <a:pathLst>
                <a:path w="720080" h="720080">
                  <a:moveTo>
                    <a:pt x="0" y="0"/>
                  </a:moveTo>
                  <a:lnTo>
                    <a:pt x="720080" y="720080"/>
                  </a:lnTo>
                  <a:lnTo>
                    <a:pt x="360040" y="720080"/>
                  </a:lnTo>
                  <a:lnTo>
                    <a:pt x="0" y="72008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66">
            <a:extLst>
              <a:ext uri="{FF2B5EF4-FFF2-40B4-BE49-F238E27FC236}">
                <a16:creationId xmlns:a16="http://schemas.microsoft.com/office/drawing/2014/main" id="{EFF7CD3D-AD5A-486D-88BB-5E2FCBA01730}"/>
              </a:ext>
            </a:extLst>
          </p:cNvPr>
          <p:cNvGrpSpPr/>
          <p:nvPr/>
        </p:nvGrpSpPr>
        <p:grpSpPr>
          <a:xfrm>
            <a:off x="6240016" y="1795129"/>
            <a:ext cx="1440160" cy="3312368"/>
            <a:chOff x="4716016" y="2204864"/>
            <a:chExt cx="1440160" cy="3312368"/>
          </a:xfrm>
        </p:grpSpPr>
        <p:sp>
          <p:nvSpPr>
            <p:cNvPr id="12" name="Up-Down Arrow 52">
              <a:extLst>
                <a:ext uri="{FF2B5EF4-FFF2-40B4-BE49-F238E27FC236}">
                  <a16:creationId xmlns:a16="http://schemas.microsoft.com/office/drawing/2014/main" id="{BDE1A697-7304-4E93-A579-7E274B41B0D2}"/>
                </a:ext>
              </a:extLst>
            </p:cNvPr>
            <p:cNvSpPr/>
            <p:nvPr/>
          </p:nvSpPr>
          <p:spPr>
            <a:xfrm>
              <a:off x="4716016" y="2204864"/>
              <a:ext cx="1440160" cy="3312368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Up-Down Arrow 46">
              <a:extLst>
                <a:ext uri="{FF2B5EF4-FFF2-40B4-BE49-F238E27FC236}">
                  <a16:creationId xmlns:a16="http://schemas.microsoft.com/office/drawing/2014/main" id="{C8E2F1F9-0A74-4E02-9BF2-510CFE6E6DBB}"/>
                </a:ext>
              </a:extLst>
            </p:cNvPr>
            <p:cNvSpPr/>
            <p:nvPr/>
          </p:nvSpPr>
          <p:spPr>
            <a:xfrm>
              <a:off x="4716016" y="2924944"/>
              <a:ext cx="728958" cy="2592288"/>
            </a:xfrm>
            <a:custGeom>
              <a:avLst/>
              <a:gdLst/>
              <a:ahLst/>
              <a:cxnLst/>
              <a:rect l="l" t="t" r="r" b="b"/>
              <a:pathLst>
                <a:path w="728958" h="2592288">
                  <a:moveTo>
                    <a:pt x="360040" y="0"/>
                  </a:moveTo>
                  <a:lnTo>
                    <a:pt x="720080" y="0"/>
                  </a:lnTo>
                  <a:lnTo>
                    <a:pt x="720080" y="1872208"/>
                  </a:lnTo>
                  <a:lnTo>
                    <a:pt x="728958" y="1872208"/>
                  </a:lnTo>
                  <a:lnTo>
                    <a:pt x="728958" y="2583410"/>
                  </a:lnTo>
                  <a:lnTo>
                    <a:pt x="720080" y="2592288"/>
                  </a:lnTo>
                  <a:lnTo>
                    <a:pt x="0" y="1872208"/>
                  </a:lnTo>
                  <a:lnTo>
                    <a:pt x="360040" y="18722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Up-Down Arrow 46">
              <a:extLst>
                <a:ext uri="{FF2B5EF4-FFF2-40B4-BE49-F238E27FC236}">
                  <a16:creationId xmlns:a16="http://schemas.microsoft.com/office/drawing/2014/main" id="{C569FBB4-E67B-4F61-AE5A-31546B1DDD78}"/>
                </a:ext>
              </a:extLst>
            </p:cNvPr>
            <p:cNvSpPr/>
            <p:nvPr/>
          </p:nvSpPr>
          <p:spPr>
            <a:xfrm>
              <a:off x="5427218" y="2916318"/>
              <a:ext cx="728958" cy="2592288"/>
            </a:xfrm>
            <a:custGeom>
              <a:avLst/>
              <a:gdLst/>
              <a:ahLst/>
              <a:cxnLst/>
              <a:rect l="l" t="t" r="r" b="b"/>
              <a:pathLst>
                <a:path w="728958" h="2592288">
                  <a:moveTo>
                    <a:pt x="0" y="0"/>
                  </a:moveTo>
                  <a:lnTo>
                    <a:pt x="8878" y="0"/>
                  </a:lnTo>
                  <a:lnTo>
                    <a:pt x="8878" y="1872208"/>
                  </a:lnTo>
                  <a:lnTo>
                    <a:pt x="368918" y="1872208"/>
                  </a:lnTo>
                  <a:lnTo>
                    <a:pt x="728958" y="1872208"/>
                  </a:lnTo>
                  <a:lnTo>
                    <a:pt x="8878" y="2592288"/>
                  </a:lnTo>
                  <a:lnTo>
                    <a:pt x="0" y="258341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73">
            <a:extLst>
              <a:ext uri="{FF2B5EF4-FFF2-40B4-BE49-F238E27FC236}">
                <a16:creationId xmlns:a16="http://schemas.microsoft.com/office/drawing/2014/main" id="{5CC7BF7B-9F55-4679-91D3-DDE56CF0BDAF}"/>
              </a:ext>
            </a:extLst>
          </p:cNvPr>
          <p:cNvGrpSpPr/>
          <p:nvPr/>
        </p:nvGrpSpPr>
        <p:grpSpPr>
          <a:xfrm>
            <a:off x="1103640" y="2659540"/>
            <a:ext cx="3602026" cy="1653319"/>
            <a:chOff x="215741" y="3160676"/>
            <a:chExt cx="2916101" cy="16533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25103E-DA99-4957-82E8-922E66FA8B88}"/>
                </a:ext>
              </a:extLst>
            </p:cNvPr>
            <p:cNvSpPr txBox="1"/>
            <p:nvPr/>
          </p:nvSpPr>
          <p:spPr>
            <a:xfrm>
              <a:off x="223644" y="3160676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4BFCA1-49E7-4DD5-80C9-7EC3B8FCF281}"/>
                </a:ext>
              </a:extLst>
            </p:cNvPr>
            <p:cNvSpPr txBox="1"/>
            <p:nvPr/>
          </p:nvSpPr>
          <p:spPr>
            <a:xfrm>
              <a:off x="215741" y="3429000"/>
              <a:ext cx="2916100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believe that this Template will your Time.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believe that this Template will your Time.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74">
            <a:extLst>
              <a:ext uri="{FF2B5EF4-FFF2-40B4-BE49-F238E27FC236}">
                <a16:creationId xmlns:a16="http://schemas.microsoft.com/office/drawing/2014/main" id="{E26DD443-18BC-4FC5-B349-78E3F1B61B54}"/>
              </a:ext>
            </a:extLst>
          </p:cNvPr>
          <p:cNvGrpSpPr/>
          <p:nvPr/>
        </p:nvGrpSpPr>
        <p:grpSpPr>
          <a:xfrm>
            <a:off x="7463437" y="2659540"/>
            <a:ext cx="3638572" cy="1653319"/>
            <a:chOff x="215740" y="3160676"/>
            <a:chExt cx="2945688" cy="16533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FAB551-DC9D-4F50-9575-AC6D11AE811D}"/>
                </a:ext>
              </a:extLst>
            </p:cNvPr>
            <p:cNvSpPr txBox="1"/>
            <p:nvPr/>
          </p:nvSpPr>
          <p:spPr>
            <a:xfrm>
              <a:off x="223644" y="3160676"/>
              <a:ext cx="293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5D424-219E-4BD6-AC40-F36258F0E7E1}"/>
                </a:ext>
              </a:extLst>
            </p:cNvPr>
            <p:cNvSpPr txBox="1"/>
            <p:nvPr/>
          </p:nvSpPr>
          <p:spPr>
            <a:xfrm>
              <a:off x="215740" y="3429000"/>
              <a:ext cx="2945687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believe that this Template will your Time.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believe that this Template will your Time.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">
            <a:extLst>
              <a:ext uri="{FF2B5EF4-FFF2-40B4-BE49-F238E27FC236}">
                <a16:creationId xmlns:a16="http://schemas.microsoft.com/office/drawing/2014/main" id="{587A1ED8-6229-45C1-B953-A4F0CF6E188C}"/>
              </a:ext>
            </a:extLst>
          </p:cNvPr>
          <p:cNvGrpSpPr/>
          <p:nvPr/>
        </p:nvGrpSpPr>
        <p:grpSpPr>
          <a:xfrm>
            <a:off x="914400" y="5210416"/>
            <a:ext cx="4999646" cy="875246"/>
            <a:chOff x="179511" y="5240233"/>
            <a:chExt cx="4212145" cy="8752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798D5E-E4E1-4330-9668-F23E5C6275A4}"/>
                </a:ext>
              </a:extLst>
            </p:cNvPr>
            <p:cNvSpPr txBox="1"/>
            <p:nvPr/>
          </p:nvSpPr>
          <p:spPr>
            <a:xfrm>
              <a:off x="179512" y="5469148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922A2-ABDF-41D1-80F9-A79034A4E279}"/>
                </a:ext>
              </a:extLst>
            </p:cNvPr>
            <p:cNvSpPr txBox="1"/>
            <p:nvPr/>
          </p:nvSpPr>
          <p:spPr>
            <a:xfrm>
              <a:off x="179511" y="5240233"/>
              <a:ext cx="4212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1">
            <a:extLst>
              <a:ext uri="{FF2B5EF4-FFF2-40B4-BE49-F238E27FC236}">
                <a16:creationId xmlns:a16="http://schemas.microsoft.com/office/drawing/2014/main" id="{F4B12F6A-4AAF-447E-993C-16DE88BFDCB6}"/>
              </a:ext>
            </a:extLst>
          </p:cNvPr>
          <p:cNvGrpSpPr/>
          <p:nvPr/>
        </p:nvGrpSpPr>
        <p:grpSpPr>
          <a:xfrm>
            <a:off x="6274155" y="5217139"/>
            <a:ext cx="4999645" cy="875246"/>
            <a:chOff x="4670641" y="5246956"/>
            <a:chExt cx="4212145" cy="8752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FE2B32-2532-4269-B0E2-BFBE9DE2FFBF}"/>
                </a:ext>
              </a:extLst>
            </p:cNvPr>
            <p:cNvSpPr txBox="1"/>
            <p:nvPr/>
          </p:nvSpPr>
          <p:spPr>
            <a:xfrm>
              <a:off x="4670642" y="5475871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19610-C519-4E9B-AB4C-4B525854DEE9}"/>
                </a:ext>
              </a:extLst>
            </p:cNvPr>
            <p:cNvSpPr txBox="1"/>
            <p:nvPr/>
          </p:nvSpPr>
          <p:spPr>
            <a:xfrm>
              <a:off x="4670641" y="5246956"/>
              <a:ext cx="421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B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0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4808</Words>
  <Application>Microsoft Office PowerPoint</Application>
  <PresentationFormat>Widescreen</PresentationFormat>
  <Paragraphs>575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맑은 고딕</vt:lpstr>
      <vt:lpstr>Arial</vt:lpstr>
      <vt:lpstr>Arial Black</vt:lpstr>
      <vt:lpstr>Arial Unicode MS</vt:lpstr>
      <vt:lpstr>Calibri</vt:lpstr>
      <vt:lpstr>Century Schoolbook</vt:lpstr>
      <vt:lpstr>DM Sans</vt:lpstr>
      <vt:lpstr>FZShuTi</vt:lpstr>
      <vt:lpstr>Roboto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Rayhan Al Shorif</cp:lastModifiedBy>
  <cp:revision>102</cp:revision>
  <dcterms:created xsi:type="dcterms:W3CDTF">2020-01-20T05:08:25Z</dcterms:created>
  <dcterms:modified xsi:type="dcterms:W3CDTF">2024-02-07T19:54:11Z</dcterms:modified>
</cp:coreProperties>
</file>