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Lexend"/>
      <p:regular r:id="rId17"/>
      <p:bold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Lexend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Lexe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39065f3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339065f3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36b2842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36b2842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36b2842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36b2842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38be45fe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38be45f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39065f2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39065f2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39065f2d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39065f2d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39065f2d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39065f2d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Revo Apps Sales Oct 2013 - Jan 2014</a:t>
            </a:r>
            <a:endParaRPr sz="3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Muhamad Rayhand Prasetya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Who is your audience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Head of Sales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What she cares about as head of sales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Sales increasing and decreasing and what causes that, top product and lowest product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How to best address her needs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Provide information about top sales of product and monthly sales of product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What actions does she needs to take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Implement 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strategy for increasing sales of product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390" y="1289000"/>
            <a:ext cx="3893224" cy="3651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&amp; Scope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total products sold for 4 months from October 2013 - January 2014 were around 34,493 products from around 1914 total orders.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product category with the highest sales is Clothing, which is around 889 orders.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902800" y="445025"/>
            <a:ext cx="392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50"/>
              <a:t>Top sales of product from Oct 2013 - Jan 2014 by number of order</a:t>
            </a:r>
            <a:endParaRPr b="1" sz="165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144325" y="1336925"/>
            <a:ext cx="275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highest product sales were found in Shirt with 758 orders, followed by Spectacles and Fairness Cream with 409 and 333 orders.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lowest product sales were found in Bag which only had 30 orders.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5" y="1714875"/>
            <a:ext cx="5839524" cy="2660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6284025" y="1266500"/>
            <a:ext cx="254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Product sales had a significant increase from Oct 2013 - Dec 2013.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From Dec 2013 - Jan 2014 product sales have decreased drastically.</a:t>
            </a: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25" y="1181650"/>
            <a:ext cx="4644724" cy="37362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5460225" y="445025"/>
            <a:ext cx="33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50"/>
              <a:t>Monthly sales order</a:t>
            </a:r>
            <a:r>
              <a:rPr b="1" lang="en" sz="1650"/>
              <a:t> from Oct 2013 - Jan 2014 </a:t>
            </a:r>
            <a:endParaRPr b="1" sz="1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Find out the reason why product sales in Dec 2013 - Jan 2014 decreased.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Find and implement strategies to increase product sales.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