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13daee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13daee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13daee4d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13daee4d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13daee4d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13daee4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3daee4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3daee4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13daee4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13daee4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3daee4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3daee4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13daee4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13daee4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13daee4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13daee4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13daee4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13daee4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13daee4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13daee4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13daee4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13daee4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studio.google.com/reporting/667951b2-b6be-41b4-9b88-580a9beffbf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Revo Apps Sales Dashboard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Muhamad Rayhand Prasetya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Link to Dashboard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https://datastudio.google.com/reporting/667951b2-b6be-41b4-9b88-580a9beffbf1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575550" y="2072425"/>
            <a:ext cx="19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Intermediate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and Number of Orders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463" y="1790700"/>
            <a:ext cx="45053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highest category based on number of customers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112" y="1076450"/>
            <a:ext cx="4681776" cy="395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Sales Order Trend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200" y="1169725"/>
            <a:ext cx="46836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per Quantity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475" y="1793750"/>
            <a:ext cx="25336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213" y="1817550"/>
            <a:ext cx="36861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Advanced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Dashboard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835200"/>
            <a:ext cx="66294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Visualization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00" y="1304875"/>
            <a:ext cx="6547673" cy="310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6953075" y="2217050"/>
            <a:ext cx="2103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Tambahan visualisasi berupa Bar Chart untuk melihat perbandingan  penjualan produk tertinggi di antara semua produk yang ada.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