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3" r:id="rId5"/>
    <p:sldId id="258" r:id="rId6"/>
    <p:sldId id="257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333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4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503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1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64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4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1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501CF-45D7-4B3A-9347-03E27DF766EA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EE3312-7701-4813-ADAF-59F9EFB8E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212" y="319702"/>
            <a:ext cx="8040940" cy="1887050"/>
          </a:xfrm>
        </p:spPr>
        <p:txBody>
          <a:bodyPr/>
          <a:lstStyle/>
          <a:p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My</a:t>
            </a:r>
            <a:r>
              <a:rPr lang="en-US" b="1" baseline="24000" dirty="0">
                <a:solidFill>
                  <a:schemeClr val="tx1"/>
                </a:solidFill>
              </a:rPr>
              <a:t>Computer</a:t>
            </a:r>
            <a:r>
              <a:rPr lang="en-US" b="1" baseline="24000" dirty="0">
                <a:solidFill>
                  <a:srgbClr val="FF0000"/>
                </a:solidFill>
              </a:rPr>
              <a:t>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" y="4662742"/>
            <a:ext cx="9144000" cy="187217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Nama		: </a:t>
            </a:r>
            <a:r>
              <a:rPr lang="en-US" dirty="0" err="1"/>
              <a:t>Rayhan</a:t>
            </a:r>
            <a:r>
              <a:rPr lang="en-US" dirty="0"/>
              <a:t> </a:t>
            </a:r>
            <a:r>
              <a:rPr lang="en-US" dirty="0" err="1"/>
              <a:t>Fathoni</a:t>
            </a:r>
            <a:r>
              <a:rPr lang="en-US" dirty="0"/>
              <a:t> Andi </a:t>
            </a:r>
            <a:r>
              <a:rPr lang="en-US" dirty="0" err="1"/>
              <a:t>Rafif</a:t>
            </a:r>
            <a:endParaRPr lang="en-US" dirty="0"/>
          </a:p>
          <a:p>
            <a:pPr algn="l"/>
            <a:r>
              <a:rPr lang="en-US" dirty="0" err="1"/>
              <a:t>Kelas</a:t>
            </a:r>
            <a:r>
              <a:rPr lang="en-US" dirty="0"/>
              <a:t> 		: XII RPL 1</a:t>
            </a:r>
          </a:p>
          <a:p>
            <a:pPr algn="l"/>
            <a:r>
              <a:rPr lang="en-US" dirty="0"/>
              <a:t>No </a:t>
            </a:r>
            <a:r>
              <a:rPr lang="en-US" dirty="0" err="1"/>
              <a:t>Absen</a:t>
            </a:r>
            <a:r>
              <a:rPr lang="en-US" dirty="0"/>
              <a:t>	: 27</a:t>
            </a:r>
          </a:p>
          <a:p>
            <a:pPr algn="l"/>
            <a:r>
              <a:rPr lang="en-US" dirty="0" err="1"/>
              <a:t>Sekolah</a:t>
            </a:r>
            <a:r>
              <a:rPr lang="en-US" dirty="0"/>
              <a:t>		: SMK </a:t>
            </a:r>
            <a:r>
              <a:rPr lang="en-US" dirty="0" err="1"/>
              <a:t>Negeri</a:t>
            </a:r>
            <a:r>
              <a:rPr lang="en-US" dirty="0"/>
              <a:t> 2 Surabaya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7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368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4689"/>
            <a:ext cx="8596668" cy="4346674"/>
          </a:xfrm>
        </p:spPr>
        <p:txBody>
          <a:bodyPr>
            <a:normAutofit/>
          </a:bodyPr>
          <a:lstStyle/>
          <a:p>
            <a:r>
              <a:rPr lang="en-US" sz="2800" dirty="0"/>
              <a:t>Banyak orang yang malas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keluar</a:t>
            </a:r>
            <a:r>
              <a:rPr lang="en-US" sz="2800" dirty="0"/>
              <a:t> </a:t>
            </a:r>
            <a:r>
              <a:rPr lang="en-US" sz="2800" dirty="0" err="1"/>
              <a:t>membeli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dikarenakan</a:t>
            </a:r>
            <a:r>
              <a:rPr lang="en-US" sz="2800" dirty="0"/>
              <a:t> </a:t>
            </a:r>
            <a:r>
              <a:rPr lang="en-US" sz="2800" dirty="0" err="1"/>
              <a:t>selalu</a:t>
            </a:r>
            <a:r>
              <a:rPr lang="en-US" sz="2800" dirty="0"/>
              <a:t> </a:t>
            </a:r>
            <a:r>
              <a:rPr lang="en-US" sz="2800" dirty="0" err="1"/>
              <a:t>berasalan</a:t>
            </a:r>
            <a:r>
              <a:rPr lang="en-US" sz="2800" dirty="0"/>
              <a:t> </a:t>
            </a:r>
            <a:r>
              <a:rPr lang="en-US" sz="2800" dirty="0" err="1"/>
              <a:t>mengeluarkan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</a:t>
            </a:r>
            <a:r>
              <a:rPr lang="en-US" sz="2800" dirty="0" err="1"/>
              <a:t>bensin</a:t>
            </a:r>
            <a:r>
              <a:rPr lang="en-US" sz="2800" dirty="0"/>
              <a:t>, </a:t>
            </a:r>
            <a:r>
              <a:rPr lang="en-US" sz="2800" dirty="0" err="1"/>
              <a:t>uang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dll</a:t>
            </a:r>
            <a:r>
              <a:rPr lang="en-US" sz="2800" dirty="0"/>
              <a:t>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adanya</a:t>
            </a:r>
            <a:r>
              <a:rPr lang="en-US" sz="2800" dirty="0"/>
              <a:t> website My Computer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membeli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keluar</a:t>
            </a:r>
            <a:r>
              <a:rPr lang="en-US" sz="2800" dirty="0"/>
              <a:t> </a:t>
            </a:r>
            <a:r>
              <a:rPr lang="en-US" sz="2800" dirty="0" err="1"/>
              <a:t>rumah</a:t>
            </a:r>
            <a:r>
              <a:rPr lang="en-US" sz="2800" dirty="0"/>
              <a:t>,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menghemat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</a:t>
            </a:r>
            <a:r>
              <a:rPr lang="en-US" sz="2800" dirty="0" err="1"/>
              <a:t>bensin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membeli</a:t>
            </a:r>
            <a:r>
              <a:rPr lang="en-US" sz="2800" dirty="0"/>
              <a:t> di website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dikenakan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ongkir</a:t>
            </a:r>
            <a:r>
              <a:rPr lang="en-US" sz="2800" dirty="0"/>
              <a:t> (free </a:t>
            </a:r>
            <a:r>
              <a:rPr lang="en-US" sz="2800" dirty="0" err="1"/>
              <a:t>ongkir</a:t>
            </a:r>
            <a:r>
              <a:rPr lang="en-US" sz="2800" dirty="0"/>
              <a:t>),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pembayaran</a:t>
            </a:r>
            <a:r>
              <a:rPr lang="en-US" sz="2800" dirty="0"/>
              <a:t> </a:t>
            </a:r>
            <a:r>
              <a:rPr lang="en-US" sz="2800" dirty="0" err="1"/>
              <a:t>langsung</a:t>
            </a:r>
            <a:r>
              <a:rPr lang="en-US" sz="2800" dirty="0"/>
              <a:t> di </a:t>
            </a:r>
            <a:r>
              <a:rPr lang="en-US" sz="2800" dirty="0" err="1"/>
              <a:t>lokasi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969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0A81-F337-4899-A209-4E335F2D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E54D-651E-4C8F-8966-598A0DE5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Mempermudah</a:t>
            </a:r>
            <a:r>
              <a:rPr lang="en-US" dirty="0"/>
              <a:t>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di </a:t>
            </a:r>
            <a:r>
              <a:rPr lang="en-US" dirty="0" err="1"/>
              <a:t>butuhkan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toko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4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30" y="402336"/>
            <a:ext cx="8596668" cy="1320800"/>
          </a:xfrm>
        </p:spPr>
        <p:txBody>
          <a:bodyPr/>
          <a:lstStyle/>
          <a:p>
            <a:r>
              <a:rPr lang="en-US" dirty="0" err="1"/>
              <a:t>Erd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987" y="1270000"/>
            <a:ext cx="8758745" cy="51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2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lv 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E469DB-44DB-4C7C-8413-D99BF5CA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47" y="2521974"/>
            <a:ext cx="8416117" cy="4586748"/>
          </a:xfrm>
        </p:spPr>
      </p:pic>
    </p:spTree>
    <p:extLst>
      <p:ext uri="{BB962C8B-B14F-4D97-AF65-F5344CB8AC3E}">
        <p14:creationId xmlns:p14="http://schemas.microsoft.com/office/powerpoint/2010/main" val="267602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14" y="256032"/>
            <a:ext cx="8596668" cy="1320800"/>
          </a:xfrm>
        </p:spPr>
        <p:txBody>
          <a:bodyPr/>
          <a:lstStyle/>
          <a:p>
            <a:r>
              <a:rPr lang="en-US" dirty="0" err="1"/>
              <a:t>Dfd</a:t>
            </a:r>
            <a:r>
              <a:rPr lang="en-US" dirty="0"/>
              <a:t> lv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414" y="1136480"/>
            <a:ext cx="8186250" cy="545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4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Frontend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D7F17F-76B3-437A-AAB4-58B1B6185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83" y="2160588"/>
            <a:ext cx="8219871" cy="3881437"/>
          </a:xfrm>
        </p:spPr>
      </p:pic>
    </p:spTree>
    <p:extLst>
      <p:ext uri="{BB962C8B-B14F-4D97-AF65-F5344CB8AC3E}">
        <p14:creationId xmlns:p14="http://schemas.microsoft.com/office/powerpoint/2010/main" val="101345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670D-C698-45AF-B91E-C62B4CF0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/>
              <a:t> Kasih…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E290-7B91-4050-AC13-A333FEC9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09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87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 MyComputer.com</vt:lpstr>
      <vt:lpstr>Latar belakang</vt:lpstr>
      <vt:lpstr>Tujuan</vt:lpstr>
      <vt:lpstr>Erd </vt:lpstr>
      <vt:lpstr>Dfd lv 0</vt:lpstr>
      <vt:lpstr>Dfd lv 1</vt:lpstr>
      <vt:lpstr>Tampilan Frontend</vt:lpstr>
      <vt:lpstr>Terima Kasih…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TOKO ITTRUSTED</dc:title>
  <dc:creator>boedi</dc:creator>
  <cp:lastModifiedBy>shadow</cp:lastModifiedBy>
  <cp:revision>20</cp:revision>
  <dcterms:created xsi:type="dcterms:W3CDTF">2017-02-24T23:46:40Z</dcterms:created>
  <dcterms:modified xsi:type="dcterms:W3CDTF">2018-04-11T01:41:54Z</dcterms:modified>
</cp:coreProperties>
</file>