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47651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913" y="1910573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913" y="2919895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913" y="865031"/>
            <a:ext cx="153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Tipe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1657" y="865031"/>
            <a:ext cx="195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Category Pizza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9886" y="884212"/>
            <a:ext cx="262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Date/Time Purchase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1890" y="865031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489" y="2354128"/>
            <a:ext cx="771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penjulan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402" y="3898951"/>
            <a:ext cx="211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penjulan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1692" y="3502131"/>
            <a:ext cx="343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Operational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1692" y="5376279"/>
            <a:ext cx="211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Segment Product Best Seller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942" y="3048813"/>
            <a:ext cx="380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4942" y="3505310"/>
            <a:ext cx="28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64940" y="3983540"/>
            <a:ext cx="380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Memanfaatkan</a:t>
            </a:r>
            <a:r>
              <a:rPr lang="en-US" dirty="0"/>
              <a:t> best purchase channel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7981" y="4887479"/>
            <a:ext cx="3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category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laku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7981" y="5389971"/>
            <a:ext cx="2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best ingredient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7468" y="5922811"/>
            <a:ext cx="38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pizza paling </a:t>
            </a:r>
            <a:r>
              <a:rPr lang="en-US" dirty="0" err="1"/>
              <a:t>laku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95460" y="3819421"/>
            <a:ext cx="586232" cy="5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2975149" y="4846085"/>
            <a:ext cx="506543" cy="99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5383195" y="5612357"/>
            <a:ext cx="934273" cy="4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163425" y="3820085"/>
            <a:ext cx="701515" cy="3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63426" y="3725711"/>
            <a:ext cx="6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63425" y="3332546"/>
            <a:ext cx="659851" cy="33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74729" y="5145428"/>
            <a:ext cx="916225" cy="30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83195" y="5554738"/>
            <a:ext cx="9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28D952C-0B38-35F8-EF48-3D50FB216450}"/>
              </a:ext>
            </a:extLst>
          </p:cNvPr>
          <p:cNvSpPr txBox="1"/>
          <p:nvPr/>
        </p:nvSpPr>
        <p:spPr>
          <a:xfrm flipH="1">
            <a:off x="4766976" y="-76066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Hyphothesis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9DCB7-FADB-E822-F10A-245E3DB224AA}"/>
              </a:ext>
            </a:extLst>
          </p:cNvPr>
          <p:cNvSpPr txBox="1"/>
          <p:nvPr/>
        </p:nvSpPr>
        <p:spPr>
          <a:xfrm flipH="1">
            <a:off x="7523155" y="-76066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Metrics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D2E6A1-7726-3ADA-F29D-C20FBBAA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38646" y="0"/>
            <a:ext cx="11882048" cy="60973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70D04F-FD34-BED6-B428-57B5FD4E0E8E}"/>
              </a:ext>
            </a:extLst>
          </p:cNvPr>
          <p:cNvSpPr txBox="1"/>
          <p:nvPr/>
        </p:nvSpPr>
        <p:spPr>
          <a:xfrm>
            <a:off x="3568700" y="-252968"/>
            <a:ext cx="395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30%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.</a:t>
            </a:r>
            <a:endParaRPr lang="en-ID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00BC37-27BE-A565-227D-4DBDDE09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1647"/>
              </p:ext>
            </p:extLst>
          </p:nvPr>
        </p:nvGraphicFramePr>
        <p:xfrm>
          <a:off x="9240035" y="5766401"/>
          <a:ext cx="1828800" cy="3698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913914640"/>
                    </a:ext>
                  </a:extLst>
                </a:gridCol>
              </a:tblGrid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 err="1">
                          <a:effectLst/>
                        </a:rPr>
                        <a:t>order_details_id</a:t>
                      </a:r>
                      <a:endParaRPr lang="en-ID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7660366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 err="1">
                          <a:effectLst/>
                        </a:rPr>
                        <a:t>order_id</a:t>
                      </a:r>
                      <a:endParaRPr lang="en-ID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0020371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pizza_id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2373384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quantity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0709052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 err="1">
                          <a:effectLst/>
                        </a:rPr>
                        <a:t>order_date</a:t>
                      </a:r>
                      <a:endParaRPr lang="en-ID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637297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 err="1">
                          <a:effectLst/>
                        </a:rPr>
                        <a:t>order_time</a:t>
                      </a:r>
                      <a:endParaRPr lang="en-ID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8778548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unit_price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25589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total_price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501743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pizza_size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77601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pizza_category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6163380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>
                          <a:effectLst/>
                        </a:rPr>
                        <a:t>pizza_ingredients</a:t>
                      </a:r>
                      <a:endParaRPr lang="en-ID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5864011"/>
                  </a:ext>
                </a:extLst>
              </a:tr>
              <a:tr h="30819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dirty="0" err="1">
                          <a:effectLst/>
                        </a:rPr>
                        <a:t>pizza_name</a:t>
                      </a:r>
                      <a:endParaRPr lang="en-ID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192949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4CC5D6D-B031-5F9C-74BC-795D8821B72B}"/>
              </a:ext>
            </a:extLst>
          </p:cNvPr>
          <p:cNvSpPr txBox="1"/>
          <p:nvPr/>
        </p:nvSpPr>
        <p:spPr>
          <a:xfrm>
            <a:off x="7823200" y="-268339"/>
            <a:ext cx="188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penjualan</a:t>
            </a:r>
            <a:r>
              <a:rPr lang="en-US" dirty="0"/>
              <a:t> pada jam </a:t>
            </a:r>
            <a:r>
              <a:rPr lang="en-US" dirty="0" err="1"/>
              <a:t>tertentu</a:t>
            </a:r>
            <a:r>
              <a:rPr lang="en-US" dirty="0"/>
              <a:t> (tier Jam)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ECA7C2-2C23-F15F-C2A1-038B6A0DACA9}"/>
              </a:ext>
            </a:extLst>
          </p:cNvPr>
          <p:cNvSpPr/>
          <p:nvPr/>
        </p:nvSpPr>
        <p:spPr>
          <a:xfrm>
            <a:off x="10150832" y="-391333"/>
            <a:ext cx="257003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FEAB2-383B-CB4C-25E7-60F0FFF12EDF}"/>
              </a:ext>
            </a:extLst>
          </p:cNvPr>
          <p:cNvSpPr txBox="1"/>
          <p:nvPr/>
        </p:nvSpPr>
        <p:spPr>
          <a:xfrm>
            <a:off x="9982200" y="670362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09.00 – 13.00</a:t>
            </a:r>
            <a:endParaRPr lang="en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458D1-6A24-0BD9-D8AC-214471735A68}"/>
              </a:ext>
            </a:extLst>
          </p:cNvPr>
          <p:cNvSpPr/>
          <p:nvPr/>
        </p:nvSpPr>
        <p:spPr>
          <a:xfrm>
            <a:off x="11122567" y="-91673"/>
            <a:ext cx="257003" cy="646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8CA251-1780-8369-D8AC-75A7E9A35254}"/>
              </a:ext>
            </a:extLst>
          </p:cNvPr>
          <p:cNvSpPr txBox="1"/>
          <p:nvPr/>
        </p:nvSpPr>
        <p:spPr>
          <a:xfrm>
            <a:off x="10953935" y="693024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13.00 – 19.00</a:t>
            </a:r>
            <a:endParaRPr lang="en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FC1770-80DB-E6AB-94EA-C8DF9367FDB2}"/>
              </a:ext>
            </a:extLst>
          </p:cNvPr>
          <p:cNvSpPr/>
          <p:nvPr/>
        </p:nvSpPr>
        <p:spPr>
          <a:xfrm>
            <a:off x="12014356" y="-252968"/>
            <a:ext cx="258942" cy="807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96ABC3-0019-63A7-56A4-F60EEC6BDF28}"/>
              </a:ext>
            </a:extLst>
          </p:cNvPr>
          <p:cNvSpPr txBox="1"/>
          <p:nvPr/>
        </p:nvSpPr>
        <p:spPr>
          <a:xfrm>
            <a:off x="11866682" y="693024"/>
            <a:ext cx="100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20.00 – 24.00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91C2D-1610-2E46-0A19-EABB154D22A0}"/>
              </a:ext>
            </a:extLst>
          </p:cNvPr>
          <p:cNvSpPr txBox="1"/>
          <p:nvPr/>
        </p:nvSpPr>
        <p:spPr>
          <a:xfrm>
            <a:off x="10035932" y="-760665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BD9CF9-763B-1F85-3498-DA9D4573ED0F}"/>
              </a:ext>
            </a:extLst>
          </p:cNvPr>
          <p:cNvSpPr txBox="1"/>
          <p:nvPr/>
        </p:nvSpPr>
        <p:spPr>
          <a:xfrm>
            <a:off x="10933660" y="-483667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0CC933-8AD5-CDB8-5E44-5EFBA809265E}"/>
              </a:ext>
            </a:extLst>
          </p:cNvPr>
          <p:cNvSpPr txBox="1"/>
          <p:nvPr/>
        </p:nvSpPr>
        <p:spPr>
          <a:xfrm>
            <a:off x="11905395" y="-691482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077B6-6CB9-EF7E-0512-13122761DA8C}"/>
              </a:ext>
            </a:extLst>
          </p:cNvPr>
          <p:cNvSpPr txBox="1"/>
          <p:nvPr/>
        </p:nvSpPr>
        <p:spPr>
          <a:xfrm>
            <a:off x="3575255" y="704830"/>
            <a:ext cx="425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Quality Control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dimaksud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category, ingredient,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dsb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Hal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gabung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branch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optimaslisasi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penjualan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produk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best seller.</a:t>
            </a: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283160-C941-9410-7403-11F44A1D9B71}"/>
              </a:ext>
            </a:extLst>
          </p:cNvPr>
          <p:cNvSpPr txBox="1"/>
          <p:nvPr/>
        </p:nvSpPr>
        <p:spPr>
          <a:xfrm>
            <a:off x="3568700" y="1970370"/>
            <a:ext cx="395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promosi</a:t>
            </a:r>
            <a:r>
              <a:rPr lang="en-US" dirty="0"/>
              <a:t> bundling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3A74C-104C-E5AB-BBDB-B23D1EF0EBBA}"/>
              </a:ext>
            </a:extLst>
          </p:cNvPr>
          <p:cNvSpPr txBox="1"/>
          <p:nvPr/>
        </p:nvSpPr>
        <p:spPr>
          <a:xfrm>
            <a:off x="7882501" y="1924014"/>
            <a:ext cx="514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Category Pizza Best/Worst 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% </a:t>
            </a:r>
            <a:r>
              <a:rPr lang="en-ID" dirty="0" err="1"/>
              <a:t>Penjualan</a:t>
            </a:r>
            <a:r>
              <a:rPr lang="en-ID" dirty="0"/>
              <a:t> yang include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product best seller – worst seller.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F6B6DD-D70A-56D9-5D20-A9F068A60331}"/>
              </a:ext>
            </a:extLst>
          </p:cNvPr>
          <p:cNvSpPr txBox="1"/>
          <p:nvPr/>
        </p:nvSpPr>
        <p:spPr>
          <a:xfrm>
            <a:off x="12869982" y="1924014"/>
            <a:ext cx="345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Penjualan</a:t>
            </a:r>
            <a:r>
              <a:rPr lang="en-US" dirty="0"/>
              <a:t> Bundle Product Best – Worst Product </a:t>
            </a:r>
            <a:r>
              <a:rPr lang="en-US" dirty="0" err="1"/>
              <a:t>mencapai</a:t>
            </a:r>
            <a:r>
              <a:rPr lang="en-US" dirty="0"/>
              <a:t> 60%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order id</a:t>
            </a:r>
            <a:endParaRPr lang="en-ID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A6E4C29-6D7C-70A5-C0DA-A3CFC6DB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001" y="1682467"/>
            <a:ext cx="2788595" cy="1345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2A6D735-4F31-AC87-8540-ECC25F3AC48C}"/>
              </a:ext>
            </a:extLst>
          </p:cNvPr>
          <p:cNvSpPr/>
          <p:nvPr/>
        </p:nvSpPr>
        <p:spPr>
          <a:xfrm>
            <a:off x="10097100" y="3758714"/>
            <a:ext cx="257003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CC348A-8F68-FB4E-8876-707CD27B8A04}"/>
              </a:ext>
            </a:extLst>
          </p:cNvPr>
          <p:cNvSpPr txBox="1"/>
          <p:nvPr/>
        </p:nvSpPr>
        <p:spPr>
          <a:xfrm>
            <a:off x="9928468" y="482040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tomat</a:t>
            </a:r>
            <a:endParaRPr lang="en-ID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4D5634-2BFC-A66D-5B43-B9E5350971CE}"/>
              </a:ext>
            </a:extLst>
          </p:cNvPr>
          <p:cNvSpPr/>
          <p:nvPr/>
        </p:nvSpPr>
        <p:spPr>
          <a:xfrm>
            <a:off x="11068835" y="4058374"/>
            <a:ext cx="257003" cy="646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1ABE22-FB55-6651-EDE7-8331DAE423B6}"/>
              </a:ext>
            </a:extLst>
          </p:cNvPr>
          <p:cNvSpPr txBox="1"/>
          <p:nvPr/>
        </p:nvSpPr>
        <p:spPr>
          <a:xfrm>
            <a:off x="10900203" y="484307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sosis</a:t>
            </a:r>
            <a:endParaRPr lang="en-ID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664CF3-D203-9A85-DEAB-D3B93390077B}"/>
              </a:ext>
            </a:extLst>
          </p:cNvPr>
          <p:cNvSpPr/>
          <p:nvPr/>
        </p:nvSpPr>
        <p:spPr>
          <a:xfrm>
            <a:off x="11960624" y="3897079"/>
            <a:ext cx="258942" cy="807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840791-7A41-B9F3-98B7-AD6B9E1E89AA}"/>
              </a:ext>
            </a:extLst>
          </p:cNvPr>
          <p:cNvSpPr txBox="1"/>
          <p:nvPr/>
        </p:nvSpPr>
        <p:spPr>
          <a:xfrm>
            <a:off x="11812950" y="484307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jamur</a:t>
            </a:r>
            <a:endParaRPr lang="en-ID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3AFC53-E1DF-50C2-098B-C8FA56280DD4}"/>
              </a:ext>
            </a:extLst>
          </p:cNvPr>
          <p:cNvSpPr txBox="1"/>
          <p:nvPr/>
        </p:nvSpPr>
        <p:spPr>
          <a:xfrm>
            <a:off x="9982200" y="3389382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  <a:endParaRPr lang="en-ID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E21D1A-69D1-8EAE-8226-1C5BD40A84E2}"/>
              </a:ext>
            </a:extLst>
          </p:cNvPr>
          <p:cNvSpPr txBox="1"/>
          <p:nvPr/>
        </p:nvSpPr>
        <p:spPr>
          <a:xfrm>
            <a:off x="10879928" y="3666380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  <a:endParaRPr lang="en-ID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5E88CA-EAF6-FB46-E990-CD15A2E55971}"/>
              </a:ext>
            </a:extLst>
          </p:cNvPr>
          <p:cNvSpPr txBox="1"/>
          <p:nvPr/>
        </p:nvSpPr>
        <p:spPr>
          <a:xfrm>
            <a:off x="11851663" y="3458565"/>
            <a:ext cx="63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40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Rayhan Narawangsa</cp:lastModifiedBy>
  <cp:revision>7</cp:revision>
  <dcterms:created xsi:type="dcterms:W3CDTF">2024-02-22T12:34:56Z</dcterms:created>
  <dcterms:modified xsi:type="dcterms:W3CDTF">2024-03-04T07:51:22Z</dcterms:modified>
</cp:coreProperties>
</file>