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46" y="506378"/>
            <a:ext cx="26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Understanding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646" y="2101212"/>
            <a:ext cx="306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Defining 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646" y="3251448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Making Issue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229" y="948518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Waktu</a:t>
            </a:r>
            <a:r>
              <a:rPr lang="en-US" dirty="0"/>
              <a:t> purchase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Harga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Category pizza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0916" y="948518"/>
            <a:ext cx="166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Ukuran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Pizza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4603" y="948518"/>
            <a:ext cx="1689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Ingredient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Nama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details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842" y="2602372"/>
            <a:ext cx="110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pizza, </a:t>
            </a:r>
            <a:r>
              <a:rPr lang="en-US" dirty="0" err="1"/>
              <a:t>sebanyak</a:t>
            </a:r>
            <a:r>
              <a:rPr lang="en-US" dirty="0"/>
              <a:t> 10%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Sebulan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646" y="4233034"/>
            <a:ext cx="2662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pizza </a:t>
            </a:r>
            <a:r>
              <a:rPr lang="en-US" dirty="0" err="1"/>
              <a:t>sebanyak</a:t>
            </a:r>
            <a:r>
              <a:rPr lang="en-US" dirty="0"/>
              <a:t> 10%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Sebulan</a:t>
            </a:r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309" y="4013498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Promosi</a:t>
            </a:r>
            <a:r>
              <a:rPr lang="en-US" dirty="0"/>
              <a:t> (Operational)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2309" y="5398543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Product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40907" y="3601139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Waktu</a:t>
            </a:r>
            <a:r>
              <a:rPr lang="en-US" dirty="0"/>
              <a:t> Purchase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55840" y="4000457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Harga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40907" y="4450946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Category product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promosi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13270" y="4961124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Pizza yang paling </a:t>
            </a:r>
            <a:r>
              <a:rPr lang="en-US" dirty="0" err="1"/>
              <a:t>laku</a:t>
            </a:r>
            <a:r>
              <a:rPr lang="en-US" dirty="0"/>
              <a:t> (</a:t>
            </a:r>
            <a:r>
              <a:rPr lang="en-US" dirty="0" err="1"/>
              <a:t>Nama</a:t>
            </a:r>
            <a:r>
              <a:rPr lang="en-US" dirty="0"/>
              <a:t> Pizza)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70633" y="5398573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13270" y="5875637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Ingredient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14110" y="4280610"/>
            <a:ext cx="593420" cy="30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34559" y="4978366"/>
            <a:ext cx="572971" cy="45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12746" y="3773325"/>
            <a:ext cx="998293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12745" y="4167946"/>
            <a:ext cx="99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27679" y="4301860"/>
            <a:ext cx="1013228" cy="30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403168" y="5199814"/>
            <a:ext cx="998293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03167" y="5594435"/>
            <a:ext cx="99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18101" y="5728349"/>
            <a:ext cx="1013228" cy="30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F5F7D-5D18-5EBC-9B8B-C52DAA5B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C6D7D-8EC3-82E1-493B-352AAFE4516B}"/>
              </a:ext>
            </a:extLst>
          </p:cNvPr>
          <p:cNvSpPr txBox="1"/>
          <p:nvPr/>
        </p:nvSpPr>
        <p:spPr>
          <a:xfrm>
            <a:off x="2585409" y="98709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Hyphothesis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CF09F-E89E-837C-4AAC-399EC6E3307A}"/>
              </a:ext>
            </a:extLst>
          </p:cNvPr>
          <p:cNvSpPr txBox="1"/>
          <p:nvPr/>
        </p:nvSpPr>
        <p:spPr>
          <a:xfrm>
            <a:off x="6536711" y="993081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D7111-DF80-AFFD-1766-5F449DE82918}"/>
              </a:ext>
            </a:extLst>
          </p:cNvPr>
          <p:cNvCxnSpPr/>
          <p:nvPr/>
        </p:nvCxnSpPr>
        <p:spPr>
          <a:xfrm>
            <a:off x="5569895" y="788999"/>
            <a:ext cx="0" cy="527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D59B20A-AD07-7985-2D96-7C9E1E2A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55311" y="1970324"/>
            <a:ext cx="14912672" cy="13066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7BB794-3D98-AAC8-3F06-9A6648900808}"/>
              </a:ext>
            </a:extLst>
          </p:cNvPr>
          <p:cNvSpPr txBox="1"/>
          <p:nvPr/>
        </p:nvSpPr>
        <p:spPr>
          <a:xfrm>
            <a:off x="1565046" y="1370161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best </a:t>
            </a:r>
            <a:r>
              <a:rPr lang="en-US" dirty="0" err="1"/>
              <a:t>waktu</a:t>
            </a:r>
            <a:r>
              <a:rPr lang="en-US" dirty="0"/>
              <a:t> purchase,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B1110F-D446-E028-EDBE-E5A73D8F5236}"/>
              </a:ext>
            </a:extLst>
          </p:cNvPr>
          <p:cNvSpPr txBox="1"/>
          <p:nvPr/>
        </p:nvSpPr>
        <p:spPr>
          <a:xfrm>
            <a:off x="5734995" y="1370161"/>
            <a:ext cx="262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Waktu purchase</a:t>
            </a:r>
          </a:p>
          <a:p>
            <a:r>
              <a:rPr lang="en-US" dirty="0"/>
              <a:t>-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C046ED-1F89-D853-5983-1636762F492E}"/>
              </a:ext>
            </a:extLst>
          </p:cNvPr>
          <p:cNvSpPr txBox="1"/>
          <p:nvPr/>
        </p:nvSpPr>
        <p:spPr>
          <a:xfrm>
            <a:off x="8397104" y="1171763"/>
            <a:ext cx="7328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tier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Waktu</a:t>
            </a:r>
            <a:r>
              <a:rPr lang="en-US" dirty="0"/>
              <a:t> A: 09.00 - 12.00 ---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200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Waktu B: 12.00 – 15.00 ---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400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Waktu C: 15.00 – 18.00 ---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300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Waktu D: 18.00 – 24.00 ---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100 </a:t>
            </a:r>
            <a:r>
              <a:rPr lang="en-US" dirty="0" err="1"/>
              <a:t>Transaksi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273176-E627-FFC9-8BBE-B0B824150C1A}"/>
              </a:ext>
            </a:extLst>
          </p:cNvPr>
          <p:cNvCxnSpPr>
            <a:cxnSpLocks/>
          </p:cNvCxnSpPr>
          <p:nvPr/>
        </p:nvCxnSpPr>
        <p:spPr>
          <a:xfrm flipH="1">
            <a:off x="0" y="3151486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3EBD0F7-4968-D1E4-0379-13DB18E8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209" y="1414711"/>
            <a:ext cx="4515082" cy="15113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1B8BF5-0C15-58CB-30EF-F418E2DD9B9D}"/>
              </a:ext>
            </a:extLst>
          </p:cNvPr>
          <p:cNvSpPr txBox="1"/>
          <p:nvPr/>
        </p:nvSpPr>
        <p:spPr>
          <a:xfrm>
            <a:off x="1458806" y="3376884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</a:t>
            </a:r>
            <a:r>
              <a:rPr lang="en-US" dirty="0" err="1"/>
              <a:t>harga</a:t>
            </a:r>
            <a:r>
              <a:rPr lang="en-US" dirty="0"/>
              <a:t> yang paling </a:t>
            </a:r>
            <a:r>
              <a:rPr lang="en-US" dirty="0" err="1"/>
              <a:t>diminati</a:t>
            </a:r>
            <a:r>
              <a:rPr lang="en-US" dirty="0"/>
              <a:t> customer,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B0D064-D223-85FE-20E4-4AC9C49D3752}"/>
              </a:ext>
            </a:extLst>
          </p:cNvPr>
          <p:cNvSpPr txBox="1"/>
          <p:nvPr/>
        </p:nvSpPr>
        <p:spPr>
          <a:xfrm>
            <a:off x="5840307" y="3376883"/>
            <a:ext cx="216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Harga product</a:t>
            </a:r>
          </a:p>
          <a:p>
            <a:r>
              <a:rPr lang="en-US" dirty="0"/>
              <a:t>-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762F70-3FC3-9B4E-A351-F90E3B3C0D2E}"/>
              </a:ext>
            </a:extLst>
          </p:cNvPr>
          <p:cNvSpPr txBox="1"/>
          <p:nvPr/>
        </p:nvSpPr>
        <p:spPr>
          <a:xfrm>
            <a:off x="8397104" y="3230087"/>
            <a:ext cx="8100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tier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b="1" dirty="0"/>
              <a:t>.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Range Harga A: &lt; 30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50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Range Harga B : 30rb – 35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500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Range Harga C : 35rb – 40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400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Range Harga D : 40rb – 60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150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Range Harga E : &gt; 60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75 </a:t>
            </a:r>
            <a:r>
              <a:rPr lang="en-US" dirty="0" err="1"/>
              <a:t>Transaksi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761508-21DD-20ED-C785-EEB78A7C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0" y="3700048"/>
            <a:ext cx="4515082" cy="151137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2A8EF5-98A9-A5A4-582E-8DFDAD44FB9E}"/>
              </a:ext>
            </a:extLst>
          </p:cNvPr>
          <p:cNvCxnSpPr>
            <a:cxnSpLocks/>
          </p:cNvCxnSpPr>
          <p:nvPr/>
        </p:nvCxnSpPr>
        <p:spPr>
          <a:xfrm flipH="1">
            <a:off x="169658" y="5424516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8882FB1-0B0D-35FF-043F-1B417056B131}"/>
              </a:ext>
            </a:extLst>
          </p:cNvPr>
          <p:cNvSpPr/>
          <p:nvPr/>
        </p:nvSpPr>
        <p:spPr>
          <a:xfrm>
            <a:off x="-4118499" y="7030647"/>
            <a:ext cx="4118500" cy="1281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Pizza Category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B8DDA-DC98-5533-5531-D5B97538ACB4}"/>
              </a:ext>
            </a:extLst>
          </p:cNvPr>
          <p:cNvSpPr txBox="1"/>
          <p:nvPr/>
        </p:nvSpPr>
        <p:spPr>
          <a:xfrm>
            <a:off x="1417607" y="5542412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category pizza yang paling </a:t>
            </a:r>
            <a:r>
              <a:rPr lang="en-US" dirty="0" err="1"/>
              <a:t>laku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target </a:t>
            </a:r>
            <a:r>
              <a:rPr lang="en-US" dirty="0" err="1"/>
              <a:t>pemasaran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D4B84C-0AF2-7120-C801-78799C3F5B2B}"/>
              </a:ext>
            </a:extLst>
          </p:cNvPr>
          <p:cNvSpPr txBox="1"/>
          <p:nvPr/>
        </p:nvSpPr>
        <p:spPr>
          <a:xfrm>
            <a:off x="6096000" y="5565409"/>
            <a:ext cx="4678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Pizza Category </a:t>
            </a:r>
            <a:r>
              <a:rPr lang="en-US" b="1" dirty="0" err="1"/>
              <a:t>laku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top 3 avg.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terbanyak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, Pizza Category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laku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bottom 3 avg.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tersedikit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D8B251-8C01-F8DA-FA21-AF2EC7B26A36}"/>
              </a:ext>
            </a:extLst>
          </p:cNvPr>
          <p:cNvSpPr/>
          <p:nvPr/>
        </p:nvSpPr>
        <p:spPr>
          <a:xfrm>
            <a:off x="-4755629" y="5511014"/>
            <a:ext cx="5411042" cy="1281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Change to Product Bundling (Yang </a:t>
            </a:r>
            <a:r>
              <a:rPr lang="en-US" b="1" dirty="0" err="1">
                <a:solidFill>
                  <a:schemeClr val="bg1"/>
                </a:solidFill>
              </a:rPr>
              <a:t>laku</a:t>
            </a:r>
            <a:r>
              <a:rPr lang="en-US" b="1" dirty="0">
                <a:solidFill>
                  <a:schemeClr val="bg1"/>
                </a:solidFill>
              </a:rPr>
              <a:t> vs </a:t>
            </a:r>
            <a:r>
              <a:rPr lang="en-US" b="1" dirty="0" err="1">
                <a:solidFill>
                  <a:schemeClr val="bg1"/>
                </a:solidFill>
              </a:rPr>
              <a:t>Tidak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laku</a:t>
            </a:r>
            <a:r>
              <a:rPr lang="en-US" b="1" dirty="0">
                <a:solidFill>
                  <a:schemeClr val="bg1"/>
                </a:solidFill>
              </a:rPr>
              <a:t> based on </a:t>
            </a:r>
            <a:r>
              <a:rPr lang="en-US" b="1" dirty="0" err="1">
                <a:solidFill>
                  <a:schemeClr val="bg1"/>
                </a:solidFill>
              </a:rPr>
              <a:t>jumlah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penjualan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014B8E-4FDD-55F0-47DE-FC53CCF2CA4F}"/>
              </a:ext>
            </a:extLst>
          </p:cNvPr>
          <p:cNvSpPr txBox="1"/>
          <p:nvPr/>
        </p:nvSpPr>
        <p:spPr>
          <a:xfrm>
            <a:off x="11343191" y="5622127"/>
            <a:ext cx="898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Bundling </a:t>
            </a:r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r>
              <a:rPr lang="en-US" b="1" dirty="0" err="1"/>
              <a:t>Laku</a:t>
            </a:r>
            <a:r>
              <a:rPr lang="en-US" b="1" dirty="0"/>
              <a:t> (Pizza Chicken) vs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Laku</a:t>
            </a:r>
            <a:r>
              <a:rPr lang="en-US" b="1" dirty="0"/>
              <a:t> (Pizza </a:t>
            </a:r>
            <a:r>
              <a:rPr lang="en-US" b="1" dirty="0" err="1"/>
              <a:t>Keju</a:t>
            </a:r>
            <a:r>
              <a:rPr lang="en-US" b="1" dirty="0"/>
              <a:t>): </a:t>
            </a:r>
            <a:br>
              <a:rPr lang="en-US" b="1" dirty="0"/>
            </a:br>
            <a:r>
              <a:rPr lang="en-US" b="1" dirty="0"/>
              <a:t>Avg. </a:t>
            </a:r>
            <a:r>
              <a:rPr lang="en-US" b="1" dirty="0" err="1"/>
              <a:t>Penjualan</a:t>
            </a:r>
            <a:r>
              <a:rPr lang="en-US" b="1" dirty="0"/>
              <a:t> Pizza Chicken + Avg. </a:t>
            </a:r>
            <a:r>
              <a:rPr lang="en-US" b="1" dirty="0" err="1"/>
              <a:t>Penjualan</a:t>
            </a:r>
            <a:r>
              <a:rPr lang="en-US" b="1" dirty="0"/>
              <a:t> Pizza </a:t>
            </a:r>
            <a:r>
              <a:rPr lang="en-US" b="1" dirty="0" err="1"/>
              <a:t>Keju</a:t>
            </a:r>
            <a:r>
              <a:rPr lang="en-US" b="1" dirty="0"/>
              <a:t> = 500 + 25 = </a:t>
            </a:r>
            <a:r>
              <a:rPr lang="en-US" b="1" dirty="0" err="1"/>
              <a:t>Penjualan</a:t>
            </a:r>
            <a:r>
              <a:rPr lang="en-US" b="1" dirty="0"/>
              <a:t> 525.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FFAC67-02FC-8357-0D2E-C444B859E419}"/>
              </a:ext>
            </a:extLst>
          </p:cNvPr>
          <p:cNvSpPr txBox="1"/>
          <p:nvPr/>
        </p:nvSpPr>
        <p:spPr>
          <a:xfrm>
            <a:off x="1211607" y="7303228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best category,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0629CB-CB7F-42EF-2700-7D5583DB9AF2}"/>
              </a:ext>
            </a:extLst>
          </p:cNvPr>
          <p:cNvSpPr txBox="1"/>
          <p:nvPr/>
        </p:nvSpPr>
        <p:spPr>
          <a:xfrm>
            <a:off x="5381556" y="7303228"/>
            <a:ext cx="262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Category Pizza</a:t>
            </a:r>
          </a:p>
          <a:p>
            <a:r>
              <a:rPr lang="en-US" dirty="0"/>
              <a:t>-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5F8ED5-CFB7-855D-9455-8438054D5678}"/>
              </a:ext>
            </a:extLst>
          </p:cNvPr>
          <p:cNvSpPr txBox="1"/>
          <p:nvPr/>
        </p:nvSpPr>
        <p:spPr>
          <a:xfrm>
            <a:off x="8043665" y="7104830"/>
            <a:ext cx="732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category </a:t>
            </a:r>
            <a:r>
              <a:rPr lang="en-US" b="1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Category Chicken – 50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Category Meat – 30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Category </a:t>
            </a:r>
            <a:r>
              <a:rPr lang="en-US" dirty="0" err="1"/>
              <a:t>Keju</a:t>
            </a:r>
            <a:r>
              <a:rPr lang="en-US" dirty="0"/>
              <a:t>– 25 </a:t>
            </a:r>
            <a:r>
              <a:rPr lang="en-US" dirty="0" err="1"/>
              <a:t>transaksi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F2B2F45-69DD-0B08-0BA1-DE83A45CBFC9}"/>
              </a:ext>
            </a:extLst>
          </p:cNvPr>
          <p:cNvCxnSpPr>
            <a:cxnSpLocks/>
          </p:cNvCxnSpPr>
          <p:nvPr/>
        </p:nvCxnSpPr>
        <p:spPr>
          <a:xfrm flipH="1">
            <a:off x="457361" y="7049054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7FD5A36-A1E6-92F4-2AE3-DA8DA60790B2}"/>
              </a:ext>
            </a:extLst>
          </p:cNvPr>
          <p:cNvSpPr/>
          <p:nvPr/>
        </p:nvSpPr>
        <p:spPr>
          <a:xfrm>
            <a:off x="-7754991" y="12531142"/>
            <a:ext cx="2696608" cy="1281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Menjaga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kesetiaan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pelanggan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73636B-4C9C-8BB8-D7CA-62BCC32299E4}"/>
              </a:ext>
            </a:extLst>
          </p:cNvPr>
          <p:cNvSpPr txBox="1"/>
          <p:nvPr/>
        </p:nvSpPr>
        <p:spPr>
          <a:xfrm>
            <a:off x="1202153" y="8836331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best </a:t>
            </a:r>
            <a:r>
              <a:rPr lang="en-US" dirty="0" err="1"/>
              <a:t>ukuran</a:t>
            </a:r>
            <a:r>
              <a:rPr lang="en-US" dirty="0"/>
              <a:t> pizza,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DEDFCC-DEFF-F303-5FD8-ECC71E0FDD23}"/>
              </a:ext>
            </a:extLst>
          </p:cNvPr>
          <p:cNvSpPr txBox="1"/>
          <p:nvPr/>
        </p:nvSpPr>
        <p:spPr>
          <a:xfrm>
            <a:off x="5372102" y="8836331"/>
            <a:ext cx="262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Ukuan</a:t>
            </a:r>
            <a:r>
              <a:rPr lang="en-US" dirty="0"/>
              <a:t> Pizza</a:t>
            </a:r>
          </a:p>
          <a:p>
            <a:r>
              <a:rPr lang="en-US" dirty="0"/>
              <a:t>-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ABBB1C-EE2D-AEBA-2476-453D237E1736}"/>
              </a:ext>
            </a:extLst>
          </p:cNvPr>
          <p:cNvSpPr txBox="1"/>
          <p:nvPr/>
        </p:nvSpPr>
        <p:spPr>
          <a:xfrm>
            <a:off x="8034211" y="8637933"/>
            <a:ext cx="732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Category L – 400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Category M– 300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Category XL – 135 </a:t>
            </a:r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E9780-DA29-4763-FAF3-E5EDCC60E09E}"/>
              </a:ext>
            </a:extLst>
          </p:cNvPr>
          <p:cNvSpPr txBox="1"/>
          <p:nvPr/>
        </p:nvSpPr>
        <p:spPr>
          <a:xfrm>
            <a:off x="1052312" y="10369434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best ingredient pizza,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7B9A03-3BBA-6E40-0230-CE08A9676C43}"/>
              </a:ext>
            </a:extLst>
          </p:cNvPr>
          <p:cNvSpPr txBox="1"/>
          <p:nvPr/>
        </p:nvSpPr>
        <p:spPr>
          <a:xfrm>
            <a:off x="5222261" y="10369434"/>
            <a:ext cx="262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Ingredient Pizza</a:t>
            </a:r>
          </a:p>
          <a:p>
            <a:r>
              <a:rPr lang="en-US" dirty="0"/>
              <a:t>-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8380C9-F059-1ABE-8621-02C989CC9C85}"/>
              </a:ext>
            </a:extLst>
          </p:cNvPr>
          <p:cNvSpPr txBox="1"/>
          <p:nvPr/>
        </p:nvSpPr>
        <p:spPr>
          <a:xfrm>
            <a:off x="7884370" y="10171036"/>
            <a:ext cx="732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include ingredient </a:t>
            </a:r>
            <a:r>
              <a:rPr lang="en-US" dirty="0" err="1"/>
              <a:t>sayuran</a:t>
            </a:r>
            <a:endParaRPr lang="en-US" dirty="0"/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include ingredient </a:t>
            </a:r>
            <a:r>
              <a:rPr lang="en-US" dirty="0" err="1"/>
              <a:t>keju</a:t>
            </a:r>
            <a:endParaRPr lang="en-US" dirty="0"/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include ingredient ikan</a:t>
            </a:r>
          </a:p>
        </p:txBody>
      </p:sp>
    </p:spTree>
    <p:extLst>
      <p:ext uri="{BB962C8B-B14F-4D97-AF65-F5344CB8AC3E}">
        <p14:creationId xmlns:p14="http://schemas.microsoft.com/office/powerpoint/2010/main" val="363197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538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Rayhan Narawangsa</cp:lastModifiedBy>
  <cp:revision>11</cp:revision>
  <dcterms:created xsi:type="dcterms:W3CDTF">2024-02-22T12:34:56Z</dcterms:created>
  <dcterms:modified xsi:type="dcterms:W3CDTF">2024-03-04T07:51:32Z</dcterms:modified>
</cp:coreProperties>
</file>