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270002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21" d="100"/>
          <a:sy n="21" d="100"/>
        </p:scale>
        <p:origin x="1360" y="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5025" y="1496484"/>
            <a:ext cx="2025015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4802717"/>
            <a:ext cx="2025015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0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2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18" y="486834"/>
            <a:ext cx="582191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4" y="486834"/>
            <a:ext cx="17128252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1" y="2279652"/>
            <a:ext cx="23287673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1" y="6119285"/>
            <a:ext cx="23287673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2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2434167"/>
            <a:ext cx="1147508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2434167"/>
            <a:ext cx="11475085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2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486834"/>
            <a:ext cx="23287673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2" y="2241551"/>
            <a:ext cx="114223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2" y="3340100"/>
            <a:ext cx="114223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1" y="2241551"/>
            <a:ext cx="1147860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1" y="3340100"/>
            <a:ext cx="1147860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6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4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609600"/>
            <a:ext cx="87082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1316567"/>
            <a:ext cx="13668851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2743200"/>
            <a:ext cx="87082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8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609600"/>
            <a:ext cx="870826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1316567"/>
            <a:ext cx="13668851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2743200"/>
            <a:ext cx="870826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7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486834"/>
            <a:ext cx="23287673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2434167"/>
            <a:ext cx="23287673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8475134"/>
            <a:ext cx="60750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8475134"/>
            <a:ext cx="9112568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8475134"/>
            <a:ext cx="607504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6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411742" y="325732"/>
            <a:ext cx="292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Understanding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1742" y="1940651"/>
            <a:ext cx="3389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2. Defining 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1739" y="3047238"/>
            <a:ext cx="2306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Making Issue Tree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602242" y="812497"/>
            <a:ext cx="50929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39" indent="-285739">
              <a:buFontTx/>
              <a:buChar char="-"/>
            </a:pP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penjualan</a:t>
            </a:r>
            <a:r>
              <a:rPr lang="en-US" sz="2000" dirty="0"/>
              <a:t> pizza</a:t>
            </a:r>
          </a:p>
          <a:p>
            <a:pPr marL="285739" indent="-285739">
              <a:buFontTx/>
              <a:buChar char="-"/>
            </a:pPr>
            <a:r>
              <a:rPr lang="en-US" sz="2000" dirty="0" err="1"/>
              <a:t>Tipe</a:t>
            </a:r>
            <a:r>
              <a:rPr lang="en-US" sz="2000" dirty="0"/>
              <a:t> pizza (</a:t>
            </a:r>
            <a:r>
              <a:rPr lang="en-US" sz="2000" dirty="0" err="1"/>
              <a:t>Nama</a:t>
            </a:r>
            <a:r>
              <a:rPr lang="en-US" sz="2000" dirty="0"/>
              <a:t> pizza, category, ingredient)</a:t>
            </a:r>
          </a:p>
          <a:p>
            <a:pPr marL="285739" indent="-285739">
              <a:buFontTx/>
              <a:buChar char="-"/>
            </a:pPr>
            <a:r>
              <a:rPr lang="en-US" sz="2000" dirty="0" err="1"/>
              <a:t>Harga</a:t>
            </a:r>
            <a:r>
              <a:rPr lang="en-US" sz="2000" dirty="0"/>
              <a:t> pizza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681078" y="812497"/>
            <a:ext cx="4572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39" indent="-285739">
              <a:buFontTx/>
              <a:buChar char="-"/>
            </a:pPr>
            <a:r>
              <a:rPr lang="en-US" sz="2000" dirty="0" err="1"/>
              <a:t>Ukuran</a:t>
            </a:r>
            <a:r>
              <a:rPr lang="en-US" sz="2000" dirty="0"/>
              <a:t> pizza</a:t>
            </a:r>
          </a:p>
          <a:p>
            <a:pPr marL="285739" indent="-285739">
              <a:buFontTx/>
              <a:buChar char="-"/>
            </a:pPr>
            <a:r>
              <a:rPr lang="en-US" sz="2000" dirty="0"/>
              <a:t>Date and Time purchase/</a:t>
            </a:r>
            <a:r>
              <a:rPr lang="en-US" sz="2000" dirty="0" err="1"/>
              <a:t>pembelian</a:t>
            </a:r>
            <a:endParaRPr lang="en-US" sz="2000" dirty="0"/>
          </a:p>
          <a:p>
            <a:pPr marL="285739" indent="-285739">
              <a:buFontTx/>
              <a:buChar char="-"/>
            </a:pPr>
            <a:r>
              <a:rPr lang="en-US" sz="2000" dirty="0"/>
              <a:t>Order details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602242" y="2443783"/>
            <a:ext cx="94522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caranya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revenue product, 5%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1 </a:t>
            </a:r>
            <a:r>
              <a:rPr lang="en-US" sz="2000" dirty="0" err="1"/>
              <a:t>Quartal</a:t>
            </a:r>
            <a:r>
              <a:rPr lang="en-US" sz="2000" dirty="0"/>
              <a:t> </a:t>
            </a:r>
            <a:r>
              <a:rPr lang="en-US" sz="2000" dirty="0" err="1"/>
              <a:t>kedepan</a:t>
            </a:r>
            <a:r>
              <a:rPr lang="en-US" sz="2000" dirty="0"/>
              <a:t>.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85318" y="4832532"/>
            <a:ext cx="26304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caranya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revenue product, 5%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1 </a:t>
            </a:r>
            <a:r>
              <a:rPr lang="en-US" sz="2000" dirty="0" err="1"/>
              <a:t>Quartal</a:t>
            </a:r>
            <a:r>
              <a:rPr lang="en-US" sz="2000" dirty="0"/>
              <a:t> </a:t>
            </a:r>
            <a:r>
              <a:rPr lang="en-US" sz="2000" dirty="0" err="1"/>
              <a:t>kedepan</a:t>
            </a:r>
            <a:r>
              <a:rPr lang="en-US" sz="2000" dirty="0"/>
              <a:t>. 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919829" y="4243605"/>
            <a:ext cx="2761246" cy="75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0" name="Rectangle 49"/>
          <p:cNvSpPr/>
          <p:nvPr/>
        </p:nvSpPr>
        <p:spPr>
          <a:xfrm>
            <a:off x="10919831" y="6688992"/>
            <a:ext cx="2761247" cy="1153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1" name="Rectangle 50"/>
          <p:cNvSpPr/>
          <p:nvPr/>
        </p:nvSpPr>
        <p:spPr>
          <a:xfrm>
            <a:off x="14444078" y="4790859"/>
            <a:ext cx="5009148" cy="75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2" name="Rectangle 51"/>
          <p:cNvSpPr/>
          <p:nvPr/>
        </p:nvSpPr>
        <p:spPr>
          <a:xfrm>
            <a:off x="14444078" y="3460205"/>
            <a:ext cx="5009148" cy="75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sp>
        <p:nvSpPr>
          <p:cNvPr id="54" name="Rectangle 53"/>
          <p:cNvSpPr/>
          <p:nvPr/>
        </p:nvSpPr>
        <p:spPr>
          <a:xfrm>
            <a:off x="14444082" y="5754593"/>
            <a:ext cx="5009147" cy="757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0156826" y="4890205"/>
            <a:ext cx="571500" cy="38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0045614" y="6480665"/>
            <a:ext cx="682712" cy="55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13815931" y="4128181"/>
            <a:ext cx="571500" cy="38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3815931" y="4628773"/>
            <a:ext cx="571500" cy="646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13794873" y="7381002"/>
            <a:ext cx="613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3809184" y="6212439"/>
            <a:ext cx="492272" cy="1168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033629" y="4244208"/>
            <a:ext cx="276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Capitalize best selling product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4590808" y="5948381"/>
            <a:ext cx="4405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best time and worst time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1100868" y="6739124"/>
            <a:ext cx="2306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Improve Operational Efficiency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3785069" y="7381005"/>
            <a:ext cx="602365" cy="116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/>
          <p:cNvGrpSpPr/>
          <p:nvPr/>
        </p:nvGrpSpPr>
        <p:grpSpPr>
          <a:xfrm>
            <a:off x="14484692" y="6894026"/>
            <a:ext cx="4968534" cy="1962669"/>
            <a:chOff x="6782803" y="6775288"/>
            <a:chExt cx="2463960" cy="1914156"/>
          </a:xfrm>
        </p:grpSpPr>
        <p:sp>
          <p:nvSpPr>
            <p:cNvPr id="53" name="Rectangle 52"/>
            <p:cNvSpPr/>
            <p:nvPr/>
          </p:nvSpPr>
          <p:spPr>
            <a:xfrm>
              <a:off x="6782803" y="6775288"/>
              <a:ext cx="2463960" cy="7386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855348" y="6981622"/>
              <a:ext cx="2003799" cy="390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Best targeted customer</a:t>
              </a: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6782803" y="7950780"/>
              <a:ext cx="2463960" cy="738664"/>
              <a:chOff x="6669006" y="7965004"/>
              <a:chExt cx="2463960" cy="738664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6669006" y="7965004"/>
                <a:ext cx="2463960" cy="73866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759401" y="8139225"/>
                <a:ext cx="2003799" cy="390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Meningkatkan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Layanan</a:t>
                </a:r>
                <a:endParaRPr lang="en-US" sz="2000" dirty="0"/>
              </a:p>
            </p:txBody>
          </p:sp>
        </p:grpSp>
      </p:grpSp>
      <p:sp>
        <p:nvSpPr>
          <p:cNvPr id="78" name="TextBox 77"/>
          <p:cNvSpPr txBox="1"/>
          <p:nvPr/>
        </p:nvSpPr>
        <p:spPr>
          <a:xfrm>
            <a:off x="14530392" y="3494054"/>
            <a:ext cx="488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best – revenue pizza category and size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4625138" y="4832532"/>
            <a:ext cx="4580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 best bundling combination between best and worst selling product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958012" y="4739760"/>
            <a:ext cx="3085019" cy="18700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178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B737E-7F2F-7812-7858-4D8578707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6956707" y="-60960"/>
            <a:ext cx="37263180" cy="9509760"/>
            <a:chOff x="-6956707" y="30480"/>
            <a:chExt cx="37263180" cy="9132264"/>
          </a:xfrm>
        </p:grpSpPr>
        <p:sp>
          <p:nvSpPr>
            <p:cNvPr id="4" name="Rectangle 3"/>
            <p:cNvSpPr/>
            <p:nvPr/>
          </p:nvSpPr>
          <p:spPr>
            <a:xfrm>
              <a:off x="-6956707" y="30480"/>
              <a:ext cx="37263180" cy="9132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-6804307" y="346964"/>
              <a:ext cx="37110780" cy="8426601"/>
              <a:chOff x="632813" y="316484"/>
              <a:chExt cx="37110780" cy="842660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5CA83B-F526-6F49-7939-8C4445E42073}"/>
                  </a:ext>
                </a:extLst>
              </p:cNvPr>
              <p:cNvSpPr txBox="1"/>
              <p:nvPr/>
            </p:nvSpPr>
            <p:spPr>
              <a:xfrm>
                <a:off x="34515254" y="4871870"/>
                <a:ext cx="32283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Paket</a:t>
                </a:r>
                <a:r>
                  <a:rPr lang="en-US" dirty="0"/>
                  <a:t> </a:t>
                </a:r>
                <a:r>
                  <a:rPr lang="en-US" dirty="0" err="1"/>
                  <a:t>Hemat</a:t>
                </a:r>
                <a:r>
                  <a:rPr lang="en-US" dirty="0"/>
                  <a:t>: </a:t>
                </a:r>
                <a:r>
                  <a:rPr lang="en-US" dirty="0" err="1"/>
                  <a:t>Ukuran</a:t>
                </a:r>
                <a:r>
                  <a:rPr lang="en-US" dirty="0"/>
                  <a:t> M dan L</a:t>
                </a:r>
              </a:p>
              <a:p>
                <a:endParaRPr lang="en-US" dirty="0"/>
              </a:p>
              <a:p>
                <a:r>
                  <a:rPr lang="en-US" smtClean="0"/>
                  <a:t>Metrics</a:t>
                </a:r>
                <a:r>
                  <a:rPr lang="en-US" dirty="0"/>
                  <a:t>: </a:t>
                </a:r>
                <a:r>
                  <a:rPr lang="en-US" sz="1800" dirty="0"/>
                  <a:t>Avg. Revenue from </a:t>
                </a:r>
                <a:r>
                  <a:rPr lang="en-US" sz="1800" dirty="0" err="1"/>
                  <a:t>Paket</a:t>
                </a:r>
                <a:r>
                  <a:rPr lang="en-US" sz="1800" dirty="0"/>
                  <a:t> </a:t>
                </a:r>
                <a:r>
                  <a:rPr lang="en-US" sz="1800" dirty="0" err="1"/>
                  <a:t>Hemat</a:t>
                </a:r>
                <a:r>
                  <a:rPr lang="en-US" sz="1800" dirty="0"/>
                  <a:t> / Month = 7%</a:t>
                </a:r>
                <a:endParaRPr lang="en-ID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31DBB6-5DF5-6979-EA35-DCED05E0A2F3}"/>
                  </a:ext>
                </a:extLst>
              </p:cNvPr>
              <p:cNvSpPr txBox="1"/>
              <p:nvPr/>
            </p:nvSpPr>
            <p:spPr>
              <a:xfrm>
                <a:off x="23178216" y="1319571"/>
                <a:ext cx="976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Metrics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884F50-B52A-6BD9-9CF1-05D04283BCA5}"/>
                  </a:ext>
                </a:extLst>
              </p:cNvPr>
              <p:cNvSpPr txBox="1"/>
              <p:nvPr/>
            </p:nvSpPr>
            <p:spPr>
              <a:xfrm>
                <a:off x="15413484" y="1279251"/>
                <a:ext cx="14750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/>
                  <a:t>Hyphothesis</a:t>
                </a:r>
                <a:endParaRPr lang="en-US" sz="2000" dirty="0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03F3F3D-B91C-329D-6CD2-159F9C70C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2813" y="316484"/>
                <a:ext cx="13134944" cy="842660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2A0046-6B9F-0247-158F-16BBDC06C13C}"/>
                  </a:ext>
                </a:extLst>
              </p:cNvPr>
              <p:cNvSpPr txBox="1"/>
              <p:nvPr/>
            </p:nvSpPr>
            <p:spPr>
              <a:xfrm>
                <a:off x="13767758" y="3226279"/>
                <a:ext cx="66768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memfokuskan</a:t>
                </a:r>
                <a:r>
                  <a:rPr lang="en-US" sz="2400" dirty="0"/>
                  <a:t> strategi </a:t>
                </a:r>
                <a:r>
                  <a:rPr lang="en-US" sz="2400" dirty="0" err="1"/>
                  <a:t>pemasaran</a:t>
                </a:r>
                <a:r>
                  <a:rPr lang="en-US" sz="2400" dirty="0"/>
                  <a:t> pada best selling product,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 revenue </a:t>
                </a:r>
                <a:r>
                  <a:rPr lang="en-US" sz="2400" dirty="0" err="1"/>
                  <a:t>akan</a:t>
                </a:r>
                <a:r>
                  <a:rPr lang="en-US" sz="2400" dirty="0"/>
                  <a:t> naik </a:t>
                </a:r>
                <a:r>
                  <a:rPr lang="en-US" sz="2400" dirty="0" err="1"/>
                  <a:t>sebanyak</a:t>
                </a:r>
                <a:r>
                  <a:rPr lang="en-US" sz="2400" dirty="0"/>
                  <a:t> 5%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1 Quartal </a:t>
                </a:r>
                <a:r>
                  <a:rPr lang="en-US" sz="2400" dirty="0" err="1"/>
                  <a:t>kedepan</a:t>
                </a:r>
                <a:r>
                  <a:rPr lang="en-US" sz="2400" dirty="0"/>
                  <a:t>.</a:t>
                </a:r>
                <a:endParaRPr lang="en-ID" sz="2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4C374-E7C9-7F9D-8E80-868A4730A617}"/>
                  </a:ext>
                </a:extLst>
              </p:cNvPr>
              <p:cNvSpPr txBox="1"/>
              <p:nvPr/>
            </p:nvSpPr>
            <p:spPr>
              <a:xfrm>
                <a:off x="21219717" y="2960125"/>
                <a:ext cx="263191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smtClean="0"/>
                  <a:t>- </a:t>
                </a:r>
                <a:r>
                  <a:rPr lang="en-US" sz="2200" dirty="0"/>
                  <a:t>Harga Pizza</a:t>
                </a:r>
              </a:p>
              <a:p>
                <a:r>
                  <a:rPr lang="en-US" sz="2200" dirty="0"/>
                  <a:t>- Pizza ID</a:t>
                </a:r>
              </a:p>
              <a:p>
                <a:r>
                  <a:rPr lang="en-US" sz="2200" dirty="0"/>
                  <a:t>- Pizza category</a:t>
                </a:r>
              </a:p>
              <a:p>
                <a:r>
                  <a:rPr lang="en-US" sz="2200" dirty="0"/>
                  <a:t>- </a:t>
                </a:r>
                <a:r>
                  <a:rPr lang="en-US" sz="2200" dirty="0" err="1"/>
                  <a:t>Ukuran</a:t>
                </a:r>
                <a:r>
                  <a:rPr lang="en-US" sz="2200" dirty="0"/>
                  <a:t> Pizza</a:t>
                </a:r>
                <a:endParaRPr lang="en-ID" sz="2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68FE86-122C-5C32-B807-1DB4D6EC944C}"/>
                  </a:ext>
                </a:extLst>
              </p:cNvPr>
              <p:cNvSpPr txBox="1"/>
              <p:nvPr/>
            </p:nvSpPr>
            <p:spPr>
              <a:xfrm>
                <a:off x="25552932" y="2943968"/>
                <a:ext cx="715324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Avg. Revenue from Pizza Category / Month. – 6%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Avg. Revenue from Pizza Size / Month. - 7%</a:t>
                </a:r>
                <a:endParaRPr lang="en-ID" sz="2200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684D7E4-9BDA-762A-0EB8-21D7AF361272}"/>
                  </a:ext>
                </a:extLst>
              </p:cNvPr>
              <p:cNvCxnSpPr/>
              <p:nvPr/>
            </p:nvCxnSpPr>
            <p:spPr>
              <a:xfrm>
                <a:off x="20739370" y="1844888"/>
                <a:ext cx="0" cy="53730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317289-02A9-2107-5980-EDC137B2AC07}"/>
                  </a:ext>
                </a:extLst>
              </p:cNvPr>
              <p:cNvSpPr txBox="1"/>
              <p:nvPr/>
            </p:nvSpPr>
            <p:spPr>
              <a:xfrm>
                <a:off x="13767757" y="4964412"/>
                <a:ext cx="66768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melakukan</a:t>
                </a:r>
                <a:r>
                  <a:rPr lang="en-US" sz="2400" dirty="0"/>
                  <a:t> strategi bundling, </a:t>
                </a:r>
                <a:r>
                  <a:rPr lang="en-US" sz="2400" dirty="0" err="1"/>
                  <a:t>maka</a:t>
                </a:r>
                <a:r>
                  <a:rPr lang="en-US" sz="2400" dirty="0"/>
                  <a:t> revenue overall </a:t>
                </a:r>
                <a:r>
                  <a:rPr lang="en-US" sz="2400" dirty="0" err="1"/>
                  <a:t>kita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bisa</a:t>
                </a:r>
                <a:r>
                  <a:rPr lang="en-US" sz="2400" dirty="0"/>
                  <a:t> naik 5% </a:t>
                </a:r>
                <a:r>
                  <a:rPr lang="en-US" sz="2400" dirty="0" err="1"/>
                  <a:t>dalam</a:t>
                </a:r>
                <a:r>
                  <a:rPr lang="en-US" sz="2400" dirty="0"/>
                  <a:t> 1 </a:t>
                </a:r>
                <a:r>
                  <a:rPr lang="en-US" sz="2400" dirty="0" err="1"/>
                  <a:t>Qurtal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kedepan</a:t>
                </a:r>
                <a:r>
                  <a:rPr lang="en-US" sz="2400" dirty="0"/>
                  <a:t>. </a:t>
                </a:r>
                <a:endParaRPr lang="en-ID" sz="24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1AE8AB-D97F-BDF8-1270-44717AD749AB}"/>
                  </a:ext>
                </a:extLst>
              </p:cNvPr>
              <p:cNvSpPr txBox="1"/>
              <p:nvPr/>
            </p:nvSpPr>
            <p:spPr>
              <a:xfrm>
                <a:off x="21219717" y="4861768"/>
                <a:ext cx="455568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- Harga Pizza</a:t>
                </a:r>
              </a:p>
              <a:p>
                <a:r>
                  <a:rPr lang="en-US" sz="2200" dirty="0"/>
                  <a:t>- Pizza ID</a:t>
                </a:r>
              </a:p>
              <a:p>
                <a:r>
                  <a:rPr lang="en-US" sz="2200" dirty="0"/>
                  <a:t>- Pizza Category</a:t>
                </a:r>
              </a:p>
              <a:p>
                <a:r>
                  <a:rPr lang="en-US" sz="2200" dirty="0"/>
                  <a:t>- </a:t>
                </a:r>
                <a:r>
                  <a:rPr lang="en-US" sz="2200" dirty="0" err="1"/>
                  <a:t>Ukuran</a:t>
                </a:r>
                <a:r>
                  <a:rPr lang="en-US" sz="2200" dirty="0"/>
                  <a:t> Pizza</a:t>
                </a:r>
              </a:p>
              <a:p>
                <a:r>
                  <a:rPr lang="en-US" sz="2200" dirty="0"/>
                  <a:t>- Tagging best/worst selling product</a:t>
                </a:r>
                <a:endParaRPr lang="en-ID" sz="2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85345B-4039-9779-E4C4-2B39C7C295C4}"/>
                  </a:ext>
                </a:extLst>
              </p:cNvPr>
              <p:cNvSpPr txBox="1"/>
              <p:nvPr/>
            </p:nvSpPr>
            <p:spPr>
              <a:xfrm>
                <a:off x="25423588" y="4861768"/>
                <a:ext cx="292668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Total order per </a:t>
                </a:r>
                <a:r>
                  <a:rPr lang="en-US" sz="2200"/>
                  <a:t>pizza </a:t>
                </a:r>
                <a:r>
                  <a:rPr lang="en-US" sz="2200" smtClean="0"/>
                  <a:t>per Bulan:</a:t>
                </a:r>
                <a:endParaRPr lang="en-ID" sz="2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432CAE-9988-20BD-841D-9F17303A7EE3}"/>
                  </a:ext>
                </a:extLst>
              </p:cNvPr>
              <p:cNvSpPr txBox="1"/>
              <p:nvPr/>
            </p:nvSpPr>
            <p:spPr>
              <a:xfrm>
                <a:off x="28518524" y="4845377"/>
                <a:ext cx="312341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Level </a:t>
                </a:r>
                <a:r>
                  <a:rPr lang="en-US" sz="2200" dirty="0" err="1"/>
                  <a:t>Ukuran</a:t>
                </a:r>
                <a:endParaRPr lang="en-US" sz="2200" dirty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Level Category</a:t>
                </a:r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Level Pizza Type ID</a:t>
                </a:r>
                <a:endParaRPr lang="en-ID" sz="2200" dirty="0"/>
              </a:p>
              <a:p>
                <a:pPr marL="342900" indent="-342900">
                  <a:buFont typeface="Courier New" panose="02070309020205020404" pitchFamily="49" charset="0"/>
                  <a:buChar char="o"/>
                </a:pPr>
                <a:endParaRPr lang="en-ID" sz="2200" dirty="0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F784B51C-551A-1F87-66FC-5ACBB7601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41943" y="4946711"/>
                <a:ext cx="2399122" cy="1510558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98488B0-2B11-FAE7-E37D-9E73048F7434}"/>
                  </a:ext>
                </a:extLst>
              </p:cNvPr>
              <p:cNvSpPr txBox="1"/>
              <p:nvPr/>
            </p:nvSpPr>
            <p:spPr>
              <a:xfrm>
                <a:off x="13736207" y="7172153"/>
                <a:ext cx="4123776" cy="477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09 – 15 , 15 – 18, 18 - 21</a:t>
                </a:r>
                <a:endParaRPr lang="en-ID" sz="2400" dirty="0"/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13736207" y="4745229"/>
                <a:ext cx="21172358" cy="1927412"/>
                <a:chOff x="13736207" y="4745229"/>
                <a:chExt cx="12640139" cy="1927412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3B8D5E8-42AE-C7E0-27EC-18D94870CB30}"/>
                    </a:ext>
                  </a:extLst>
                </p:cNvPr>
                <p:cNvCxnSpPr/>
                <p:nvPr/>
              </p:nvCxnSpPr>
              <p:spPr>
                <a:xfrm>
                  <a:off x="13736207" y="4745229"/>
                  <a:ext cx="1260858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3B8D5E8-42AE-C7E0-27EC-18D94870CB30}"/>
                    </a:ext>
                  </a:extLst>
                </p:cNvPr>
                <p:cNvCxnSpPr/>
                <p:nvPr/>
              </p:nvCxnSpPr>
              <p:spPr>
                <a:xfrm>
                  <a:off x="13767757" y="6672641"/>
                  <a:ext cx="12608589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56976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3647</TotalTime>
  <Words>242</Words>
  <Application>Microsoft Office PowerPoint</Application>
  <PresentationFormat>Custom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Muhammad Rayhan Nauval Narawangsa</cp:lastModifiedBy>
  <cp:revision>16</cp:revision>
  <dcterms:created xsi:type="dcterms:W3CDTF">2024-02-22T12:34:56Z</dcterms:created>
  <dcterms:modified xsi:type="dcterms:W3CDTF">2024-03-04T14:54:49Z</dcterms:modified>
</cp:coreProperties>
</file>