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4"/>
  </p:notesMasterIdLst>
  <p:handoutMasterIdLst>
    <p:handoutMasterId r:id="rId25"/>
  </p:handoutMasterIdLst>
  <p:sldIdLst>
    <p:sldId id="256" r:id="rId2"/>
    <p:sldId id="269" r:id="rId3"/>
    <p:sldId id="258" r:id="rId4"/>
    <p:sldId id="283" r:id="rId5"/>
    <p:sldId id="267" r:id="rId6"/>
    <p:sldId id="260" r:id="rId7"/>
    <p:sldId id="284" r:id="rId8"/>
    <p:sldId id="285" r:id="rId9"/>
    <p:sldId id="286" r:id="rId10"/>
    <p:sldId id="287" r:id="rId11"/>
    <p:sldId id="264" r:id="rId12"/>
    <p:sldId id="261" r:id="rId13"/>
    <p:sldId id="263" r:id="rId14"/>
    <p:sldId id="297" r:id="rId15"/>
    <p:sldId id="291" r:id="rId16"/>
    <p:sldId id="290" r:id="rId17"/>
    <p:sldId id="292" r:id="rId18"/>
    <p:sldId id="289" r:id="rId19"/>
    <p:sldId id="293" r:id="rId20"/>
    <p:sldId id="294" r:id="rId21"/>
    <p:sldId id="295" r:id="rId22"/>
    <p:sldId id="2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2838BEF-8BB2-4498-84A7-C5851F593DF1}"/>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265" autoAdjust="0"/>
    <p:restoredTop sz="94595" autoAdjust="0"/>
  </p:normalViewPr>
  <p:slideViewPr>
    <p:cSldViewPr snapToGrid="0">
      <p:cViewPr varScale="1">
        <p:scale>
          <a:sx n="88" d="100"/>
          <a:sy n="88" d="100"/>
        </p:scale>
        <p:origin x="474" y="66"/>
      </p:cViewPr>
      <p:guideLst/>
    </p:cSldViewPr>
  </p:slideViewPr>
  <p:outlineViewPr>
    <p:cViewPr>
      <p:scale>
        <a:sx n="33" d="100"/>
        <a:sy n="33" d="100"/>
      </p:scale>
      <p:origin x="0" y="-11940"/>
    </p:cViewPr>
  </p:outlineViewPr>
  <p:notesTextViewPr>
    <p:cViewPr>
      <p:scale>
        <a:sx n="3" d="2"/>
        <a:sy n="3" d="2"/>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12/5/2022</a:t>
            </a:fld>
            <a:endParaRPr lang="en-US" dirty="0"/>
          </a:p>
        </p:txBody>
      </p:sp>
      <p:sp>
        <p:nvSpPr>
          <p:cNvPr id="4" name="Footer Placeholder 3">
            <a:extLst>
              <a:ext uri="{FF2B5EF4-FFF2-40B4-BE49-F238E27FC236}">
                <a16:creationId xmlns=""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81107-E2F0-4FFB-BAD2-D68BB3595516}" type="datetimeFigureOut">
              <a:rPr lang="en-US" noProof="0" smtClean="0"/>
              <a:t>12/5/2022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18732-FA64-4F57-8EE6-57AA70E1F1E0}" type="slidenum">
              <a:rPr lang="en-US" noProof="0" smtClean="0"/>
              <a:t>‹#›</a:t>
            </a:fld>
            <a:endParaRPr lang="en-US" noProof="0" dirty="0"/>
          </a:p>
        </p:txBody>
      </p:sp>
    </p:spTree>
    <p:extLst>
      <p:ext uri="{BB962C8B-B14F-4D97-AF65-F5344CB8AC3E}">
        <p14:creationId xmlns:p14="http://schemas.microsoft.com/office/powerpoint/2010/main" val="35363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Large Image">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171E5E3D-6A1C-49BA-9E11-FC053AD81804}"/>
              </a:ext>
            </a:extLst>
          </p:cNvPr>
          <p:cNvSpPr>
            <a:spLocks noGrp="1"/>
          </p:cNvSpPr>
          <p:nvPr>
            <p:ph type="pic" sz="quarter" idx="13" hasCustomPrompt="1"/>
          </p:nvPr>
        </p:nvSpPr>
        <p:spPr>
          <a:xfrm>
            <a:off x="0" y="0"/>
            <a:ext cx="12192000" cy="6784058"/>
          </a:xfrm>
          <a:solidFill>
            <a:schemeClr val="bg1">
              <a:lumMod val="95000"/>
            </a:schemeClr>
          </a:solidFill>
        </p:spPr>
        <p:txBody>
          <a:bodyPr tIns="1116000" rIns="0" anchor="t"/>
          <a:lstStyle>
            <a:lvl1pPr marL="0" indent="0" algn="ctr">
              <a:buNone/>
              <a:defRPr/>
            </a:lvl1pPr>
          </a:lstStyle>
          <a:p>
            <a:r>
              <a:rPr lang="en-US" noProof="0" dirty="0"/>
              <a:t>Insert or Drag and Drop your Photo</a:t>
            </a: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144000" y="3163899"/>
            <a:ext cx="4860000" cy="1800000"/>
          </a:xfrm>
          <a:solidFill>
            <a:schemeClr val="bg1"/>
          </a:solidFill>
          <a:ln>
            <a:noFill/>
          </a:ln>
        </p:spPr>
        <p:txBody>
          <a:bodyPr lIns="180000" tIns="72000" rIns="180000" bIns="72000" anchor="ctr"/>
          <a:lstStyle>
            <a:lvl1pPr algn="l">
              <a:defRPr sz="5000">
                <a:solidFill>
                  <a:schemeClr val="tx1">
                    <a:lumMod val="75000"/>
                    <a:lumOff val="25000"/>
                  </a:schemeClr>
                </a:solidFill>
              </a:defRPr>
            </a:lvl1pPr>
          </a:lstStyle>
          <a:p>
            <a:r>
              <a:rPr lang="en-US" noProof="0"/>
              <a:t>Cover Title 1</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144000" y="5119698"/>
            <a:ext cx="4860000" cy="836602"/>
          </a:xfrm>
          <a:solidFill>
            <a:schemeClr val="bg1"/>
          </a:solidFill>
        </p:spPr>
        <p:txBody>
          <a:bodyPr lIns="180000" tIns="72000" rIns="180000" bIns="72000" anchor="ct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2" name="Rectangle 11">
            <a:extLst>
              <a:ext uri="{FF2B5EF4-FFF2-40B4-BE49-F238E27FC236}">
                <a16:creationId xmlns="" xmlns:a16="http://schemas.microsoft.com/office/drawing/2014/main"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 xmlns:a16="http://schemas.microsoft.com/office/drawing/2014/main"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Slide Number Placeholder 4">
            <a:extLst>
              <a:ext uri="{FF2B5EF4-FFF2-40B4-BE49-F238E27FC236}">
                <a16:creationId xmlns="" xmlns:a16="http://schemas.microsoft.com/office/drawing/2014/main" id="{9A5F0423-B6EE-42FD-9306-5E965142C6CE}"/>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Footer Placeholder 5">
            <a:extLst>
              <a:ext uri="{FF2B5EF4-FFF2-40B4-BE49-F238E27FC236}">
                <a16:creationId xmlns="" xmlns:a16="http://schemas.microsoft.com/office/drawing/2014/main" id="{FBCE01B6-FB5C-471B-B95B-DB3DC8A0E4BD}"/>
              </a:ext>
            </a:extLst>
          </p:cNvPr>
          <p:cNvSpPr>
            <a:spLocks noGrp="1"/>
          </p:cNvSpPr>
          <p:nvPr>
            <p:ph type="ftr" sz="quarter" idx="12"/>
          </p:nvPr>
        </p:nvSpPr>
        <p:spPr/>
        <p:txBody>
          <a:bodyPr/>
          <a:lstStyle/>
          <a:p>
            <a:r>
              <a:rPr lang="en-US" noProof="0" dirty="0"/>
              <a:t>Add a footer</a:t>
            </a:r>
          </a:p>
        </p:txBody>
      </p:sp>
      <p:sp>
        <p:nvSpPr>
          <p:cNvPr id="9" name="Title 8">
            <a:extLst>
              <a:ext uri="{FF2B5EF4-FFF2-40B4-BE49-F238E27FC236}">
                <a16:creationId xmlns="" xmlns:a16="http://schemas.microsoft.com/office/drawing/2014/main" id="{5CA0D6D2-4DA0-4AEE-95C1-E8BDD0515364}"/>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73450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Footer Placeholder 7">
            <a:extLst>
              <a:ext uri="{FF2B5EF4-FFF2-40B4-BE49-F238E27FC236}">
                <a16:creationId xmlns=""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7" name="Content Placeholder 3">
            <a:extLst>
              <a:ext uri="{FF2B5EF4-FFF2-40B4-BE49-F238E27FC236}">
                <a16:creationId xmlns="" xmlns:a16="http://schemas.microsoft.com/office/drawing/2014/main" id="{BF156636-95EA-4995-B9CA-635FD1DEB426}"/>
              </a:ext>
            </a:extLst>
          </p:cNvPr>
          <p:cNvSpPr>
            <a:spLocks noGrp="1"/>
          </p:cNvSpPr>
          <p:nvPr>
            <p:ph sz="half" idx="2"/>
          </p:nvPr>
        </p:nvSpPr>
        <p:spPr>
          <a:xfrm>
            <a:off x="6300000" y="1152000"/>
            <a:ext cx="5472000" cy="502496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891552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 xmlns:a16="http://schemas.microsoft.com/office/drawing/2014/main" id="{AF8E62C6-0CCA-4909-AE69-A32ED6AC06BE}"/>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Content Placeholder 2">
            <a:extLst>
              <a:ext uri="{FF2B5EF4-FFF2-40B4-BE49-F238E27FC236}">
                <a16:creationId xmlns="" xmlns:a16="http://schemas.microsoft.com/office/drawing/2014/main" id="{1423F09E-5021-4E1D-A4A8-174F779F2749}"/>
              </a:ext>
            </a:extLst>
          </p:cNvPr>
          <p:cNvSpPr>
            <a:spLocks noGrp="1"/>
          </p:cNvSpPr>
          <p:nvPr>
            <p:ph sz="half" idx="29"/>
          </p:nvPr>
        </p:nvSpPr>
        <p:spPr>
          <a:xfrm>
            <a:off x="1790100" y="2701131"/>
            <a:ext cx="3546675" cy="28281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Content Placeholder 3">
            <a:extLst>
              <a:ext uri="{FF2B5EF4-FFF2-40B4-BE49-F238E27FC236}">
                <a16:creationId xmlns="" xmlns:a16="http://schemas.microsoft.com/office/drawing/2014/main" id="{F7C3D0F0-8880-4132-9B6F-33B2D7437FBB}"/>
              </a:ext>
            </a:extLst>
          </p:cNvPr>
          <p:cNvSpPr>
            <a:spLocks noGrp="1"/>
          </p:cNvSpPr>
          <p:nvPr>
            <p:ph sz="half" idx="2"/>
          </p:nvPr>
        </p:nvSpPr>
        <p:spPr>
          <a:xfrm>
            <a:off x="7658100" y="2701131"/>
            <a:ext cx="3546675" cy="2828138"/>
          </a:xfrm>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Text Placeholder 3">
            <a:extLst>
              <a:ext uri="{FF2B5EF4-FFF2-40B4-BE49-F238E27FC236}">
                <a16:creationId xmlns="" xmlns:a16="http://schemas.microsoft.com/office/drawing/2014/main" id="{9CBDEF46-1F51-42D2-A43C-36A28ECB3405}"/>
              </a:ext>
            </a:extLst>
          </p:cNvPr>
          <p:cNvSpPr>
            <a:spLocks noGrp="1"/>
          </p:cNvSpPr>
          <p:nvPr>
            <p:ph type="body" sz="quarter" idx="27" hasCustomPrompt="1"/>
          </p:nvPr>
        </p:nvSpPr>
        <p:spPr>
          <a:xfrm>
            <a:off x="1793079" y="1728000"/>
            <a:ext cx="3554451"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1" name="Text Placeholder 4">
            <a:extLst>
              <a:ext uri="{FF2B5EF4-FFF2-40B4-BE49-F238E27FC236}">
                <a16:creationId xmlns="" xmlns:a16="http://schemas.microsoft.com/office/drawing/2014/main" id="{9CA11096-D31C-4BD0-AFF9-7575C5E8E52B}"/>
              </a:ext>
            </a:extLst>
          </p:cNvPr>
          <p:cNvSpPr>
            <a:spLocks noGrp="1"/>
          </p:cNvSpPr>
          <p:nvPr>
            <p:ph type="body" sz="quarter" idx="30" hasCustomPrompt="1"/>
          </p:nvPr>
        </p:nvSpPr>
        <p:spPr>
          <a:xfrm>
            <a:off x="7655762" y="1722438"/>
            <a:ext cx="3538517" cy="735749"/>
          </a:xfrm>
        </p:spPr>
        <p:txBody>
          <a:bodyPr anchor="t"/>
          <a:lstStyle>
            <a:lvl1pPr marL="0" indent="0">
              <a:buNone/>
              <a:defRPr sz="5400">
                <a:solidFill>
                  <a:schemeClr val="accent1">
                    <a:lumMod val="50000"/>
                  </a:schemeClr>
                </a:solidFill>
                <a:latin typeface="+mj-lt"/>
              </a:defRPr>
            </a:lvl1pPr>
          </a:lstStyle>
          <a:p>
            <a:pPr lvl="0"/>
            <a:r>
              <a:rPr lang="en-US" noProof="0"/>
              <a:t>2</a:t>
            </a:r>
          </a:p>
        </p:txBody>
      </p:sp>
      <p:sp>
        <p:nvSpPr>
          <p:cNvPr id="4" name="Picture Placeholder 3">
            <a:extLst>
              <a:ext uri="{FF2B5EF4-FFF2-40B4-BE49-F238E27FC236}">
                <a16:creationId xmlns="" xmlns:a16="http://schemas.microsoft.com/office/drawing/2014/main" id="{6438B210-DE07-4BDD-BDB3-2A3DF619BED3}"/>
              </a:ext>
            </a:extLst>
          </p:cNvPr>
          <p:cNvSpPr>
            <a:spLocks noGrp="1"/>
          </p:cNvSpPr>
          <p:nvPr>
            <p:ph type="pic" sz="quarter" idx="33"/>
          </p:nvPr>
        </p:nvSpPr>
        <p:spPr>
          <a:xfrm>
            <a:off x="859785" y="1722438"/>
            <a:ext cx="735013" cy="735012"/>
          </a:xfrm>
        </p:spPr>
        <p:txBody>
          <a:bodyPr anchor="ctr"/>
          <a:lstStyle>
            <a:lvl1pPr marL="0" indent="0" algn="ctr">
              <a:buNone/>
              <a:defRPr sz="1100" i="1"/>
            </a:lvl1pPr>
          </a:lstStyle>
          <a:p>
            <a:r>
              <a:rPr lang="en-US" noProof="0" smtClean="0"/>
              <a:t>Click icon to add picture</a:t>
            </a:r>
            <a:endParaRPr lang="en-US" noProof="0" dirty="0"/>
          </a:p>
        </p:txBody>
      </p:sp>
      <p:sp>
        <p:nvSpPr>
          <p:cNvPr id="12" name="Picture Placeholder 3">
            <a:extLst>
              <a:ext uri="{FF2B5EF4-FFF2-40B4-BE49-F238E27FC236}">
                <a16:creationId xmlns="" xmlns:a16="http://schemas.microsoft.com/office/drawing/2014/main" id="{FAD6E0EA-E35F-4E2B-869F-7A912C4CB629}"/>
              </a:ext>
            </a:extLst>
          </p:cNvPr>
          <p:cNvSpPr>
            <a:spLocks noGrp="1"/>
          </p:cNvSpPr>
          <p:nvPr>
            <p:ph type="pic" sz="quarter" idx="34"/>
          </p:nvPr>
        </p:nvSpPr>
        <p:spPr>
          <a:xfrm>
            <a:off x="6722468" y="1722438"/>
            <a:ext cx="735013" cy="735012"/>
          </a:xfrm>
        </p:spPr>
        <p:txBody>
          <a:bodyPr anchor="ctr"/>
          <a:lstStyle>
            <a:lvl1pPr marL="0" indent="0" algn="ctr">
              <a:buNone/>
              <a:defRPr sz="1100" i="1"/>
            </a:lvl1pPr>
          </a:lstStyle>
          <a:p>
            <a:r>
              <a:rPr lang="en-US" noProof="0" smtClean="0"/>
              <a:t>Click icon to add picture</a:t>
            </a:r>
            <a:endParaRPr lang="en-US" noProof="0" dirty="0"/>
          </a:p>
        </p:txBody>
      </p:sp>
    </p:spTree>
    <p:extLst>
      <p:ext uri="{BB962C8B-B14F-4D97-AF65-F5344CB8AC3E}">
        <p14:creationId xmlns:p14="http://schemas.microsoft.com/office/powerpoint/2010/main" val="272851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3" name="Text Placeholder 3">
            <a:extLst>
              <a:ext uri="{FF2B5EF4-FFF2-40B4-BE49-F238E27FC236}">
                <a16:creationId xmlns="" xmlns:a16="http://schemas.microsoft.com/office/drawing/2014/main" id="{72C502DE-CADD-4CC1-972E-20071995502D}"/>
              </a:ext>
            </a:extLst>
          </p:cNvPr>
          <p:cNvSpPr>
            <a:spLocks noGrp="1"/>
          </p:cNvSpPr>
          <p:nvPr>
            <p:ph type="body" sz="quarter" idx="27" hasCustomPrompt="1"/>
          </p:nvPr>
        </p:nvSpPr>
        <p:spPr>
          <a:xfrm>
            <a:off x="890706" y="1593150"/>
            <a:ext cx="4348065" cy="4348065"/>
          </a:xfrm>
          <a:prstGeom prst="ellipse">
            <a:avLst/>
          </a:prstGeom>
          <a:solidFill>
            <a:schemeClr val="bg1">
              <a:lumMod val="85000"/>
            </a:schemeClr>
          </a:solidFill>
        </p:spPr>
        <p:txBody>
          <a:bodyPr anchor="ctr"/>
          <a:lstStyle>
            <a:lvl1pPr marL="0" indent="0" algn="ctr">
              <a:buNone/>
              <a:defRPr sz="1800">
                <a:solidFill>
                  <a:schemeClr val="tx1">
                    <a:lumMod val="85000"/>
                    <a:lumOff val="1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4" name="Text Placeholder 9">
            <a:extLst>
              <a:ext uri="{FF2B5EF4-FFF2-40B4-BE49-F238E27FC236}">
                <a16:creationId xmlns="" xmlns:a16="http://schemas.microsoft.com/office/drawing/2014/main" id="{19BE8230-B656-44E2-9319-E1464125040B}"/>
              </a:ext>
            </a:extLst>
          </p:cNvPr>
          <p:cNvSpPr>
            <a:spLocks noGrp="1"/>
          </p:cNvSpPr>
          <p:nvPr>
            <p:ph type="body" sz="quarter" idx="28" hasCustomPrompt="1"/>
          </p:nvPr>
        </p:nvSpPr>
        <p:spPr>
          <a:xfrm>
            <a:off x="4921084" y="1949641"/>
            <a:ext cx="3635083" cy="3635083"/>
          </a:xfrm>
          <a:prstGeom prst="ellipse">
            <a:avLst/>
          </a:prstGeom>
          <a:solidFill>
            <a:schemeClr val="tx1">
              <a:lumMod val="65000"/>
              <a:lumOff val="3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15" name="Text Placeholder 9">
            <a:extLst>
              <a:ext uri="{FF2B5EF4-FFF2-40B4-BE49-F238E27FC236}">
                <a16:creationId xmlns="" xmlns:a16="http://schemas.microsoft.com/office/drawing/2014/main" id="{8F1CA0D5-06FF-4D1F-B534-1DFFCB23EA71}"/>
              </a:ext>
            </a:extLst>
          </p:cNvPr>
          <p:cNvSpPr>
            <a:spLocks noGrp="1"/>
          </p:cNvSpPr>
          <p:nvPr>
            <p:ph type="body" sz="quarter" idx="29" hasCustomPrompt="1"/>
          </p:nvPr>
        </p:nvSpPr>
        <p:spPr>
          <a:xfrm>
            <a:off x="8238481" y="2207063"/>
            <a:ext cx="3120238" cy="3120238"/>
          </a:xfrm>
          <a:prstGeom prst="ellipse">
            <a:avLst/>
          </a:prstGeom>
          <a:solidFill>
            <a:schemeClr val="tx1">
              <a:lumMod val="85000"/>
              <a:lumOff val="1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 xmlns:a16="http://schemas.microsoft.com/office/drawing/2014/main" id="{AF8E62C6-0CCA-4909-AE69-A32ED6AC06BE}"/>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6" name="Text Placeholder 3">
            <a:extLst>
              <a:ext uri="{FF2B5EF4-FFF2-40B4-BE49-F238E27FC236}">
                <a16:creationId xmlns="" xmlns:a16="http://schemas.microsoft.com/office/drawing/2014/main" id="{3A5BA28D-2313-499F-93AB-7C86B030570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85000"/>
                    <a:lumOff val="1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7" name="Text Placeholder 9">
            <a:extLst>
              <a:ext uri="{FF2B5EF4-FFF2-40B4-BE49-F238E27FC236}">
                <a16:creationId xmlns="" xmlns:a16="http://schemas.microsoft.com/office/drawing/2014/main" id="{4E9F4FE1-F54C-4B3C-9CED-6C3058B00352}"/>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a:r>
              <a:rPr lang="en-US" noProof="0"/>
              <a:t>2</a:t>
            </a:r>
          </a:p>
        </p:txBody>
      </p:sp>
      <p:sp>
        <p:nvSpPr>
          <p:cNvPr id="18" name="Text Placeholder 9">
            <a:extLst>
              <a:ext uri="{FF2B5EF4-FFF2-40B4-BE49-F238E27FC236}">
                <a16:creationId xmlns="" xmlns:a16="http://schemas.microsoft.com/office/drawing/2014/main" id="{26328AB3-6C8E-4BB6-9C01-852150BDFE17}"/>
              </a:ext>
            </a:extLst>
          </p:cNvPr>
          <p:cNvSpPr>
            <a:spLocks noGrp="1"/>
          </p:cNvSpPr>
          <p:nvPr>
            <p:ph type="body" sz="quarter" idx="33"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a:r>
              <a:rPr lang="en-US" noProof="0"/>
              <a:t>3</a:t>
            </a:r>
          </a:p>
        </p:txBody>
      </p:sp>
      <p:sp>
        <p:nvSpPr>
          <p:cNvPr id="19" name="Content Placeholder 3">
            <a:extLst>
              <a:ext uri="{FF2B5EF4-FFF2-40B4-BE49-F238E27FC236}">
                <a16:creationId xmlns="" xmlns:a16="http://schemas.microsoft.com/office/drawing/2014/main" id="{B1F9D630-F36F-43B5-B6A8-62245E084CAB}"/>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85000"/>
                    <a:lumOff val="15000"/>
                  </a:schemeClr>
                </a:solidFill>
              </a:defRPr>
            </a:lvl1pPr>
          </a:lstStyle>
          <a:p>
            <a:pPr lvl="0"/>
            <a:r>
              <a:rPr lang="en-US" noProof="0"/>
              <a:t>Section Description</a:t>
            </a:r>
          </a:p>
        </p:txBody>
      </p:sp>
      <p:sp>
        <p:nvSpPr>
          <p:cNvPr id="20" name="Text Placeholder 5">
            <a:extLst>
              <a:ext uri="{FF2B5EF4-FFF2-40B4-BE49-F238E27FC236}">
                <a16:creationId xmlns="" xmlns:a16="http://schemas.microsoft.com/office/drawing/2014/main" id="{7488A707-03CD-495D-B761-9F9DAE92C6CA}"/>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21" name="Text Placeholder 9">
            <a:extLst>
              <a:ext uri="{FF2B5EF4-FFF2-40B4-BE49-F238E27FC236}">
                <a16:creationId xmlns="" xmlns:a16="http://schemas.microsoft.com/office/drawing/2014/main" id="{99A33CFC-3C95-43CD-92E8-05A5E6D98559}"/>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25" name="TextBox 24">
            <a:extLst>
              <a:ext uri="{FF2B5EF4-FFF2-40B4-BE49-F238E27FC236}">
                <a16:creationId xmlns="" xmlns:a16="http://schemas.microsoft.com/office/drawing/2014/main" id="{047CF562-A700-49C4-A50C-2A49B19BC7BF}"/>
              </a:ext>
            </a:extLst>
          </p:cNvPr>
          <p:cNvSpPr txBox="1">
            <a:spLocks/>
          </p:cNvSpPr>
          <p:nvPr userDrawn="1"/>
        </p:nvSpPr>
        <p:spPr>
          <a:xfrm>
            <a:off x="4921084" y="2993698"/>
            <a:ext cx="317688" cy="1544221"/>
          </a:xfrm>
          <a:custGeom>
            <a:avLst/>
            <a:gdLst>
              <a:gd name="connsiteX0" fmla="*/ 173971 w 317688"/>
              <a:gd name="connsiteY0" fmla="*/ 0 h 1544221"/>
              <a:gd name="connsiteX1" fmla="*/ 219948 w 317688"/>
              <a:gd name="connsiteY1" fmla="*/ 125619 h 1544221"/>
              <a:gd name="connsiteX2" fmla="*/ 317688 w 317688"/>
              <a:gd name="connsiteY2" fmla="*/ 772110 h 1544221"/>
              <a:gd name="connsiteX3" fmla="*/ 219948 w 317688"/>
              <a:gd name="connsiteY3" fmla="*/ 1418601 h 1544221"/>
              <a:gd name="connsiteX4" fmla="*/ 173971 w 317688"/>
              <a:gd name="connsiteY4" fmla="*/ 1544221 h 1544221"/>
              <a:gd name="connsiteX5" fmla="*/ 142832 w 317688"/>
              <a:gd name="connsiteY5" fmla="*/ 1479580 h 1544221"/>
              <a:gd name="connsiteX6" fmla="*/ 0 w 317688"/>
              <a:gd name="connsiteY6" fmla="*/ 772110 h 1544221"/>
              <a:gd name="connsiteX7" fmla="*/ 142832 w 317688"/>
              <a:gd name="connsiteY7" fmla="*/ 64641 h 154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8" h="1544221">
                <a:moveTo>
                  <a:pt x="173971" y="0"/>
                </a:moveTo>
                <a:lnTo>
                  <a:pt x="219948" y="125619"/>
                </a:lnTo>
                <a:cubicBezTo>
                  <a:pt x="283469" y="329846"/>
                  <a:pt x="317688" y="546982"/>
                  <a:pt x="317688" y="772110"/>
                </a:cubicBezTo>
                <a:cubicBezTo>
                  <a:pt x="317688" y="997239"/>
                  <a:pt x="283469" y="1214375"/>
                  <a:pt x="219948" y="1418601"/>
                </a:cubicBezTo>
                <a:lnTo>
                  <a:pt x="173971" y="1544221"/>
                </a:lnTo>
                <a:lnTo>
                  <a:pt x="142832" y="1479580"/>
                </a:lnTo>
                <a:cubicBezTo>
                  <a:pt x="50859" y="1262132"/>
                  <a:pt x="0" y="1023060"/>
                  <a:pt x="0" y="772110"/>
                </a:cubicBezTo>
                <a:cubicBezTo>
                  <a:pt x="0" y="521160"/>
                  <a:pt x="50859" y="282088"/>
                  <a:pt x="142832" y="64641"/>
                </a:cubicBezTo>
                <a:close/>
              </a:path>
            </a:pathLst>
          </a:custGeom>
          <a:solidFill>
            <a:schemeClr val="accent1"/>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6" name="TextBox 25">
            <a:extLst>
              <a:ext uri="{FF2B5EF4-FFF2-40B4-BE49-F238E27FC236}">
                <a16:creationId xmlns="" xmlns:a16="http://schemas.microsoft.com/office/drawing/2014/main" id="{594DA0E5-4933-41D4-8C7B-70093A9DB34D}"/>
              </a:ext>
            </a:extLst>
          </p:cNvPr>
          <p:cNvSpPr txBox="1">
            <a:spLocks/>
          </p:cNvSpPr>
          <p:nvPr userDrawn="1"/>
        </p:nvSpPr>
        <p:spPr>
          <a:xfrm>
            <a:off x="8238481" y="3054203"/>
            <a:ext cx="317687" cy="1423210"/>
          </a:xfrm>
          <a:custGeom>
            <a:avLst/>
            <a:gdLst>
              <a:gd name="connsiteX0" fmla="*/ 172863 w 317687"/>
              <a:gd name="connsiteY0" fmla="*/ 0 h 1423210"/>
              <a:gd name="connsiteX1" fmla="*/ 174856 w 317687"/>
              <a:gd name="connsiteY1" fmla="*/ 4136 h 1423210"/>
              <a:gd name="connsiteX2" fmla="*/ 317687 w 317687"/>
              <a:gd name="connsiteY2" fmla="*/ 711605 h 1423210"/>
              <a:gd name="connsiteX3" fmla="*/ 174856 w 317687"/>
              <a:gd name="connsiteY3" fmla="*/ 1419075 h 1423210"/>
              <a:gd name="connsiteX4" fmla="*/ 172864 w 317687"/>
              <a:gd name="connsiteY4" fmla="*/ 1423210 h 1423210"/>
              <a:gd name="connsiteX5" fmla="*/ 122602 w 317687"/>
              <a:gd name="connsiteY5" fmla="*/ 1318873 h 1423210"/>
              <a:gd name="connsiteX6" fmla="*/ 0 w 317687"/>
              <a:gd name="connsiteY6" fmla="*/ 711604 h 1423210"/>
              <a:gd name="connsiteX7" fmla="*/ 122602 w 317687"/>
              <a:gd name="connsiteY7" fmla="*/ 104335 h 1423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7" h="1423210">
                <a:moveTo>
                  <a:pt x="172863" y="0"/>
                </a:moveTo>
                <a:lnTo>
                  <a:pt x="174856" y="4136"/>
                </a:lnTo>
                <a:cubicBezTo>
                  <a:pt x="266828" y="221583"/>
                  <a:pt x="317687" y="460655"/>
                  <a:pt x="317687" y="711605"/>
                </a:cubicBezTo>
                <a:cubicBezTo>
                  <a:pt x="317687" y="962555"/>
                  <a:pt x="266828" y="1201627"/>
                  <a:pt x="174856" y="1419075"/>
                </a:cubicBezTo>
                <a:lnTo>
                  <a:pt x="172864" y="1423210"/>
                </a:lnTo>
                <a:lnTo>
                  <a:pt x="122602" y="1318873"/>
                </a:lnTo>
                <a:cubicBezTo>
                  <a:pt x="43656" y="1132223"/>
                  <a:pt x="0" y="927012"/>
                  <a:pt x="0" y="711604"/>
                </a:cubicBezTo>
                <a:cubicBezTo>
                  <a:pt x="0" y="496197"/>
                  <a:pt x="43656" y="290985"/>
                  <a:pt x="122602" y="104335"/>
                </a:cubicBezTo>
                <a:close/>
              </a:path>
            </a:pathLst>
          </a:custGeom>
          <a:solidFill>
            <a:schemeClr val="accent1">
              <a:lumMod val="50000"/>
            </a:schemeClr>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Tree>
    <p:extLst>
      <p:ext uri="{BB962C8B-B14F-4D97-AF65-F5344CB8AC3E}">
        <p14:creationId xmlns:p14="http://schemas.microsoft.com/office/powerpoint/2010/main" val="3857514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3" name="Arrow: Left-Right 2">
            <a:extLst>
              <a:ext uri="{FF2B5EF4-FFF2-40B4-BE49-F238E27FC236}">
                <a16:creationId xmlns="" xmlns:a16="http://schemas.microsoft.com/office/drawing/2014/main" id="{CFAEDCAA-CDC7-47ED-A380-37E6ACCA8560}"/>
              </a:ext>
            </a:extLst>
          </p:cNvPr>
          <p:cNvSpPr/>
          <p:nvPr userDrawn="1"/>
        </p:nvSpPr>
        <p:spPr>
          <a:xfrm>
            <a:off x="388279" y="3558496"/>
            <a:ext cx="11415443"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Arrow: Left-Right 13">
            <a:extLst>
              <a:ext uri="{FF2B5EF4-FFF2-40B4-BE49-F238E27FC236}">
                <a16:creationId xmlns="" xmlns:a16="http://schemas.microsoft.com/office/drawing/2014/main" id="{F9300B0F-E539-42E5-B7E4-21E21637BA8D}"/>
              </a:ext>
            </a:extLst>
          </p:cNvPr>
          <p:cNvSpPr/>
          <p:nvPr userDrawn="1"/>
        </p:nvSpPr>
        <p:spPr>
          <a:xfrm rot="5400000">
            <a:off x="3772822" y="3576211"/>
            <a:ext cx="4652357"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0" name="Text Placeholder 5">
            <a:extLst>
              <a:ext uri="{FF2B5EF4-FFF2-40B4-BE49-F238E27FC236}">
                <a16:creationId xmlns="" xmlns:a16="http://schemas.microsoft.com/office/drawing/2014/main" id="{6CD52AD9-4495-432B-B01C-26AAF0EAA89F}"/>
              </a:ext>
            </a:extLst>
          </p:cNvPr>
          <p:cNvSpPr>
            <a:spLocks noGrp="1"/>
          </p:cNvSpPr>
          <p:nvPr>
            <p:ph type="body" sz="quarter" idx="12" hasCustomPrompt="1"/>
          </p:nvPr>
        </p:nvSpPr>
        <p:spPr>
          <a:xfrm>
            <a:off x="5109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 xmlns:a16="http://schemas.microsoft.com/office/drawing/2014/main" id="{23E8F54F-C5BD-4FE6-BB69-FEC69BC0FDDD}"/>
              </a:ext>
            </a:extLst>
          </p:cNvPr>
          <p:cNvSpPr>
            <a:spLocks noGrp="1"/>
          </p:cNvSpPr>
          <p:nvPr>
            <p:ph type="body" sz="quarter" idx="13" hasCustomPrompt="1"/>
          </p:nvPr>
        </p:nvSpPr>
        <p:spPr>
          <a:xfrm>
            <a:off x="5109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 xmlns:a16="http://schemas.microsoft.com/office/drawing/2014/main" id="{AF9EB7E7-72B3-4FD3-B153-815A53CB1B7D}"/>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 xmlns:a16="http://schemas.microsoft.com/office/drawing/2014/main" id="{139AE34A-A4BE-43AA-9A69-9A18D5FC53D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431150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Content Placeholder 2">
            <a:extLst>
              <a:ext uri="{FF2B5EF4-FFF2-40B4-BE49-F238E27FC236}">
                <a16:creationId xmlns="" xmlns:a16="http://schemas.microsoft.com/office/drawing/2014/main" id="{3103194D-3DB5-46F8-9ACE-B2B142B87BE9}"/>
              </a:ext>
            </a:extLst>
          </p:cNvPr>
          <p:cNvSpPr>
            <a:spLocks noGrp="1"/>
          </p:cNvSpPr>
          <p:nvPr>
            <p:ph idx="14"/>
          </p:nvPr>
        </p:nvSpPr>
        <p:spPr>
          <a:xfrm>
            <a:off x="794569"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Content Placeholder 2">
            <a:extLst>
              <a:ext uri="{FF2B5EF4-FFF2-40B4-BE49-F238E27FC236}">
                <a16:creationId xmlns="" xmlns:a16="http://schemas.microsoft.com/office/drawing/2014/main" id="{3569837A-DE3B-4C2A-B811-BCC93B8681FC}"/>
              </a:ext>
            </a:extLst>
          </p:cNvPr>
          <p:cNvSpPr>
            <a:spLocks noGrp="1"/>
          </p:cNvSpPr>
          <p:nvPr>
            <p:ph idx="15"/>
          </p:nvPr>
        </p:nvSpPr>
        <p:spPr>
          <a:xfrm>
            <a:off x="4614397"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2">
            <a:extLst>
              <a:ext uri="{FF2B5EF4-FFF2-40B4-BE49-F238E27FC236}">
                <a16:creationId xmlns="" xmlns:a16="http://schemas.microsoft.com/office/drawing/2014/main" id="{A914D45E-73D5-4807-A6F8-1A996A31F7F2}"/>
              </a:ext>
            </a:extLst>
          </p:cNvPr>
          <p:cNvSpPr>
            <a:spLocks noGrp="1"/>
          </p:cNvSpPr>
          <p:nvPr>
            <p:ph idx="16"/>
          </p:nvPr>
        </p:nvSpPr>
        <p:spPr>
          <a:xfrm>
            <a:off x="8434225"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Content Placeholder 2">
            <a:extLst>
              <a:ext uri="{FF2B5EF4-FFF2-40B4-BE49-F238E27FC236}">
                <a16:creationId xmlns="" xmlns:a16="http://schemas.microsoft.com/office/drawing/2014/main" id="{20206252-95E9-4C8F-8EB4-26F27AC6FB4D}"/>
              </a:ext>
            </a:extLst>
          </p:cNvPr>
          <p:cNvSpPr>
            <a:spLocks noGrp="1"/>
          </p:cNvSpPr>
          <p:nvPr>
            <p:ph idx="1" hasCustomPrompt="1"/>
          </p:nvPr>
        </p:nvSpPr>
        <p:spPr>
          <a:xfrm>
            <a:off x="794569"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noProof="0"/>
              <a:t>Section 1 Title</a:t>
            </a:r>
          </a:p>
        </p:txBody>
      </p:sp>
      <p:sp>
        <p:nvSpPr>
          <p:cNvPr id="12" name="Content Placeholder 2">
            <a:extLst>
              <a:ext uri="{FF2B5EF4-FFF2-40B4-BE49-F238E27FC236}">
                <a16:creationId xmlns="" xmlns:a16="http://schemas.microsoft.com/office/drawing/2014/main" id="{9256C163-60A0-49AC-9FEA-A56ACF30FA33}"/>
              </a:ext>
            </a:extLst>
          </p:cNvPr>
          <p:cNvSpPr>
            <a:spLocks noGrp="1"/>
          </p:cNvSpPr>
          <p:nvPr>
            <p:ph idx="12" hasCustomPrompt="1"/>
          </p:nvPr>
        </p:nvSpPr>
        <p:spPr>
          <a:xfrm>
            <a:off x="4614397"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noProof="0"/>
              <a:t>Section 2 Title</a:t>
            </a:r>
          </a:p>
        </p:txBody>
      </p:sp>
      <p:sp>
        <p:nvSpPr>
          <p:cNvPr id="13" name="Content Placeholder 2">
            <a:extLst>
              <a:ext uri="{FF2B5EF4-FFF2-40B4-BE49-F238E27FC236}">
                <a16:creationId xmlns="" xmlns:a16="http://schemas.microsoft.com/office/drawing/2014/main" id="{FAF68729-4DB7-4514-BF22-9950FB3ECC3E}"/>
              </a:ext>
            </a:extLst>
          </p:cNvPr>
          <p:cNvSpPr>
            <a:spLocks noGrp="1"/>
          </p:cNvSpPr>
          <p:nvPr>
            <p:ph idx="13" hasCustomPrompt="1"/>
          </p:nvPr>
        </p:nvSpPr>
        <p:spPr>
          <a:xfrm>
            <a:off x="8434225"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noProof="0"/>
              <a:t>Section 3 Title</a:t>
            </a:r>
          </a:p>
        </p:txBody>
      </p:sp>
      <p:sp>
        <p:nvSpPr>
          <p:cNvPr id="14" name="Rectangle 6">
            <a:extLst>
              <a:ext uri="{FF2B5EF4-FFF2-40B4-BE49-F238E27FC236}">
                <a16:creationId xmlns="" xmlns:a16="http://schemas.microsoft.com/office/drawing/2014/main" id="{567F4AE9-9C59-4A3C-9E27-EFC9EE499EB4}"/>
              </a:ext>
              <a:ext uri="{C183D7F6-B498-43B3-948B-1728B52AA6E4}">
                <adec:decorative xmlns="" xmlns:adec="http://schemas.microsoft.com/office/drawing/2017/decorative" val="1"/>
              </a:ext>
            </a:extLst>
          </p:cNvPr>
          <p:cNvSpPr/>
          <p:nvPr userDrawn="1"/>
        </p:nvSpPr>
        <p:spPr>
          <a:xfrm>
            <a:off x="794568"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6">
            <a:extLst>
              <a:ext uri="{FF2B5EF4-FFF2-40B4-BE49-F238E27FC236}">
                <a16:creationId xmlns="" xmlns:a16="http://schemas.microsoft.com/office/drawing/2014/main" id="{3DA09F5A-AF46-4646-A84F-35C1002AF73E}"/>
              </a:ext>
              <a:ext uri="{C183D7F6-B498-43B3-948B-1728B52AA6E4}">
                <adec:decorative xmlns="" xmlns:adec="http://schemas.microsoft.com/office/drawing/2017/decorative" val="1"/>
              </a:ext>
            </a:extLst>
          </p:cNvPr>
          <p:cNvSpPr/>
          <p:nvPr userDrawn="1"/>
        </p:nvSpPr>
        <p:spPr>
          <a:xfrm flipH="1" flipV="1">
            <a:off x="794568"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6">
            <a:extLst>
              <a:ext uri="{FF2B5EF4-FFF2-40B4-BE49-F238E27FC236}">
                <a16:creationId xmlns="" xmlns:a16="http://schemas.microsoft.com/office/drawing/2014/main" id="{36D8447C-AA9F-491F-8EE4-A151146D11A9}"/>
              </a:ext>
              <a:ext uri="{C183D7F6-B498-43B3-948B-1728B52AA6E4}">
                <adec:decorative xmlns="" xmlns:adec="http://schemas.microsoft.com/office/drawing/2017/decorative" val="1"/>
              </a:ext>
            </a:extLst>
          </p:cNvPr>
          <p:cNvSpPr/>
          <p:nvPr userDrawn="1"/>
        </p:nvSpPr>
        <p:spPr>
          <a:xfrm>
            <a:off x="4608396"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6">
            <a:extLst>
              <a:ext uri="{FF2B5EF4-FFF2-40B4-BE49-F238E27FC236}">
                <a16:creationId xmlns="" xmlns:a16="http://schemas.microsoft.com/office/drawing/2014/main" id="{826B47AC-1601-4AA8-BEB3-930A9A37FC54}"/>
              </a:ext>
              <a:ext uri="{C183D7F6-B498-43B3-948B-1728B52AA6E4}">
                <adec:decorative xmlns="" xmlns:adec="http://schemas.microsoft.com/office/drawing/2017/decorative" val="1"/>
              </a:ext>
            </a:extLst>
          </p:cNvPr>
          <p:cNvSpPr/>
          <p:nvPr userDrawn="1"/>
        </p:nvSpPr>
        <p:spPr>
          <a:xfrm flipH="1" flipV="1">
            <a:off x="4608396"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6">
            <a:extLst>
              <a:ext uri="{FF2B5EF4-FFF2-40B4-BE49-F238E27FC236}">
                <a16:creationId xmlns="" xmlns:a16="http://schemas.microsoft.com/office/drawing/2014/main" id="{EFC9E01C-1D66-47F5-B8D1-BF6041620EE5}"/>
              </a:ext>
              <a:ext uri="{C183D7F6-B498-43B3-948B-1728B52AA6E4}">
                <adec:decorative xmlns="" xmlns:adec="http://schemas.microsoft.com/office/drawing/2017/decorative" val="1"/>
              </a:ext>
            </a:extLst>
          </p:cNvPr>
          <p:cNvSpPr/>
          <p:nvPr userDrawn="1"/>
        </p:nvSpPr>
        <p:spPr>
          <a:xfrm>
            <a:off x="8434225"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6">
            <a:extLst>
              <a:ext uri="{FF2B5EF4-FFF2-40B4-BE49-F238E27FC236}">
                <a16:creationId xmlns="" xmlns:a16="http://schemas.microsoft.com/office/drawing/2014/main" id="{9F5FC000-6DCF-4A02-B144-CC77E752DBA0}"/>
              </a:ext>
              <a:ext uri="{C183D7F6-B498-43B3-948B-1728B52AA6E4}">
                <adec:decorative xmlns="" xmlns:adec="http://schemas.microsoft.com/office/drawing/2017/decorative" val="1"/>
              </a:ext>
            </a:extLst>
          </p:cNvPr>
          <p:cNvSpPr/>
          <p:nvPr userDrawn="1"/>
        </p:nvSpPr>
        <p:spPr>
          <a:xfrm flipH="1" flipV="1">
            <a:off x="8434225"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0" name="Graphic 19" descr="Right Arrow">
            <a:extLst>
              <a:ext uri="{FF2B5EF4-FFF2-40B4-BE49-F238E27FC236}">
                <a16:creationId xmlns="" xmlns:a16="http://schemas.microsoft.com/office/drawing/2014/main" id="{74A090BA-639F-4C16-9838-60A32BE3A1D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flipH="1">
            <a:off x="4081865" y="3932250"/>
            <a:ext cx="220441" cy="376363"/>
          </a:xfrm>
          <a:prstGeom prst="rect">
            <a:avLst/>
          </a:prstGeom>
        </p:spPr>
      </p:pic>
      <p:pic>
        <p:nvPicPr>
          <p:cNvPr id="21" name="Graphic 20" descr="Right Arrow">
            <a:extLst>
              <a:ext uri="{FF2B5EF4-FFF2-40B4-BE49-F238E27FC236}">
                <a16:creationId xmlns="" xmlns:a16="http://schemas.microsoft.com/office/drawing/2014/main" id="{DF58D762-A719-4FC3-BF9E-7B858F0D916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flipH="1">
            <a:off x="7901693" y="3932250"/>
            <a:ext cx="220441" cy="376363"/>
          </a:xfrm>
          <a:prstGeom prst="rect">
            <a:avLst/>
          </a:prstGeom>
        </p:spPr>
      </p:pic>
    </p:spTree>
    <p:extLst>
      <p:ext uri="{BB962C8B-B14F-4D97-AF65-F5344CB8AC3E}">
        <p14:creationId xmlns:p14="http://schemas.microsoft.com/office/powerpoint/2010/main" val="1327349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9" name="Text Placeholder 10">
            <a:extLst>
              <a:ext uri="{FF2B5EF4-FFF2-40B4-BE49-F238E27FC236}">
                <a16:creationId xmlns="" xmlns:a16="http://schemas.microsoft.com/office/drawing/2014/main" id="{7811C96E-0DEE-4C3C-914D-3D8E37D685D8}"/>
              </a:ext>
            </a:extLst>
          </p:cNvPr>
          <p:cNvSpPr>
            <a:spLocks noGrp="1"/>
          </p:cNvSpPr>
          <p:nvPr>
            <p:ph type="body" sz="quarter" idx="33" hasCustomPrompt="1"/>
          </p:nvPr>
        </p:nvSpPr>
        <p:spPr>
          <a:xfrm>
            <a:off x="316466" y="4173151"/>
            <a:ext cx="608493" cy="201776"/>
          </a:xfrm>
        </p:spPr>
        <p:txBody>
          <a:bodyPr anchor="ctr"/>
          <a:lstStyle>
            <a:lvl1pPr marL="0" indent="0" algn="ctr">
              <a:buNone/>
              <a:defRPr sz="1400" b="1">
                <a:solidFill>
                  <a:schemeClr val="tx1">
                    <a:lumMod val="75000"/>
                    <a:lumOff val="25000"/>
                  </a:schemeClr>
                </a:solidFill>
                <a:latin typeface="+mj-lt"/>
              </a:defRPr>
            </a:lvl1pPr>
          </a:lstStyle>
          <a:p>
            <a:pPr lvl="0"/>
            <a:r>
              <a:rPr lang="en-US" noProof="0"/>
              <a:t>Year</a:t>
            </a:r>
          </a:p>
        </p:txBody>
      </p:sp>
      <p:sp>
        <p:nvSpPr>
          <p:cNvPr id="10" name="Text Placeholder 10">
            <a:extLst>
              <a:ext uri="{FF2B5EF4-FFF2-40B4-BE49-F238E27FC236}">
                <a16:creationId xmlns="" xmlns:a16="http://schemas.microsoft.com/office/drawing/2014/main" id="{401495E4-6A47-4169-8AF4-736F7CF55C37}"/>
              </a:ext>
            </a:extLst>
          </p:cNvPr>
          <p:cNvSpPr>
            <a:spLocks noGrp="1"/>
          </p:cNvSpPr>
          <p:nvPr>
            <p:ph type="body" sz="quarter" idx="34" hasCustomPrompt="1"/>
          </p:nvPr>
        </p:nvSpPr>
        <p:spPr>
          <a:xfrm>
            <a:off x="43179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1" name="Text Placeholder 10">
            <a:extLst>
              <a:ext uri="{FF2B5EF4-FFF2-40B4-BE49-F238E27FC236}">
                <a16:creationId xmlns="" xmlns:a16="http://schemas.microsoft.com/office/drawing/2014/main" id="{4A350147-917D-4020-B9C3-CE41143A103A}"/>
              </a:ext>
            </a:extLst>
          </p:cNvPr>
          <p:cNvSpPr>
            <a:spLocks noGrp="1"/>
          </p:cNvSpPr>
          <p:nvPr>
            <p:ph type="body" sz="quarter" idx="35" hasCustomPrompt="1"/>
          </p:nvPr>
        </p:nvSpPr>
        <p:spPr>
          <a:xfrm>
            <a:off x="903816"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2" name="Text Placeholder 10">
            <a:extLst>
              <a:ext uri="{FF2B5EF4-FFF2-40B4-BE49-F238E27FC236}">
                <a16:creationId xmlns="" xmlns:a16="http://schemas.microsoft.com/office/drawing/2014/main" id="{595A6F9E-88A2-46C6-B4B4-642D65C42C1E}"/>
              </a:ext>
            </a:extLst>
          </p:cNvPr>
          <p:cNvSpPr>
            <a:spLocks noGrp="1"/>
          </p:cNvSpPr>
          <p:nvPr>
            <p:ph type="body" sz="quarter" idx="36" hasCustomPrompt="1"/>
          </p:nvPr>
        </p:nvSpPr>
        <p:spPr>
          <a:xfrm>
            <a:off x="1375833"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3" name="Text Placeholder 10">
            <a:extLst>
              <a:ext uri="{FF2B5EF4-FFF2-40B4-BE49-F238E27FC236}">
                <a16:creationId xmlns="" xmlns:a16="http://schemas.microsoft.com/office/drawing/2014/main" id="{11C0F1C3-D7E3-418A-8706-CD257C1F5B6A}"/>
              </a:ext>
            </a:extLst>
          </p:cNvPr>
          <p:cNvSpPr>
            <a:spLocks noGrp="1"/>
          </p:cNvSpPr>
          <p:nvPr>
            <p:ph type="body" sz="quarter" idx="37" hasCustomPrompt="1"/>
          </p:nvPr>
        </p:nvSpPr>
        <p:spPr>
          <a:xfrm>
            <a:off x="1847850"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4" name="Text Placeholder 10">
            <a:extLst>
              <a:ext uri="{FF2B5EF4-FFF2-40B4-BE49-F238E27FC236}">
                <a16:creationId xmlns="" xmlns:a16="http://schemas.microsoft.com/office/drawing/2014/main" id="{105D759B-EB6D-4560-B0B8-1F7EB7D1B841}"/>
              </a:ext>
            </a:extLst>
          </p:cNvPr>
          <p:cNvSpPr>
            <a:spLocks noGrp="1"/>
          </p:cNvSpPr>
          <p:nvPr>
            <p:ph type="body" sz="quarter" idx="38" hasCustomPrompt="1"/>
          </p:nvPr>
        </p:nvSpPr>
        <p:spPr>
          <a:xfrm>
            <a:off x="5980666" y="4173151"/>
            <a:ext cx="608493" cy="201776"/>
          </a:xfrm>
        </p:spPr>
        <p:txBody>
          <a:bodyPr anchor="ctr"/>
          <a:lstStyle>
            <a:lvl1pPr marL="0" indent="0" algn="ctr">
              <a:buNone/>
              <a:defRPr sz="1400" b="1">
                <a:solidFill>
                  <a:schemeClr val="tx1">
                    <a:lumMod val="75000"/>
                    <a:lumOff val="25000"/>
                  </a:schemeClr>
                </a:solidFill>
                <a:latin typeface="+mj-lt"/>
              </a:defRPr>
            </a:lvl1pPr>
          </a:lstStyle>
          <a:p>
            <a:pPr lvl="0"/>
            <a:r>
              <a:rPr lang="en-US" noProof="0"/>
              <a:t>Year</a:t>
            </a:r>
          </a:p>
        </p:txBody>
      </p:sp>
      <p:sp>
        <p:nvSpPr>
          <p:cNvPr id="15" name="Text Placeholder 10">
            <a:extLst>
              <a:ext uri="{FF2B5EF4-FFF2-40B4-BE49-F238E27FC236}">
                <a16:creationId xmlns="" xmlns:a16="http://schemas.microsoft.com/office/drawing/2014/main" id="{8715823E-52F8-49ED-9EC8-E99ED0915BDD}"/>
              </a:ext>
            </a:extLst>
          </p:cNvPr>
          <p:cNvSpPr>
            <a:spLocks noGrp="1"/>
          </p:cNvSpPr>
          <p:nvPr>
            <p:ph type="body" sz="quarter" idx="39" hasCustomPrompt="1"/>
          </p:nvPr>
        </p:nvSpPr>
        <p:spPr>
          <a:xfrm>
            <a:off x="2319867"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6" name="Text Placeholder 10">
            <a:extLst>
              <a:ext uri="{FF2B5EF4-FFF2-40B4-BE49-F238E27FC236}">
                <a16:creationId xmlns="" xmlns:a16="http://schemas.microsoft.com/office/drawing/2014/main" id="{7DF700D5-2F9B-4B15-92CF-1052851D5E1B}"/>
              </a:ext>
            </a:extLst>
          </p:cNvPr>
          <p:cNvSpPr>
            <a:spLocks noGrp="1"/>
          </p:cNvSpPr>
          <p:nvPr>
            <p:ph type="body" sz="quarter" idx="40" hasCustomPrompt="1"/>
          </p:nvPr>
        </p:nvSpPr>
        <p:spPr>
          <a:xfrm>
            <a:off x="2791884"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7" name="Text Placeholder 10">
            <a:extLst>
              <a:ext uri="{FF2B5EF4-FFF2-40B4-BE49-F238E27FC236}">
                <a16:creationId xmlns="" xmlns:a16="http://schemas.microsoft.com/office/drawing/2014/main" id="{BB40768A-A2DB-44AA-89F5-071BCE4D9F91}"/>
              </a:ext>
            </a:extLst>
          </p:cNvPr>
          <p:cNvSpPr>
            <a:spLocks noGrp="1"/>
          </p:cNvSpPr>
          <p:nvPr>
            <p:ph type="body" sz="quarter" idx="41" hasCustomPrompt="1"/>
          </p:nvPr>
        </p:nvSpPr>
        <p:spPr>
          <a:xfrm>
            <a:off x="3263901"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8" name="Text Placeholder 10">
            <a:extLst>
              <a:ext uri="{FF2B5EF4-FFF2-40B4-BE49-F238E27FC236}">
                <a16:creationId xmlns="" xmlns:a16="http://schemas.microsoft.com/office/drawing/2014/main" id="{16D07EB6-011E-4F65-9F28-20CAB54640E8}"/>
              </a:ext>
            </a:extLst>
          </p:cNvPr>
          <p:cNvSpPr>
            <a:spLocks noGrp="1"/>
          </p:cNvSpPr>
          <p:nvPr>
            <p:ph type="body" sz="quarter" idx="42" hasCustomPrompt="1"/>
          </p:nvPr>
        </p:nvSpPr>
        <p:spPr>
          <a:xfrm>
            <a:off x="4679952"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9" name="Text Placeholder 10">
            <a:extLst>
              <a:ext uri="{FF2B5EF4-FFF2-40B4-BE49-F238E27FC236}">
                <a16:creationId xmlns="" xmlns:a16="http://schemas.microsoft.com/office/drawing/2014/main" id="{105B8381-43DD-41A0-A705-D1255AC449AE}"/>
              </a:ext>
            </a:extLst>
          </p:cNvPr>
          <p:cNvSpPr>
            <a:spLocks noGrp="1"/>
          </p:cNvSpPr>
          <p:nvPr>
            <p:ph type="body" sz="quarter" idx="43" hasCustomPrompt="1"/>
          </p:nvPr>
        </p:nvSpPr>
        <p:spPr>
          <a:xfrm>
            <a:off x="3735918"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0" name="Text Placeholder 10">
            <a:extLst>
              <a:ext uri="{FF2B5EF4-FFF2-40B4-BE49-F238E27FC236}">
                <a16:creationId xmlns="" xmlns:a16="http://schemas.microsoft.com/office/drawing/2014/main" id="{C178CB7C-93FB-40C1-9170-B99EF8EE9E8F}"/>
              </a:ext>
            </a:extLst>
          </p:cNvPr>
          <p:cNvSpPr>
            <a:spLocks noGrp="1"/>
          </p:cNvSpPr>
          <p:nvPr>
            <p:ph type="body" sz="quarter" idx="44" hasCustomPrompt="1"/>
          </p:nvPr>
        </p:nvSpPr>
        <p:spPr>
          <a:xfrm>
            <a:off x="4207935"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1" name="Text Placeholder 10">
            <a:extLst>
              <a:ext uri="{FF2B5EF4-FFF2-40B4-BE49-F238E27FC236}">
                <a16:creationId xmlns="" xmlns:a16="http://schemas.microsoft.com/office/drawing/2014/main" id="{A2B65EAF-1F60-417C-B138-F72EFEBF6D81}"/>
              </a:ext>
            </a:extLst>
          </p:cNvPr>
          <p:cNvSpPr>
            <a:spLocks noGrp="1"/>
          </p:cNvSpPr>
          <p:nvPr>
            <p:ph type="body" sz="quarter" idx="45" hasCustomPrompt="1"/>
          </p:nvPr>
        </p:nvSpPr>
        <p:spPr>
          <a:xfrm>
            <a:off x="515196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2" name="Text Placeholder 10">
            <a:extLst>
              <a:ext uri="{FF2B5EF4-FFF2-40B4-BE49-F238E27FC236}">
                <a16:creationId xmlns="" xmlns:a16="http://schemas.microsoft.com/office/drawing/2014/main" id="{76D120F4-A640-421C-B1F8-406158CFBC8E}"/>
              </a:ext>
            </a:extLst>
          </p:cNvPr>
          <p:cNvSpPr>
            <a:spLocks noGrp="1"/>
          </p:cNvSpPr>
          <p:nvPr>
            <p:ph type="body" sz="quarter" idx="46" hasCustomPrompt="1"/>
          </p:nvPr>
        </p:nvSpPr>
        <p:spPr>
          <a:xfrm>
            <a:off x="5623986"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3" name="Text Placeholder 10">
            <a:extLst>
              <a:ext uri="{FF2B5EF4-FFF2-40B4-BE49-F238E27FC236}">
                <a16:creationId xmlns="" xmlns:a16="http://schemas.microsoft.com/office/drawing/2014/main" id="{BBD14391-1DC8-4D56-951F-25C5BDB3921C}"/>
              </a:ext>
            </a:extLst>
          </p:cNvPr>
          <p:cNvSpPr>
            <a:spLocks noGrp="1"/>
          </p:cNvSpPr>
          <p:nvPr>
            <p:ph type="body" sz="quarter" idx="47" hasCustomPrompt="1"/>
          </p:nvPr>
        </p:nvSpPr>
        <p:spPr>
          <a:xfrm>
            <a:off x="609599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4" name="Text Placeholder 10">
            <a:extLst>
              <a:ext uri="{FF2B5EF4-FFF2-40B4-BE49-F238E27FC236}">
                <a16:creationId xmlns="" xmlns:a16="http://schemas.microsoft.com/office/drawing/2014/main" id="{93FC04C9-D1DE-47BA-8D50-6D762B72B8FC}"/>
              </a:ext>
            </a:extLst>
          </p:cNvPr>
          <p:cNvSpPr>
            <a:spLocks noGrp="1"/>
          </p:cNvSpPr>
          <p:nvPr>
            <p:ph type="body" sz="quarter" idx="48" hasCustomPrompt="1"/>
          </p:nvPr>
        </p:nvSpPr>
        <p:spPr>
          <a:xfrm>
            <a:off x="6568012"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5" name="Text Placeholder 10">
            <a:extLst>
              <a:ext uri="{FF2B5EF4-FFF2-40B4-BE49-F238E27FC236}">
                <a16:creationId xmlns="" xmlns:a16="http://schemas.microsoft.com/office/drawing/2014/main" id="{B8FB174F-BC80-4817-90C7-42F90C7978E5}"/>
              </a:ext>
            </a:extLst>
          </p:cNvPr>
          <p:cNvSpPr>
            <a:spLocks noGrp="1"/>
          </p:cNvSpPr>
          <p:nvPr>
            <p:ph type="body" sz="quarter" idx="49" hasCustomPrompt="1"/>
          </p:nvPr>
        </p:nvSpPr>
        <p:spPr>
          <a:xfrm>
            <a:off x="704002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6" name="Text Placeholder 10">
            <a:extLst>
              <a:ext uri="{FF2B5EF4-FFF2-40B4-BE49-F238E27FC236}">
                <a16:creationId xmlns="" xmlns:a16="http://schemas.microsoft.com/office/drawing/2014/main" id="{E896FB65-5B08-4993-8523-822688BB2A9B}"/>
              </a:ext>
            </a:extLst>
          </p:cNvPr>
          <p:cNvSpPr>
            <a:spLocks noGrp="1"/>
          </p:cNvSpPr>
          <p:nvPr>
            <p:ph type="body" sz="quarter" idx="50" hasCustomPrompt="1"/>
          </p:nvPr>
        </p:nvSpPr>
        <p:spPr>
          <a:xfrm>
            <a:off x="7512046"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7" name="Text Placeholder 10">
            <a:extLst>
              <a:ext uri="{FF2B5EF4-FFF2-40B4-BE49-F238E27FC236}">
                <a16:creationId xmlns="" xmlns:a16="http://schemas.microsoft.com/office/drawing/2014/main" id="{DBAF247D-367F-4524-9E85-4B66631D5309}"/>
              </a:ext>
            </a:extLst>
          </p:cNvPr>
          <p:cNvSpPr>
            <a:spLocks noGrp="1"/>
          </p:cNvSpPr>
          <p:nvPr>
            <p:ph type="body" sz="quarter" idx="51" hasCustomPrompt="1"/>
          </p:nvPr>
        </p:nvSpPr>
        <p:spPr>
          <a:xfrm>
            <a:off x="7984063"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8" name="Text Placeholder 10">
            <a:extLst>
              <a:ext uri="{FF2B5EF4-FFF2-40B4-BE49-F238E27FC236}">
                <a16:creationId xmlns="" xmlns:a16="http://schemas.microsoft.com/office/drawing/2014/main" id="{4F9BFDEC-4D89-4C8E-A3D9-A6DF0297F780}"/>
              </a:ext>
            </a:extLst>
          </p:cNvPr>
          <p:cNvSpPr>
            <a:spLocks noGrp="1"/>
          </p:cNvSpPr>
          <p:nvPr>
            <p:ph type="body" sz="quarter" idx="52" hasCustomPrompt="1"/>
          </p:nvPr>
        </p:nvSpPr>
        <p:spPr>
          <a:xfrm>
            <a:off x="8456080"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9" name="Text Placeholder 10">
            <a:extLst>
              <a:ext uri="{FF2B5EF4-FFF2-40B4-BE49-F238E27FC236}">
                <a16:creationId xmlns="" xmlns:a16="http://schemas.microsoft.com/office/drawing/2014/main" id="{9C08EC58-18EC-4890-94D6-2422A6BBA8D5}"/>
              </a:ext>
            </a:extLst>
          </p:cNvPr>
          <p:cNvSpPr>
            <a:spLocks noGrp="1"/>
          </p:cNvSpPr>
          <p:nvPr>
            <p:ph type="body" sz="quarter" idx="53" hasCustomPrompt="1"/>
          </p:nvPr>
        </p:nvSpPr>
        <p:spPr>
          <a:xfrm>
            <a:off x="8928097"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0" name="Text Placeholder 10">
            <a:extLst>
              <a:ext uri="{FF2B5EF4-FFF2-40B4-BE49-F238E27FC236}">
                <a16:creationId xmlns="" xmlns:a16="http://schemas.microsoft.com/office/drawing/2014/main" id="{D360A36A-7282-4045-B0DF-503E6A97BA47}"/>
              </a:ext>
            </a:extLst>
          </p:cNvPr>
          <p:cNvSpPr>
            <a:spLocks noGrp="1"/>
          </p:cNvSpPr>
          <p:nvPr>
            <p:ph type="body" sz="quarter" idx="54" hasCustomPrompt="1"/>
          </p:nvPr>
        </p:nvSpPr>
        <p:spPr>
          <a:xfrm>
            <a:off x="10344148"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1" name="Text Placeholder 10">
            <a:extLst>
              <a:ext uri="{FF2B5EF4-FFF2-40B4-BE49-F238E27FC236}">
                <a16:creationId xmlns="" xmlns:a16="http://schemas.microsoft.com/office/drawing/2014/main" id="{5F5960EF-7F51-41A0-9E73-D2F727AB3F0D}"/>
              </a:ext>
            </a:extLst>
          </p:cNvPr>
          <p:cNvSpPr>
            <a:spLocks noGrp="1"/>
          </p:cNvSpPr>
          <p:nvPr>
            <p:ph type="body" sz="quarter" idx="55" hasCustomPrompt="1"/>
          </p:nvPr>
        </p:nvSpPr>
        <p:spPr>
          <a:xfrm>
            <a:off x="9400114"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2" name="Text Placeholder 10">
            <a:extLst>
              <a:ext uri="{FF2B5EF4-FFF2-40B4-BE49-F238E27FC236}">
                <a16:creationId xmlns="" xmlns:a16="http://schemas.microsoft.com/office/drawing/2014/main" id="{9F81D711-9D82-42A4-8AB2-12D1F4490AAD}"/>
              </a:ext>
            </a:extLst>
          </p:cNvPr>
          <p:cNvSpPr>
            <a:spLocks noGrp="1"/>
          </p:cNvSpPr>
          <p:nvPr>
            <p:ph type="body" sz="quarter" idx="56" hasCustomPrompt="1"/>
          </p:nvPr>
        </p:nvSpPr>
        <p:spPr>
          <a:xfrm>
            <a:off x="9872131"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3" name="Text Placeholder 10">
            <a:extLst>
              <a:ext uri="{FF2B5EF4-FFF2-40B4-BE49-F238E27FC236}">
                <a16:creationId xmlns="" xmlns:a16="http://schemas.microsoft.com/office/drawing/2014/main" id="{0A2E5DCC-5FCD-4396-9980-17ECD06BB370}"/>
              </a:ext>
            </a:extLst>
          </p:cNvPr>
          <p:cNvSpPr>
            <a:spLocks noGrp="1"/>
          </p:cNvSpPr>
          <p:nvPr>
            <p:ph type="body" sz="quarter" idx="57" hasCustomPrompt="1"/>
          </p:nvPr>
        </p:nvSpPr>
        <p:spPr>
          <a:xfrm>
            <a:off x="10816165"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4" name="Text Placeholder 10">
            <a:extLst>
              <a:ext uri="{FF2B5EF4-FFF2-40B4-BE49-F238E27FC236}">
                <a16:creationId xmlns="" xmlns:a16="http://schemas.microsoft.com/office/drawing/2014/main" id="{A3860367-6AF8-4009-AE8B-33DEE49D1773}"/>
              </a:ext>
            </a:extLst>
          </p:cNvPr>
          <p:cNvSpPr>
            <a:spLocks noGrp="1"/>
          </p:cNvSpPr>
          <p:nvPr>
            <p:ph type="body" sz="quarter" idx="58" hasCustomPrompt="1"/>
          </p:nvPr>
        </p:nvSpPr>
        <p:spPr>
          <a:xfrm>
            <a:off x="11288182"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5" name="Text Placeholder 3">
            <a:extLst>
              <a:ext uri="{FF2B5EF4-FFF2-40B4-BE49-F238E27FC236}">
                <a16:creationId xmlns="" xmlns:a16="http://schemas.microsoft.com/office/drawing/2014/main" id="{EC5BA522-ACA2-41E7-8167-4CAD19A343D4}"/>
              </a:ext>
            </a:extLst>
          </p:cNvPr>
          <p:cNvSpPr>
            <a:spLocks noGrp="1"/>
          </p:cNvSpPr>
          <p:nvPr>
            <p:ph type="body" sz="quarter" idx="59" hasCustomPrompt="1"/>
          </p:nvPr>
        </p:nvSpPr>
        <p:spPr>
          <a:xfrm>
            <a:off x="5360988" y="2190750"/>
            <a:ext cx="1793875" cy="561975"/>
          </a:xfrm>
          <a:solidFill>
            <a:schemeClr val="bg1">
              <a:lumMod val="95000"/>
            </a:schemeClr>
          </a:solidFill>
          <a:ln>
            <a:noFill/>
          </a:ln>
        </p:spPr>
        <p:txBody>
          <a:bodyPr tIns="36000" anchor="t"/>
          <a:lstStyle>
            <a:lvl1pPr marL="0" indent="0" algn="ctr">
              <a:buNone/>
              <a:defRPr sz="1600">
                <a:solidFill>
                  <a:schemeClr val="tx1">
                    <a:lumMod val="75000"/>
                    <a:lumOff val="25000"/>
                  </a:schemeClr>
                </a:solidFill>
                <a:latin typeface="+mj-lt"/>
              </a:defRPr>
            </a:lvl1pPr>
          </a:lstStyle>
          <a:p>
            <a:pPr lvl="0"/>
            <a:r>
              <a:rPr lang="en-US" noProof="0"/>
              <a:t>Item Title</a:t>
            </a:r>
          </a:p>
        </p:txBody>
      </p:sp>
      <p:sp>
        <p:nvSpPr>
          <p:cNvPr id="36" name="Text Placeholder 36">
            <a:extLst>
              <a:ext uri="{FF2B5EF4-FFF2-40B4-BE49-F238E27FC236}">
                <a16:creationId xmlns="" xmlns:a16="http://schemas.microsoft.com/office/drawing/2014/main" id="{3FE4D07D-18EE-4015-BE1A-670EF5502FD5}"/>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75000"/>
                    <a:lumOff val="25000"/>
                  </a:schemeClr>
                </a:solidFill>
              </a:defRPr>
            </a:lvl1pPr>
          </a:lstStyle>
          <a:p>
            <a:pPr lvl="0"/>
            <a:r>
              <a:rPr lang="en-US" noProof="0"/>
              <a:t>Month, Year</a:t>
            </a:r>
          </a:p>
        </p:txBody>
      </p:sp>
      <p:sp>
        <p:nvSpPr>
          <p:cNvPr id="37" name="Arrow: Right 36">
            <a:extLst>
              <a:ext uri="{FF2B5EF4-FFF2-40B4-BE49-F238E27FC236}">
                <a16:creationId xmlns="" xmlns:a16="http://schemas.microsoft.com/office/drawing/2014/main" id="{A21A7A3E-FAE9-412E-9085-C5396DD58558}"/>
              </a:ext>
            </a:extLst>
          </p:cNvPr>
          <p:cNvSpPr/>
          <p:nvPr userDrawn="1"/>
        </p:nvSpPr>
        <p:spPr>
          <a:xfrm>
            <a:off x="388279" y="4008086"/>
            <a:ext cx="11415443" cy="97190"/>
          </a:xfrm>
          <a:prstGeom prst="rightArrow">
            <a:avLst>
              <a:gd name="adj1" fmla="val 100000"/>
              <a:gd name="adj2" fmla="val 8593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Tree>
    <p:extLst>
      <p:ext uri="{BB962C8B-B14F-4D97-AF65-F5344CB8AC3E}">
        <p14:creationId xmlns:p14="http://schemas.microsoft.com/office/powerpoint/2010/main" val="3701082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Picture Placeholder 4">
            <a:extLst>
              <a:ext uri="{FF2B5EF4-FFF2-40B4-BE49-F238E27FC236}">
                <a16:creationId xmlns="" xmlns:a16="http://schemas.microsoft.com/office/drawing/2014/main" id="{85FDB45C-8129-42FD-85BB-977F66FEA7E3}"/>
              </a:ext>
            </a:extLst>
          </p:cNvPr>
          <p:cNvSpPr>
            <a:spLocks noGrp="1"/>
          </p:cNvSpPr>
          <p:nvPr>
            <p:ph type="pic" sz="quarter" idx="12" hasCustomPrompt="1"/>
          </p:nvPr>
        </p:nvSpPr>
        <p:spPr>
          <a:xfrm>
            <a:off x="512915"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 xmlns:a16="http://schemas.microsoft.com/office/drawing/2014/main" id="{65BC675B-B0CF-41E3-9A61-5C9C8185863E}"/>
              </a:ext>
            </a:extLst>
          </p:cNvPr>
          <p:cNvSpPr>
            <a:spLocks noGrp="1"/>
          </p:cNvSpPr>
          <p:nvPr>
            <p:ph type="body" sz="quarter" idx="13" hasCustomPrompt="1"/>
          </p:nvPr>
        </p:nvSpPr>
        <p:spPr>
          <a:xfrm>
            <a:off x="2055970"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noProof="0"/>
              <a:t>Name</a:t>
            </a:r>
          </a:p>
        </p:txBody>
      </p:sp>
      <p:sp>
        <p:nvSpPr>
          <p:cNvPr id="10" name="Text Placeholder 10">
            <a:extLst>
              <a:ext uri="{FF2B5EF4-FFF2-40B4-BE49-F238E27FC236}">
                <a16:creationId xmlns="" xmlns:a16="http://schemas.microsoft.com/office/drawing/2014/main" id="{B199D9B2-D8DF-4F6F-9076-9976C85EA493}"/>
              </a:ext>
            </a:extLst>
          </p:cNvPr>
          <p:cNvSpPr>
            <a:spLocks noGrp="1"/>
          </p:cNvSpPr>
          <p:nvPr>
            <p:ph type="body" sz="quarter" idx="14" hasCustomPrompt="1"/>
          </p:nvPr>
        </p:nvSpPr>
        <p:spPr>
          <a:xfrm>
            <a:off x="512915" y="3800064"/>
            <a:ext cx="3246368"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11" name="Text Placeholder 8">
            <a:extLst>
              <a:ext uri="{FF2B5EF4-FFF2-40B4-BE49-F238E27FC236}">
                <a16:creationId xmlns="" xmlns:a16="http://schemas.microsoft.com/office/drawing/2014/main" id="{F83D3F97-C129-418E-B4E5-27919687902F}"/>
              </a:ext>
            </a:extLst>
          </p:cNvPr>
          <p:cNvSpPr>
            <a:spLocks noGrp="1"/>
          </p:cNvSpPr>
          <p:nvPr>
            <p:ph type="body" sz="quarter" idx="33" hasCustomPrompt="1"/>
          </p:nvPr>
        </p:nvSpPr>
        <p:spPr>
          <a:xfrm>
            <a:off x="2055970"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2" name="Picture Placeholder 4">
            <a:extLst>
              <a:ext uri="{FF2B5EF4-FFF2-40B4-BE49-F238E27FC236}">
                <a16:creationId xmlns="" xmlns:a16="http://schemas.microsoft.com/office/drawing/2014/main" id="{559091DF-E0B7-4867-B43C-3B02311C64A1}"/>
              </a:ext>
            </a:extLst>
          </p:cNvPr>
          <p:cNvSpPr>
            <a:spLocks noGrp="1"/>
          </p:cNvSpPr>
          <p:nvPr>
            <p:ph type="pic" sz="quarter" idx="34" hasCustomPrompt="1"/>
          </p:nvPr>
        </p:nvSpPr>
        <p:spPr>
          <a:xfrm>
            <a:off x="4523213"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13" name="Text Placeholder 8">
            <a:extLst>
              <a:ext uri="{FF2B5EF4-FFF2-40B4-BE49-F238E27FC236}">
                <a16:creationId xmlns="" xmlns:a16="http://schemas.microsoft.com/office/drawing/2014/main" id="{B89D4389-4870-4BAE-B233-955685FCBC65}"/>
              </a:ext>
            </a:extLst>
          </p:cNvPr>
          <p:cNvSpPr>
            <a:spLocks noGrp="1"/>
          </p:cNvSpPr>
          <p:nvPr>
            <p:ph type="body" sz="quarter" idx="35" hasCustomPrompt="1"/>
          </p:nvPr>
        </p:nvSpPr>
        <p:spPr>
          <a:xfrm>
            <a:off x="6061985"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noProof="0"/>
              <a:t>Name</a:t>
            </a:r>
          </a:p>
        </p:txBody>
      </p:sp>
      <p:sp>
        <p:nvSpPr>
          <p:cNvPr id="14" name="Text Placeholder 10">
            <a:extLst>
              <a:ext uri="{FF2B5EF4-FFF2-40B4-BE49-F238E27FC236}">
                <a16:creationId xmlns="" xmlns:a16="http://schemas.microsoft.com/office/drawing/2014/main" id="{27F961F7-987F-4B95-AC48-08F4331BE905}"/>
              </a:ext>
            </a:extLst>
          </p:cNvPr>
          <p:cNvSpPr>
            <a:spLocks noGrp="1"/>
          </p:cNvSpPr>
          <p:nvPr>
            <p:ph type="body" sz="quarter" idx="36" hasCustomPrompt="1"/>
          </p:nvPr>
        </p:nvSpPr>
        <p:spPr>
          <a:xfrm>
            <a:off x="4518930" y="3800064"/>
            <a:ext cx="3246368"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15" name="Text Placeholder 8">
            <a:extLst>
              <a:ext uri="{FF2B5EF4-FFF2-40B4-BE49-F238E27FC236}">
                <a16:creationId xmlns="" xmlns:a16="http://schemas.microsoft.com/office/drawing/2014/main" id="{586A8311-6FEF-4231-B5DD-80FA52F5272F}"/>
              </a:ext>
            </a:extLst>
          </p:cNvPr>
          <p:cNvSpPr>
            <a:spLocks noGrp="1"/>
          </p:cNvSpPr>
          <p:nvPr>
            <p:ph type="body" sz="quarter" idx="37" hasCustomPrompt="1"/>
          </p:nvPr>
        </p:nvSpPr>
        <p:spPr>
          <a:xfrm>
            <a:off x="6061985"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6" name="Picture Placeholder 4">
            <a:extLst>
              <a:ext uri="{FF2B5EF4-FFF2-40B4-BE49-F238E27FC236}">
                <a16:creationId xmlns="" xmlns:a16="http://schemas.microsoft.com/office/drawing/2014/main" id="{A6A8345C-014C-4AD2-8529-29D0E8EECAB5}"/>
              </a:ext>
            </a:extLst>
          </p:cNvPr>
          <p:cNvSpPr>
            <a:spLocks noGrp="1"/>
          </p:cNvSpPr>
          <p:nvPr>
            <p:ph type="pic" sz="quarter" idx="38" hasCustomPrompt="1"/>
          </p:nvPr>
        </p:nvSpPr>
        <p:spPr>
          <a:xfrm>
            <a:off x="8533512"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17" name="Text Placeholder 8">
            <a:extLst>
              <a:ext uri="{FF2B5EF4-FFF2-40B4-BE49-F238E27FC236}">
                <a16:creationId xmlns="" xmlns:a16="http://schemas.microsoft.com/office/drawing/2014/main" id="{4C771BB0-7999-4A45-A6BB-56C98E978E83}"/>
              </a:ext>
            </a:extLst>
          </p:cNvPr>
          <p:cNvSpPr>
            <a:spLocks noGrp="1"/>
          </p:cNvSpPr>
          <p:nvPr>
            <p:ph type="body" sz="quarter" idx="39" hasCustomPrompt="1"/>
          </p:nvPr>
        </p:nvSpPr>
        <p:spPr>
          <a:xfrm>
            <a:off x="10068000"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noProof="0"/>
              <a:t>Name</a:t>
            </a:r>
          </a:p>
        </p:txBody>
      </p:sp>
      <p:sp>
        <p:nvSpPr>
          <p:cNvPr id="18" name="Text Placeholder 10">
            <a:extLst>
              <a:ext uri="{FF2B5EF4-FFF2-40B4-BE49-F238E27FC236}">
                <a16:creationId xmlns="" xmlns:a16="http://schemas.microsoft.com/office/drawing/2014/main" id="{9FC27C2C-A218-4626-9D04-ECC36D852E8F}"/>
              </a:ext>
            </a:extLst>
          </p:cNvPr>
          <p:cNvSpPr>
            <a:spLocks noGrp="1"/>
          </p:cNvSpPr>
          <p:nvPr>
            <p:ph type="body" sz="quarter" idx="40" hasCustomPrompt="1"/>
          </p:nvPr>
        </p:nvSpPr>
        <p:spPr>
          <a:xfrm>
            <a:off x="8524945" y="3800064"/>
            <a:ext cx="3246368"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19" name="Text Placeholder 8">
            <a:extLst>
              <a:ext uri="{FF2B5EF4-FFF2-40B4-BE49-F238E27FC236}">
                <a16:creationId xmlns="" xmlns:a16="http://schemas.microsoft.com/office/drawing/2014/main" id="{15F0F321-195A-45FE-9F4E-2DE6EFF480E8}"/>
              </a:ext>
            </a:extLst>
          </p:cNvPr>
          <p:cNvSpPr>
            <a:spLocks noGrp="1"/>
          </p:cNvSpPr>
          <p:nvPr>
            <p:ph type="body" sz="quarter" idx="41" hasCustomPrompt="1"/>
          </p:nvPr>
        </p:nvSpPr>
        <p:spPr>
          <a:xfrm>
            <a:off x="10068000"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20" name="Rectangle 6">
            <a:extLst>
              <a:ext uri="{FF2B5EF4-FFF2-40B4-BE49-F238E27FC236}">
                <a16:creationId xmlns="" xmlns:a16="http://schemas.microsoft.com/office/drawing/2014/main" id="{A31AFB6F-80F0-4E69-8E48-7431E389859C}"/>
              </a:ext>
              <a:ext uri="{C183D7F6-B498-43B3-948B-1728B52AA6E4}">
                <adec:decorative xmlns="" xmlns:adec="http://schemas.microsoft.com/office/drawing/2017/decorative" val="1"/>
              </a:ext>
            </a:extLst>
          </p:cNvPr>
          <p:cNvSpPr/>
          <p:nvPr userDrawn="1"/>
        </p:nvSpPr>
        <p:spPr>
          <a:xfrm>
            <a:off x="2055970"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6">
            <a:extLst>
              <a:ext uri="{FF2B5EF4-FFF2-40B4-BE49-F238E27FC236}">
                <a16:creationId xmlns="" xmlns:a16="http://schemas.microsoft.com/office/drawing/2014/main" id="{115CE1DD-8B35-4422-9BB1-DB18FB6B5955}"/>
              </a:ext>
              <a:ext uri="{C183D7F6-B498-43B3-948B-1728B52AA6E4}">
                <adec:decorative xmlns="" xmlns:adec="http://schemas.microsoft.com/office/drawing/2017/decorative" val="1"/>
              </a:ext>
            </a:extLst>
          </p:cNvPr>
          <p:cNvSpPr/>
          <p:nvPr userDrawn="1"/>
        </p:nvSpPr>
        <p:spPr>
          <a:xfrm>
            <a:off x="6061985"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6">
            <a:extLst>
              <a:ext uri="{FF2B5EF4-FFF2-40B4-BE49-F238E27FC236}">
                <a16:creationId xmlns="" xmlns:a16="http://schemas.microsoft.com/office/drawing/2014/main" id="{C174B088-E2BB-4A47-A4CE-403CAE0149F8}"/>
              </a:ext>
              <a:ext uri="{C183D7F6-B498-43B3-948B-1728B52AA6E4}">
                <adec:decorative xmlns="" xmlns:adec="http://schemas.microsoft.com/office/drawing/2017/decorative" val="1"/>
              </a:ext>
            </a:extLst>
          </p:cNvPr>
          <p:cNvSpPr/>
          <p:nvPr userDrawn="1"/>
        </p:nvSpPr>
        <p:spPr>
          <a:xfrm>
            <a:off x="10067999"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38642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Text Placeholder 8">
            <a:extLst>
              <a:ext uri="{FF2B5EF4-FFF2-40B4-BE49-F238E27FC236}">
                <a16:creationId xmlns="" xmlns:a16="http://schemas.microsoft.com/office/drawing/2014/main" id="{6B292F32-22A3-4DBC-93C9-F66C5F87D4EE}"/>
              </a:ext>
            </a:extLst>
          </p:cNvPr>
          <p:cNvSpPr>
            <a:spLocks noGrp="1"/>
          </p:cNvSpPr>
          <p:nvPr>
            <p:ph type="body" sz="quarter" idx="17" hasCustomPrompt="1"/>
          </p:nvPr>
        </p:nvSpPr>
        <p:spPr>
          <a:xfrm>
            <a:off x="431800"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9" name="Text Placeholder 10">
            <a:extLst>
              <a:ext uri="{FF2B5EF4-FFF2-40B4-BE49-F238E27FC236}">
                <a16:creationId xmlns="" xmlns:a16="http://schemas.microsoft.com/office/drawing/2014/main" id="{2AE8CF21-3DA6-45E6-9CB4-F48688C3B744}"/>
              </a:ext>
            </a:extLst>
          </p:cNvPr>
          <p:cNvSpPr>
            <a:spLocks noGrp="1"/>
          </p:cNvSpPr>
          <p:nvPr>
            <p:ph type="body" sz="quarter" idx="18" hasCustomPrompt="1"/>
          </p:nvPr>
        </p:nvSpPr>
        <p:spPr>
          <a:xfrm>
            <a:off x="431800"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0" name="Text Placeholder 8">
            <a:extLst>
              <a:ext uri="{FF2B5EF4-FFF2-40B4-BE49-F238E27FC236}">
                <a16:creationId xmlns="" xmlns:a16="http://schemas.microsoft.com/office/drawing/2014/main" id="{3FBB809B-C7A4-40BB-A5F6-0692C7B3E74A}"/>
              </a:ext>
            </a:extLst>
          </p:cNvPr>
          <p:cNvSpPr>
            <a:spLocks noGrp="1"/>
          </p:cNvSpPr>
          <p:nvPr>
            <p:ph type="body" sz="quarter" idx="33" hasCustomPrompt="1"/>
          </p:nvPr>
        </p:nvSpPr>
        <p:spPr>
          <a:xfrm>
            <a:off x="2375703"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1" name="Text Placeholder 10">
            <a:extLst>
              <a:ext uri="{FF2B5EF4-FFF2-40B4-BE49-F238E27FC236}">
                <a16:creationId xmlns="" xmlns:a16="http://schemas.microsoft.com/office/drawing/2014/main" id="{5822DE8D-141C-4FC8-8690-DC699987557A}"/>
              </a:ext>
            </a:extLst>
          </p:cNvPr>
          <p:cNvSpPr>
            <a:spLocks noGrp="1"/>
          </p:cNvSpPr>
          <p:nvPr>
            <p:ph type="body" sz="quarter" idx="34" hasCustomPrompt="1"/>
          </p:nvPr>
        </p:nvSpPr>
        <p:spPr>
          <a:xfrm>
            <a:off x="2375703"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2" name="Text Placeholder 8">
            <a:extLst>
              <a:ext uri="{FF2B5EF4-FFF2-40B4-BE49-F238E27FC236}">
                <a16:creationId xmlns="" xmlns:a16="http://schemas.microsoft.com/office/drawing/2014/main" id="{8BFF2A50-B1BC-445F-AAF4-5EF044B5B219}"/>
              </a:ext>
            </a:extLst>
          </p:cNvPr>
          <p:cNvSpPr>
            <a:spLocks noGrp="1"/>
          </p:cNvSpPr>
          <p:nvPr>
            <p:ph type="body" sz="quarter" idx="35" hasCustomPrompt="1"/>
          </p:nvPr>
        </p:nvSpPr>
        <p:spPr>
          <a:xfrm>
            <a:off x="4319606"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3" name="Text Placeholder 10">
            <a:extLst>
              <a:ext uri="{FF2B5EF4-FFF2-40B4-BE49-F238E27FC236}">
                <a16:creationId xmlns="" xmlns:a16="http://schemas.microsoft.com/office/drawing/2014/main" id="{50ED32C1-427F-4852-93EF-04246DAB6E09}"/>
              </a:ext>
            </a:extLst>
          </p:cNvPr>
          <p:cNvSpPr>
            <a:spLocks noGrp="1"/>
          </p:cNvSpPr>
          <p:nvPr>
            <p:ph type="body" sz="quarter" idx="36" hasCustomPrompt="1"/>
          </p:nvPr>
        </p:nvSpPr>
        <p:spPr>
          <a:xfrm>
            <a:off x="4319606"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4" name="Text Placeholder 8">
            <a:extLst>
              <a:ext uri="{FF2B5EF4-FFF2-40B4-BE49-F238E27FC236}">
                <a16:creationId xmlns="" xmlns:a16="http://schemas.microsoft.com/office/drawing/2014/main" id="{4B8DDBCF-B9FF-412C-BB0A-F20DF81F3CCB}"/>
              </a:ext>
            </a:extLst>
          </p:cNvPr>
          <p:cNvSpPr>
            <a:spLocks noGrp="1"/>
          </p:cNvSpPr>
          <p:nvPr>
            <p:ph type="body" sz="quarter" idx="37" hasCustomPrompt="1"/>
          </p:nvPr>
        </p:nvSpPr>
        <p:spPr>
          <a:xfrm>
            <a:off x="6263509"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5" name="Text Placeholder 10">
            <a:extLst>
              <a:ext uri="{FF2B5EF4-FFF2-40B4-BE49-F238E27FC236}">
                <a16:creationId xmlns="" xmlns:a16="http://schemas.microsoft.com/office/drawing/2014/main" id="{E5554625-705D-43C2-BB3F-07E4FB3A8857}"/>
              </a:ext>
            </a:extLst>
          </p:cNvPr>
          <p:cNvSpPr>
            <a:spLocks noGrp="1"/>
          </p:cNvSpPr>
          <p:nvPr>
            <p:ph type="body" sz="quarter" idx="38" hasCustomPrompt="1"/>
          </p:nvPr>
        </p:nvSpPr>
        <p:spPr>
          <a:xfrm>
            <a:off x="6263509"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6" name="Text Placeholder 8">
            <a:extLst>
              <a:ext uri="{FF2B5EF4-FFF2-40B4-BE49-F238E27FC236}">
                <a16:creationId xmlns="" xmlns:a16="http://schemas.microsoft.com/office/drawing/2014/main" id="{695A6D51-51C5-4128-9C65-70256D07FEBB}"/>
              </a:ext>
            </a:extLst>
          </p:cNvPr>
          <p:cNvSpPr>
            <a:spLocks noGrp="1"/>
          </p:cNvSpPr>
          <p:nvPr>
            <p:ph type="body" sz="quarter" idx="39" hasCustomPrompt="1"/>
          </p:nvPr>
        </p:nvSpPr>
        <p:spPr>
          <a:xfrm>
            <a:off x="8207412"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7" name="Text Placeholder 10">
            <a:extLst>
              <a:ext uri="{FF2B5EF4-FFF2-40B4-BE49-F238E27FC236}">
                <a16:creationId xmlns="" xmlns:a16="http://schemas.microsoft.com/office/drawing/2014/main" id="{94020390-663C-426B-A32A-7DD435D35428}"/>
              </a:ext>
            </a:extLst>
          </p:cNvPr>
          <p:cNvSpPr>
            <a:spLocks noGrp="1"/>
          </p:cNvSpPr>
          <p:nvPr>
            <p:ph type="body" sz="quarter" idx="40" hasCustomPrompt="1"/>
          </p:nvPr>
        </p:nvSpPr>
        <p:spPr>
          <a:xfrm>
            <a:off x="8207412"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8" name="Picture Placeholder 15">
            <a:extLst>
              <a:ext uri="{FF2B5EF4-FFF2-40B4-BE49-F238E27FC236}">
                <a16:creationId xmlns="" xmlns:a16="http://schemas.microsoft.com/office/drawing/2014/main" id="{A5BFEA69-91F2-4BAB-BC3E-F4494C809953}"/>
              </a:ext>
            </a:extLst>
          </p:cNvPr>
          <p:cNvSpPr>
            <a:spLocks noGrp="1"/>
          </p:cNvSpPr>
          <p:nvPr>
            <p:ph type="pic" sz="quarter" idx="41"/>
          </p:nvPr>
        </p:nvSpPr>
        <p:spPr>
          <a:xfrm>
            <a:off x="431800"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9" name="Picture Placeholder 15">
            <a:extLst>
              <a:ext uri="{FF2B5EF4-FFF2-40B4-BE49-F238E27FC236}">
                <a16:creationId xmlns="" xmlns:a16="http://schemas.microsoft.com/office/drawing/2014/main" id="{4D9A8C49-F2A0-4F67-A4E0-B5FBBE0A8DFD}"/>
              </a:ext>
            </a:extLst>
          </p:cNvPr>
          <p:cNvSpPr>
            <a:spLocks noGrp="1"/>
          </p:cNvSpPr>
          <p:nvPr>
            <p:ph type="pic" sz="quarter" idx="42"/>
          </p:nvPr>
        </p:nvSpPr>
        <p:spPr>
          <a:xfrm>
            <a:off x="237570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0" name="Picture Placeholder 15">
            <a:extLst>
              <a:ext uri="{FF2B5EF4-FFF2-40B4-BE49-F238E27FC236}">
                <a16:creationId xmlns="" xmlns:a16="http://schemas.microsoft.com/office/drawing/2014/main" id="{622E18C4-0DBF-4C58-A1B6-1E6A1D521733}"/>
              </a:ext>
            </a:extLst>
          </p:cNvPr>
          <p:cNvSpPr>
            <a:spLocks noGrp="1"/>
          </p:cNvSpPr>
          <p:nvPr>
            <p:ph type="pic" sz="quarter" idx="43"/>
          </p:nvPr>
        </p:nvSpPr>
        <p:spPr>
          <a:xfrm>
            <a:off x="4319606"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Picture Placeholder 15">
            <a:extLst>
              <a:ext uri="{FF2B5EF4-FFF2-40B4-BE49-F238E27FC236}">
                <a16:creationId xmlns="" xmlns:a16="http://schemas.microsoft.com/office/drawing/2014/main" id="{0F58001D-98C8-4213-9315-4990EFFEFD8E}"/>
              </a:ext>
            </a:extLst>
          </p:cNvPr>
          <p:cNvSpPr>
            <a:spLocks noGrp="1"/>
          </p:cNvSpPr>
          <p:nvPr>
            <p:ph type="pic" sz="quarter" idx="44"/>
          </p:nvPr>
        </p:nvSpPr>
        <p:spPr>
          <a:xfrm>
            <a:off x="6263509"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2" name="Picture Placeholder 15">
            <a:extLst>
              <a:ext uri="{FF2B5EF4-FFF2-40B4-BE49-F238E27FC236}">
                <a16:creationId xmlns="" xmlns:a16="http://schemas.microsoft.com/office/drawing/2014/main" id="{940802B1-FF22-4F45-8475-AB393E6CF883}"/>
              </a:ext>
            </a:extLst>
          </p:cNvPr>
          <p:cNvSpPr>
            <a:spLocks noGrp="1"/>
          </p:cNvSpPr>
          <p:nvPr>
            <p:ph type="pic" sz="quarter" idx="45"/>
          </p:nvPr>
        </p:nvSpPr>
        <p:spPr>
          <a:xfrm>
            <a:off x="8207412"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3" name="Text Placeholder 8">
            <a:extLst>
              <a:ext uri="{FF2B5EF4-FFF2-40B4-BE49-F238E27FC236}">
                <a16:creationId xmlns="" xmlns:a16="http://schemas.microsoft.com/office/drawing/2014/main" id="{5C2D6443-41AF-4535-B6F7-4BB6BE08976E}"/>
              </a:ext>
            </a:extLst>
          </p:cNvPr>
          <p:cNvSpPr>
            <a:spLocks noGrp="1"/>
          </p:cNvSpPr>
          <p:nvPr>
            <p:ph type="body" sz="quarter" idx="46" hasCustomPrompt="1"/>
          </p:nvPr>
        </p:nvSpPr>
        <p:spPr>
          <a:xfrm>
            <a:off x="10151313"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24" name="Text Placeholder 10">
            <a:extLst>
              <a:ext uri="{FF2B5EF4-FFF2-40B4-BE49-F238E27FC236}">
                <a16:creationId xmlns="" xmlns:a16="http://schemas.microsoft.com/office/drawing/2014/main" id="{A671736E-3711-4DA1-AF16-23EEC87C86C8}"/>
              </a:ext>
            </a:extLst>
          </p:cNvPr>
          <p:cNvSpPr>
            <a:spLocks noGrp="1"/>
          </p:cNvSpPr>
          <p:nvPr>
            <p:ph type="body" sz="quarter" idx="47" hasCustomPrompt="1"/>
          </p:nvPr>
        </p:nvSpPr>
        <p:spPr>
          <a:xfrm>
            <a:off x="10151313"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25" name="Picture Placeholder 15">
            <a:extLst>
              <a:ext uri="{FF2B5EF4-FFF2-40B4-BE49-F238E27FC236}">
                <a16:creationId xmlns="" xmlns:a16="http://schemas.microsoft.com/office/drawing/2014/main" id="{1FED522C-94B3-41E3-A83A-E03843DE7551}"/>
              </a:ext>
            </a:extLst>
          </p:cNvPr>
          <p:cNvSpPr>
            <a:spLocks noGrp="1"/>
          </p:cNvSpPr>
          <p:nvPr>
            <p:ph type="pic" sz="quarter" idx="48"/>
          </p:nvPr>
        </p:nvSpPr>
        <p:spPr>
          <a:xfrm>
            <a:off x="1015131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3061294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Footer Placeholder 6">
            <a:extLst>
              <a:ext uri="{FF2B5EF4-FFF2-40B4-BE49-F238E27FC236}">
                <a16:creationId xmlns=""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10">
            <a:extLst>
              <a:ext uri="{FF2B5EF4-FFF2-40B4-BE49-F238E27FC236}">
                <a16:creationId xmlns=""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Half Image">
    <p:spTree>
      <p:nvGrpSpPr>
        <p:cNvPr id="1" name=""/>
        <p:cNvGrpSpPr/>
        <p:nvPr/>
      </p:nvGrpSpPr>
      <p:grpSpPr>
        <a:xfrm>
          <a:off x="0" y="0"/>
          <a:ext cx="0" cy="0"/>
          <a:chOff x="0" y="0"/>
          <a:chExt cx="0" cy="0"/>
        </a:xfrm>
      </p:grpSpPr>
      <p:sp>
        <p:nvSpPr>
          <p:cNvPr id="12" name="Picture Placeholder 10">
            <a:extLst>
              <a:ext uri="{FF2B5EF4-FFF2-40B4-BE49-F238E27FC236}">
                <a16:creationId xmlns="" xmlns:a16="http://schemas.microsoft.com/office/drawing/2014/main"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0" rIns="540000" anchor="ctr"/>
          <a:lstStyle>
            <a:lvl1pPr marL="0" indent="0" algn="r">
              <a:buNone/>
              <a:defRPr/>
            </a:lvl1pPr>
          </a:lstStyle>
          <a:p>
            <a:r>
              <a:rPr lang="en-US" noProof="0" dirty="0"/>
              <a:t>Insert or Drag and Drop your Photo</a:t>
            </a:r>
          </a:p>
        </p:txBody>
      </p:sp>
      <p:sp>
        <p:nvSpPr>
          <p:cNvPr id="13" name="Rectangle 12">
            <a:extLst>
              <a:ext uri="{FF2B5EF4-FFF2-40B4-BE49-F238E27FC236}">
                <a16:creationId xmlns="" xmlns:a16="http://schemas.microsoft.com/office/drawing/2014/main"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Cover Title 2</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607606" y="557849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Picture Placeholder 5">
            <a:extLst>
              <a:ext uri="{FF2B5EF4-FFF2-40B4-BE49-F238E27FC236}">
                <a16:creationId xmlns="" xmlns:a16="http://schemas.microsoft.com/office/drawing/2014/main" id="{63EB74F7-DC44-48B1-8EF5-BD557540B41C}"/>
              </a:ext>
            </a:extLst>
          </p:cNvPr>
          <p:cNvSpPr>
            <a:spLocks noGrp="1"/>
          </p:cNvSpPr>
          <p:nvPr>
            <p:ph type="pic" sz="quarter" idx="14"/>
          </p:nvPr>
        </p:nvSpPr>
        <p:spPr>
          <a:xfrm>
            <a:off x="607606" y="764518"/>
            <a:ext cx="3932788" cy="2448000"/>
          </a:xfrm>
          <a:solidFill>
            <a:schemeClr val="bg1">
              <a:lumMod val="9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45444566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Footer Placeholder 6">
            <a:extLst>
              <a:ext uri="{FF2B5EF4-FFF2-40B4-BE49-F238E27FC236}">
                <a16:creationId xmlns=""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12">
            <a:extLst>
              <a:ext uri="{FF2B5EF4-FFF2-40B4-BE49-F238E27FC236}">
                <a16:creationId xmlns=""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14">
            <a:extLst>
              <a:ext uri="{FF2B5EF4-FFF2-40B4-BE49-F238E27FC236}">
                <a16:creationId xmlns=""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16">
            <a:extLst>
              <a:ext uri="{FF2B5EF4-FFF2-40B4-BE49-F238E27FC236}">
                <a16:creationId xmlns=""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a:extLst>
              <a:ext uri="{FF2B5EF4-FFF2-40B4-BE49-F238E27FC236}">
                <a16:creationId xmlns=""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Footer Placeholder 9">
            <a:extLst>
              <a:ext uri="{FF2B5EF4-FFF2-40B4-BE49-F238E27FC236}">
                <a16:creationId xmlns=""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11" name="Slide Number Placeholder 10">
            <a:extLst>
              <a:ext uri="{FF2B5EF4-FFF2-40B4-BE49-F238E27FC236}">
                <a16:creationId xmlns=""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cxnSp>
        <p:nvCxnSpPr>
          <p:cNvPr id="9" name="Straight Connector 8">
            <a:extLst>
              <a:ext uri="{FF2B5EF4-FFF2-40B4-BE49-F238E27FC236}">
                <a16:creationId xmlns="" xmlns:a16="http://schemas.microsoft.com/office/drawing/2014/main" id="{0A0FADEC-BFBD-4A6E-B51C-B0DFD4C804F5}"/>
              </a:ext>
              <a:ext uri="{C183D7F6-B498-43B3-948B-1728B52AA6E4}">
                <adec:decorative xmlns="" xmlns:adec="http://schemas.microsoft.com/office/drawing/2017/decorative" val="1"/>
              </a:ext>
            </a:extLst>
          </p:cNvPr>
          <p:cNvCxnSpPr>
            <a:cxnSpLocks/>
          </p:cNvCxnSpPr>
          <p:nvPr userDrawn="1"/>
        </p:nvCxnSpPr>
        <p:spPr>
          <a:xfrm>
            <a:off x="6101944" y="2185851"/>
            <a:ext cx="0" cy="26273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 xmlns:a16="http://schemas.microsoft.com/office/drawing/2014/main" id="{C47312EC-14D6-4EE3-84DF-5BE8F35DD85E}"/>
              </a:ext>
            </a:extLst>
          </p:cNvPr>
          <p:cNvSpPr>
            <a:spLocks noGrp="1"/>
          </p:cNvSpPr>
          <p:nvPr>
            <p:ph type="body" sz="quarter" idx="3"/>
          </p:nvPr>
        </p:nvSpPr>
        <p:spPr>
          <a:xfrm>
            <a:off x="6300000" y="1152000"/>
            <a:ext cx="5472000" cy="360000"/>
          </a:xfrm>
        </p:spPr>
        <p:txBody>
          <a:bodyPr vert="horz" lIns="0" tIns="0" rIns="0" bIns="0" rtlCol="0" anchor="t">
            <a:noAutofit/>
          </a:bodyPr>
          <a:lstStyle>
            <a:lvl1pPr marL="0" indent="0">
              <a:buNone/>
              <a:defRPr lang="en-US" sz="2400" b="1"/>
            </a:lvl1pPr>
          </a:lstStyle>
          <a:p>
            <a:pPr marL="266700" lvl="0" indent="-266700"/>
            <a:r>
              <a:rPr lang="en-US" noProof="0" smtClean="0"/>
              <a:t>Click to edit Master text styles</a:t>
            </a:r>
          </a:p>
        </p:txBody>
      </p:sp>
      <p:sp>
        <p:nvSpPr>
          <p:cNvPr id="14" name="Content Placeholder 5">
            <a:extLst>
              <a:ext uri="{FF2B5EF4-FFF2-40B4-BE49-F238E27FC236}">
                <a16:creationId xmlns="" xmlns:a16="http://schemas.microsoft.com/office/drawing/2014/main" id="{D2E4423B-993A-4321-BD96-12519C601A1E}"/>
              </a:ext>
            </a:extLst>
          </p:cNvPr>
          <p:cNvSpPr>
            <a:spLocks noGrp="1"/>
          </p:cNvSpPr>
          <p:nvPr>
            <p:ph sz="quarter" idx="4"/>
          </p:nvPr>
        </p:nvSpPr>
        <p:spPr>
          <a:xfrm>
            <a:off x="6288002" y="1581663"/>
            <a:ext cx="5483998" cy="354379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3909862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8818811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F380D91F-8335-4C39-A703-5F4EE36875C8}"/>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ADB88685-006A-43C3-A850-F409CF02FC40}"/>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12" name="Picture Placeholder 10">
            <a:extLst>
              <a:ext uri="{FF2B5EF4-FFF2-40B4-BE49-F238E27FC236}">
                <a16:creationId xmlns="" xmlns:a16="http://schemas.microsoft.com/office/drawing/2014/main"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1116000" rIns="0" anchor="t"/>
          <a:lstStyle>
            <a:lvl1pPr marL="0" indent="0" algn="ctr">
              <a:buNone/>
              <a:defRPr/>
            </a:lvl1pPr>
          </a:lstStyle>
          <a:p>
            <a:r>
              <a:rPr lang="en-US" noProof="0" dirty="0"/>
              <a:t>Insert or Drag and Drop your Photo</a:t>
            </a:r>
          </a:p>
        </p:txBody>
      </p:sp>
      <p:sp>
        <p:nvSpPr>
          <p:cNvPr id="13" name="Rectangle 12">
            <a:extLst>
              <a:ext uri="{FF2B5EF4-FFF2-40B4-BE49-F238E27FC236}">
                <a16:creationId xmlns="" xmlns:a16="http://schemas.microsoft.com/office/drawing/2014/main"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2448000" anchor="b"/>
          <a:lstStyle>
            <a:lvl1pPr algn="l">
              <a:defRPr sz="6600">
                <a:solidFill>
                  <a:schemeClr val="tx1">
                    <a:lumMod val="75000"/>
                    <a:lumOff val="25000"/>
                  </a:schemeClr>
                </a:solidFill>
              </a:defRPr>
            </a:lvl1pPr>
          </a:lstStyle>
          <a:p>
            <a:r>
              <a:rPr lang="en-US" noProof="0"/>
              <a:t>Thank You</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hasCustomPrompt="1"/>
          </p:nvPr>
        </p:nvSpPr>
        <p:spPr>
          <a:xfrm>
            <a:off x="1038224" y="4504149"/>
            <a:ext cx="3349381" cy="252000"/>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 xmlns:a16="http://schemas.microsoft.com/office/drawing/2014/main" id="{4BFF1D51-2F23-4712-A1F0-725B32B9F42F}"/>
              </a:ext>
            </a:extLst>
          </p:cNvPr>
          <p:cNvSpPr>
            <a:spLocks noGrp="1"/>
          </p:cNvSpPr>
          <p:nvPr>
            <p:ph type="body" sz="quarter" idx="15" hasCustomPrompt="1"/>
          </p:nvPr>
        </p:nvSpPr>
        <p:spPr>
          <a:xfrm>
            <a:off x="1038224" y="4908147"/>
            <a:ext cx="3349381"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1" name="Text Placeholder 10">
            <a:extLst>
              <a:ext uri="{FF2B5EF4-FFF2-40B4-BE49-F238E27FC236}">
                <a16:creationId xmlns="" xmlns:a16="http://schemas.microsoft.com/office/drawing/2014/main" id="{3BDABCD1-5D5B-40B2-8066-B5C93CEEC105}"/>
              </a:ext>
            </a:extLst>
          </p:cNvPr>
          <p:cNvSpPr>
            <a:spLocks noGrp="1"/>
          </p:cNvSpPr>
          <p:nvPr>
            <p:ph type="body" sz="quarter" idx="16" hasCustomPrompt="1"/>
          </p:nvPr>
        </p:nvSpPr>
        <p:spPr>
          <a:xfrm>
            <a:off x="1038631" y="5312145"/>
            <a:ext cx="3349381" cy="252000"/>
          </a:xfrm>
        </p:spPr>
        <p:txBody>
          <a:bodyPr/>
          <a:lstStyle>
            <a:lvl1pPr marL="0" indent="0">
              <a:buNone/>
              <a:defRPr/>
            </a:lvl1pPr>
          </a:lstStyle>
          <a:p>
            <a:pPr lvl="0"/>
            <a:r>
              <a:rPr lang="en-US" noProof="0"/>
              <a:t>Email</a:t>
            </a:r>
          </a:p>
        </p:txBody>
      </p:sp>
      <p:sp>
        <p:nvSpPr>
          <p:cNvPr id="16" name="Text Placeholder 15">
            <a:extLst>
              <a:ext uri="{FF2B5EF4-FFF2-40B4-BE49-F238E27FC236}">
                <a16:creationId xmlns="" xmlns:a16="http://schemas.microsoft.com/office/drawing/2014/main" id="{38902124-F995-42DE-9ABC-A5670119893D}"/>
              </a:ext>
            </a:extLst>
          </p:cNvPr>
          <p:cNvSpPr>
            <a:spLocks noGrp="1"/>
          </p:cNvSpPr>
          <p:nvPr>
            <p:ph type="body" sz="quarter" idx="17" hasCustomPrompt="1"/>
          </p:nvPr>
        </p:nvSpPr>
        <p:spPr>
          <a:xfrm>
            <a:off x="1026094" y="5715370"/>
            <a:ext cx="3350644" cy="252413"/>
          </a:xfrm>
        </p:spPr>
        <p:txBody>
          <a:bodyPr/>
          <a:lstStyle>
            <a:lvl1pPr marL="0" indent="0">
              <a:buNone/>
              <a:defRPr/>
            </a:lvl1pPr>
          </a:lstStyle>
          <a:p>
            <a:pPr lvl="0"/>
            <a:r>
              <a:rPr lang="en-US" noProof="0"/>
              <a:t>Website</a:t>
            </a:r>
          </a:p>
        </p:txBody>
      </p:sp>
    </p:spTree>
    <p:extLst>
      <p:ext uri="{BB962C8B-B14F-4D97-AF65-F5344CB8AC3E}">
        <p14:creationId xmlns:p14="http://schemas.microsoft.com/office/powerpoint/2010/main" val="31047434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AF9ABA0-4960-4BBE-9249-3B9F526B543D}"/>
              </a:ext>
            </a:extLst>
          </p:cNvPr>
          <p:cNvSpPr/>
          <p:nvPr userDrawn="1"/>
        </p:nvSpPr>
        <p:spPr>
          <a:xfrm>
            <a:off x="0" y="0"/>
            <a:ext cx="12204000" cy="6773258"/>
          </a:xfrm>
          <a:prstGeom prst="rect">
            <a:avLst/>
          </a:prstGeom>
          <a:solidFill>
            <a:schemeClr val="accent1">
              <a:lumMod val="50000"/>
              <a:alpha val="2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144000" y="3163899"/>
            <a:ext cx="4860000" cy="1800000"/>
          </a:xfrm>
          <a:solidFill>
            <a:schemeClr val="bg1"/>
          </a:solidFill>
          <a:ln>
            <a:noFill/>
          </a:ln>
        </p:spPr>
        <p:txBody>
          <a:bodyPr lIns="180000" tIns="72000" rIns="180000" bIns="72000" anchor="ctr"/>
          <a:lstStyle>
            <a:lvl1pPr algn="l">
              <a:defRPr sz="5000">
                <a:solidFill>
                  <a:schemeClr val="tx1">
                    <a:lumMod val="75000"/>
                    <a:lumOff val="25000"/>
                  </a:schemeClr>
                </a:solidFill>
              </a:defRPr>
            </a:lvl1pPr>
          </a:lstStyle>
          <a:p>
            <a:r>
              <a:rPr lang="en-US" noProof="0"/>
              <a:t>Cover Title 1</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144000" y="5119698"/>
            <a:ext cx="4860000" cy="836602"/>
          </a:xfrm>
          <a:solidFill>
            <a:schemeClr val="bg1"/>
          </a:solidFill>
        </p:spPr>
        <p:txBody>
          <a:bodyPr lIns="180000" tIns="72000" rIns="180000" bIns="72000" anchor="ct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2" name="Rectangle 11">
            <a:extLst>
              <a:ext uri="{FF2B5EF4-FFF2-40B4-BE49-F238E27FC236}">
                <a16:creationId xmlns="" xmlns:a16="http://schemas.microsoft.com/office/drawing/2014/main"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 xmlns:a16="http://schemas.microsoft.com/office/drawing/2014/main"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descr="Accent image brackets&#10;">
            <a:extLst>
              <a:ext uri="{FF2B5EF4-FFF2-40B4-BE49-F238E27FC236}">
                <a16:creationId xmlns="" xmlns:a16="http://schemas.microsoft.com/office/drawing/2014/main" id="{C76F92B7-6C7B-47FA-99F4-C2B7B3F6DEC5}"/>
              </a:ext>
              <a:ext uri="{C183D7F6-B498-43B3-948B-1728B52AA6E4}">
                <adec:decorative xmlns="" xmlns:adec="http://schemas.microsoft.com/office/drawing/2017/decorative" val="1"/>
              </a:ext>
            </a:extLst>
          </p:cNvPr>
          <p:cNvGrpSpPr/>
          <p:nvPr userDrawn="1"/>
        </p:nvGrpSpPr>
        <p:grpSpPr>
          <a:xfrm>
            <a:off x="144000" y="144000"/>
            <a:ext cx="4860000" cy="6498000"/>
            <a:chOff x="408650" y="404285"/>
            <a:chExt cx="4330700" cy="3164637"/>
          </a:xfrm>
        </p:grpSpPr>
        <p:sp>
          <p:nvSpPr>
            <p:cNvPr id="9" name="Rectangle 6">
              <a:extLst>
                <a:ext uri="{FF2B5EF4-FFF2-40B4-BE49-F238E27FC236}">
                  <a16:creationId xmlns="" xmlns:a16="http://schemas.microsoft.com/office/drawing/2014/main" id="{3C768717-8441-4105-AF79-95C8C7634CEF}"/>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a:extLst>
                <a:ext uri="{FF2B5EF4-FFF2-40B4-BE49-F238E27FC236}">
                  <a16:creationId xmlns="" xmlns:a16="http://schemas.microsoft.com/office/drawing/2014/main" id="{0AF2D9B2-503F-41FB-981B-EBBEF4D0D01D}"/>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29250711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25AE6A42-8962-4702-8E68-FB78280BAD08}"/>
              </a:ext>
            </a:extLst>
          </p:cNvPr>
          <p:cNvSpPr/>
          <p:nvPr userDrawn="1"/>
        </p:nvSpPr>
        <p:spPr>
          <a:xfrm>
            <a:off x="0" y="-1"/>
            <a:ext cx="12192000" cy="6013451"/>
          </a:xfrm>
          <a:prstGeom prst="rect">
            <a:avLst/>
          </a:prstGeom>
          <a:solidFill>
            <a:schemeClr val="accent1">
              <a:lumMod val="50000"/>
              <a:alpha val="2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Divider Slide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Slide Number Placeholder 4">
            <a:extLst>
              <a:ext uri="{FF2B5EF4-FFF2-40B4-BE49-F238E27FC236}">
                <a16:creationId xmlns=""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Tree>
    <p:extLst>
      <p:ext uri="{BB962C8B-B14F-4D97-AF65-F5344CB8AC3E}">
        <p14:creationId xmlns:p14="http://schemas.microsoft.com/office/powerpoint/2010/main" val="10248439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
        <p:nvSpPr>
          <p:cNvPr id="11" name="Text Placeholder 3">
            <a:extLst>
              <a:ext uri="{FF2B5EF4-FFF2-40B4-BE49-F238E27FC236}">
                <a16:creationId xmlns="" xmlns:a16="http://schemas.microsoft.com/office/drawing/2014/main"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4" name="Title 1">
            <a:extLst>
              <a:ext uri="{FF2B5EF4-FFF2-40B4-BE49-F238E27FC236}">
                <a16:creationId xmlns="" xmlns:a16="http://schemas.microsoft.com/office/drawing/2014/main"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noProof="0" smtClean="0"/>
              <a:t>Click to edit Master title style</a:t>
            </a:r>
            <a:endParaRPr lang="en-US" noProof="0"/>
          </a:p>
        </p:txBody>
      </p:sp>
      <p:sp>
        <p:nvSpPr>
          <p:cNvPr id="15" name="Content Placeholder 2">
            <a:extLst>
              <a:ext uri="{FF2B5EF4-FFF2-40B4-BE49-F238E27FC236}">
                <a16:creationId xmlns="" xmlns:a16="http://schemas.microsoft.com/office/drawing/2014/main" id="{2055B4F8-B74A-49D7-8E56-9627BCFF69B6}"/>
              </a:ext>
            </a:extLst>
          </p:cNvPr>
          <p:cNvSpPr>
            <a:spLocks noGrp="1"/>
          </p:cNvSpPr>
          <p:nvPr>
            <p:ph idx="1"/>
          </p:nvPr>
        </p:nvSpPr>
        <p:spPr>
          <a:xfrm>
            <a:off x="5183188" y="457201"/>
            <a:ext cx="686601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88398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
        <p:nvSpPr>
          <p:cNvPr id="11" name="Text Placeholder 3">
            <a:extLst>
              <a:ext uri="{FF2B5EF4-FFF2-40B4-BE49-F238E27FC236}">
                <a16:creationId xmlns="" xmlns:a16="http://schemas.microsoft.com/office/drawing/2014/main"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4" name="Title 1">
            <a:extLst>
              <a:ext uri="{FF2B5EF4-FFF2-40B4-BE49-F238E27FC236}">
                <a16:creationId xmlns="" xmlns:a16="http://schemas.microsoft.com/office/drawing/2014/main"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noProof="0" smtClean="0"/>
              <a:t>Click to edit Master title style</a:t>
            </a:r>
            <a:endParaRPr lang="en-US" noProof="0"/>
          </a:p>
        </p:txBody>
      </p:sp>
      <p:sp>
        <p:nvSpPr>
          <p:cNvPr id="8" name="Picture Placeholder 2">
            <a:extLst>
              <a:ext uri="{FF2B5EF4-FFF2-40B4-BE49-F238E27FC236}">
                <a16:creationId xmlns="" xmlns:a16="http://schemas.microsoft.com/office/drawing/2014/main" id="{142253A3-E01E-4F41-A614-A428B7D36E8F}"/>
              </a:ext>
            </a:extLst>
          </p:cNvPr>
          <p:cNvSpPr>
            <a:spLocks noGrp="1"/>
          </p:cNvSpPr>
          <p:nvPr>
            <p:ph type="pic" idx="1"/>
          </p:nvPr>
        </p:nvSpPr>
        <p:spPr>
          <a:xfrm>
            <a:off x="5183188" y="457201"/>
            <a:ext cx="6866012"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3863845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no Header">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171E5E3D-6A1C-49BA-9E11-FC053AD81804}"/>
              </a:ext>
            </a:extLst>
          </p:cNvPr>
          <p:cNvSpPr>
            <a:spLocks noGrp="1"/>
          </p:cNvSpPr>
          <p:nvPr>
            <p:ph type="pic" sz="quarter" idx="13" hasCustomPrompt="1"/>
          </p:nvPr>
        </p:nvSpPr>
        <p:spPr>
          <a:xfrm>
            <a:off x="0" y="0"/>
            <a:ext cx="12192000" cy="6013450"/>
          </a:xfrm>
          <a:solidFill>
            <a:schemeClr val="bg1">
              <a:lumMod val="95000"/>
            </a:schemeClr>
          </a:solidFill>
        </p:spPr>
        <p:txBody>
          <a:bodyPr lIns="576000" tIns="0" rIns="36000" bIns="0" anchor="ctr"/>
          <a:lstStyle>
            <a:lvl1pPr marL="0" indent="0" algn="l">
              <a:buNone/>
              <a:defRPr/>
            </a:lvl1pPr>
          </a:lstStyle>
          <a:p>
            <a:r>
              <a:rPr lang="en-US" noProof="0" dirty="0"/>
              <a:t>Insert or Drag and Drop your Photo</a:t>
            </a: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Divider Slide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Slide Number Placeholder 4">
            <a:extLst>
              <a:ext uri="{FF2B5EF4-FFF2-40B4-BE49-F238E27FC236}">
                <a16:creationId xmlns=""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
        <p:nvSpPr>
          <p:cNvPr id="8" name="Picture Placeholder 5">
            <a:extLst>
              <a:ext uri="{FF2B5EF4-FFF2-40B4-BE49-F238E27FC236}">
                <a16:creationId xmlns="" xmlns:a16="http://schemas.microsoft.com/office/drawing/2014/main" id="{22A84B62-AFF6-45B7-8ACB-FE91AB69BFEA}"/>
              </a:ext>
            </a:extLst>
          </p:cNvPr>
          <p:cNvSpPr>
            <a:spLocks noGrp="1"/>
          </p:cNvSpPr>
          <p:nvPr>
            <p:ph type="pic" sz="quarter" idx="14"/>
          </p:nvPr>
        </p:nvSpPr>
        <p:spPr>
          <a:xfrm>
            <a:off x="7652806" y="764519"/>
            <a:ext cx="3932788" cy="1872000"/>
          </a:xfrm>
          <a:solidFill>
            <a:schemeClr val="bg1">
              <a:lumMod val="9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6489622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Content, and Tex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Click to edit Your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Slide Number Placeholder 4">
            <a:extLst>
              <a:ext uri="{FF2B5EF4-FFF2-40B4-BE49-F238E27FC236}">
                <a16:creationId xmlns=""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
        <p:nvSpPr>
          <p:cNvPr id="12" name="Picture Placeholder 5">
            <a:extLst>
              <a:ext uri="{FF2B5EF4-FFF2-40B4-BE49-F238E27FC236}">
                <a16:creationId xmlns="" xmlns:a16="http://schemas.microsoft.com/office/drawing/2014/main" id="{3B9EDE4C-506D-4501-A8C1-766F17FB5C04}"/>
              </a:ext>
            </a:extLst>
          </p:cNvPr>
          <p:cNvSpPr>
            <a:spLocks noGrp="1"/>
          </p:cNvSpPr>
          <p:nvPr>
            <p:ph type="pic" sz="quarter" idx="16"/>
          </p:nvPr>
        </p:nvSpPr>
        <p:spPr>
          <a:xfrm>
            <a:off x="7652806" y="764519"/>
            <a:ext cx="1872000" cy="1872000"/>
          </a:xfrm>
          <a:solidFill>
            <a:schemeClr val="bg1">
              <a:lumMod val="9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3" name="Picture Placeholder 5">
            <a:extLst>
              <a:ext uri="{FF2B5EF4-FFF2-40B4-BE49-F238E27FC236}">
                <a16:creationId xmlns="" xmlns:a16="http://schemas.microsoft.com/office/drawing/2014/main" id="{2A359302-DDE8-41C2-8232-50B1223BEA25}"/>
              </a:ext>
            </a:extLst>
          </p:cNvPr>
          <p:cNvSpPr>
            <a:spLocks noGrp="1"/>
          </p:cNvSpPr>
          <p:nvPr>
            <p:ph type="pic" sz="quarter" idx="17"/>
          </p:nvPr>
        </p:nvSpPr>
        <p:spPr>
          <a:xfrm>
            <a:off x="9713594" y="764519"/>
            <a:ext cx="1872000" cy="1872000"/>
          </a:xfrm>
          <a:solidFill>
            <a:schemeClr val="bg1">
              <a:lumMod val="9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6" name="Text Placeholder 15">
            <a:extLst>
              <a:ext uri="{FF2B5EF4-FFF2-40B4-BE49-F238E27FC236}">
                <a16:creationId xmlns="" xmlns:a16="http://schemas.microsoft.com/office/drawing/2014/main" id="{B975D864-7312-481A-A5DD-E3B6C5B41BDB}"/>
              </a:ext>
            </a:extLst>
          </p:cNvPr>
          <p:cNvSpPr>
            <a:spLocks noGrp="1"/>
          </p:cNvSpPr>
          <p:nvPr>
            <p:ph type="body" sz="quarter" idx="18"/>
          </p:nvPr>
        </p:nvSpPr>
        <p:spPr>
          <a:xfrm>
            <a:off x="424800" y="3327399"/>
            <a:ext cx="6350000" cy="256049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75520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8">
            <a:extLst>
              <a:ext uri="{FF2B5EF4-FFF2-40B4-BE49-F238E27FC236}">
                <a16:creationId xmlns="" xmlns:a16="http://schemas.microsoft.com/office/drawing/2014/main" id="{31898370-0247-41A8-AF7A-6DD67D2AEDB1}"/>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8" name="Text Placeholder 10">
            <a:extLst>
              <a:ext uri="{FF2B5EF4-FFF2-40B4-BE49-F238E27FC236}">
                <a16:creationId xmlns="" xmlns:a16="http://schemas.microsoft.com/office/drawing/2014/main" id="{697E4DC3-72E4-4678-9EB9-18EF75AE1A59}"/>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9" name="Text Placeholder 8">
            <a:extLst>
              <a:ext uri="{FF2B5EF4-FFF2-40B4-BE49-F238E27FC236}">
                <a16:creationId xmlns="" xmlns:a16="http://schemas.microsoft.com/office/drawing/2014/main" id="{07F18567-9326-411F-BA8D-561D58C7DD91}"/>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0" name="Text Placeholder 10">
            <a:extLst>
              <a:ext uri="{FF2B5EF4-FFF2-40B4-BE49-F238E27FC236}">
                <a16:creationId xmlns="" xmlns:a16="http://schemas.microsoft.com/office/drawing/2014/main" id="{39809F78-EA1B-4C23-A53E-7DE8B4A6AE1D}"/>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1" name="Text Placeholder 8">
            <a:extLst>
              <a:ext uri="{FF2B5EF4-FFF2-40B4-BE49-F238E27FC236}">
                <a16:creationId xmlns=""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3</a:t>
            </a:r>
          </a:p>
        </p:txBody>
      </p:sp>
      <p:sp>
        <p:nvSpPr>
          <p:cNvPr id="12" name="Text Placeholder 10">
            <a:extLst>
              <a:ext uri="{FF2B5EF4-FFF2-40B4-BE49-F238E27FC236}">
                <a16:creationId xmlns=""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4</a:t>
            </a:r>
          </a:p>
        </p:txBody>
      </p:sp>
      <p:sp>
        <p:nvSpPr>
          <p:cNvPr id="14" name="Text Placeholder 10">
            <a:extLst>
              <a:ext uri="{FF2B5EF4-FFF2-40B4-BE49-F238E27FC236}">
                <a16:creationId xmlns=""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 xmlns:a16="http://schemas.microsoft.com/office/drawing/2014/main" id="{B95692FA-0FC8-4EBA-8C23-6F85A921DB49}"/>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5</a:t>
            </a:r>
          </a:p>
        </p:txBody>
      </p:sp>
      <p:sp>
        <p:nvSpPr>
          <p:cNvPr id="16" name="Text Placeholder 10">
            <a:extLst>
              <a:ext uri="{FF2B5EF4-FFF2-40B4-BE49-F238E27FC236}">
                <a16:creationId xmlns="" xmlns:a16="http://schemas.microsoft.com/office/drawing/2014/main" id="{BFA4D6B2-D388-4538-A77C-689D93EDB695}"/>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Picture Placeholder 15">
            <a:extLst>
              <a:ext uri="{FF2B5EF4-FFF2-40B4-BE49-F238E27FC236}">
                <a16:creationId xmlns="" xmlns:a16="http://schemas.microsoft.com/office/drawing/2014/main" id="{9DE1E570-14DE-42F6-9DDD-49752C3ACA3B}"/>
              </a:ext>
            </a:extLst>
          </p:cNvPr>
          <p:cNvSpPr>
            <a:spLocks noGrp="1"/>
          </p:cNvSpPr>
          <p:nvPr>
            <p:ph type="pic" sz="quarter" idx="41"/>
          </p:nvPr>
        </p:nvSpPr>
        <p:spPr>
          <a:xfrm>
            <a:off x="6838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8" name="Picture Placeholder 15">
            <a:extLst>
              <a:ext uri="{FF2B5EF4-FFF2-40B4-BE49-F238E27FC236}">
                <a16:creationId xmlns="" xmlns:a16="http://schemas.microsoft.com/office/drawing/2014/main" id="{43CBE128-6D8D-4605-B225-5A34FFB1F25B}"/>
              </a:ext>
            </a:extLst>
          </p:cNvPr>
          <p:cNvSpPr>
            <a:spLocks noGrp="1"/>
          </p:cNvSpPr>
          <p:nvPr>
            <p:ph type="pic" sz="quarter" idx="42"/>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9" name="Picture Placeholder 15">
            <a:extLst>
              <a:ext uri="{FF2B5EF4-FFF2-40B4-BE49-F238E27FC236}">
                <a16:creationId xmlns=""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0" name="Picture Placeholder 15">
            <a:extLst>
              <a:ext uri="{FF2B5EF4-FFF2-40B4-BE49-F238E27FC236}">
                <a16:creationId xmlns=""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Picture Placeholder 15">
            <a:extLst>
              <a:ext uri="{FF2B5EF4-FFF2-40B4-BE49-F238E27FC236}">
                <a16:creationId xmlns="" xmlns:a16="http://schemas.microsoft.com/office/drawing/2014/main" id="{5B90C43A-E202-44D5-87CB-BD25DE6EF544}"/>
              </a:ext>
            </a:extLst>
          </p:cNvPr>
          <p:cNvSpPr>
            <a:spLocks noGrp="1"/>
          </p:cNvSpPr>
          <p:nvPr>
            <p:ph type="pic" sz="quarter" idx="45"/>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2" name="Text Placeholder 5">
            <a:extLst>
              <a:ext uri="{FF2B5EF4-FFF2-40B4-BE49-F238E27FC236}">
                <a16:creationId xmlns="" xmlns:a16="http://schemas.microsoft.com/office/drawing/2014/main" id="{AE3E6576-B268-4232-858E-037F3AFA53D0}"/>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3" name="Rectangle 6">
            <a:extLst>
              <a:ext uri="{FF2B5EF4-FFF2-40B4-BE49-F238E27FC236}">
                <a16:creationId xmlns="" xmlns:a16="http://schemas.microsoft.com/office/drawing/2014/main" id="{644FE3AF-A04D-4D49-BDFD-FAF66D921FBF}"/>
              </a:ext>
              <a:ext uri="{C183D7F6-B498-43B3-948B-1728B52AA6E4}">
                <adec:decorative xmlns="" xmlns:adec="http://schemas.microsoft.com/office/drawing/2017/decorative"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6">
            <a:extLst>
              <a:ext uri="{FF2B5EF4-FFF2-40B4-BE49-F238E27FC236}">
                <a16:creationId xmlns="" xmlns:a16="http://schemas.microsoft.com/office/drawing/2014/main" id="{EAC46016-1B95-4163-8EAA-252BE4B86300}"/>
              </a:ext>
              <a:ext uri="{C183D7F6-B498-43B3-948B-1728B52AA6E4}">
                <adec:decorative xmlns="" xmlns:adec="http://schemas.microsoft.com/office/drawing/2017/decorative"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6">
            <a:extLst>
              <a:ext uri="{FF2B5EF4-FFF2-40B4-BE49-F238E27FC236}">
                <a16:creationId xmlns="" xmlns:a16="http://schemas.microsoft.com/office/drawing/2014/main" id="{EC09029D-7190-452C-92D6-6B055D055C5B}"/>
              </a:ext>
              <a:ext uri="{C183D7F6-B498-43B3-948B-1728B52AA6E4}">
                <adec:decorative xmlns="" xmlns:adec="http://schemas.microsoft.com/office/drawing/2017/decorative" val="1"/>
              </a:ext>
            </a:extLst>
          </p:cNvPr>
          <p:cNvSpPr/>
          <p:nvPr userDrawn="1"/>
        </p:nvSpPr>
        <p:spPr>
          <a:xfrm>
            <a:off x="5038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6">
            <a:extLst>
              <a:ext uri="{FF2B5EF4-FFF2-40B4-BE49-F238E27FC236}">
                <a16:creationId xmlns="" xmlns:a16="http://schemas.microsoft.com/office/drawing/2014/main" id="{78798274-03F6-4FD0-93AB-82A31D0A2649}"/>
              </a:ext>
              <a:ext uri="{C183D7F6-B498-43B3-948B-1728B52AA6E4}">
                <adec:decorative xmlns="" xmlns:adec="http://schemas.microsoft.com/office/drawing/2017/decorative" val="1"/>
              </a:ext>
            </a:extLst>
          </p:cNvPr>
          <p:cNvSpPr/>
          <p:nvPr userDrawn="1"/>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6">
            <a:extLst>
              <a:ext uri="{FF2B5EF4-FFF2-40B4-BE49-F238E27FC236}">
                <a16:creationId xmlns="" xmlns:a16="http://schemas.microsoft.com/office/drawing/2014/main" id="{1E3DDEC1-3507-486F-8CCF-7F1E9EB810E9}"/>
              </a:ext>
              <a:ext uri="{C183D7F6-B498-43B3-948B-1728B52AA6E4}">
                <adec:decorative xmlns="" xmlns:adec="http://schemas.microsoft.com/office/drawing/2017/decorative"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5832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3" name="Picture Placeholder 10">
            <a:extLst>
              <a:ext uri="{FF2B5EF4-FFF2-40B4-BE49-F238E27FC236}">
                <a16:creationId xmlns="" xmlns:a16="http://schemas.microsoft.com/office/drawing/2014/main"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anchor="ctr"/>
          <a:lstStyle>
            <a:lvl1pPr marL="0" indent="0" algn="l">
              <a:buNone/>
              <a:defRPr/>
            </a:lvl1pPr>
          </a:lstStyle>
          <a:p>
            <a:r>
              <a:rPr lang="en-US" noProof="0" dirty="0"/>
              <a:t>Insert or Drag and Drop your Photo</a:t>
            </a:r>
          </a:p>
        </p:txBody>
      </p:sp>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a:xfrm>
            <a:off x="5111900" y="432000"/>
            <a:ext cx="66601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1" name="Text Placeholder 8">
            <a:extLst>
              <a:ext uri="{FF2B5EF4-FFF2-40B4-BE49-F238E27FC236}">
                <a16:creationId xmlns=""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12" name="Text Placeholder 10">
            <a:extLst>
              <a:ext uri="{FF2B5EF4-FFF2-40B4-BE49-F238E27FC236}">
                <a16:creationId xmlns=""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4" name="Text Placeholder 10">
            <a:extLst>
              <a:ext uri="{FF2B5EF4-FFF2-40B4-BE49-F238E27FC236}">
                <a16:creationId xmlns=""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 xmlns:a16="http://schemas.microsoft.com/office/drawing/2014/main" id="{B95692FA-0FC8-4EBA-8C23-6F85A921DB49}"/>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3</a:t>
            </a:r>
          </a:p>
        </p:txBody>
      </p:sp>
      <p:sp>
        <p:nvSpPr>
          <p:cNvPr id="16" name="Text Placeholder 10">
            <a:extLst>
              <a:ext uri="{FF2B5EF4-FFF2-40B4-BE49-F238E27FC236}">
                <a16:creationId xmlns="" xmlns:a16="http://schemas.microsoft.com/office/drawing/2014/main" id="{BFA4D6B2-D388-4538-A77C-689D93EDB695}"/>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Picture Placeholder 15">
            <a:extLst>
              <a:ext uri="{FF2B5EF4-FFF2-40B4-BE49-F238E27FC236}">
                <a16:creationId xmlns=""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0" name="Picture Placeholder 15">
            <a:extLst>
              <a:ext uri="{FF2B5EF4-FFF2-40B4-BE49-F238E27FC236}">
                <a16:creationId xmlns=""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Picture Placeholder 15">
            <a:extLst>
              <a:ext uri="{FF2B5EF4-FFF2-40B4-BE49-F238E27FC236}">
                <a16:creationId xmlns="" xmlns:a16="http://schemas.microsoft.com/office/drawing/2014/main" id="{5B90C43A-E202-44D5-87CB-BD25DE6EF544}"/>
              </a:ext>
            </a:extLst>
          </p:cNvPr>
          <p:cNvSpPr>
            <a:spLocks noGrp="1"/>
          </p:cNvSpPr>
          <p:nvPr>
            <p:ph type="pic" sz="quarter" idx="45"/>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2" name="Text Placeholder 5">
            <a:extLst>
              <a:ext uri="{FF2B5EF4-FFF2-40B4-BE49-F238E27FC236}">
                <a16:creationId xmlns="" xmlns:a16="http://schemas.microsoft.com/office/drawing/2014/main" id="{AE3E6576-B268-4232-858E-037F3AFA53D0}"/>
              </a:ext>
            </a:extLst>
          </p:cNvPr>
          <p:cNvSpPr>
            <a:spLocks noGrp="1"/>
          </p:cNvSpPr>
          <p:nvPr>
            <p:ph type="body" sz="quarter" idx="32" hasCustomPrompt="1"/>
          </p:nvPr>
        </p:nvSpPr>
        <p:spPr>
          <a:xfrm>
            <a:off x="5111499" y="1008000"/>
            <a:ext cx="6659814"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25" name="Group 24">
            <a:extLst>
              <a:ext uri="{FF2B5EF4-FFF2-40B4-BE49-F238E27FC236}">
                <a16:creationId xmlns="" xmlns:a16="http://schemas.microsoft.com/office/drawing/2014/main"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 xmlns:a16="http://schemas.microsoft.com/office/drawing/2014/main"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6">
              <a:extLst>
                <a:ext uri="{FF2B5EF4-FFF2-40B4-BE49-F238E27FC236}">
                  <a16:creationId xmlns="" xmlns:a16="http://schemas.microsoft.com/office/drawing/2014/main"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Rectangle 6">
            <a:extLst>
              <a:ext uri="{FF2B5EF4-FFF2-40B4-BE49-F238E27FC236}">
                <a16:creationId xmlns="" xmlns:a16="http://schemas.microsoft.com/office/drawing/2014/main" id="{3E24480B-1EA1-4618-A14A-DFF8FA263887}"/>
              </a:ext>
              <a:ext uri="{C183D7F6-B498-43B3-948B-1728B52AA6E4}">
                <adec:decorative xmlns="" xmlns:adec="http://schemas.microsoft.com/office/drawing/2017/decorative"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6">
            <a:extLst>
              <a:ext uri="{FF2B5EF4-FFF2-40B4-BE49-F238E27FC236}">
                <a16:creationId xmlns="" xmlns:a16="http://schemas.microsoft.com/office/drawing/2014/main" id="{043B620A-4118-4E00-9D79-5BD4C87DCEAB}"/>
              </a:ext>
              <a:ext uri="{C183D7F6-B498-43B3-948B-1728B52AA6E4}">
                <adec:decorative xmlns="" xmlns:adec="http://schemas.microsoft.com/office/drawing/2017/decorative"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6">
            <a:extLst>
              <a:ext uri="{FF2B5EF4-FFF2-40B4-BE49-F238E27FC236}">
                <a16:creationId xmlns="" xmlns:a16="http://schemas.microsoft.com/office/drawing/2014/main" id="{612097E6-9559-4AEF-968E-6C2F89163D7B}"/>
              </a:ext>
              <a:ext uri="{C183D7F6-B498-43B3-948B-1728B52AA6E4}">
                <adec:decorative xmlns="" xmlns:adec="http://schemas.microsoft.com/office/drawing/2017/decorative"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68649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3" name="Picture Placeholder 10">
            <a:extLst>
              <a:ext uri="{FF2B5EF4-FFF2-40B4-BE49-F238E27FC236}">
                <a16:creationId xmlns="" xmlns:a16="http://schemas.microsoft.com/office/drawing/2014/main"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anchor="ctr"/>
          <a:lstStyle>
            <a:lvl1pPr marL="0" indent="0" algn="l">
              <a:buNone/>
              <a:defRPr/>
            </a:lvl1pPr>
          </a:lstStyle>
          <a:p>
            <a:r>
              <a:rPr lang="en-US" noProof="0" dirty="0"/>
              <a:t>Insert or Drag and Drop your Photo</a:t>
            </a:r>
          </a:p>
        </p:txBody>
      </p:sp>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a:xfrm>
            <a:off x="5111900" y="432000"/>
            <a:ext cx="66601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1" name="Text Placeholder 8">
            <a:extLst>
              <a:ext uri="{FF2B5EF4-FFF2-40B4-BE49-F238E27FC236}">
                <a16:creationId xmlns="" xmlns:a16="http://schemas.microsoft.com/office/drawing/2014/main" id="{97E7DC10-1618-471B-9441-C640C7FEDD37}"/>
              </a:ext>
            </a:extLst>
          </p:cNvPr>
          <p:cNvSpPr>
            <a:spLocks noGrp="1"/>
          </p:cNvSpPr>
          <p:nvPr>
            <p:ph type="body" sz="quarter" idx="35" hasCustomPrompt="1"/>
          </p:nvPr>
        </p:nvSpPr>
        <p:spPr>
          <a:xfrm>
            <a:off x="6502388" y="2233079"/>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12" name="Text Placeholder 10">
            <a:extLst>
              <a:ext uri="{FF2B5EF4-FFF2-40B4-BE49-F238E27FC236}">
                <a16:creationId xmlns="" xmlns:a16="http://schemas.microsoft.com/office/drawing/2014/main" id="{20AEB661-858B-44C9-9484-E540E04AD365}"/>
              </a:ext>
            </a:extLst>
          </p:cNvPr>
          <p:cNvSpPr>
            <a:spLocks noGrp="1"/>
          </p:cNvSpPr>
          <p:nvPr>
            <p:ph type="body" sz="quarter" idx="36" hasCustomPrompt="1"/>
          </p:nvPr>
        </p:nvSpPr>
        <p:spPr>
          <a:xfrm>
            <a:off x="6502388" y="2721591"/>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 xmlns:a16="http://schemas.microsoft.com/office/drawing/2014/main" id="{FDB26B40-5901-4EF0-BCF0-55677E28B176}"/>
              </a:ext>
            </a:extLst>
          </p:cNvPr>
          <p:cNvSpPr>
            <a:spLocks noGrp="1"/>
          </p:cNvSpPr>
          <p:nvPr>
            <p:ph type="body" sz="quarter" idx="37" hasCustomPrompt="1"/>
          </p:nvPr>
        </p:nvSpPr>
        <p:spPr>
          <a:xfrm>
            <a:off x="9899313" y="2233079"/>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4" name="Text Placeholder 10">
            <a:extLst>
              <a:ext uri="{FF2B5EF4-FFF2-40B4-BE49-F238E27FC236}">
                <a16:creationId xmlns="" xmlns:a16="http://schemas.microsoft.com/office/drawing/2014/main" id="{CCEAE0AB-74EC-4097-A534-A578F1097938}"/>
              </a:ext>
            </a:extLst>
          </p:cNvPr>
          <p:cNvSpPr>
            <a:spLocks noGrp="1"/>
          </p:cNvSpPr>
          <p:nvPr>
            <p:ph type="body" sz="quarter" idx="38" hasCustomPrompt="1"/>
          </p:nvPr>
        </p:nvSpPr>
        <p:spPr>
          <a:xfrm>
            <a:off x="9899313" y="2721591"/>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19" name="Picture Placeholder 15">
            <a:extLst>
              <a:ext uri="{FF2B5EF4-FFF2-40B4-BE49-F238E27FC236}">
                <a16:creationId xmlns="" xmlns:a16="http://schemas.microsoft.com/office/drawing/2014/main" id="{E63C0874-8701-4CED-B60A-61A655FB5A5F}"/>
              </a:ext>
            </a:extLst>
          </p:cNvPr>
          <p:cNvSpPr>
            <a:spLocks noGrp="1"/>
          </p:cNvSpPr>
          <p:nvPr>
            <p:ph type="pic" sz="quarter" idx="43"/>
          </p:nvPr>
        </p:nvSpPr>
        <p:spPr>
          <a:xfrm>
            <a:off x="5130008"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0" name="Picture Placeholder 15">
            <a:extLst>
              <a:ext uri="{FF2B5EF4-FFF2-40B4-BE49-F238E27FC236}">
                <a16:creationId xmlns="" xmlns:a16="http://schemas.microsoft.com/office/drawing/2014/main" id="{F223D9C7-A9C3-4D38-B4D8-9CAB3A19CF51}"/>
              </a:ext>
            </a:extLst>
          </p:cNvPr>
          <p:cNvSpPr>
            <a:spLocks noGrp="1"/>
          </p:cNvSpPr>
          <p:nvPr>
            <p:ph type="pic" sz="quarter" idx="44"/>
          </p:nvPr>
        </p:nvSpPr>
        <p:spPr>
          <a:xfrm>
            <a:off x="8526933"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2" name="Text Placeholder 5">
            <a:extLst>
              <a:ext uri="{FF2B5EF4-FFF2-40B4-BE49-F238E27FC236}">
                <a16:creationId xmlns="" xmlns:a16="http://schemas.microsoft.com/office/drawing/2014/main" id="{AE3E6576-B268-4232-858E-037F3AFA53D0}"/>
              </a:ext>
            </a:extLst>
          </p:cNvPr>
          <p:cNvSpPr>
            <a:spLocks noGrp="1"/>
          </p:cNvSpPr>
          <p:nvPr>
            <p:ph type="body" sz="quarter" idx="32" hasCustomPrompt="1"/>
          </p:nvPr>
        </p:nvSpPr>
        <p:spPr>
          <a:xfrm>
            <a:off x="5111499" y="1008000"/>
            <a:ext cx="6659814"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25" name="Group 24">
            <a:extLst>
              <a:ext uri="{FF2B5EF4-FFF2-40B4-BE49-F238E27FC236}">
                <a16:creationId xmlns="" xmlns:a16="http://schemas.microsoft.com/office/drawing/2014/main"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 xmlns:a16="http://schemas.microsoft.com/office/drawing/2014/main"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6">
              <a:extLst>
                <a:ext uri="{FF2B5EF4-FFF2-40B4-BE49-F238E27FC236}">
                  <a16:creationId xmlns="" xmlns:a16="http://schemas.microsoft.com/office/drawing/2014/main"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Text Placeholder 8">
            <a:extLst>
              <a:ext uri="{FF2B5EF4-FFF2-40B4-BE49-F238E27FC236}">
                <a16:creationId xmlns="" xmlns:a16="http://schemas.microsoft.com/office/drawing/2014/main" id="{88A88076-4208-4A97-A015-3DFBFCC94A72}"/>
              </a:ext>
            </a:extLst>
          </p:cNvPr>
          <p:cNvSpPr>
            <a:spLocks noGrp="1"/>
          </p:cNvSpPr>
          <p:nvPr>
            <p:ph type="body" sz="quarter" idx="45" hasCustomPrompt="1"/>
          </p:nvPr>
        </p:nvSpPr>
        <p:spPr>
          <a:xfrm>
            <a:off x="6502388" y="3859797"/>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34" name="Text Placeholder 10">
            <a:extLst>
              <a:ext uri="{FF2B5EF4-FFF2-40B4-BE49-F238E27FC236}">
                <a16:creationId xmlns="" xmlns:a16="http://schemas.microsoft.com/office/drawing/2014/main" id="{C0468E64-5403-40FE-84BE-184FCF30EA38}"/>
              </a:ext>
            </a:extLst>
          </p:cNvPr>
          <p:cNvSpPr>
            <a:spLocks noGrp="1"/>
          </p:cNvSpPr>
          <p:nvPr>
            <p:ph type="body" sz="quarter" idx="46" hasCustomPrompt="1"/>
          </p:nvPr>
        </p:nvSpPr>
        <p:spPr>
          <a:xfrm>
            <a:off x="6502388" y="4348309"/>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35" name="Text Placeholder 8">
            <a:extLst>
              <a:ext uri="{FF2B5EF4-FFF2-40B4-BE49-F238E27FC236}">
                <a16:creationId xmlns="" xmlns:a16="http://schemas.microsoft.com/office/drawing/2014/main" id="{D0CF6241-B0D3-4D20-B605-DD302BA1D6C1}"/>
              </a:ext>
            </a:extLst>
          </p:cNvPr>
          <p:cNvSpPr>
            <a:spLocks noGrp="1"/>
          </p:cNvSpPr>
          <p:nvPr>
            <p:ph type="body" sz="quarter" idx="47" hasCustomPrompt="1"/>
          </p:nvPr>
        </p:nvSpPr>
        <p:spPr>
          <a:xfrm>
            <a:off x="9899313" y="3859797"/>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36" name="Text Placeholder 10">
            <a:extLst>
              <a:ext uri="{FF2B5EF4-FFF2-40B4-BE49-F238E27FC236}">
                <a16:creationId xmlns="" xmlns:a16="http://schemas.microsoft.com/office/drawing/2014/main" id="{711DB09A-A42D-4902-AF3E-5D0DC168C285}"/>
              </a:ext>
            </a:extLst>
          </p:cNvPr>
          <p:cNvSpPr>
            <a:spLocks noGrp="1"/>
          </p:cNvSpPr>
          <p:nvPr>
            <p:ph type="body" sz="quarter" idx="48" hasCustomPrompt="1"/>
          </p:nvPr>
        </p:nvSpPr>
        <p:spPr>
          <a:xfrm>
            <a:off x="9899313" y="4348309"/>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37" name="Picture Placeholder 15">
            <a:extLst>
              <a:ext uri="{FF2B5EF4-FFF2-40B4-BE49-F238E27FC236}">
                <a16:creationId xmlns="" xmlns:a16="http://schemas.microsoft.com/office/drawing/2014/main" id="{E96186ED-3118-47CD-987B-87DECE43F025}"/>
              </a:ext>
            </a:extLst>
          </p:cNvPr>
          <p:cNvSpPr>
            <a:spLocks noGrp="1"/>
          </p:cNvSpPr>
          <p:nvPr>
            <p:ph type="pic" sz="quarter" idx="49"/>
          </p:nvPr>
        </p:nvSpPr>
        <p:spPr>
          <a:xfrm>
            <a:off x="5130008"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38" name="Picture Placeholder 15">
            <a:extLst>
              <a:ext uri="{FF2B5EF4-FFF2-40B4-BE49-F238E27FC236}">
                <a16:creationId xmlns="" xmlns:a16="http://schemas.microsoft.com/office/drawing/2014/main" id="{BF2BC07A-75E7-4434-B71D-F48A7ADA8048}"/>
              </a:ext>
            </a:extLst>
          </p:cNvPr>
          <p:cNvSpPr>
            <a:spLocks noGrp="1"/>
          </p:cNvSpPr>
          <p:nvPr>
            <p:ph type="pic" sz="quarter" idx="50"/>
          </p:nvPr>
        </p:nvSpPr>
        <p:spPr>
          <a:xfrm>
            <a:off x="8526933"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4" name="Rectangle 6">
            <a:extLst>
              <a:ext uri="{FF2B5EF4-FFF2-40B4-BE49-F238E27FC236}">
                <a16:creationId xmlns="" xmlns:a16="http://schemas.microsoft.com/office/drawing/2014/main" id="{CEDEC4EC-1B7D-4C30-9BDC-ED714BC0AD87}"/>
              </a:ext>
              <a:ext uri="{C183D7F6-B498-43B3-948B-1728B52AA6E4}">
                <adec:decorative xmlns="" xmlns:adec="http://schemas.microsoft.com/office/drawing/2017/decorative" val="1"/>
              </a:ext>
            </a:extLst>
          </p:cNvPr>
          <p:cNvSpPr/>
          <p:nvPr userDrawn="1"/>
        </p:nvSpPr>
        <p:spPr>
          <a:xfrm>
            <a:off x="6502388"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6">
            <a:extLst>
              <a:ext uri="{FF2B5EF4-FFF2-40B4-BE49-F238E27FC236}">
                <a16:creationId xmlns="" xmlns:a16="http://schemas.microsoft.com/office/drawing/2014/main" id="{61B31970-0B46-450B-916F-74D6DEF9B8F8}"/>
              </a:ext>
              <a:ext uri="{C183D7F6-B498-43B3-948B-1728B52AA6E4}">
                <adec:decorative xmlns="" xmlns:adec="http://schemas.microsoft.com/office/drawing/2017/decorative" val="1"/>
              </a:ext>
            </a:extLst>
          </p:cNvPr>
          <p:cNvSpPr/>
          <p:nvPr userDrawn="1"/>
        </p:nvSpPr>
        <p:spPr>
          <a:xfrm>
            <a:off x="9917313"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6">
            <a:extLst>
              <a:ext uri="{FF2B5EF4-FFF2-40B4-BE49-F238E27FC236}">
                <a16:creationId xmlns="" xmlns:a16="http://schemas.microsoft.com/office/drawing/2014/main" id="{950320AF-7644-49E1-9D16-70547713917F}"/>
              </a:ext>
              <a:ext uri="{C183D7F6-B498-43B3-948B-1728B52AA6E4}">
                <adec:decorative xmlns="" xmlns:adec="http://schemas.microsoft.com/office/drawing/2017/decorative" val="1"/>
              </a:ext>
            </a:extLst>
          </p:cNvPr>
          <p:cNvSpPr/>
          <p:nvPr userDrawn="1"/>
        </p:nvSpPr>
        <p:spPr>
          <a:xfrm>
            <a:off x="6502388"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6">
            <a:extLst>
              <a:ext uri="{FF2B5EF4-FFF2-40B4-BE49-F238E27FC236}">
                <a16:creationId xmlns="" xmlns:a16="http://schemas.microsoft.com/office/drawing/2014/main" id="{D36D919E-E710-495F-8E8C-3A987E502CF7}"/>
              </a:ext>
              <a:ext uri="{C183D7F6-B498-43B3-948B-1728B52AA6E4}">
                <adec:decorative xmlns="" xmlns:adec="http://schemas.microsoft.com/office/drawing/2017/decorative" val="1"/>
              </a:ext>
            </a:extLst>
          </p:cNvPr>
          <p:cNvSpPr/>
          <p:nvPr userDrawn="1"/>
        </p:nvSpPr>
        <p:spPr>
          <a:xfrm>
            <a:off x="9917313"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8065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A4BB9D81-6871-4A9D-BF45-2D079E803094}"/>
              </a:ext>
            </a:extLst>
          </p:cNvPr>
          <p:cNvPicPr>
            <a:picLocks noChangeAspect="1"/>
          </p:cNvPicPr>
          <p:nvPr userDrawn="1"/>
        </p:nvPicPr>
        <p:blipFill>
          <a:blip r:embed="rId2"/>
          <a:stretch>
            <a:fillRect/>
          </a:stretch>
        </p:blipFill>
        <p:spPr>
          <a:xfrm>
            <a:off x="663465" y="812097"/>
            <a:ext cx="11528535" cy="5645385"/>
          </a:xfrm>
          <a:prstGeom prst="rect">
            <a:avLst/>
          </a:prstGeom>
        </p:spPr>
      </p:pic>
      <p:sp>
        <p:nvSpPr>
          <p:cNvPr id="8" name="Picture Placeholder 10">
            <a:extLst>
              <a:ext uri="{FF2B5EF4-FFF2-40B4-BE49-F238E27FC236}">
                <a16:creationId xmlns="" xmlns:a16="http://schemas.microsoft.com/office/drawing/2014/main" id="{D7C80831-068A-4F76-B718-3D893A2E5B24}"/>
              </a:ext>
            </a:extLst>
          </p:cNvPr>
          <p:cNvSpPr>
            <a:spLocks noGrp="1"/>
          </p:cNvSpPr>
          <p:nvPr>
            <p:ph type="pic" sz="quarter" idx="13" hasCustomPrompt="1"/>
          </p:nvPr>
        </p:nvSpPr>
        <p:spPr>
          <a:xfrm>
            <a:off x="5217319" y="125540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a:xfrm>
            <a:off x="424370" y="3955774"/>
            <a:ext cx="3978665" cy="197661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Slide Number Placeholder 4">
            <a:extLst>
              <a:ext uri="{FF2B5EF4-FFF2-40B4-BE49-F238E27FC236}">
                <a16:creationId xmlns="" xmlns:a16="http://schemas.microsoft.com/office/drawing/2014/main" id="{9A5F0423-B6EE-42FD-9306-5E965142C6CE}"/>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Footer Placeholder 5">
            <a:extLst>
              <a:ext uri="{FF2B5EF4-FFF2-40B4-BE49-F238E27FC236}">
                <a16:creationId xmlns="" xmlns:a16="http://schemas.microsoft.com/office/drawing/2014/main" id="{FBCE01B6-FB5C-471B-B95B-DB3DC8A0E4BD}"/>
              </a:ext>
            </a:extLst>
          </p:cNvPr>
          <p:cNvSpPr>
            <a:spLocks noGrp="1"/>
          </p:cNvSpPr>
          <p:nvPr>
            <p:ph type="ftr" sz="quarter" idx="12"/>
          </p:nvPr>
        </p:nvSpPr>
        <p:spPr/>
        <p:txBody>
          <a:bodyPr/>
          <a:lstStyle/>
          <a:p>
            <a:r>
              <a:rPr lang="en-US" noProof="0" dirty="0"/>
              <a:t>Add a footer</a:t>
            </a:r>
          </a:p>
        </p:txBody>
      </p:sp>
      <p:sp>
        <p:nvSpPr>
          <p:cNvPr id="9" name="Title 8">
            <a:extLst>
              <a:ext uri="{FF2B5EF4-FFF2-40B4-BE49-F238E27FC236}">
                <a16:creationId xmlns="" xmlns:a16="http://schemas.microsoft.com/office/drawing/2014/main" id="{5CA0D6D2-4DA0-4AEE-95C1-E8BDD0515364}"/>
              </a:ext>
            </a:extLst>
          </p:cNvPr>
          <p:cNvSpPr>
            <a:spLocks noGrp="1"/>
          </p:cNvSpPr>
          <p:nvPr>
            <p:ph type="title" hasCustomPrompt="1"/>
          </p:nvPr>
        </p:nvSpPr>
        <p:spPr>
          <a:xfrm>
            <a:off x="432000" y="432000"/>
            <a:ext cx="3971035" cy="432000"/>
          </a:xfrm>
        </p:spPr>
        <p:txBody>
          <a:bodyPr anchor="t"/>
          <a:lstStyle>
            <a:lvl1pPr>
              <a:defRPr>
                <a:solidFill>
                  <a:schemeClr val="tx1">
                    <a:lumMod val="75000"/>
                    <a:lumOff val="25000"/>
                  </a:schemeClr>
                </a:solidFill>
              </a:defRPr>
            </a:lvl1pPr>
          </a:lstStyle>
          <a:p>
            <a:r>
              <a:rPr lang="en-US" noProof="0"/>
              <a:t>Click to edit title</a:t>
            </a:r>
          </a:p>
        </p:txBody>
      </p:sp>
      <p:sp>
        <p:nvSpPr>
          <p:cNvPr id="4" name="Text Placeholder 3">
            <a:extLst>
              <a:ext uri="{FF2B5EF4-FFF2-40B4-BE49-F238E27FC236}">
                <a16:creationId xmlns="" xmlns:a16="http://schemas.microsoft.com/office/drawing/2014/main" id="{86E450DC-177B-4710-8122-B192B58AB345}"/>
              </a:ext>
            </a:extLst>
          </p:cNvPr>
          <p:cNvSpPr>
            <a:spLocks noGrp="1"/>
          </p:cNvSpPr>
          <p:nvPr>
            <p:ph type="body" sz="quarter" idx="14" hasCustomPrompt="1"/>
          </p:nvPr>
        </p:nvSpPr>
        <p:spPr>
          <a:xfrm>
            <a:off x="423863" y="2563813"/>
            <a:ext cx="3979862" cy="1212850"/>
          </a:xfrm>
        </p:spPr>
        <p:txBody>
          <a:bodyPr anchor="b"/>
          <a:lstStyle>
            <a:lvl1pPr marL="0" indent="0">
              <a:buNone/>
              <a:defRPr sz="2800">
                <a:latin typeface="+mj-lt"/>
              </a:defRPr>
            </a:lvl1pPr>
            <a:lvl2pPr marL="266700" indent="0">
              <a:buNone/>
              <a:defRPr>
                <a:latin typeface="+mj-lt"/>
              </a:defRPr>
            </a:lvl2pPr>
            <a:lvl3pPr marL="542925" indent="0">
              <a:buNone/>
              <a:defRPr>
                <a:latin typeface="+mj-lt"/>
              </a:defRPr>
            </a:lvl3pPr>
            <a:lvl4pPr marL="809625" indent="0">
              <a:buNone/>
              <a:defRPr>
                <a:latin typeface="+mj-lt"/>
              </a:defRPr>
            </a:lvl4pPr>
            <a:lvl5pPr marL="1076325" indent="0">
              <a:buNone/>
              <a:defRPr>
                <a:latin typeface="+mj-lt"/>
              </a:defRPr>
            </a:lvl5pPr>
          </a:lstStyle>
          <a:p>
            <a:pPr lvl="0"/>
            <a:r>
              <a:rPr lang="en-US" noProof="0"/>
              <a:t>Emphasized Text</a:t>
            </a:r>
          </a:p>
        </p:txBody>
      </p:sp>
    </p:spTree>
    <p:extLst>
      <p:ext uri="{BB962C8B-B14F-4D97-AF65-F5344CB8AC3E}">
        <p14:creationId xmlns:p14="http://schemas.microsoft.com/office/powerpoint/2010/main" val="419701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9" name="Text Placeholder 8">
            <a:extLst>
              <a:ext uri="{FF2B5EF4-FFF2-40B4-BE49-F238E27FC236}">
                <a16:creationId xmlns="" xmlns:a16="http://schemas.microsoft.com/office/drawing/2014/main" id="{07F18567-9326-411F-BA8D-561D58C7DD91}"/>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0" name="Text Placeholder 10">
            <a:extLst>
              <a:ext uri="{FF2B5EF4-FFF2-40B4-BE49-F238E27FC236}">
                <a16:creationId xmlns="" xmlns:a16="http://schemas.microsoft.com/office/drawing/2014/main" id="{39809F78-EA1B-4C23-A53E-7DE8B4A6AE1D}"/>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1" name="Text Placeholder 8">
            <a:extLst>
              <a:ext uri="{FF2B5EF4-FFF2-40B4-BE49-F238E27FC236}">
                <a16:creationId xmlns=""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3</a:t>
            </a:r>
          </a:p>
        </p:txBody>
      </p:sp>
      <p:sp>
        <p:nvSpPr>
          <p:cNvPr id="12" name="Text Placeholder 10">
            <a:extLst>
              <a:ext uri="{FF2B5EF4-FFF2-40B4-BE49-F238E27FC236}">
                <a16:creationId xmlns=""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4</a:t>
            </a:r>
          </a:p>
        </p:txBody>
      </p:sp>
      <p:sp>
        <p:nvSpPr>
          <p:cNvPr id="14" name="Text Placeholder 10">
            <a:extLst>
              <a:ext uri="{FF2B5EF4-FFF2-40B4-BE49-F238E27FC236}">
                <a16:creationId xmlns=""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Picture Placeholder 15">
            <a:extLst>
              <a:ext uri="{FF2B5EF4-FFF2-40B4-BE49-F238E27FC236}">
                <a16:creationId xmlns="" xmlns:a16="http://schemas.microsoft.com/office/drawing/2014/main" id="{43CBE128-6D8D-4605-B225-5A34FFB1F25B}"/>
              </a:ext>
            </a:extLst>
          </p:cNvPr>
          <p:cNvSpPr>
            <a:spLocks noGrp="1"/>
          </p:cNvSpPr>
          <p:nvPr>
            <p:ph type="pic" sz="quarter" idx="42"/>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9" name="Picture Placeholder 15">
            <a:extLst>
              <a:ext uri="{FF2B5EF4-FFF2-40B4-BE49-F238E27FC236}">
                <a16:creationId xmlns=""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0" name="Picture Placeholder 15">
            <a:extLst>
              <a:ext uri="{FF2B5EF4-FFF2-40B4-BE49-F238E27FC236}">
                <a16:creationId xmlns=""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2" name="Text Placeholder 5">
            <a:extLst>
              <a:ext uri="{FF2B5EF4-FFF2-40B4-BE49-F238E27FC236}">
                <a16:creationId xmlns="" xmlns:a16="http://schemas.microsoft.com/office/drawing/2014/main" id="{AE3E6576-B268-4232-858E-037F3AFA53D0}"/>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15" name="Group 14">
            <a:extLst>
              <a:ext uri="{FF2B5EF4-FFF2-40B4-BE49-F238E27FC236}">
                <a16:creationId xmlns="" xmlns:a16="http://schemas.microsoft.com/office/drawing/2014/main" id="{0DFB96B7-45A3-4381-89C2-4A31A565FF96}"/>
              </a:ext>
              <a:ext uri="{C183D7F6-B498-43B3-948B-1728B52AA6E4}">
                <adec:decorative xmlns="" xmlns:adec="http://schemas.microsoft.com/office/drawing/2017/decorative" val="1"/>
              </a:ext>
            </a:extLst>
          </p:cNvPr>
          <p:cNvGrpSpPr/>
          <p:nvPr userDrawn="1"/>
        </p:nvGrpSpPr>
        <p:grpSpPr>
          <a:xfrm>
            <a:off x="2843850" y="1642400"/>
            <a:ext cx="6516100" cy="2131094"/>
            <a:chOff x="2843850" y="1642400"/>
            <a:chExt cx="1836000" cy="2131094"/>
          </a:xfrm>
        </p:grpSpPr>
        <p:sp>
          <p:nvSpPr>
            <p:cNvPr id="16" name="Rectangle 6">
              <a:extLst>
                <a:ext uri="{FF2B5EF4-FFF2-40B4-BE49-F238E27FC236}">
                  <a16:creationId xmlns="" xmlns:a16="http://schemas.microsoft.com/office/drawing/2014/main" id="{57C639D3-D14E-4739-A805-8BD1EE3723AB}"/>
                </a:ext>
              </a:extLst>
            </p:cNvPr>
            <p:cNvSpPr/>
            <p:nvPr/>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6">
              <a:extLst>
                <a:ext uri="{FF2B5EF4-FFF2-40B4-BE49-F238E27FC236}">
                  <a16:creationId xmlns="" xmlns:a16="http://schemas.microsoft.com/office/drawing/2014/main" id="{3552379E-CA58-42E4-929B-E0CDE195CFB4}"/>
                </a:ext>
              </a:extLst>
            </p:cNvPr>
            <p:cNvSpPr/>
            <p:nvPr/>
          </p:nvSpPr>
          <p:spPr>
            <a:xfrm flipV="1">
              <a:off x="2843850" y="1642400"/>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88397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3C4608B7-DD3E-4FE7-99F3-5F9903CF962C}"/>
              </a:ext>
            </a:extLst>
          </p:cNvPr>
          <p:cNvSpPr/>
          <p:nvPr userDrawn="1"/>
        </p:nvSpPr>
        <p:spPr>
          <a:xfrm>
            <a:off x="11408062" y="6126183"/>
            <a:ext cx="540000" cy="540000"/>
          </a:xfrm>
          <a:prstGeom prst="rect">
            <a:avLst/>
          </a:pr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 xmlns:a16="http://schemas.microsoft.com/office/drawing/2014/main" id="{0014CD90-8DA5-4100-A913-BD3783FA44B9}"/>
              </a:ext>
            </a:extLst>
          </p:cNvPr>
          <p:cNvSpPr/>
          <p:nvPr userDrawn="1"/>
        </p:nvSpPr>
        <p:spPr>
          <a:xfrm>
            <a:off x="0" y="6780458"/>
            <a:ext cx="12192000" cy="775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213AB95C-7DD4-4796-80E4-1B7466A2A037}"/>
              </a:ext>
            </a:extLst>
          </p:cNvPr>
          <p:cNvSpPr>
            <a:spLocks noGrp="1"/>
          </p:cNvSpPr>
          <p:nvPr>
            <p:ph type="body" idx="1"/>
          </p:nvPr>
        </p:nvSpPr>
        <p:spPr>
          <a:xfrm>
            <a:off x="424370" y="1272208"/>
            <a:ext cx="11340000" cy="4660183"/>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 xmlns:a16="http://schemas.microsoft.com/office/drawing/2014/main" id="{58879C91-B77F-4273-9A27-A3535FB889DB}"/>
              </a:ext>
            </a:extLst>
          </p:cNvPr>
          <p:cNvSpPr>
            <a:spLocks noGrp="1"/>
          </p:cNvSpPr>
          <p:nvPr>
            <p:ph type="ftr" sz="quarter" idx="3"/>
          </p:nvPr>
        </p:nvSpPr>
        <p:spPr>
          <a:xfrm>
            <a:off x="7089975" y="6487997"/>
            <a:ext cx="4114800" cy="206104"/>
          </a:xfrm>
          <a:prstGeom prst="rect">
            <a:avLst/>
          </a:prstGeom>
        </p:spPr>
        <p:txBody>
          <a:bodyPr vert="horz" lIns="0" tIns="0" rIns="0" bIns="0" rtlCol="0" anchor="b"/>
          <a:lstStyle>
            <a:lvl1pPr algn="r">
              <a:defRPr sz="1200" i="1">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5ECA3099-A94F-4C3E-BC29-780EDD38F722}"/>
              </a:ext>
            </a:extLst>
          </p:cNvPr>
          <p:cNvSpPr>
            <a:spLocks noGrp="1"/>
          </p:cNvSpPr>
          <p:nvPr>
            <p:ph type="sldNum" sz="quarter" idx="4"/>
          </p:nvPr>
        </p:nvSpPr>
        <p:spPr>
          <a:xfrm>
            <a:off x="11409431" y="6213621"/>
            <a:ext cx="537262" cy="365125"/>
          </a:xfrm>
          <a:prstGeom prst="rect">
            <a:avLst/>
          </a:prstGeom>
        </p:spPr>
        <p:txBody>
          <a:bodyPr vert="horz" lIns="0" tIns="0" rIns="0" bIns="0" rtlCol="0" anchor="ctr"/>
          <a:lstStyle>
            <a:lvl1pPr algn="ctr">
              <a:defRPr sz="1600" b="1" i="0">
                <a:solidFill>
                  <a:schemeClr val="tx1">
                    <a:lumMod val="50000"/>
                    <a:lumOff val="50000"/>
                  </a:schemeClr>
                </a:solidFill>
                <a:latin typeface="+mj-lt"/>
              </a:defRPr>
            </a:lvl1pPr>
          </a:lstStyle>
          <a:p>
            <a:fld id="{19B51A1E-902D-48AF-9020-955120F399B6}" type="slidenum">
              <a:rPr lang="en-US" noProof="0" smtClean="0"/>
              <a:pPr/>
              <a:t>‹#›</a:t>
            </a:fld>
            <a:endParaRPr lang="en-US" noProof="0" dirty="0"/>
          </a:p>
        </p:txBody>
      </p:sp>
      <p:cxnSp>
        <p:nvCxnSpPr>
          <p:cNvPr id="12" name="Straight Connector 11">
            <a:extLst>
              <a:ext uri="{FF2B5EF4-FFF2-40B4-BE49-F238E27FC236}">
                <a16:creationId xmlns="" xmlns:a16="http://schemas.microsoft.com/office/drawing/2014/main" id="{227520FF-02C3-4FC8-9DD4-6FD4DAE01FE9}"/>
              </a:ext>
            </a:extLst>
          </p:cNvPr>
          <p:cNvCxnSpPr>
            <a:cxnSpLocks/>
          </p:cNvCxnSpPr>
          <p:nvPr userDrawn="1"/>
        </p:nvCxnSpPr>
        <p:spPr>
          <a:xfrm>
            <a:off x="11408062" y="6780192"/>
            <a:ext cx="54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 xmlns:a16="http://schemas.microsoft.com/office/drawing/2014/main" id="{D948D9BA-F531-48FF-BE31-0248EF5CC454}"/>
              </a:ext>
            </a:extLst>
          </p:cNvPr>
          <p:cNvSpPr/>
          <p:nvPr userDrawn="1"/>
        </p:nvSpPr>
        <p:spPr>
          <a:xfrm>
            <a:off x="0" y="6780458"/>
            <a:ext cx="11232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50" r:id="rId10"/>
    <p:sldLayoutId id="2147483652" r:id="rId11"/>
    <p:sldLayoutId id="2147483667" r:id="rId12"/>
    <p:sldLayoutId id="2147483668" r:id="rId13"/>
    <p:sldLayoutId id="2147483669" r:id="rId14"/>
    <p:sldLayoutId id="2147483670" r:id="rId15"/>
    <p:sldLayoutId id="2147483671" r:id="rId16"/>
    <p:sldLayoutId id="2147483672" r:id="rId17"/>
    <p:sldLayoutId id="2147483673" r:id="rId18"/>
    <p:sldLayoutId id="2147483656" r:id="rId19"/>
    <p:sldLayoutId id="2147483657" r:id="rId20"/>
    <p:sldLayoutId id="2147483653" r:id="rId21"/>
    <p:sldLayoutId id="2147483654" r:id="rId22"/>
    <p:sldLayoutId id="2147483679" r:id="rId23"/>
    <p:sldLayoutId id="2147483655" r:id="rId24"/>
    <p:sldLayoutId id="2147483674" r:id="rId25"/>
    <p:sldLayoutId id="2147483675" r:id="rId26"/>
    <p:sldLayoutId id="2147483676" r:id="rId27"/>
    <p:sldLayoutId id="2147483677" r:id="rId28"/>
    <p:sldLayoutId id="2147483678" r:id="rId29"/>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200" kern="1200" spc="-100" baseline="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0.png"/><Relationship Id="rId1" Type="http://schemas.openxmlformats.org/officeDocument/2006/relationships/slideLayout" Target="../slideLayouts/slideLayout10.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ng wooden tunnel">
            <a:extLst>
              <a:ext uri="{FF2B5EF4-FFF2-40B4-BE49-F238E27FC236}">
                <a16:creationId xmlns="" xmlns:a16="http://schemas.microsoft.com/office/drawing/2014/main" id="{26BCC204-42D7-4F58-B6DF-AB0501ACD7D8}"/>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grpSp>
        <p:nvGrpSpPr>
          <p:cNvPr id="112" name="Group 111">
            <a:extLst>
              <a:ext uri="{FF2B5EF4-FFF2-40B4-BE49-F238E27FC236}">
                <a16:creationId xmlns="" xmlns:a16="http://schemas.microsoft.com/office/drawing/2014/main" id="{D624720B-51E1-474D-90C6-CD74ED1DA39F}"/>
              </a:ext>
              <a:ext uri="{C183D7F6-B498-43B3-948B-1728B52AA6E4}">
                <adec:decorative xmlns="" xmlns:adec="http://schemas.microsoft.com/office/drawing/2017/decorative" val="1"/>
              </a:ext>
            </a:extLst>
          </p:cNvPr>
          <p:cNvGrpSpPr/>
          <p:nvPr/>
        </p:nvGrpSpPr>
        <p:grpSpPr>
          <a:xfrm>
            <a:off x="143999" y="144000"/>
            <a:ext cx="5003999" cy="6498000"/>
            <a:chOff x="408650" y="404285"/>
            <a:chExt cx="4330700" cy="3164637"/>
          </a:xfrm>
        </p:grpSpPr>
        <p:sp>
          <p:nvSpPr>
            <p:cNvPr id="110" name="Rectangle 6">
              <a:extLst>
                <a:ext uri="{FF2B5EF4-FFF2-40B4-BE49-F238E27FC236}">
                  <a16:creationId xmlns="" xmlns:a16="http://schemas.microsoft.com/office/drawing/2014/main" id="{E4561AC7-2339-461B-BFF9-BEBEF60974E1}"/>
                </a:ext>
                <a:ext uri="{C183D7F6-B498-43B3-948B-1728B52AA6E4}">
                  <adec:decorative xmlns="" xmlns:adec="http://schemas.microsoft.com/office/drawing/2017/decorative" val="1"/>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6">
              <a:extLst>
                <a:ext uri="{FF2B5EF4-FFF2-40B4-BE49-F238E27FC236}">
                  <a16:creationId xmlns="" xmlns:a16="http://schemas.microsoft.com/office/drawing/2014/main" id="{6FFCCB15-66C7-4E86-BF09-14C5B1569970}"/>
                </a:ext>
                <a:ext uri="{C183D7F6-B498-43B3-948B-1728B52AA6E4}">
                  <adec:decorative xmlns="" xmlns:adec="http://schemas.microsoft.com/office/drawing/2017/decorative" val="1"/>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descr="Logo Placeholder">
            <a:extLst>
              <a:ext uri="{FF2B5EF4-FFF2-40B4-BE49-F238E27FC236}">
                <a16:creationId xmlns="" xmlns:a16="http://schemas.microsoft.com/office/drawing/2014/main" id="{15BDFF4F-F29E-432C-8919-538354CC3582}"/>
              </a:ext>
            </a:extLst>
          </p:cNvPr>
          <p:cNvGrpSpPr/>
          <p:nvPr/>
        </p:nvGrpSpPr>
        <p:grpSpPr>
          <a:xfrm>
            <a:off x="144000" y="2484880"/>
            <a:ext cx="2173095" cy="523220"/>
            <a:chOff x="1985170" y="1950690"/>
            <a:chExt cx="2173095" cy="523220"/>
          </a:xfrm>
        </p:grpSpPr>
        <p:sp>
          <p:nvSpPr>
            <p:cNvPr id="3" name="Rectangle 2">
              <a:extLst>
                <a:ext uri="{FF2B5EF4-FFF2-40B4-BE49-F238E27FC236}">
                  <a16:creationId xmlns="" xmlns:a16="http://schemas.microsoft.com/office/drawing/2014/main" id="{5C906931-C069-4BF7-9D34-6BD0A441F1D0}"/>
                </a:ext>
              </a:extLst>
            </p:cNvPr>
            <p:cNvSpPr/>
            <p:nvPr/>
          </p:nvSpPr>
          <p:spPr>
            <a:xfrm>
              <a:off x="1985170" y="1950690"/>
              <a:ext cx="2173095" cy="523220"/>
            </a:xfrm>
            <a:prstGeom prst="rect">
              <a:avLst/>
            </a:prstGeom>
            <a:solidFill>
              <a:schemeClr val="tx1"/>
            </a:solidFill>
          </p:spPr>
          <p:txBody>
            <a:bodyPr wrap="none" anchor="ctr">
              <a:noAutofit/>
            </a:bodyPr>
            <a:lstStyle/>
            <a:p>
              <a:pPr algn="ctr"/>
              <a:r>
                <a:rPr lang="en-US" sz="2000" b="1" dirty="0" err="1" smtClean="0">
                  <a:solidFill>
                    <a:schemeClr val="bg1"/>
                  </a:solidFill>
                  <a:latin typeface="+mj-lt"/>
                </a:rPr>
                <a:t>Kalkulus</a:t>
              </a:r>
              <a:r>
                <a:rPr lang="en-US" sz="2000" b="1" dirty="0" smtClean="0">
                  <a:solidFill>
                    <a:schemeClr val="bg1"/>
                  </a:solidFill>
                  <a:latin typeface="+mj-lt"/>
                </a:rPr>
                <a:t> I</a:t>
              </a:r>
              <a:endParaRPr lang="en-US" sz="2000" dirty="0">
                <a:solidFill>
                  <a:schemeClr val="bg1"/>
                </a:solidFill>
                <a:latin typeface="+mj-lt"/>
              </a:endParaRPr>
            </a:p>
          </p:txBody>
        </p:sp>
        <p:sp>
          <p:nvSpPr>
            <p:cNvPr id="15" name="Rectangle 6">
              <a:extLst>
                <a:ext uri="{FF2B5EF4-FFF2-40B4-BE49-F238E27FC236}">
                  <a16:creationId xmlns="" xmlns:a16="http://schemas.microsoft.com/office/drawing/2014/main" id="{FA7AA601-65CC-44E2-A893-84390726E282}"/>
                </a:ext>
              </a:extLst>
            </p:cNvPr>
            <p:cNvSpPr/>
            <p:nvPr/>
          </p:nvSpPr>
          <p:spPr>
            <a:xfrm flipV="1">
              <a:off x="2087087" y="2034539"/>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Title 21">
            <a:extLst>
              <a:ext uri="{FF2B5EF4-FFF2-40B4-BE49-F238E27FC236}">
                <a16:creationId xmlns="" xmlns:a16="http://schemas.microsoft.com/office/drawing/2014/main" id="{BA160141-042F-4099-856C-C1D62E0FF551}"/>
              </a:ext>
            </a:extLst>
          </p:cNvPr>
          <p:cNvSpPr>
            <a:spLocks noGrp="1"/>
          </p:cNvSpPr>
          <p:nvPr>
            <p:ph type="ctrTitle"/>
          </p:nvPr>
        </p:nvSpPr>
        <p:spPr>
          <a:xfrm>
            <a:off x="143999" y="3163899"/>
            <a:ext cx="5003999" cy="1694189"/>
          </a:xfrm>
        </p:spPr>
        <p:txBody>
          <a:bodyPr/>
          <a:lstStyle/>
          <a:p>
            <a:r>
              <a:rPr lang="en-US" sz="3600" dirty="0" smtClean="0"/>
              <a:t>Integral </a:t>
            </a:r>
            <a:r>
              <a:rPr lang="en-US" sz="3600" dirty="0" err="1" smtClean="0"/>
              <a:t>Tentu</a:t>
            </a:r>
            <a:r>
              <a:rPr lang="en-US" sz="3600" dirty="0" smtClean="0"/>
              <a:t> </a:t>
            </a:r>
            <a:r>
              <a:rPr lang="en-US" sz="3600" dirty="0" err="1" smtClean="0"/>
              <a:t>dan</a:t>
            </a:r>
            <a:r>
              <a:rPr lang="en-US" sz="3600" dirty="0" smtClean="0"/>
              <a:t> </a:t>
            </a:r>
            <a:r>
              <a:rPr lang="en-US" sz="3600" dirty="0" err="1" smtClean="0"/>
              <a:t>Aturan</a:t>
            </a:r>
            <a:r>
              <a:rPr lang="en-US" sz="3600" dirty="0" smtClean="0"/>
              <a:t> </a:t>
            </a:r>
            <a:r>
              <a:rPr lang="en-US" sz="3600" dirty="0" err="1" smtClean="0"/>
              <a:t>Pencarian</a:t>
            </a:r>
            <a:r>
              <a:rPr lang="en-US" sz="3600" dirty="0" smtClean="0"/>
              <a:t> Integral</a:t>
            </a:r>
            <a:endParaRPr lang="en-US" sz="3600" dirty="0"/>
          </a:p>
        </p:txBody>
      </p:sp>
      <p:sp>
        <p:nvSpPr>
          <p:cNvPr id="23" name="Subtitle 22">
            <a:extLst>
              <a:ext uri="{FF2B5EF4-FFF2-40B4-BE49-F238E27FC236}">
                <a16:creationId xmlns="" xmlns:a16="http://schemas.microsoft.com/office/drawing/2014/main" id="{212BE0C8-3274-44C1-93C2-9347988BD0FF}"/>
              </a:ext>
            </a:extLst>
          </p:cNvPr>
          <p:cNvSpPr>
            <a:spLocks noGrp="1"/>
          </p:cNvSpPr>
          <p:nvPr>
            <p:ph type="subTitle" idx="1"/>
          </p:nvPr>
        </p:nvSpPr>
        <p:spPr/>
        <p:txBody>
          <a:bodyPr/>
          <a:lstStyle/>
          <a:p>
            <a:r>
              <a:rPr lang="en-US" noProof="1" smtClean="0"/>
              <a:t>Disajikan pada Perkuliahan Kalkulus </a:t>
            </a:r>
            <a:endParaRPr lang="en-US" noProof="1"/>
          </a:p>
        </p:txBody>
      </p:sp>
    </p:spTree>
    <p:extLst>
      <p:ext uri="{BB962C8B-B14F-4D97-AF65-F5344CB8AC3E}">
        <p14:creationId xmlns:p14="http://schemas.microsoft.com/office/powerpoint/2010/main" val="1485234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 xmlns:a16="http://schemas.microsoft.com/office/drawing/2014/main" id="{6840293F-4671-41F0-81A3-F8908F7DBA05}"/>
              </a:ext>
            </a:extLst>
          </p:cNvPr>
          <p:cNvSpPr>
            <a:spLocks noGrp="1"/>
          </p:cNvSpPr>
          <p:nvPr>
            <p:ph type="title"/>
          </p:nvPr>
        </p:nvSpPr>
        <p:spPr/>
        <p:txBody>
          <a:bodyPr/>
          <a:lstStyle/>
          <a:p>
            <a:r>
              <a:rPr lang="en-US" b="1" dirty="0" err="1" smtClean="0"/>
              <a:t>Luas</a:t>
            </a:r>
            <a:r>
              <a:rPr lang="en-US" b="1" dirty="0" smtClean="0"/>
              <a:t> Daerah </a:t>
            </a:r>
            <a:r>
              <a:rPr lang="en-US" b="1" dirty="0" err="1" smtClean="0"/>
              <a:t>dengan</a:t>
            </a:r>
            <a:r>
              <a:rPr lang="en-US" b="1" dirty="0" smtClean="0"/>
              <a:t> Integral</a:t>
            </a:r>
            <a:endParaRPr lang="en-US" b="1" dirty="0"/>
          </a:p>
        </p:txBody>
      </p:sp>
      <mc:AlternateContent xmlns:mc="http://schemas.openxmlformats.org/markup-compatibility/2006">
        <mc:Choice xmlns:a14="http://schemas.microsoft.com/office/drawing/2010/main" Requires="a14">
          <p:sp>
            <p:nvSpPr>
              <p:cNvPr id="15" name="Content Placeholder 14">
                <a:extLst>
                  <a:ext uri="{FF2B5EF4-FFF2-40B4-BE49-F238E27FC236}">
                    <a16:creationId xmlns="" xmlns:a16="http://schemas.microsoft.com/office/drawing/2014/main" id="{7F07C326-ECF8-41DF-9B2E-D430DEFF9A67}"/>
                  </a:ext>
                </a:extLst>
              </p:cNvPr>
              <p:cNvSpPr>
                <a:spLocks noGrp="1"/>
              </p:cNvSpPr>
              <p:nvPr>
                <p:ph sz="half" idx="29"/>
              </p:nvPr>
            </p:nvSpPr>
            <p:spPr>
              <a:xfrm>
                <a:off x="5022950" y="864000"/>
                <a:ext cx="6749050" cy="4499811"/>
              </a:xfrm>
            </p:spPr>
            <p:txBody>
              <a:bodyPr/>
              <a:lstStyle/>
              <a:p>
                <a:pPr marL="0" indent="0">
                  <a:lnSpc>
                    <a:spcPct val="150000"/>
                  </a:lnSpc>
                  <a:buNone/>
                </a:pPr>
                <a:r>
                  <a:rPr lang="en-US" sz="2000" noProof="1" smtClean="0"/>
                  <a:t>Temukan Luas daerah yang berwarna orange di samping.</a:t>
                </a:r>
              </a:p>
              <a:p>
                <a:pPr marL="0" indent="0">
                  <a:lnSpc>
                    <a:spcPct val="150000"/>
                  </a:lnSpc>
                  <a:buNone/>
                </a:pPr>
                <a:r>
                  <a:rPr lang="en-US" sz="2000" noProof="1" smtClean="0"/>
                  <a:t>Penyelesaian:</a:t>
                </a:r>
              </a:p>
              <a:p>
                <a:pPr marL="0" indent="0">
                  <a:lnSpc>
                    <a:spcPct val="150000"/>
                  </a:lnSpc>
                  <a:buNone/>
                </a:pPr>
                <a:r>
                  <a:rPr lang="en-US" sz="2000" noProof="1" smtClean="0"/>
                  <a:t>Luas daerah di samping dapat dicari dengan luas bangun datar trapezium namun dapat pula kita guankan integral.</a:t>
                </a:r>
              </a:p>
              <a:p>
                <a:pPr marL="0" indent="0">
                  <a:lnSpc>
                    <a:spcPct val="150000"/>
                  </a:lnSpc>
                  <a:buNone/>
                </a:pPr>
                <a:r>
                  <a:rPr lang="en-US" sz="2000" noProof="1" smtClean="0"/>
                  <a:t>Daerah yang dimaksud dibatasi oleh fungsi </a:t>
                </a:r>
                <a14:m>
                  <m:oMath xmlns:m="http://schemas.openxmlformats.org/officeDocument/2006/math">
                    <m:r>
                      <a:rPr lang="en-US" sz="2000" b="0" i="1" noProof="1" smtClean="0">
                        <a:latin typeface="Cambria Math" panose="02040503050406030204" pitchFamily="18" charset="0"/>
                      </a:rPr>
                      <m:t>𝑓</m:t>
                    </m:r>
                    <m:d>
                      <m:dPr>
                        <m:ctrlPr>
                          <a:rPr lang="en-US" sz="2000" b="0" i="1" noProof="1" smtClean="0">
                            <a:latin typeface="Cambria Math" panose="02040503050406030204" pitchFamily="18" charset="0"/>
                          </a:rPr>
                        </m:ctrlPr>
                      </m:dPr>
                      <m:e>
                        <m:r>
                          <a:rPr lang="en-US" sz="2000" b="0" i="1" noProof="1" smtClean="0">
                            <a:latin typeface="Cambria Math" panose="02040503050406030204" pitchFamily="18" charset="0"/>
                          </a:rPr>
                          <m:t>𝑥</m:t>
                        </m:r>
                      </m:e>
                    </m:d>
                    <m:r>
                      <a:rPr lang="en-US" sz="2000" b="0" i="1" noProof="1" smtClean="0">
                        <a:latin typeface="Cambria Math" panose="02040503050406030204" pitchFamily="18" charset="0"/>
                      </a:rPr>
                      <m:t>=3</m:t>
                    </m:r>
                    <m:r>
                      <a:rPr lang="en-US" sz="2000" b="0" i="1" noProof="1" smtClean="0">
                        <a:latin typeface="Cambria Math" panose="02040503050406030204" pitchFamily="18" charset="0"/>
                      </a:rPr>
                      <m:t>𝑥</m:t>
                    </m:r>
                    <m:r>
                      <a:rPr lang="en-US" sz="2000" b="0" i="1" noProof="1" smtClean="0">
                        <a:latin typeface="Cambria Math" panose="02040503050406030204" pitchFamily="18" charset="0"/>
                      </a:rPr>
                      <m:t>+2</m:t>
                    </m:r>
                  </m:oMath>
                </a14:m>
                <a:r>
                  <a:rPr lang="en-US" sz="2000" noProof="1" smtClean="0"/>
                  <a:t> dan berada pada interval </a:t>
                </a:r>
                <a14:m>
                  <m:oMath xmlns:m="http://schemas.openxmlformats.org/officeDocument/2006/math">
                    <m:r>
                      <a:rPr lang="en-US" sz="2000" b="0" i="1" noProof="1" smtClean="0">
                        <a:latin typeface="Cambria Math" panose="02040503050406030204" pitchFamily="18" charset="0"/>
                      </a:rPr>
                      <m:t>[0,2]</m:t>
                    </m:r>
                  </m:oMath>
                </a14:m>
                <a:r>
                  <a:rPr lang="en-US" sz="2000" noProof="1" smtClean="0"/>
                  <a:t>. Sehingga luas daerah </a:t>
                </a:r>
                <a14:m>
                  <m:oMath xmlns:m="http://schemas.openxmlformats.org/officeDocument/2006/math">
                    <m:r>
                      <a:rPr lang="en-US" sz="2000" b="0" i="1" noProof="1" smtClean="0">
                        <a:latin typeface="Cambria Math" panose="02040503050406030204" pitchFamily="18" charset="0"/>
                      </a:rPr>
                      <m:t>𝐴</m:t>
                    </m:r>
                  </m:oMath>
                </a14:m>
                <a:endParaRPr lang="en-US" sz="2000" noProof="1"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sz="2000" b="0" i="1" noProof="1" smtClean="0">
                          <a:latin typeface="Cambria Math" panose="02040503050406030204" pitchFamily="18" charset="0"/>
                        </a:rPr>
                        <m:t>𝐴</m:t>
                      </m:r>
                      <m:r>
                        <a:rPr lang="en-US" sz="2000" b="0" i="1" noProof="1" smtClean="0">
                          <a:latin typeface="Cambria Math" panose="02040503050406030204" pitchFamily="18" charset="0"/>
                        </a:rPr>
                        <m:t>=</m:t>
                      </m:r>
                      <m:nary>
                        <m:naryPr>
                          <m:ctrlPr>
                            <a:rPr lang="en-US" sz="2000" b="0" i="1" noProof="1" smtClean="0">
                              <a:latin typeface="Cambria Math" panose="02040503050406030204" pitchFamily="18" charset="0"/>
                            </a:rPr>
                          </m:ctrlPr>
                        </m:naryPr>
                        <m:sub>
                          <m:r>
                            <m:rPr>
                              <m:brk m:alnAt="23"/>
                            </m:rPr>
                            <a:rPr lang="en-US" sz="2000" b="0" i="1" noProof="1" smtClean="0">
                              <a:latin typeface="Cambria Math" panose="02040503050406030204" pitchFamily="18" charset="0"/>
                            </a:rPr>
                            <m:t>0</m:t>
                          </m:r>
                        </m:sub>
                        <m:sup>
                          <m:r>
                            <a:rPr lang="en-US" sz="2000" b="0" i="1" noProof="1" smtClean="0">
                              <a:latin typeface="Cambria Math" panose="02040503050406030204" pitchFamily="18" charset="0"/>
                            </a:rPr>
                            <m:t>2</m:t>
                          </m:r>
                        </m:sup>
                        <m:e>
                          <m:r>
                            <a:rPr lang="en-US" sz="2000" b="0" i="1" noProof="1" smtClean="0">
                              <a:latin typeface="Cambria Math" panose="02040503050406030204" pitchFamily="18" charset="0"/>
                            </a:rPr>
                            <m:t>(3</m:t>
                          </m:r>
                          <m:r>
                            <a:rPr lang="en-US" sz="2000" b="0" i="1" noProof="1" smtClean="0">
                              <a:latin typeface="Cambria Math" panose="02040503050406030204" pitchFamily="18" charset="0"/>
                            </a:rPr>
                            <m:t>𝑥</m:t>
                          </m:r>
                          <m:r>
                            <a:rPr lang="en-US" sz="2000" b="0" i="1" noProof="1" smtClean="0">
                              <a:latin typeface="Cambria Math" panose="02040503050406030204" pitchFamily="18" charset="0"/>
                            </a:rPr>
                            <m:t>+2)</m:t>
                          </m:r>
                        </m:e>
                      </m:nary>
                      <m:r>
                        <a:rPr lang="en-US" sz="2000" b="0" i="1" noProof="1" smtClean="0">
                          <a:latin typeface="Cambria Math" panose="02040503050406030204" pitchFamily="18" charset="0"/>
                        </a:rPr>
                        <m:t> </m:t>
                      </m:r>
                      <m:r>
                        <a:rPr lang="en-US" sz="2000" b="0" i="1" noProof="1" smtClean="0">
                          <a:latin typeface="Cambria Math" panose="02040503050406030204" pitchFamily="18" charset="0"/>
                        </a:rPr>
                        <m:t>𝑑𝑥</m:t>
                      </m:r>
                    </m:oMath>
                  </m:oMathPara>
                </a14:m>
                <a:endParaRPr lang="en-US" sz="2000" noProof="1"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sz="2000" b="0" i="1" noProof="1" smtClean="0">
                          <a:latin typeface="Cambria Math" panose="02040503050406030204" pitchFamily="18" charset="0"/>
                        </a:rPr>
                        <m:t>𝐴</m:t>
                      </m:r>
                      <m:r>
                        <a:rPr lang="en-US" sz="2000" b="0" i="1" noProof="1" smtClean="0">
                          <a:latin typeface="Cambria Math" panose="02040503050406030204" pitchFamily="18" charset="0"/>
                        </a:rPr>
                        <m:t>=</m:t>
                      </m:r>
                      <m:sSubSup>
                        <m:sSubSupPr>
                          <m:ctrlPr>
                            <a:rPr lang="en-US" sz="2000" b="0" i="1" noProof="1" smtClean="0">
                              <a:latin typeface="Cambria Math" panose="02040503050406030204" pitchFamily="18" charset="0"/>
                            </a:rPr>
                          </m:ctrlPr>
                        </m:sSubSupPr>
                        <m:e>
                          <m:d>
                            <m:dPr>
                              <m:begChr m:val=""/>
                              <m:endChr m:val="]"/>
                              <m:ctrlPr>
                                <a:rPr lang="en-US" sz="2000" i="1" noProof="1">
                                  <a:latin typeface="Cambria Math" panose="02040503050406030204" pitchFamily="18" charset="0"/>
                                </a:rPr>
                              </m:ctrlPr>
                            </m:dPr>
                            <m:e>
                              <m:f>
                                <m:fPr>
                                  <m:ctrlPr>
                                    <a:rPr lang="en-US" sz="2000" i="1" noProof="1">
                                      <a:latin typeface="Cambria Math" panose="02040503050406030204" pitchFamily="18" charset="0"/>
                                    </a:rPr>
                                  </m:ctrlPr>
                                </m:fPr>
                                <m:num>
                                  <m:r>
                                    <a:rPr lang="en-US" sz="2000" i="1" noProof="1">
                                      <a:latin typeface="Cambria Math" panose="02040503050406030204" pitchFamily="18" charset="0"/>
                                    </a:rPr>
                                    <m:t>3</m:t>
                                  </m:r>
                                </m:num>
                                <m:den>
                                  <m:r>
                                    <a:rPr lang="en-US" sz="2000" i="1" noProof="1">
                                      <a:latin typeface="Cambria Math" panose="02040503050406030204" pitchFamily="18" charset="0"/>
                                    </a:rPr>
                                    <m:t>2</m:t>
                                  </m:r>
                                </m:den>
                              </m:f>
                              <m:sSup>
                                <m:sSupPr>
                                  <m:ctrlPr>
                                    <a:rPr lang="en-US" sz="2000" i="1" noProof="1">
                                      <a:latin typeface="Cambria Math" panose="02040503050406030204" pitchFamily="18" charset="0"/>
                                    </a:rPr>
                                  </m:ctrlPr>
                                </m:sSupPr>
                                <m:e>
                                  <m:r>
                                    <a:rPr lang="en-US" sz="2000" i="1" noProof="1">
                                      <a:latin typeface="Cambria Math" panose="02040503050406030204" pitchFamily="18" charset="0"/>
                                    </a:rPr>
                                    <m:t>𝑥</m:t>
                                  </m:r>
                                </m:e>
                                <m:sup>
                                  <m:r>
                                    <a:rPr lang="en-US" sz="2000" i="1" noProof="1">
                                      <a:latin typeface="Cambria Math" panose="02040503050406030204" pitchFamily="18" charset="0"/>
                                    </a:rPr>
                                    <m:t>2</m:t>
                                  </m:r>
                                </m:sup>
                              </m:sSup>
                              <m:r>
                                <a:rPr lang="en-US" sz="2000" i="1" noProof="1">
                                  <a:latin typeface="Cambria Math" panose="02040503050406030204" pitchFamily="18" charset="0"/>
                                </a:rPr>
                                <m:t>+2</m:t>
                              </m:r>
                              <m:r>
                                <a:rPr lang="en-US" sz="2000" i="1" noProof="1">
                                  <a:latin typeface="Cambria Math" panose="02040503050406030204" pitchFamily="18" charset="0"/>
                                </a:rPr>
                                <m:t>𝑥</m:t>
                              </m:r>
                            </m:e>
                          </m:d>
                        </m:e>
                        <m:sub>
                          <m:r>
                            <a:rPr lang="en-US" sz="2000" b="0" i="1" noProof="1" smtClean="0">
                              <a:latin typeface="Cambria Math" panose="02040503050406030204" pitchFamily="18" charset="0"/>
                            </a:rPr>
                            <m:t>0</m:t>
                          </m:r>
                        </m:sub>
                        <m:sup>
                          <m:r>
                            <a:rPr lang="en-US" sz="2000" b="0" i="1" noProof="1" smtClean="0">
                              <a:latin typeface="Cambria Math" panose="02040503050406030204" pitchFamily="18" charset="0"/>
                            </a:rPr>
                            <m:t>2</m:t>
                          </m:r>
                        </m:sup>
                      </m:sSubSup>
                      <m:r>
                        <a:rPr lang="en-US" sz="2000" b="0" i="1" noProof="1" smtClean="0">
                          <a:latin typeface="Cambria Math" panose="02040503050406030204" pitchFamily="18" charset="0"/>
                        </a:rPr>
                        <m:t>=</m:t>
                      </m:r>
                      <m:d>
                        <m:dPr>
                          <m:begChr m:val="["/>
                          <m:endChr m:val="]"/>
                          <m:ctrlPr>
                            <a:rPr lang="en-US" sz="2000" b="0" i="1" noProof="1" smtClean="0">
                              <a:latin typeface="Cambria Math" panose="02040503050406030204" pitchFamily="18" charset="0"/>
                            </a:rPr>
                          </m:ctrlPr>
                        </m:dPr>
                        <m:e>
                          <m:f>
                            <m:fPr>
                              <m:ctrlPr>
                                <a:rPr lang="en-US" sz="2000" i="1" noProof="1">
                                  <a:latin typeface="Cambria Math" panose="02040503050406030204" pitchFamily="18" charset="0"/>
                                </a:rPr>
                              </m:ctrlPr>
                            </m:fPr>
                            <m:num>
                              <m:r>
                                <a:rPr lang="en-US" sz="2000" i="1" noProof="1">
                                  <a:latin typeface="Cambria Math" panose="02040503050406030204" pitchFamily="18" charset="0"/>
                                </a:rPr>
                                <m:t>3</m:t>
                              </m:r>
                            </m:num>
                            <m:den>
                              <m:r>
                                <a:rPr lang="en-US" sz="2000" i="1" noProof="1">
                                  <a:latin typeface="Cambria Math" panose="02040503050406030204" pitchFamily="18" charset="0"/>
                                </a:rPr>
                                <m:t>2</m:t>
                              </m:r>
                            </m:den>
                          </m:f>
                          <m:sSup>
                            <m:sSupPr>
                              <m:ctrlPr>
                                <a:rPr lang="en-US" sz="2000" i="1" noProof="1">
                                  <a:latin typeface="Cambria Math" panose="02040503050406030204" pitchFamily="18" charset="0"/>
                                </a:rPr>
                              </m:ctrlPr>
                            </m:sSupPr>
                            <m:e>
                              <m:r>
                                <a:rPr lang="en-US" sz="2000" b="0" i="1" noProof="1" smtClean="0">
                                  <a:latin typeface="Cambria Math" panose="02040503050406030204" pitchFamily="18" charset="0"/>
                                </a:rPr>
                                <m:t>2</m:t>
                              </m:r>
                            </m:e>
                            <m:sup>
                              <m:r>
                                <a:rPr lang="en-US" sz="2000" i="1" noProof="1">
                                  <a:latin typeface="Cambria Math" panose="02040503050406030204" pitchFamily="18" charset="0"/>
                                </a:rPr>
                                <m:t>2</m:t>
                              </m:r>
                            </m:sup>
                          </m:sSup>
                          <m:r>
                            <a:rPr lang="en-US" sz="2000" i="1" noProof="1">
                              <a:latin typeface="Cambria Math" panose="02040503050406030204" pitchFamily="18" charset="0"/>
                            </a:rPr>
                            <m:t>+2</m:t>
                          </m:r>
                          <m:r>
                            <a:rPr lang="en-US" sz="2000" b="0" i="1" noProof="1" smtClean="0">
                              <a:latin typeface="Cambria Math" panose="02040503050406030204" pitchFamily="18" charset="0"/>
                            </a:rPr>
                            <m:t>.2</m:t>
                          </m:r>
                        </m:e>
                      </m:d>
                      <m:r>
                        <a:rPr lang="en-US" sz="2000" b="0" i="1" noProof="1" smtClean="0">
                          <a:latin typeface="Cambria Math" panose="02040503050406030204" pitchFamily="18" charset="0"/>
                        </a:rPr>
                        <m:t>−</m:t>
                      </m:r>
                      <m:d>
                        <m:dPr>
                          <m:begChr m:val="["/>
                          <m:endChr m:val="]"/>
                          <m:ctrlPr>
                            <a:rPr lang="en-US" sz="2000" b="0" i="1" noProof="1" smtClean="0">
                              <a:latin typeface="Cambria Math" panose="02040503050406030204" pitchFamily="18" charset="0"/>
                            </a:rPr>
                          </m:ctrlPr>
                        </m:dPr>
                        <m:e>
                          <m:f>
                            <m:fPr>
                              <m:ctrlPr>
                                <a:rPr lang="en-US" sz="2000" i="1" noProof="1">
                                  <a:latin typeface="Cambria Math" panose="02040503050406030204" pitchFamily="18" charset="0"/>
                                </a:rPr>
                              </m:ctrlPr>
                            </m:fPr>
                            <m:num>
                              <m:r>
                                <a:rPr lang="en-US" sz="2000" i="1" noProof="1">
                                  <a:latin typeface="Cambria Math" panose="02040503050406030204" pitchFamily="18" charset="0"/>
                                </a:rPr>
                                <m:t>3</m:t>
                              </m:r>
                            </m:num>
                            <m:den>
                              <m:r>
                                <a:rPr lang="en-US" sz="2000" i="1" noProof="1">
                                  <a:latin typeface="Cambria Math" panose="02040503050406030204" pitchFamily="18" charset="0"/>
                                </a:rPr>
                                <m:t>2</m:t>
                              </m:r>
                            </m:den>
                          </m:f>
                          <m:sSup>
                            <m:sSupPr>
                              <m:ctrlPr>
                                <a:rPr lang="en-US" sz="2000" i="1" noProof="1">
                                  <a:latin typeface="Cambria Math" panose="02040503050406030204" pitchFamily="18" charset="0"/>
                                </a:rPr>
                              </m:ctrlPr>
                            </m:sSupPr>
                            <m:e>
                              <m:r>
                                <a:rPr lang="en-US" sz="2000" b="0" i="1" noProof="1" smtClean="0">
                                  <a:latin typeface="Cambria Math" panose="02040503050406030204" pitchFamily="18" charset="0"/>
                                </a:rPr>
                                <m:t>0</m:t>
                              </m:r>
                            </m:e>
                            <m:sup>
                              <m:r>
                                <a:rPr lang="en-US" sz="2000" i="1" noProof="1">
                                  <a:latin typeface="Cambria Math" panose="02040503050406030204" pitchFamily="18" charset="0"/>
                                </a:rPr>
                                <m:t>2</m:t>
                              </m:r>
                            </m:sup>
                          </m:sSup>
                          <m:r>
                            <a:rPr lang="en-US" sz="2000" i="1" noProof="1">
                              <a:latin typeface="Cambria Math" panose="02040503050406030204" pitchFamily="18" charset="0"/>
                            </a:rPr>
                            <m:t>+2</m:t>
                          </m:r>
                          <m:r>
                            <a:rPr lang="en-US" sz="2000" b="0" i="1" noProof="1" smtClean="0">
                              <a:latin typeface="Cambria Math" panose="02040503050406030204" pitchFamily="18" charset="0"/>
                            </a:rPr>
                            <m:t>.0</m:t>
                          </m:r>
                        </m:e>
                      </m:d>
                      <m:r>
                        <a:rPr lang="en-US" sz="2000" b="0" i="1" noProof="1" smtClean="0">
                          <a:latin typeface="Cambria Math" panose="02040503050406030204" pitchFamily="18" charset="0"/>
                        </a:rPr>
                        <m:t>=10 </m:t>
                      </m:r>
                      <m:r>
                        <a:rPr lang="en-US" sz="2000" b="0" i="1" noProof="1" smtClean="0">
                          <a:latin typeface="Cambria Math" panose="02040503050406030204" pitchFamily="18" charset="0"/>
                        </a:rPr>
                        <m:t>𝑆𝐿</m:t>
                      </m:r>
                      <m:r>
                        <a:rPr lang="en-US" sz="2000" b="0" i="1" noProof="1" smtClean="0">
                          <a:latin typeface="Cambria Math" panose="02040503050406030204" pitchFamily="18" charset="0"/>
                        </a:rPr>
                        <m:t> </m:t>
                      </m:r>
                    </m:oMath>
                  </m:oMathPara>
                </a14:m>
                <a:endParaRPr lang="en-US" sz="2000" noProof="1"/>
              </a:p>
            </p:txBody>
          </p:sp>
        </mc:Choice>
        <mc:Fallback>
          <p:sp>
            <p:nvSpPr>
              <p:cNvPr id="15" name="Content Placeholder 14">
                <a:extLst>
                  <a:ext uri="{FF2B5EF4-FFF2-40B4-BE49-F238E27FC236}">
                    <a16:creationId xmlns="" xmlns:a16="http://schemas.microsoft.com/office/drawing/2014/main" xmlns:a14="http://schemas.microsoft.com/office/drawing/2010/main" id="{7F07C326-ECF8-41DF-9B2E-D430DEFF9A67}"/>
                  </a:ext>
                </a:extLst>
              </p:cNvPr>
              <p:cNvSpPr>
                <a:spLocks noGrp="1" noRot="1" noChangeAspect="1" noMove="1" noResize="1" noEditPoints="1" noAdjustHandles="1" noChangeArrowheads="1" noChangeShapeType="1" noTextEdit="1"/>
              </p:cNvSpPr>
              <p:nvPr>
                <p:ph sz="half" idx="29"/>
              </p:nvPr>
            </p:nvSpPr>
            <p:spPr>
              <a:xfrm>
                <a:off x="5022950" y="864000"/>
                <a:ext cx="6749050" cy="4499811"/>
              </a:xfrm>
              <a:blipFill rotWithShape="0">
                <a:blip r:embed="rId2"/>
                <a:stretch>
                  <a:fillRect l="-2349" b="-13279"/>
                </a:stretch>
              </a:blipFill>
            </p:spPr>
            <p:txBody>
              <a:bodyPr/>
              <a:lstStyle/>
              <a:p>
                <a:r>
                  <a:rPr lang="en-US">
                    <a:noFill/>
                  </a:rPr>
                  <a:t> </a:t>
                </a:r>
              </a:p>
            </p:txBody>
          </p:sp>
        </mc:Fallback>
      </mc:AlternateContent>
      <p:sp>
        <p:nvSpPr>
          <p:cNvPr id="4" name="Slide Number Placeholder 3">
            <a:extLst>
              <a:ext uri="{FF2B5EF4-FFF2-40B4-BE49-F238E27FC236}">
                <a16:creationId xmlns="" xmlns:a16="http://schemas.microsoft.com/office/drawing/2014/main" id="{A88525D2-29EF-4156-8E05-4971770BF1AF}"/>
              </a:ext>
            </a:extLst>
          </p:cNvPr>
          <p:cNvSpPr>
            <a:spLocks noGrp="1"/>
          </p:cNvSpPr>
          <p:nvPr>
            <p:ph type="sldNum" sz="quarter" idx="11"/>
          </p:nvPr>
        </p:nvSpPr>
        <p:spPr/>
        <p:txBody>
          <a:bodyPr/>
          <a:lstStyle/>
          <a:p>
            <a:fld id="{19B51A1E-902D-48AF-9020-955120F399B6}" type="slidenum">
              <a:rPr lang="en-US" smtClean="0"/>
              <a:pPr/>
              <a:t>10</a:t>
            </a:fld>
            <a:endParaRPr lang="en-US" dirty="0"/>
          </a:p>
        </p:txBody>
      </p:sp>
      <p:pic>
        <p:nvPicPr>
          <p:cNvPr id="10" name="Picture 9"/>
          <p:cNvPicPr>
            <a:picLocks noChangeAspect="1"/>
          </p:cNvPicPr>
          <p:nvPr/>
        </p:nvPicPr>
        <p:blipFill>
          <a:blip r:embed="rId3"/>
          <a:stretch>
            <a:fillRect/>
          </a:stretch>
        </p:blipFill>
        <p:spPr>
          <a:xfrm>
            <a:off x="431999" y="1542377"/>
            <a:ext cx="4593713" cy="4671244"/>
          </a:xfrm>
          <a:prstGeom prst="rect">
            <a:avLst/>
          </a:prstGeom>
        </p:spPr>
      </p:pic>
    </p:spTree>
    <p:extLst>
      <p:ext uri="{BB962C8B-B14F-4D97-AF65-F5344CB8AC3E}">
        <p14:creationId xmlns:p14="http://schemas.microsoft.com/office/powerpoint/2010/main" val="379727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1"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down)">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1"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wipe(down)">
                                      <p:cBhvr>
                                        <p:cTn id="17" dur="500"/>
                                        <p:tgtEl>
                                          <p:spTgt spid="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1" nodeType="clickEffect">
                                  <p:stCondLst>
                                    <p:cond delay="0"/>
                                  </p:stCondLst>
                                  <p:childTnLst>
                                    <p:set>
                                      <p:cBhvr>
                                        <p:cTn id="21" dur="1" fill="hold">
                                          <p:stCondLst>
                                            <p:cond delay="0"/>
                                          </p:stCondLst>
                                        </p:cTn>
                                        <p:tgtEl>
                                          <p:spTgt spid="15">
                                            <p:txEl>
                                              <p:pRg st="2" end="2"/>
                                            </p:txEl>
                                          </p:spTgt>
                                        </p:tgtEl>
                                        <p:attrNameLst>
                                          <p:attrName>style.visibility</p:attrName>
                                        </p:attrNameLst>
                                      </p:cBhvr>
                                      <p:to>
                                        <p:strVal val="visible"/>
                                      </p:to>
                                    </p:set>
                                    <p:animEffect transition="in" filter="wipe(down)">
                                      <p:cBhvr>
                                        <p:cTn id="22" dur="500"/>
                                        <p:tgtEl>
                                          <p:spTgt spid="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1" nodeType="clickEffect">
                                  <p:stCondLst>
                                    <p:cond delay="0"/>
                                  </p:stCondLst>
                                  <p:childTnLst>
                                    <p:set>
                                      <p:cBhvr>
                                        <p:cTn id="26" dur="1" fill="hold">
                                          <p:stCondLst>
                                            <p:cond delay="0"/>
                                          </p:stCondLst>
                                        </p:cTn>
                                        <p:tgtEl>
                                          <p:spTgt spid="15">
                                            <p:txEl>
                                              <p:pRg st="3" end="3"/>
                                            </p:txEl>
                                          </p:spTgt>
                                        </p:tgtEl>
                                        <p:attrNameLst>
                                          <p:attrName>style.visibility</p:attrName>
                                        </p:attrNameLst>
                                      </p:cBhvr>
                                      <p:to>
                                        <p:strVal val="visible"/>
                                      </p:to>
                                    </p:set>
                                    <p:animEffect transition="in" filter="wipe(down)">
                                      <p:cBhvr>
                                        <p:cTn id="27" dur="500"/>
                                        <p:tgtEl>
                                          <p:spTgt spid="1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1" nodeType="clickEffect">
                                  <p:stCondLst>
                                    <p:cond delay="0"/>
                                  </p:stCondLst>
                                  <p:childTnLst>
                                    <p:set>
                                      <p:cBhvr>
                                        <p:cTn id="31" dur="1" fill="hold">
                                          <p:stCondLst>
                                            <p:cond delay="0"/>
                                          </p:stCondLst>
                                        </p:cTn>
                                        <p:tgtEl>
                                          <p:spTgt spid="15">
                                            <p:txEl>
                                              <p:pRg st="4" end="4"/>
                                            </p:txEl>
                                          </p:spTgt>
                                        </p:tgtEl>
                                        <p:attrNameLst>
                                          <p:attrName>style.visibility</p:attrName>
                                        </p:attrNameLst>
                                      </p:cBhvr>
                                      <p:to>
                                        <p:strVal val="visible"/>
                                      </p:to>
                                    </p:set>
                                    <p:animEffect transition="in" filter="wipe(down)">
                                      <p:cBhvr>
                                        <p:cTn id="32" dur="500"/>
                                        <p:tgtEl>
                                          <p:spTgt spid="1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1" nodeType="clickEffect">
                                  <p:stCondLst>
                                    <p:cond delay="0"/>
                                  </p:stCondLst>
                                  <p:childTnLst>
                                    <p:set>
                                      <p:cBhvr>
                                        <p:cTn id="36" dur="1" fill="hold">
                                          <p:stCondLst>
                                            <p:cond delay="0"/>
                                          </p:stCondLst>
                                        </p:cTn>
                                        <p:tgtEl>
                                          <p:spTgt spid="15">
                                            <p:txEl>
                                              <p:pRg st="5" end="5"/>
                                            </p:txEl>
                                          </p:spTgt>
                                        </p:tgtEl>
                                        <p:attrNameLst>
                                          <p:attrName>style.visibility</p:attrName>
                                        </p:attrNameLst>
                                      </p:cBhvr>
                                      <p:to>
                                        <p:strVal val="visible"/>
                                      </p:to>
                                    </p:set>
                                    <p:animEffect transition="in" filter="wipe(down)">
                                      <p:cBhvr>
                                        <p:cTn id="37" dur="500"/>
                                        <p:tgtEl>
                                          <p:spTgt spid="1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Effect transition="in" filter="wipe(down)">
                                      <p:cBhvr>
                                        <p:cTn id="42" dur="500"/>
                                        <p:tgtEl>
                                          <p:spTgt spid="1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5">
                                            <p:txEl>
                                              <p:pRg st="1" end="1"/>
                                            </p:txEl>
                                          </p:spTgt>
                                        </p:tgtEl>
                                        <p:attrNameLst>
                                          <p:attrName>style.visibility</p:attrName>
                                        </p:attrNameLst>
                                      </p:cBhvr>
                                      <p:to>
                                        <p:strVal val="visible"/>
                                      </p:to>
                                    </p:set>
                                    <p:animEffect transition="in" filter="wipe(down)">
                                      <p:cBhvr>
                                        <p:cTn id="47" dur="500"/>
                                        <p:tgtEl>
                                          <p:spTgt spid="1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
                                            <p:txEl>
                                              <p:pRg st="2" end="2"/>
                                            </p:txEl>
                                          </p:spTgt>
                                        </p:tgtEl>
                                        <p:attrNameLst>
                                          <p:attrName>style.visibility</p:attrName>
                                        </p:attrNameLst>
                                      </p:cBhvr>
                                      <p:to>
                                        <p:strVal val="visible"/>
                                      </p:to>
                                    </p:set>
                                    <p:animEffect transition="in" filter="wipe(down)">
                                      <p:cBhvr>
                                        <p:cTn id="52" dur="500"/>
                                        <p:tgtEl>
                                          <p:spTgt spid="15">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5">
                                            <p:txEl>
                                              <p:pRg st="3" end="3"/>
                                            </p:txEl>
                                          </p:spTgt>
                                        </p:tgtEl>
                                        <p:attrNameLst>
                                          <p:attrName>style.visibility</p:attrName>
                                        </p:attrNameLst>
                                      </p:cBhvr>
                                      <p:to>
                                        <p:strVal val="visible"/>
                                      </p:to>
                                    </p:set>
                                    <p:animEffect transition="in" filter="wipe(down)">
                                      <p:cBhvr>
                                        <p:cTn id="57" dur="500"/>
                                        <p:tgtEl>
                                          <p:spTgt spid="15">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5">
                                            <p:txEl>
                                              <p:pRg st="4" end="4"/>
                                            </p:txEl>
                                          </p:spTgt>
                                        </p:tgtEl>
                                        <p:attrNameLst>
                                          <p:attrName>style.visibility</p:attrName>
                                        </p:attrNameLst>
                                      </p:cBhvr>
                                      <p:to>
                                        <p:strVal val="visible"/>
                                      </p:to>
                                    </p:set>
                                    <p:animEffect transition="in" filter="wipe(down)">
                                      <p:cBhvr>
                                        <p:cTn id="62" dur="500"/>
                                        <p:tgtEl>
                                          <p:spTgt spid="15">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5">
                                            <p:txEl>
                                              <p:pRg st="5" end="5"/>
                                            </p:txEl>
                                          </p:spTgt>
                                        </p:tgtEl>
                                        <p:attrNameLst>
                                          <p:attrName>style.visibility</p:attrName>
                                        </p:attrNameLst>
                                      </p:cBhvr>
                                      <p:to>
                                        <p:strVal val="visible"/>
                                      </p:to>
                                    </p:set>
                                    <p:animEffect transition="in" filter="wipe(down)">
                                      <p:cBhvr>
                                        <p:cTn id="67"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5"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7314EF13-6714-4D25-9365-6F3B5EA805C2}"/>
              </a:ext>
            </a:extLst>
          </p:cNvPr>
          <p:cNvSpPr>
            <a:spLocks noGrp="1"/>
          </p:cNvSpPr>
          <p:nvPr>
            <p:ph type="sldNum" sz="quarter" idx="11"/>
          </p:nvPr>
        </p:nvSpPr>
        <p:spPr/>
        <p:txBody>
          <a:bodyPr/>
          <a:lstStyle/>
          <a:p>
            <a:fld id="{19B51A1E-902D-48AF-9020-955120F399B6}" type="slidenum">
              <a:rPr lang="en-US" smtClean="0"/>
              <a:pPr/>
              <a:t>11</a:t>
            </a:fld>
            <a:endParaRPr lang="en-US" dirty="0"/>
          </a:p>
        </p:txBody>
      </p:sp>
      <p:sp>
        <p:nvSpPr>
          <p:cNvPr id="5" name="Footer Placeholder 4">
            <a:extLst>
              <a:ext uri="{FF2B5EF4-FFF2-40B4-BE49-F238E27FC236}">
                <a16:creationId xmlns="" xmlns:a16="http://schemas.microsoft.com/office/drawing/2014/main" id="{B505415D-B6D1-44B8-BE58-3D9FE5A9B076}"/>
              </a:ext>
            </a:extLst>
          </p:cNvPr>
          <p:cNvSpPr>
            <a:spLocks noGrp="1"/>
          </p:cNvSpPr>
          <p:nvPr>
            <p:ph type="ftr" sz="quarter" idx="12"/>
          </p:nvPr>
        </p:nvSpPr>
        <p:spPr/>
        <p:txBody>
          <a:bodyPr/>
          <a:lstStyle/>
          <a:p>
            <a:r>
              <a:rPr lang="en-US" dirty="0"/>
              <a:t>Add a footer</a:t>
            </a:r>
          </a:p>
        </p:txBody>
      </p:sp>
      <mc:AlternateContent xmlns:mc="http://schemas.openxmlformats.org/markup-compatibility/2006" xmlns:a14="http://schemas.microsoft.com/office/drawing/2010/main">
        <mc:Choice Requires="a14">
          <p:sp>
            <p:nvSpPr>
              <p:cNvPr id="17" name="Text Placeholder 16"/>
              <p:cNvSpPr>
                <a:spLocks noGrp="1"/>
              </p:cNvSpPr>
              <p:nvPr>
                <p:ph type="body" sz="half" idx="2"/>
              </p:nvPr>
            </p:nvSpPr>
            <p:spPr>
              <a:xfrm>
                <a:off x="142800" y="1714500"/>
                <a:ext cx="5715075" cy="4154487"/>
              </a:xfrm>
            </p:spPr>
            <p:txBody>
              <a:bodyPr/>
              <a:lstStyle/>
              <a:p>
                <a:pPr>
                  <a:lnSpc>
                    <a:spcPct val="150000"/>
                  </a:lnSpc>
                </a:pPr>
                <a:r>
                  <a:rPr lang="en-US" sz="2400" i="1" dirty="0" smtClean="0">
                    <a:latin typeface="Cambria Math" panose="02040503050406030204" pitchFamily="18" charset="0"/>
                  </a:rPr>
                  <a:t>Misalkan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r>
                  <a:rPr lang="en-US" sz="2400" i="1" dirty="0" smtClean="0">
                    <a:latin typeface="Cambria Math" panose="02040503050406030204" pitchFamily="18" charset="0"/>
                  </a:rPr>
                  <a:t> </a:t>
                </a:r>
                <a:r>
                  <a:rPr lang="en-US" sz="2400" i="1" dirty="0" err="1" smtClean="0">
                    <a:latin typeface="Cambria Math" panose="02040503050406030204" pitchFamily="18" charset="0"/>
                  </a:rPr>
                  <a:t>adalah</a:t>
                </a:r>
                <a:r>
                  <a:rPr lang="en-US" sz="2400" i="1" dirty="0" smtClean="0">
                    <a:latin typeface="Cambria Math" panose="02040503050406030204" pitchFamily="18" charset="0"/>
                  </a:rPr>
                  <a:t> </a:t>
                </a:r>
                <a:r>
                  <a:rPr lang="en-US" sz="2400" i="1" dirty="0" err="1" smtClean="0">
                    <a:latin typeface="Cambria Math" panose="02040503050406030204" pitchFamily="18" charset="0"/>
                  </a:rPr>
                  <a:t>fungsi</a:t>
                </a:r>
                <a:r>
                  <a:rPr lang="en-US" sz="2400" i="1" dirty="0" smtClean="0">
                    <a:latin typeface="Cambria Math" panose="02040503050406030204" pitchFamily="18" charset="0"/>
                  </a:rPr>
                  <a:t> yang </a:t>
                </a:r>
                <a:r>
                  <a:rPr lang="en-US" sz="2400" i="1" dirty="0" err="1" smtClean="0">
                    <a:latin typeface="Cambria Math" panose="02040503050406030204" pitchFamily="18" charset="0"/>
                  </a:rPr>
                  <a:t>kontinus</a:t>
                </a:r>
                <a:r>
                  <a:rPr lang="en-US" sz="2400" i="1" dirty="0" smtClean="0">
                    <a:latin typeface="Cambria Math" panose="02040503050406030204" pitchFamily="18" charset="0"/>
                  </a:rPr>
                  <a:t> </a:t>
                </a:r>
                <a:r>
                  <a:rPr lang="en-US" sz="2400" i="1" dirty="0" err="1" smtClean="0">
                    <a:latin typeface="Cambria Math" panose="02040503050406030204" pitchFamily="18" charset="0"/>
                  </a:rPr>
                  <a:t>pada</a:t>
                </a:r>
                <a:r>
                  <a:rPr lang="en-US" sz="2400" i="1" dirty="0" smtClean="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oMath>
                </a14:m>
                <a:r>
                  <a:rPr lang="en-US" sz="2400" i="1" dirty="0" smtClean="0">
                    <a:latin typeface="Cambria Math" panose="02040503050406030204" pitchFamily="18" charset="0"/>
                  </a:rPr>
                  <a:t> </a:t>
                </a:r>
                <a:r>
                  <a:rPr lang="en-US" sz="2400" i="1" dirty="0" err="1" smtClean="0">
                    <a:latin typeface="Cambria Math" panose="02040503050406030204" pitchFamily="18" charset="0"/>
                  </a:rPr>
                  <a:t>dan</a:t>
                </a:r>
                <a:r>
                  <a:rPr lang="en-US" sz="2400" i="1" dirty="0" smtClean="0">
                    <a:latin typeface="Cambria Math" panose="02040503050406030204" pitchFamily="18" charset="0"/>
                  </a:rPr>
                  <a:t> </a:t>
                </a:r>
                <a:r>
                  <a:rPr lang="en-US" sz="2400" i="1" dirty="0" err="1" smtClean="0">
                    <a:latin typeface="Cambria Math" panose="02040503050406030204" pitchFamily="18" charset="0"/>
                  </a:rPr>
                  <a:t>misalkan</a:t>
                </a:r>
                <a:r>
                  <a:rPr lang="en-US" sz="2400" i="1" dirty="0" smtClean="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r>
                  <a:rPr lang="en-US" sz="2400" i="1" dirty="0" smtClean="0">
                    <a:latin typeface="Cambria Math" panose="02040503050406030204" pitchFamily="18" charset="0"/>
                  </a:rPr>
                  <a:t> </a:t>
                </a:r>
                <a:r>
                  <a:rPr lang="en-US" sz="2400" i="1" dirty="0" err="1" smtClean="0">
                    <a:latin typeface="Cambria Math" panose="02040503050406030204" pitchFamily="18" charset="0"/>
                  </a:rPr>
                  <a:t>adalah</a:t>
                </a:r>
                <a:r>
                  <a:rPr lang="en-US" sz="2400" i="1" dirty="0" smtClean="0">
                    <a:latin typeface="Cambria Math" panose="02040503050406030204" pitchFamily="18" charset="0"/>
                  </a:rPr>
                  <a:t> </a:t>
                </a:r>
                <a:r>
                  <a:rPr lang="en-US" sz="2400" i="1" dirty="0" err="1" smtClean="0">
                    <a:latin typeface="Cambria Math" panose="02040503050406030204" pitchFamily="18" charset="0"/>
                  </a:rPr>
                  <a:t>antiderivative</a:t>
                </a:r>
                <a:endParaRPr lang="en-US" sz="2400" i="1" dirty="0" smtClean="0">
                  <a:latin typeface="Cambria Math" panose="02040503050406030204" pitchFamily="18" charset="0"/>
                </a:endParaRPr>
              </a:p>
              <a:p>
                <a:pPr>
                  <a:lnSpc>
                    <a:spcPct val="150000"/>
                  </a:lnSpc>
                </a:pPr>
                <a:r>
                  <a:rPr lang="en-US" sz="2400" dirty="0" smtClean="0"/>
                  <a:t> </a:t>
                </a:r>
                <a:r>
                  <a:rPr lang="en-US" sz="2400" dirty="0" err="1" smtClean="0"/>
                  <a:t>dari</a:t>
                </a:r>
                <a:r>
                  <a:rPr lang="en-US" sz="2400" dirty="0" smtClean="0"/>
                  <a:t>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oMath>
                </a14:m>
                <a:r>
                  <a:rPr lang="en-US" sz="2400" b="0" i="1" dirty="0" smtClean="0">
                    <a:latin typeface="Cambria Math" panose="02040503050406030204" pitchFamily="18" charset="0"/>
                  </a:rPr>
                  <a:t> </a:t>
                </a:r>
                <a:r>
                  <a:rPr lang="en-US" sz="2400" b="0" i="1" dirty="0" err="1" smtClean="0">
                    <a:latin typeface="Cambria Math" panose="02040503050406030204" pitchFamily="18" charset="0"/>
                  </a:rPr>
                  <a:t>apda</a:t>
                </a:r>
                <a:r>
                  <a:rPr lang="en-US" sz="2400" b="0" i="1" dirty="0" smtClean="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oMath>
                </a14:m>
                <a:r>
                  <a:rPr lang="en-US" sz="2400" b="0" i="1" dirty="0" smtClean="0">
                    <a:latin typeface="Cambria Math" panose="02040503050406030204" pitchFamily="18" charset="0"/>
                  </a:rPr>
                  <a:t>. maka</a:t>
                </a:r>
              </a:p>
              <a:p>
                <a:pPr>
                  <a:lnSpc>
                    <a:spcPct val="150000"/>
                  </a:lnSpc>
                </a:pPr>
                <a14:m>
                  <m:oMathPara xmlns:m="http://schemas.openxmlformats.org/officeDocument/2006/math">
                    <m:oMathParaPr>
                      <m:jc m:val="centerGroup"/>
                    </m:oMathParaPr>
                    <m:oMath xmlns:m="http://schemas.openxmlformats.org/officeDocument/2006/math">
                      <m:nary>
                        <m:naryPr>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𝑎</m:t>
                          </m:r>
                        </m:sub>
                        <m:sup>
                          <m:r>
                            <a:rPr lang="en-US" sz="2400" b="0" i="1" smtClean="0">
                              <a:latin typeface="Cambria Math" panose="02040503050406030204" pitchFamily="18" charset="0"/>
                            </a:rPr>
                            <m:t>𝑏</m:t>
                          </m:r>
                        </m:sup>
                        <m:e>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nary>
                      <m:r>
                        <a:rPr lang="en-US" sz="2400" b="0" i="1" smtClean="0">
                          <a:latin typeface="Cambria Math" panose="02040503050406030204" pitchFamily="18" charset="0"/>
                        </a:rPr>
                        <m:t>𝑑𝑥</m:t>
                      </m:r>
                      <m:r>
                        <a:rPr lang="en-US" sz="2400" b="0" i="1" smtClean="0">
                          <a:latin typeface="Cambria Math" panose="02040503050406030204" pitchFamily="18" charset="0"/>
                        </a:rPr>
                        <m:t>=</m:t>
                      </m:r>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𝑏</m:t>
                          </m:r>
                        </m:e>
                      </m:d>
                      <m:r>
                        <a:rPr lang="en-US" sz="2400" b="0" i="1" smtClean="0">
                          <a:latin typeface="Cambria Math" panose="02040503050406030204" pitchFamily="18" charset="0"/>
                        </a:rPr>
                        <m:t>−</m:t>
                      </m:r>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oMath>
                  </m:oMathPara>
                </a14:m>
                <a:endParaRPr lang="en-US" sz="2400" dirty="0"/>
              </a:p>
            </p:txBody>
          </p:sp>
        </mc:Choice>
        <mc:Fallback xmlns="">
          <p:sp>
            <p:nvSpPr>
              <p:cNvPr id="17" name="Text Placeholder 16"/>
              <p:cNvSpPr>
                <a:spLocks noGrp="1" noRot="1" noChangeAspect="1" noMove="1" noResize="1" noEditPoints="1" noAdjustHandles="1" noChangeArrowheads="1" noChangeShapeType="1" noTextEdit="1"/>
              </p:cNvSpPr>
              <p:nvPr>
                <p:ph type="body" sz="half" idx="2"/>
              </p:nvPr>
            </p:nvSpPr>
            <p:spPr>
              <a:xfrm>
                <a:off x="142800" y="1714500"/>
                <a:ext cx="5715075" cy="4154487"/>
              </a:xfrm>
              <a:blipFill rotWithShape="0">
                <a:blip r:embed="rId2"/>
                <a:stretch>
                  <a:fillRect/>
                </a:stretch>
              </a:blipFill>
            </p:spPr>
            <p:txBody>
              <a:bodyPr/>
              <a:lstStyle/>
              <a:p>
                <a:r>
                  <a:rPr lang="en-US">
                    <a:noFill/>
                  </a:rPr>
                  <a:t> </a:t>
                </a:r>
              </a:p>
            </p:txBody>
          </p:sp>
        </mc:Fallback>
      </mc:AlternateContent>
      <p:sp>
        <p:nvSpPr>
          <p:cNvPr id="6" name="Title 5">
            <a:extLst>
              <a:ext uri="{FF2B5EF4-FFF2-40B4-BE49-F238E27FC236}">
                <a16:creationId xmlns="" xmlns:a16="http://schemas.microsoft.com/office/drawing/2014/main" id="{0D8BC0DD-63B7-4597-9A0D-AFD9372243E4}"/>
              </a:ext>
            </a:extLst>
          </p:cNvPr>
          <p:cNvSpPr>
            <a:spLocks noGrp="1"/>
          </p:cNvSpPr>
          <p:nvPr>
            <p:ph type="title"/>
          </p:nvPr>
        </p:nvSpPr>
        <p:spPr>
          <a:xfrm>
            <a:off x="142800" y="457200"/>
            <a:ext cx="5715075" cy="1257300"/>
          </a:xfrm>
        </p:spPr>
        <p:txBody>
          <a:bodyPr/>
          <a:lstStyle/>
          <a:p>
            <a:r>
              <a:rPr lang="en-US" b="1" dirty="0" smtClean="0"/>
              <a:t>Integral </a:t>
            </a:r>
            <a:r>
              <a:rPr lang="en-US" b="1" dirty="0" err="1" smtClean="0"/>
              <a:t>Tentu</a:t>
            </a:r>
            <a:endParaRPr lang="en-US" b="1" dirty="0"/>
          </a:p>
        </p:txBody>
      </p:sp>
      <p:pic>
        <p:nvPicPr>
          <p:cNvPr id="14" name="Picture 13"/>
          <p:cNvPicPr>
            <a:picLocks noChangeAspect="1"/>
          </p:cNvPicPr>
          <p:nvPr/>
        </p:nvPicPr>
        <p:blipFill>
          <a:blip r:embed="rId3"/>
          <a:stretch>
            <a:fillRect/>
          </a:stretch>
        </p:blipFill>
        <p:spPr>
          <a:xfrm>
            <a:off x="6211131" y="457200"/>
            <a:ext cx="5735562" cy="5474338"/>
          </a:xfrm>
          <a:prstGeom prst="rect">
            <a:avLst/>
          </a:prstGeom>
        </p:spPr>
      </p:pic>
    </p:spTree>
    <p:extLst>
      <p:ext uri="{BB962C8B-B14F-4D97-AF65-F5344CB8AC3E}">
        <p14:creationId xmlns:p14="http://schemas.microsoft.com/office/powerpoint/2010/main" val="290870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750"/>
                                  </p:stCondLst>
                                  <p:childTnLst>
                                    <p:set>
                                      <p:cBhvr>
                                        <p:cTn id="6" dur="1" fill="hold">
                                          <p:stCondLst>
                                            <p:cond delay="0"/>
                                          </p:stCondLst>
                                        </p:cTn>
                                        <p:tgtEl>
                                          <p:spTgt spid="17">
                                            <p:bg/>
                                          </p:spTgt>
                                        </p:tgtEl>
                                        <p:attrNameLst>
                                          <p:attrName>style.visibility</p:attrName>
                                        </p:attrNameLst>
                                      </p:cBhvr>
                                      <p:to>
                                        <p:strVal val="visible"/>
                                      </p:to>
                                    </p:set>
                                    <p:animEffect transition="in" filter="wipe(down)">
                                      <p:cBhvr>
                                        <p:cTn id="7" dur="500"/>
                                        <p:tgtEl>
                                          <p:spTgt spid="17">
                                            <p:bg/>
                                          </p:spTgt>
                                        </p:tgtEl>
                                      </p:cBhvr>
                                    </p:animEffect>
                                  </p:childTnLst>
                                </p:cTn>
                              </p:par>
                            </p:childTnLst>
                          </p:cTn>
                        </p:par>
                        <p:par>
                          <p:cTn id="8" fill="hold">
                            <p:stCondLst>
                              <p:cond delay="1250"/>
                            </p:stCondLst>
                            <p:childTnLst>
                              <p:par>
                                <p:cTn id="9" presetID="22" presetClass="entr" presetSubtype="4" fill="hold" grpId="0" nodeType="afterEffect">
                                  <p:stCondLst>
                                    <p:cond delay="75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2500"/>
                            </p:stCondLst>
                            <p:childTnLst>
                              <p:par>
                                <p:cTn id="13" presetID="22" presetClass="entr" presetSubtype="4" fill="hold" grpId="0" nodeType="afterEffect">
                                  <p:stCondLst>
                                    <p:cond delay="750"/>
                                  </p:stCondLst>
                                  <p:childTnLst>
                                    <p:set>
                                      <p:cBhvr>
                                        <p:cTn id="14" dur="1" fill="hold">
                                          <p:stCondLst>
                                            <p:cond delay="0"/>
                                          </p:stCondLst>
                                        </p:cTn>
                                        <p:tgtEl>
                                          <p:spTgt spid="17">
                                            <p:txEl>
                                              <p:pRg st="1" end="1"/>
                                            </p:txEl>
                                          </p:spTgt>
                                        </p:tgtEl>
                                        <p:attrNameLst>
                                          <p:attrName>style.visibility</p:attrName>
                                        </p:attrNameLst>
                                      </p:cBhvr>
                                      <p:to>
                                        <p:strVal val="visible"/>
                                      </p:to>
                                    </p:set>
                                    <p:animEffect transition="in" filter="wipe(down)">
                                      <p:cBhvr>
                                        <p:cTn id="15" dur="500"/>
                                        <p:tgtEl>
                                          <p:spTgt spid="17">
                                            <p:txEl>
                                              <p:pRg st="1" end="1"/>
                                            </p:txEl>
                                          </p:spTgt>
                                        </p:tgtEl>
                                      </p:cBhvr>
                                    </p:animEffect>
                                  </p:childTnLst>
                                </p:cTn>
                              </p:par>
                            </p:childTnLst>
                          </p:cTn>
                        </p:par>
                        <p:par>
                          <p:cTn id="16" fill="hold">
                            <p:stCondLst>
                              <p:cond delay="3750"/>
                            </p:stCondLst>
                            <p:childTnLst>
                              <p:par>
                                <p:cTn id="17" presetID="22" presetClass="entr" presetSubtype="4" fill="hold" grpId="0" nodeType="afterEffect">
                                  <p:stCondLst>
                                    <p:cond delay="750"/>
                                  </p:stCondLst>
                                  <p:childTnLst>
                                    <p:set>
                                      <p:cBhvr>
                                        <p:cTn id="18" dur="1" fill="hold">
                                          <p:stCondLst>
                                            <p:cond delay="0"/>
                                          </p:stCondLst>
                                        </p:cTn>
                                        <p:tgtEl>
                                          <p:spTgt spid="17">
                                            <p:txEl>
                                              <p:pRg st="2" end="2"/>
                                            </p:txEl>
                                          </p:spTgt>
                                        </p:tgtEl>
                                        <p:attrNameLst>
                                          <p:attrName>style.visibility</p:attrName>
                                        </p:attrNameLst>
                                      </p:cBhvr>
                                      <p:to>
                                        <p:strVal val="visible"/>
                                      </p:to>
                                    </p:set>
                                    <p:animEffect transition="in" filter="wipe(down)">
                                      <p:cBhvr>
                                        <p:cTn id="19" dur="5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Close up image of architecture designed grate and wall">
            <a:extLst>
              <a:ext uri="{FF2B5EF4-FFF2-40B4-BE49-F238E27FC236}">
                <a16:creationId xmlns="" xmlns:a16="http://schemas.microsoft.com/office/drawing/2014/main" id="{ACF36960-4969-4798-A8C8-46030DFF296E}"/>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grpSp>
        <p:nvGrpSpPr>
          <p:cNvPr id="73" name="Group 72" descr="Picture Placeholder">
            <a:extLst>
              <a:ext uri="{FF2B5EF4-FFF2-40B4-BE49-F238E27FC236}">
                <a16:creationId xmlns="" xmlns:a16="http://schemas.microsoft.com/office/drawing/2014/main" id="{B6D8D491-92D5-4337-BEB1-FCB3EB42F01F}"/>
              </a:ext>
            </a:extLst>
          </p:cNvPr>
          <p:cNvGrpSpPr/>
          <p:nvPr/>
        </p:nvGrpSpPr>
        <p:grpSpPr>
          <a:xfrm>
            <a:off x="323999" y="323998"/>
            <a:ext cx="4320000" cy="6120000"/>
            <a:chOff x="180000" y="180000"/>
            <a:chExt cx="4330700" cy="6292683"/>
          </a:xfrm>
        </p:grpSpPr>
        <p:sp>
          <p:nvSpPr>
            <p:cNvPr id="74" name="Rectangle 6">
              <a:extLst>
                <a:ext uri="{FF2B5EF4-FFF2-40B4-BE49-F238E27FC236}">
                  <a16:creationId xmlns="" xmlns:a16="http://schemas.microsoft.com/office/drawing/2014/main" id="{B8F9FC5C-E147-4E48-832E-5E7D4F0060C2}"/>
                </a:ext>
                <a:ext uri="{C183D7F6-B498-43B3-948B-1728B52AA6E4}">
                  <adec:decorative xmlns="" xmlns:adec="http://schemas.microsoft.com/office/drawing/2017/decorative" val="1"/>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6">
              <a:extLst>
                <a:ext uri="{FF2B5EF4-FFF2-40B4-BE49-F238E27FC236}">
                  <a16:creationId xmlns="" xmlns:a16="http://schemas.microsoft.com/office/drawing/2014/main" id="{3817EB80-63DB-4AF9-B1C2-7A558E6371C9}"/>
                </a:ext>
                <a:ext uri="{C183D7F6-B498-43B3-948B-1728B52AA6E4}">
                  <adec:decorative xmlns="" xmlns:adec="http://schemas.microsoft.com/office/drawing/2017/decorative" val="1"/>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36">
            <a:extLst>
              <a:ext uri="{FF2B5EF4-FFF2-40B4-BE49-F238E27FC236}">
                <a16:creationId xmlns="" xmlns:a16="http://schemas.microsoft.com/office/drawing/2014/main" id="{4B1315E4-875E-4E7A-B7C4-CC242E88305E}"/>
              </a:ext>
            </a:extLst>
          </p:cNvPr>
          <p:cNvSpPr>
            <a:spLocks noGrp="1"/>
          </p:cNvSpPr>
          <p:nvPr>
            <p:ph type="title"/>
          </p:nvPr>
        </p:nvSpPr>
        <p:spPr/>
        <p:txBody>
          <a:bodyPr/>
          <a:lstStyle/>
          <a:p>
            <a:r>
              <a:rPr lang="en-US" dirty="0" err="1" smtClean="0"/>
              <a:t>Contoh</a:t>
            </a:r>
            <a:endParaRPr lang="en-US" dirty="0"/>
          </a:p>
        </p:txBody>
      </p:sp>
      <mc:AlternateContent xmlns:mc="http://schemas.openxmlformats.org/markup-compatibility/2006" xmlns:a14="http://schemas.microsoft.com/office/drawing/2010/main">
        <mc:Choice Requires="a14">
          <p:sp>
            <p:nvSpPr>
              <p:cNvPr id="39" name="Text Placeholder 38">
                <a:extLst>
                  <a:ext uri="{FF2B5EF4-FFF2-40B4-BE49-F238E27FC236}">
                    <a16:creationId xmlns="" xmlns:a16="http://schemas.microsoft.com/office/drawing/2014/main" id="{482D5FEE-2122-45A2-A2E5-AF688FA41EED}"/>
                  </a:ext>
                </a:extLst>
              </p:cNvPr>
              <p:cNvSpPr>
                <a:spLocks noGrp="1"/>
              </p:cNvSpPr>
              <p:nvPr>
                <p:ph type="body" sz="quarter" idx="32"/>
              </p:nvPr>
            </p:nvSpPr>
            <p:spPr>
              <a:xfrm>
                <a:off x="5111499" y="1007999"/>
                <a:ext cx="6659814" cy="743789"/>
              </a:xfrm>
            </p:spPr>
            <p:txBody>
              <a:bodyPr/>
              <a:lstStyle/>
              <a:p>
                <a:pPr>
                  <a:lnSpc>
                    <a:spcPct val="150000"/>
                  </a:lnSpc>
                </a:pPr>
                <a:r>
                  <a:rPr lang="en-US" sz="2000" dirty="0" smtClean="0"/>
                  <a:t>Temukan </a:t>
                </a:r>
                <a:r>
                  <a:rPr lang="en-US" sz="2000" dirty="0" err="1" smtClean="0"/>
                  <a:t>luas</a:t>
                </a:r>
                <a:r>
                  <a:rPr lang="en-US" sz="2000" dirty="0" smtClean="0"/>
                  <a:t> </a:t>
                </a:r>
                <a:r>
                  <a:rPr lang="en-US" sz="2000" dirty="0" err="1" smtClean="0"/>
                  <a:t>daerah</a:t>
                </a:r>
                <a:r>
                  <a:rPr lang="en-US" sz="2000" dirty="0" smtClean="0"/>
                  <a:t> yang </a:t>
                </a:r>
                <a:r>
                  <a:rPr lang="en-US" sz="2000" dirty="0" err="1" smtClean="0"/>
                  <a:t>dibatasi</a:t>
                </a:r>
                <a:r>
                  <a:rPr lang="en-US" sz="2000" dirty="0" smtClean="0"/>
                  <a:t> </a:t>
                </a:r>
                <a:r>
                  <a:rPr lang="en-US" sz="2000" dirty="0" err="1" smtClean="0"/>
                  <a:t>oleh</a:t>
                </a:r>
                <a:r>
                  <a:rPr lang="en-US" sz="2000" dirty="0" smtClean="0"/>
                  <a:t> </a:t>
                </a:r>
                <a:r>
                  <a:rPr lang="en-US" sz="2000" dirty="0" err="1" smtClean="0"/>
                  <a:t>grafik</a:t>
                </a:r>
                <a:r>
                  <a:rPr lang="en-US" sz="2000" dirty="0" smtClean="0"/>
                  <a:t>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+1</m:t>
                    </m:r>
                  </m:oMath>
                </a14:m>
                <a:r>
                  <a:rPr lang="en-US" sz="2000" noProof="1" smtClean="0"/>
                  <a:t> pada interval </a:t>
                </a:r>
                <a14:m>
                  <m:oMath xmlns:m="http://schemas.openxmlformats.org/officeDocument/2006/math">
                    <m:r>
                      <a:rPr lang="en-US" sz="2000" b="0" i="1" noProof="1" smtClean="0">
                        <a:latin typeface="Cambria Math" panose="02040503050406030204" pitchFamily="18" charset="0"/>
                      </a:rPr>
                      <m:t>[−1,2]</m:t>
                    </m:r>
                  </m:oMath>
                </a14:m>
                <a:endParaRPr lang="en-US" sz="2000" noProof="1"/>
              </a:p>
            </p:txBody>
          </p:sp>
        </mc:Choice>
        <mc:Fallback xmlns="">
          <p:sp>
            <p:nvSpPr>
              <p:cNvPr id="39" name="Text Placeholder 38">
                <a:extLst>
                  <a:ext uri="{FF2B5EF4-FFF2-40B4-BE49-F238E27FC236}">
                    <a16:creationId xmlns="" xmlns:a16="http://schemas.microsoft.com/office/drawing/2014/main" id="{482D5FEE-2122-45A2-A2E5-AF688FA41EED}"/>
                  </a:ext>
                </a:extLst>
              </p:cNvPr>
              <p:cNvSpPr>
                <a:spLocks noGrp="1" noRot="1" noChangeAspect="1" noMove="1" noResize="1" noEditPoints="1" noAdjustHandles="1" noChangeArrowheads="1" noChangeShapeType="1" noTextEdit="1"/>
              </p:cNvSpPr>
              <p:nvPr>
                <p:ph type="body" sz="quarter" idx="32"/>
              </p:nvPr>
            </p:nvSpPr>
            <p:spPr>
              <a:xfrm>
                <a:off x="5111499" y="1007999"/>
                <a:ext cx="6659814" cy="743789"/>
              </a:xfrm>
              <a:blipFill rotWithShape="0">
                <a:blip r:embed="rId3"/>
                <a:stretch>
                  <a:fillRect l="-2381" r="-1465" b="-37705"/>
                </a:stretch>
              </a:blipFill>
            </p:spPr>
            <p:txBody>
              <a:bodyPr/>
              <a:lstStyle/>
              <a:p>
                <a:r>
                  <a:rPr lang="en-US">
                    <a:noFill/>
                  </a:rPr>
                  <a:t> </a:t>
                </a:r>
              </a:p>
            </p:txBody>
          </p:sp>
        </mc:Fallback>
      </mc:AlternateContent>
      <p:sp>
        <p:nvSpPr>
          <p:cNvPr id="5" name="Slide Number Placeholder 4">
            <a:extLst>
              <a:ext uri="{FF2B5EF4-FFF2-40B4-BE49-F238E27FC236}">
                <a16:creationId xmlns="" xmlns:a16="http://schemas.microsoft.com/office/drawing/2014/main" id="{8406F84B-83F0-4BBC-AD8E-6C4E663B2486}"/>
              </a:ext>
            </a:extLst>
          </p:cNvPr>
          <p:cNvSpPr>
            <a:spLocks noGrp="1"/>
          </p:cNvSpPr>
          <p:nvPr>
            <p:ph type="sldNum" sz="quarter" idx="11"/>
          </p:nvPr>
        </p:nvSpPr>
        <p:spPr/>
        <p:txBody>
          <a:bodyPr/>
          <a:lstStyle/>
          <a:p>
            <a:fld id="{19B51A1E-902D-48AF-9020-955120F399B6}" type="slidenum">
              <a:rPr lang="en-US" smtClean="0"/>
              <a:pPr/>
              <a:t>12</a:t>
            </a:fld>
            <a:endParaRPr lang="en-US" dirty="0"/>
          </a:p>
        </p:txBody>
      </p:sp>
      <p:pic>
        <p:nvPicPr>
          <p:cNvPr id="2" name="Picture 1"/>
          <p:cNvPicPr>
            <a:picLocks noChangeAspect="1"/>
          </p:cNvPicPr>
          <p:nvPr/>
        </p:nvPicPr>
        <p:blipFill>
          <a:blip r:embed="rId4"/>
          <a:stretch>
            <a:fillRect/>
          </a:stretch>
        </p:blipFill>
        <p:spPr>
          <a:xfrm>
            <a:off x="323999" y="1253207"/>
            <a:ext cx="4152738" cy="4317832"/>
          </a:xfrm>
          <a:prstGeom prst="rect">
            <a:avLst/>
          </a:prstGeom>
        </p:spPr>
      </p:pic>
      <mc:AlternateContent xmlns:mc="http://schemas.openxmlformats.org/markup-compatibility/2006" xmlns:a14="http://schemas.microsoft.com/office/drawing/2010/main">
        <mc:Choice Requires="a14">
          <p:sp>
            <p:nvSpPr>
              <p:cNvPr id="26" name="Text Placeholder 38">
                <a:extLst>
                  <a:ext uri="{FF2B5EF4-FFF2-40B4-BE49-F238E27FC236}">
                    <a16:creationId xmlns="" xmlns:a16="http://schemas.microsoft.com/office/drawing/2014/main" id="{482D5FEE-2122-45A2-A2E5-AF688FA41EED}"/>
                  </a:ext>
                </a:extLst>
              </p:cNvPr>
              <p:cNvSpPr>
                <a:spLocks noGrp="1"/>
              </p:cNvSpPr>
              <p:nvPr>
                <p:ph type="body" sz="quarter" idx="32"/>
              </p:nvPr>
            </p:nvSpPr>
            <p:spPr>
              <a:xfrm>
                <a:off x="5111499" y="2347239"/>
                <a:ext cx="6659814" cy="4231507"/>
              </a:xfrm>
              <a:solidFill>
                <a:schemeClr val="bg1"/>
              </a:solidFill>
            </p:spPr>
            <p:txBody>
              <a:bodyPr/>
              <a:lstStyle/>
              <a:p>
                <a:pPr>
                  <a:lnSpc>
                    <a:spcPct val="150000"/>
                  </a:lnSpc>
                </a:pPr>
                <a:r>
                  <a:rPr lang="en-US" sz="2000" dirty="0" smtClean="0">
                    <a:solidFill>
                      <a:schemeClr val="tx1"/>
                    </a:solidFill>
                  </a:rPr>
                  <a:t>Penyelesaian.</a:t>
                </a:r>
              </a:p>
              <a:p>
                <a:pPr>
                  <a:lnSpc>
                    <a:spcPct val="150000"/>
                  </a:lnSpc>
                </a:pPr>
                <a:r>
                  <a:rPr lang="en-US" sz="2000" noProof="1" smtClean="0">
                    <a:solidFill>
                      <a:schemeClr val="tx1"/>
                    </a:solidFill>
                  </a:rPr>
                  <a:t>Pada permasalahan ini Nampak bahwa </a:t>
                </a:r>
                <a14:m>
                  <m:oMath xmlns:m="http://schemas.openxmlformats.org/officeDocument/2006/math">
                    <m:r>
                      <a:rPr lang="en-US" sz="2000" b="0" i="1" noProof="1" smtClean="0">
                        <a:solidFill>
                          <a:schemeClr val="tx1"/>
                        </a:solidFill>
                        <a:latin typeface="Cambria Math" panose="02040503050406030204" pitchFamily="18" charset="0"/>
                      </a:rPr>
                      <m:t>𝑓</m:t>
                    </m:r>
                    <m:d>
                      <m:dPr>
                        <m:ctrlPr>
                          <a:rPr lang="en-US" sz="2000" b="0" i="1" noProof="1" smtClean="0">
                            <a:solidFill>
                              <a:schemeClr val="tx1"/>
                            </a:solidFill>
                            <a:latin typeface="Cambria Math" panose="02040503050406030204" pitchFamily="18" charset="0"/>
                          </a:rPr>
                        </m:ctrlPr>
                      </m:dPr>
                      <m:e>
                        <m:r>
                          <a:rPr lang="en-US" sz="2000" b="0" i="1" noProof="1" smtClean="0">
                            <a:solidFill>
                              <a:schemeClr val="tx1"/>
                            </a:solidFill>
                            <a:latin typeface="Cambria Math" panose="02040503050406030204" pitchFamily="18" charset="0"/>
                          </a:rPr>
                          <m:t>𝑥</m:t>
                        </m:r>
                      </m:e>
                    </m:d>
                    <m:r>
                      <a:rPr lang="en-US" sz="2000" b="0" i="1" noProof="1" smtClean="0">
                        <a:solidFill>
                          <a:schemeClr val="tx1"/>
                        </a:solidFill>
                        <a:latin typeface="Cambria Math" panose="02040503050406030204" pitchFamily="18" charset="0"/>
                      </a:rPr>
                      <m:t>=</m:t>
                    </m:r>
                    <m:sSup>
                      <m:sSupPr>
                        <m:ctrlPr>
                          <a:rPr lang="en-US" sz="2000" b="0" i="1" noProof="1" smtClean="0">
                            <a:solidFill>
                              <a:schemeClr val="tx1"/>
                            </a:solidFill>
                            <a:latin typeface="Cambria Math" panose="02040503050406030204" pitchFamily="18" charset="0"/>
                          </a:rPr>
                        </m:ctrlPr>
                      </m:sSupPr>
                      <m:e>
                        <m:r>
                          <a:rPr lang="en-US" sz="2000" b="0" i="1" noProof="1" smtClean="0">
                            <a:solidFill>
                              <a:schemeClr val="tx1"/>
                            </a:solidFill>
                            <a:latin typeface="Cambria Math" panose="02040503050406030204" pitchFamily="18" charset="0"/>
                          </a:rPr>
                          <m:t>𝑥</m:t>
                        </m:r>
                      </m:e>
                      <m:sup>
                        <m:r>
                          <a:rPr lang="en-US" sz="2000" b="0" i="1" noProof="1" smtClean="0">
                            <a:solidFill>
                              <a:schemeClr val="tx1"/>
                            </a:solidFill>
                            <a:latin typeface="Cambria Math" panose="02040503050406030204" pitchFamily="18" charset="0"/>
                          </a:rPr>
                          <m:t>2</m:t>
                        </m:r>
                      </m:sup>
                    </m:sSup>
                    <m:r>
                      <a:rPr lang="en-US" sz="2000" b="0" i="1" noProof="1" smtClean="0">
                        <a:solidFill>
                          <a:schemeClr val="tx1"/>
                        </a:solidFill>
                        <a:latin typeface="Cambria Math" panose="02040503050406030204" pitchFamily="18" charset="0"/>
                      </a:rPr>
                      <m:t>+1</m:t>
                    </m:r>
                  </m:oMath>
                </a14:m>
                <a:r>
                  <a:rPr lang="en-US" sz="2000" noProof="1" smtClean="0">
                    <a:solidFill>
                      <a:schemeClr val="tx1"/>
                    </a:solidFill>
                  </a:rPr>
                  <a:t>, kemudian batas daerah  </a:t>
                </a:r>
                <a14:m>
                  <m:oMath xmlns:m="http://schemas.openxmlformats.org/officeDocument/2006/math">
                    <m:r>
                      <a:rPr lang="en-US" sz="2000" b="0" i="1" noProof="1" smtClean="0">
                        <a:solidFill>
                          <a:schemeClr val="tx1"/>
                        </a:solidFill>
                        <a:latin typeface="Cambria Math" panose="02040503050406030204" pitchFamily="18" charset="0"/>
                      </a:rPr>
                      <m:t>𝑎</m:t>
                    </m:r>
                    <m:r>
                      <a:rPr lang="en-US" sz="2000" b="0" i="1" noProof="1" smtClean="0">
                        <a:solidFill>
                          <a:schemeClr val="tx1"/>
                        </a:solidFill>
                        <a:latin typeface="Cambria Math" panose="02040503050406030204" pitchFamily="18" charset="0"/>
                      </a:rPr>
                      <m:t>=−1</m:t>
                    </m:r>
                  </m:oMath>
                </a14:m>
                <a:r>
                  <a:rPr lang="en-US" sz="2000" noProof="1" smtClean="0">
                    <a:solidFill>
                      <a:schemeClr val="tx1"/>
                    </a:solidFill>
                  </a:rPr>
                  <a:t> dan </a:t>
                </a:r>
                <a14:m>
                  <m:oMath xmlns:m="http://schemas.openxmlformats.org/officeDocument/2006/math">
                    <m:r>
                      <a:rPr lang="en-US" sz="2000" b="0" i="1" noProof="1" smtClean="0">
                        <a:solidFill>
                          <a:schemeClr val="tx1"/>
                        </a:solidFill>
                        <a:latin typeface="Cambria Math" panose="02040503050406030204" pitchFamily="18" charset="0"/>
                      </a:rPr>
                      <m:t>𝑏</m:t>
                    </m:r>
                    <m:r>
                      <a:rPr lang="en-US" sz="2000" b="0" i="1" noProof="1" smtClean="0">
                        <a:solidFill>
                          <a:schemeClr val="tx1"/>
                        </a:solidFill>
                        <a:latin typeface="Cambria Math" panose="02040503050406030204" pitchFamily="18" charset="0"/>
                      </a:rPr>
                      <m:t>=2</m:t>
                    </m:r>
                  </m:oMath>
                </a14:m>
                <a:r>
                  <a:rPr lang="en-US" sz="2000" noProof="1" smtClean="0">
                    <a:solidFill>
                      <a:schemeClr val="tx1"/>
                    </a:solidFill>
                  </a:rPr>
                  <a:t>..</a:t>
                </a:r>
              </a:p>
              <a:p>
                <a:pPr>
                  <a:lnSpc>
                    <a:spcPct val="150000"/>
                  </a:lnSpc>
                </a:pPr>
                <a:r>
                  <a:rPr lang="en-US" sz="2000" noProof="1" smtClean="0">
                    <a:solidFill>
                      <a:schemeClr val="tx1"/>
                    </a:solidFill>
                  </a:rPr>
                  <a:t>Sehingga luas daerah yang diinginkan adalah:</a:t>
                </a:r>
              </a:p>
              <a:p>
                <a:pPr>
                  <a:lnSpc>
                    <a:spcPct val="150000"/>
                  </a:lnSpc>
                </a:pPr>
                <a14:m>
                  <m:oMathPara xmlns:m="http://schemas.openxmlformats.org/officeDocument/2006/math">
                    <m:oMathParaPr>
                      <m:jc m:val="centerGroup"/>
                    </m:oMathParaPr>
                    <m:oMath xmlns:m="http://schemas.openxmlformats.org/officeDocument/2006/math">
                      <m:nary>
                        <m:naryPr>
                          <m:ctrlPr>
                            <a:rPr lang="en-US" sz="2000" i="1" noProof="1" smtClean="0">
                              <a:solidFill>
                                <a:schemeClr val="tx1"/>
                              </a:solidFill>
                              <a:latin typeface="Cambria Math" panose="02040503050406030204" pitchFamily="18" charset="0"/>
                            </a:rPr>
                          </m:ctrlPr>
                        </m:naryPr>
                        <m:sub>
                          <m:r>
                            <m:rPr>
                              <m:brk m:alnAt="23"/>
                            </m:rPr>
                            <a:rPr lang="en-US" sz="2000" b="0" i="1" noProof="1" smtClean="0">
                              <a:solidFill>
                                <a:schemeClr val="tx1"/>
                              </a:solidFill>
                              <a:latin typeface="Cambria Math" panose="02040503050406030204" pitchFamily="18" charset="0"/>
                            </a:rPr>
                            <m:t>−</m:t>
                          </m:r>
                          <m:r>
                            <a:rPr lang="en-US" sz="2000" b="0" i="1" noProof="1" smtClean="0">
                              <a:solidFill>
                                <a:schemeClr val="tx1"/>
                              </a:solidFill>
                              <a:latin typeface="Cambria Math" panose="02040503050406030204" pitchFamily="18" charset="0"/>
                            </a:rPr>
                            <m:t>1</m:t>
                          </m:r>
                        </m:sub>
                        <m:sup>
                          <m:r>
                            <a:rPr lang="en-US" sz="2000" b="0" i="1" noProof="1" smtClean="0">
                              <a:solidFill>
                                <a:schemeClr val="tx1"/>
                              </a:solidFill>
                              <a:latin typeface="Cambria Math" panose="02040503050406030204" pitchFamily="18" charset="0"/>
                            </a:rPr>
                            <m:t>2</m:t>
                          </m:r>
                        </m:sup>
                        <m:e>
                          <m:r>
                            <a:rPr lang="en-US" sz="2000" b="0" i="1" noProof="1" smtClean="0">
                              <a:solidFill>
                                <a:schemeClr val="tx1"/>
                              </a:solidFill>
                              <a:latin typeface="Cambria Math" panose="02040503050406030204" pitchFamily="18" charset="0"/>
                            </a:rPr>
                            <m:t>(</m:t>
                          </m:r>
                          <m:sSup>
                            <m:sSupPr>
                              <m:ctrlPr>
                                <a:rPr lang="en-US" sz="2000" i="1" noProof="1" smtClean="0">
                                  <a:solidFill>
                                    <a:schemeClr val="tx1"/>
                                  </a:solidFill>
                                  <a:latin typeface="Cambria Math" panose="02040503050406030204" pitchFamily="18" charset="0"/>
                                </a:rPr>
                              </m:ctrlPr>
                            </m:sSupPr>
                            <m:e>
                              <m:r>
                                <a:rPr lang="en-US" sz="2000" i="1" noProof="1" smtClean="0">
                                  <a:solidFill>
                                    <a:schemeClr val="tx1"/>
                                  </a:solidFill>
                                  <a:latin typeface="Cambria Math" panose="02040503050406030204" pitchFamily="18" charset="0"/>
                                </a:rPr>
                                <m:t>𝑥</m:t>
                              </m:r>
                            </m:e>
                            <m:sup>
                              <m:r>
                                <a:rPr lang="en-US" sz="2000" i="1" noProof="1" smtClean="0">
                                  <a:solidFill>
                                    <a:schemeClr val="tx1"/>
                                  </a:solidFill>
                                  <a:latin typeface="Cambria Math" panose="02040503050406030204" pitchFamily="18" charset="0"/>
                                </a:rPr>
                                <m:t>2</m:t>
                              </m:r>
                            </m:sup>
                          </m:sSup>
                          <m:r>
                            <a:rPr lang="en-US" sz="2000" b="0" i="1" noProof="1" smtClean="0">
                              <a:solidFill>
                                <a:schemeClr val="tx1"/>
                              </a:solidFill>
                              <a:latin typeface="Cambria Math" panose="02040503050406030204" pitchFamily="18" charset="0"/>
                            </a:rPr>
                            <m:t>+1</m:t>
                          </m:r>
                        </m:e>
                      </m:nary>
                      <m:r>
                        <a:rPr lang="en-US" sz="2000" b="0" i="1" noProof="1" smtClean="0">
                          <a:solidFill>
                            <a:schemeClr val="tx1"/>
                          </a:solidFill>
                          <a:latin typeface="Cambria Math" panose="02040503050406030204" pitchFamily="18" charset="0"/>
                        </a:rPr>
                        <m:t>) </m:t>
                      </m:r>
                      <m:r>
                        <a:rPr lang="en-US" sz="2000" b="0" i="1" noProof="1" smtClean="0">
                          <a:solidFill>
                            <a:schemeClr val="tx1"/>
                          </a:solidFill>
                          <a:latin typeface="Cambria Math" panose="02040503050406030204" pitchFamily="18" charset="0"/>
                        </a:rPr>
                        <m:t>𝑑𝑥</m:t>
                      </m:r>
                      <m:r>
                        <a:rPr lang="en-US" sz="2000" b="0" i="1" noProof="1" smtClean="0">
                          <a:solidFill>
                            <a:schemeClr val="tx1"/>
                          </a:solidFill>
                          <a:latin typeface="Cambria Math" panose="02040503050406030204" pitchFamily="18" charset="0"/>
                        </a:rPr>
                        <m:t>=</m:t>
                      </m:r>
                      <m:sSubSup>
                        <m:sSubSupPr>
                          <m:ctrlPr>
                            <a:rPr lang="en-US" sz="2000" b="0" i="1" noProof="1" smtClean="0">
                              <a:solidFill>
                                <a:schemeClr val="tx1"/>
                              </a:solidFill>
                              <a:latin typeface="Cambria Math" panose="02040503050406030204" pitchFamily="18" charset="0"/>
                            </a:rPr>
                          </m:ctrlPr>
                        </m:sSubSupPr>
                        <m:e>
                          <m:d>
                            <m:dPr>
                              <m:begChr m:val="["/>
                              <m:endChr m:val="]"/>
                              <m:ctrlPr>
                                <a:rPr lang="en-US" sz="2000" i="1" noProof="1">
                                  <a:solidFill>
                                    <a:schemeClr val="tx1"/>
                                  </a:solidFill>
                                  <a:latin typeface="Cambria Math" panose="02040503050406030204" pitchFamily="18" charset="0"/>
                                </a:rPr>
                              </m:ctrlPr>
                            </m:dPr>
                            <m:e>
                              <m:f>
                                <m:fPr>
                                  <m:ctrlPr>
                                    <a:rPr lang="en-US" sz="2000" i="1" noProof="1">
                                      <a:solidFill>
                                        <a:schemeClr val="tx1"/>
                                      </a:solidFill>
                                      <a:latin typeface="Cambria Math" panose="02040503050406030204" pitchFamily="18" charset="0"/>
                                    </a:rPr>
                                  </m:ctrlPr>
                                </m:fPr>
                                <m:num>
                                  <m:sSup>
                                    <m:sSupPr>
                                      <m:ctrlPr>
                                        <a:rPr lang="en-US" sz="2000" i="1" noProof="1">
                                          <a:solidFill>
                                            <a:schemeClr val="tx1"/>
                                          </a:solidFill>
                                          <a:latin typeface="Cambria Math" panose="02040503050406030204" pitchFamily="18" charset="0"/>
                                        </a:rPr>
                                      </m:ctrlPr>
                                    </m:sSupPr>
                                    <m:e>
                                      <m:r>
                                        <a:rPr lang="en-US" sz="2000" i="1" noProof="1">
                                          <a:solidFill>
                                            <a:schemeClr val="tx1"/>
                                          </a:solidFill>
                                          <a:latin typeface="Cambria Math" panose="02040503050406030204" pitchFamily="18" charset="0"/>
                                        </a:rPr>
                                        <m:t>𝑥</m:t>
                                      </m:r>
                                    </m:e>
                                    <m:sup>
                                      <m:r>
                                        <a:rPr lang="en-US" sz="2000" i="1" noProof="1">
                                          <a:solidFill>
                                            <a:schemeClr val="tx1"/>
                                          </a:solidFill>
                                          <a:latin typeface="Cambria Math" panose="02040503050406030204" pitchFamily="18" charset="0"/>
                                        </a:rPr>
                                        <m:t>3</m:t>
                                      </m:r>
                                    </m:sup>
                                  </m:sSup>
                                </m:num>
                                <m:den>
                                  <m:r>
                                    <a:rPr lang="en-US" sz="2000" i="1" noProof="1">
                                      <a:solidFill>
                                        <a:schemeClr val="tx1"/>
                                      </a:solidFill>
                                      <a:latin typeface="Cambria Math" panose="02040503050406030204" pitchFamily="18" charset="0"/>
                                    </a:rPr>
                                    <m:t>3</m:t>
                                  </m:r>
                                </m:den>
                              </m:f>
                              <m:r>
                                <a:rPr lang="en-US" sz="2000" i="1" noProof="1">
                                  <a:solidFill>
                                    <a:schemeClr val="tx1"/>
                                  </a:solidFill>
                                  <a:latin typeface="Cambria Math" panose="02040503050406030204" pitchFamily="18" charset="0"/>
                                </a:rPr>
                                <m:t>+</m:t>
                              </m:r>
                              <m:r>
                                <a:rPr lang="en-US" sz="2000" i="1" noProof="1">
                                  <a:solidFill>
                                    <a:schemeClr val="tx1"/>
                                  </a:solidFill>
                                  <a:latin typeface="Cambria Math" panose="02040503050406030204" pitchFamily="18" charset="0"/>
                                </a:rPr>
                                <m:t>𝑥</m:t>
                              </m:r>
                            </m:e>
                          </m:d>
                        </m:e>
                        <m:sub>
                          <m:r>
                            <a:rPr lang="en-US" sz="2000" b="0" i="1" noProof="1" smtClean="0">
                              <a:solidFill>
                                <a:schemeClr val="tx1"/>
                              </a:solidFill>
                              <a:latin typeface="Cambria Math" panose="02040503050406030204" pitchFamily="18" charset="0"/>
                            </a:rPr>
                            <m:t>−1</m:t>
                          </m:r>
                        </m:sub>
                        <m:sup>
                          <m:r>
                            <a:rPr lang="en-US" sz="2000" b="0" i="1" noProof="1" smtClean="0">
                              <a:solidFill>
                                <a:schemeClr val="tx1"/>
                              </a:solidFill>
                              <a:latin typeface="Cambria Math" panose="02040503050406030204" pitchFamily="18" charset="0"/>
                            </a:rPr>
                            <m:t>2</m:t>
                          </m:r>
                        </m:sup>
                      </m:sSubSup>
                    </m:oMath>
                  </m:oMathPara>
                </a14:m>
                <a:endParaRPr lang="en-US" sz="2000" b="0" noProof="1" smtClean="0">
                  <a:solidFill>
                    <a:schemeClr val="tx1"/>
                  </a:solidFill>
                </a:endParaRPr>
              </a:p>
              <a:p>
                <a:pPr>
                  <a:lnSpc>
                    <a:spcPct val="150000"/>
                  </a:lnSpc>
                </a:pPr>
                <a14:m>
                  <m:oMathPara xmlns:m="http://schemas.openxmlformats.org/officeDocument/2006/math">
                    <m:oMathParaPr>
                      <m:jc m:val="centerGroup"/>
                    </m:oMathParaPr>
                    <m:oMath xmlns:m="http://schemas.openxmlformats.org/officeDocument/2006/math">
                      <m:r>
                        <a:rPr lang="en-US" sz="2000" b="0" i="1" noProof="1" smtClean="0">
                          <a:solidFill>
                            <a:schemeClr val="tx1"/>
                          </a:solidFill>
                          <a:latin typeface="Cambria Math" panose="02040503050406030204" pitchFamily="18" charset="0"/>
                        </a:rPr>
                        <m:t>=</m:t>
                      </m:r>
                      <m:d>
                        <m:dPr>
                          <m:begChr m:val="["/>
                          <m:endChr m:val="]"/>
                          <m:ctrlPr>
                            <a:rPr lang="en-US" sz="2000" b="0" i="1" noProof="1" smtClean="0">
                              <a:solidFill>
                                <a:schemeClr val="tx1"/>
                              </a:solidFill>
                              <a:latin typeface="Cambria Math" panose="02040503050406030204" pitchFamily="18" charset="0"/>
                            </a:rPr>
                          </m:ctrlPr>
                        </m:dPr>
                        <m:e>
                          <m:f>
                            <m:fPr>
                              <m:ctrlPr>
                                <a:rPr lang="en-US" sz="2000" i="1" noProof="1">
                                  <a:solidFill>
                                    <a:schemeClr val="tx1"/>
                                  </a:solidFill>
                                  <a:latin typeface="Cambria Math" panose="02040503050406030204" pitchFamily="18" charset="0"/>
                                </a:rPr>
                              </m:ctrlPr>
                            </m:fPr>
                            <m:num>
                              <m:sSup>
                                <m:sSupPr>
                                  <m:ctrlPr>
                                    <a:rPr lang="en-US" sz="2000" i="1" noProof="1">
                                      <a:solidFill>
                                        <a:schemeClr val="tx1"/>
                                      </a:solidFill>
                                      <a:latin typeface="Cambria Math" panose="02040503050406030204" pitchFamily="18" charset="0"/>
                                    </a:rPr>
                                  </m:ctrlPr>
                                </m:sSupPr>
                                <m:e>
                                  <m:r>
                                    <a:rPr lang="en-US" sz="2000" b="0" i="1" noProof="1" smtClean="0">
                                      <a:solidFill>
                                        <a:schemeClr val="tx1"/>
                                      </a:solidFill>
                                      <a:latin typeface="Cambria Math" panose="02040503050406030204" pitchFamily="18" charset="0"/>
                                    </a:rPr>
                                    <m:t>2</m:t>
                                  </m:r>
                                </m:e>
                                <m:sup>
                                  <m:r>
                                    <a:rPr lang="en-US" sz="2000" i="1" noProof="1">
                                      <a:solidFill>
                                        <a:schemeClr val="tx1"/>
                                      </a:solidFill>
                                      <a:latin typeface="Cambria Math" panose="02040503050406030204" pitchFamily="18" charset="0"/>
                                    </a:rPr>
                                    <m:t>3</m:t>
                                  </m:r>
                                </m:sup>
                              </m:sSup>
                            </m:num>
                            <m:den>
                              <m:r>
                                <a:rPr lang="en-US" sz="2000" i="1" noProof="1">
                                  <a:solidFill>
                                    <a:schemeClr val="tx1"/>
                                  </a:solidFill>
                                  <a:latin typeface="Cambria Math" panose="02040503050406030204" pitchFamily="18" charset="0"/>
                                </a:rPr>
                                <m:t>3</m:t>
                              </m:r>
                            </m:den>
                          </m:f>
                          <m:r>
                            <a:rPr lang="en-US" sz="2000" i="1" noProof="1">
                              <a:solidFill>
                                <a:schemeClr val="tx1"/>
                              </a:solidFill>
                              <a:latin typeface="Cambria Math" panose="02040503050406030204" pitchFamily="18" charset="0"/>
                            </a:rPr>
                            <m:t>+</m:t>
                          </m:r>
                          <m:r>
                            <a:rPr lang="en-US" sz="2000" b="0" i="1" noProof="1" smtClean="0">
                              <a:solidFill>
                                <a:schemeClr val="tx1"/>
                              </a:solidFill>
                              <a:latin typeface="Cambria Math" panose="02040503050406030204" pitchFamily="18" charset="0"/>
                            </a:rPr>
                            <m:t>2</m:t>
                          </m:r>
                        </m:e>
                      </m:d>
                      <m:r>
                        <a:rPr lang="en-US" sz="2000" b="0" i="1" noProof="1" smtClean="0">
                          <a:solidFill>
                            <a:schemeClr val="tx1"/>
                          </a:solidFill>
                          <a:latin typeface="Cambria Math" panose="02040503050406030204" pitchFamily="18" charset="0"/>
                        </a:rPr>
                        <m:t>−</m:t>
                      </m:r>
                      <m:d>
                        <m:dPr>
                          <m:begChr m:val="["/>
                          <m:endChr m:val="]"/>
                          <m:ctrlPr>
                            <a:rPr lang="en-US" sz="2000" i="1" noProof="1" smtClean="0">
                              <a:solidFill>
                                <a:schemeClr val="tx1"/>
                              </a:solidFill>
                              <a:latin typeface="Cambria Math" panose="02040503050406030204" pitchFamily="18" charset="0"/>
                            </a:rPr>
                          </m:ctrlPr>
                        </m:dPr>
                        <m:e>
                          <m:f>
                            <m:fPr>
                              <m:ctrlPr>
                                <a:rPr lang="en-US" sz="2000" i="1" noProof="1">
                                  <a:solidFill>
                                    <a:schemeClr val="tx1"/>
                                  </a:solidFill>
                                  <a:latin typeface="Cambria Math" panose="02040503050406030204" pitchFamily="18" charset="0"/>
                                </a:rPr>
                              </m:ctrlPr>
                            </m:fPr>
                            <m:num>
                              <m:sSup>
                                <m:sSupPr>
                                  <m:ctrlPr>
                                    <a:rPr lang="en-US" sz="2000" i="1" noProof="1">
                                      <a:solidFill>
                                        <a:schemeClr val="tx1"/>
                                      </a:solidFill>
                                      <a:latin typeface="Cambria Math" panose="02040503050406030204" pitchFamily="18" charset="0"/>
                                    </a:rPr>
                                  </m:ctrlPr>
                                </m:sSupPr>
                                <m:e>
                                  <m:d>
                                    <m:dPr>
                                      <m:ctrlPr>
                                        <a:rPr lang="en-US" sz="2000" b="0" i="1" noProof="1" smtClean="0">
                                          <a:solidFill>
                                            <a:schemeClr val="tx1"/>
                                          </a:solidFill>
                                          <a:latin typeface="Cambria Math" panose="02040503050406030204" pitchFamily="18" charset="0"/>
                                        </a:rPr>
                                      </m:ctrlPr>
                                    </m:dPr>
                                    <m:e>
                                      <m:r>
                                        <a:rPr lang="en-US" sz="2000" b="0" i="1" noProof="1" smtClean="0">
                                          <a:solidFill>
                                            <a:schemeClr val="tx1"/>
                                          </a:solidFill>
                                          <a:latin typeface="Cambria Math" panose="02040503050406030204" pitchFamily="18" charset="0"/>
                                        </a:rPr>
                                        <m:t>−1</m:t>
                                      </m:r>
                                    </m:e>
                                  </m:d>
                                </m:e>
                                <m:sup>
                                  <m:r>
                                    <a:rPr lang="en-US" sz="2000" i="1" noProof="1">
                                      <a:solidFill>
                                        <a:schemeClr val="tx1"/>
                                      </a:solidFill>
                                      <a:latin typeface="Cambria Math" panose="02040503050406030204" pitchFamily="18" charset="0"/>
                                    </a:rPr>
                                    <m:t>3</m:t>
                                  </m:r>
                                </m:sup>
                              </m:sSup>
                            </m:num>
                            <m:den>
                              <m:r>
                                <a:rPr lang="en-US" sz="2000" i="1" noProof="1">
                                  <a:solidFill>
                                    <a:schemeClr val="tx1"/>
                                  </a:solidFill>
                                  <a:latin typeface="Cambria Math" panose="02040503050406030204" pitchFamily="18" charset="0"/>
                                </a:rPr>
                                <m:t>3</m:t>
                              </m:r>
                            </m:den>
                          </m:f>
                          <m:r>
                            <a:rPr lang="en-US" sz="2000" i="1" noProof="1">
                              <a:solidFill>
                                <a:schemeClr val="tx1"/>
                              </a:solidFill>
                              <a:latin typeface="Cambria Math" panose="02040503050406030204" pitchFamily="18" charset="0"/>
                            </a:rPr>
                            <m:t>+</m:t>
                          </m:r>
                          <m:d>
                            <m:dPr>
                              <m:ctrlPr>
                                <a:rPr lang="en-US" sz="2000" b="0" i="1" noProof="1" smtClean="0">
                                  <a:solidFill>
                                    <a:schemeClr val="tx1"/>
                                  </a:solidFill>
                                  <a:latin typeface="Cambria Math" panose="02040503050406030204" pitchFamily="18" charset="0"/>
                                </a:rPr>
                              </m:ctrlPr>
                            </m:dPr>
                            <m:e>
                              <m:r>
                                <a:rPr lang="en-US" sz="2000" b="0" i="1" noProof="1" smtClean="0">
                                  <a:solidFill>
                                    <a:schemeClr val="tx1"/>
                                  </a:solidFill>
                                  <a:latin typeface="Cambria Math" panose="02040503050406030204" pitchFamily="18" charset="0"/>
                                </a:rPr>
                                <m:t>−1</m:t>
                              </m:r>
                            </m:e>
                          </m:d>
                        </m:e>
                      </m:d>
                      <m:r>
                        <a:rPr lang="en-US" sz="2000" b="0" i="1" noProof="1" smtClean="0">
                          <a:solidFill>
                            <a:schemeClr val="tx1"/>
                          </a:solidFill>
                          <a:latin typeface="Cambria Math" panose="02040503050406030204" pitchFamily="18" charset="0"/>
                        </a:rPr>
                        <m:t>=6</m:t>
                      </m:r>
                    </m:oMath>
                  </m:oMathPara>
                </a14:m>
                <a:endParaRPr lang="en-US" sz="2000" noProof="1">
                  <a:solidFill>
                    <a:schemeClr val="tx1"/>
                  </a:solidFill>
                </a:endParaRPr>
              </a:p>
            </p:txBody>
          </p:sp>
        </mc:Choice>
        <mc:Fallback xmlns="">
          <p:sp>
            <p:nvSpPr>
              <p:cNvPr id="26" name="Text Placeholder 38">
                <a:extLst>
                  <a:ext uri="{FF2B5EF4-FFF2-40B4-BE49-F238E27FC236}">
                    <a16:creationId xmlns="" xmlns:a16="http://schemas.microsoft.com/office/drawing/2014/main" id="{482D5FEE-2122-45A2-A2E5-AF688FA41EED}"/>
                  </a:ext>
                </a:extLst>
              </p:cNvPr>
              <p:cNvSpPr>
                <a:spLocks noGrp="1" noRot="1" noChangeAspect="1" noMove="1" noResize="1" noEditPoints="1" noAdjustHandles="1" noChangeArrowheads="1" noChangeShapeType="1" noTextEdit="1"/>
              </p:cNvSpPr>
              <p:nvPr>
                <p:ph type="body" sz="quarter" idx="32"/>
              </p:nvPr>
            </p:nvSpPr>
            <p:spPr>
              <a:xfrm>
                <a:off x="5111499" y="2347239"/>
                <a:ext cx="6659814" cy="4231507"/>
              </a:xfrm>
              <a:blipFill rotWithShape="0">
                <a:blip r:embed="rId5"/>
                <a:stretch>
                  <a:fillRect l="-2381"/>
                </a:stretch>
              </a:blipFill>
            </p:spPr>
            <p:txBody>
              <a:bodyPr/>
              <a:lstStyle/>
              <a:p>
                <a:r>
                  <a:rPr lang="en-US">
                    <a:noFill/>
                  </a:rPr>
                  <a:t> </a:t>
                </a:r>
              </a:p>
            </p:txBody>
          </p:sp>
        </mc:Fallback>
      </mc:AlternateContent>
    </p:spTree>
    <p:extLst>
      <p:ext uri="{BB962C8B-B14F-4D97-AF65-F5344CB8AC3E}">
        <p14:creationId xmlns:p14="http://schemas.microsoft.com/office/powerpoint/2010/main" val="17296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wipe(down)">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
                                            <p:bg/>
                                          </p:spTgt>
                                        </p:tgtEl>
                                        <p:attrNameLst>
                                          <p:attrName>style.visibility</p:attrName>
                                        </p:attrNameLst>
                                      </p:cBhvr>
                                      <p:to>
                                        <p:strVal val="visible"/>
                                      </p:to>
                                    </p:set>
                                    <p:animEffect transition="in" filter="wipe(down)">
                                      <p:cBhvr>
                                        <p:cTn id="12" dur="500"/>
                                        <p:tgtEl>
                                          <p:spTgt spid="26">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
                                            <p:txEl>
                                              <p:pRg st="0" end="0"/>
                                            </p:txEl>
                                          </p:spTgt>
                                        </p:tgtEl>
                                        <p:attrNameLst>
                                          <p:attrName>style.visibility</p:attrName>
                                        </p:attrNameLst>
                                      </p:cBhvr>
                                      <p:to>
                                        <p:strVal val="visible"/>
                                      </p:to>
                                    </p:set>
                                    <p:animEffect transition="in" filter="wipe(down)">
                                      <p:cBhvr>
                                        <p:cTn id="17" dur="500"/>
                                        <p:tgtEl>
                                          <p:spTgt spid="2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6">
                                            <p:txEl>
                                              <p:pRg st="1" end="1"/>
                                            </p:txEl>
                                          </p:spTgt>
                                        </p:tgtEl>
                                        <p:attrNameLst>
                                          <p:attrName>style.visibility</p:attrName>
                                        </p:attrNameLst>
                                      </p:cBhvr>
                                      <p:to>
                                        <p:strVal val="visible"/>
                                      </p:to>
                                    </p:set>
                                    <p:animEffect transition="in" filter="wipe(down)">
                                      <p:cBhvr>
                                        <p:cTn id="22" dur="500"/>
                                        <p:tgtEl>
                                          <p:spTgt spid="2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6">
                                            <p:txEl>
                                              <p:pRg st="2" end="2"/>
                                            </p:txEl>
                                          </p:spTgt>
                                        </p:tgtEl>
                                        <p:attrNameLst>
                                          <p:attrName>style.visibility</p:attrName>
                                        </p:attrNameLst>
                                      </p:cBhvr>
                                      <p:to>
                                        <p:strVal val="visible"/>
                                      </p:to>
                                    </p:set>
                                    <p:animEffect transition="in" filter="wipe(down)">
                                      <p:cBhvr>
                                        <p:cTn id="27" dur="500"/>
                                        <p:tgtEl>
                                          <p:spTgt spid="2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6">
                                            <p:txEl>
                                              <p:pRg st="3" end="3"/>
                                            </p:txEl>
                                          </p:spTgt>
                                        </p:tgtEl>
                                        <p:attrNameLst>
                                          <p:attrName>style.visibility</p:attrName>
                                        </p:attrNameLst>
                                      </p:cBhvr>
                                      <p:to>
                                        <p:strVal val="visible"/>
                                      </p:to>
                                    </p:set>
                                    <p:animEffect transition="in" filter="wipe(down)">
                                      <p:cBhvr>
                                        <p:cTn id="32" dur="500"/>
                                        <p:tgtEl>
                                          <p:spTgt spid="2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6">
                                            <p:txEl>
                                              <p:pRg st="4" end="4"/>
                                            </p:txEl>
                                          </p:spTgt>
                                        </p:tgtEl>
                                        <p:attrNameLst>
                                          <p:attrName>style.visibility</p:attrName>
                                        </p:attrNameLst>
                                      </p:cBhvr>
                                      <p:to>
                                        <p:strVal val="visible"/>
                                      </p:to>
                                    </p:set>
                                    <p:animEffect transition="in" filter="wipe(down)">
                                      <p:cBhvr>
                                        <p:cTn id="37" dur="500"/>
                                        <p:tgtEl>
                                          <p:spTgt spid="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bldP spid="26"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ngled image of skyscraper from the ground">
            <a:extLst>
              <a:ext uri="{FF2B5EF4-FFF2-40B4-BE49-F238E27FC236}">
                <a16:creationId xmlns="" xmlns:a16="http://schemas.microsoft.com/office/drawing/2014/main" id="{B86473A2-BB16-4117-9FAD-80DAA1012633}"/>
              </a:ext>
            </a:extLst>
          </p:cNvPr>
          <p:cNvPicPr>
            <a:picLocks noGrp="1" noChangeAspect="1"/>
          </p:cNvPicPr>
          <p:nvPr>
            <p:ph type="pic" sz="quarter" idx="13"/>
          </p:nvPr>
        </p:nvPicPr>
        <p:blipFill>
          <a:blip r:embed="rId2">
            <a:extLst>
              <a:ext uri="{28A0092B-C50C-407E-A947-70E740481C1C}">
                <a14:useLocalDpi xmlns:a14="http://schemas.microsoft.com/office/drawing/2010/main"/>
              </a:ext>
            </a:extLst>
          </a:blip>
          <a:stretch>
            <a:fillRect/>
          </a:stretch>
        </p:blipFill>
        <p:spPr>
          <a:xfrm>
            <a:off x="143999" y="145413"/>
            <a:ext cx="4680001" cy="6477169"/>
          </a:xfrm>
        </p:spPr>
      </p:pic>
      <p:grpSp>
        <p:nvGrpSpPr>
          <p:cNvPr id="19" name="Group 18" descr="Picture Placeholder">
            <a:extLst>
              <a:ext uri="{FF2B5EF4-FFF2-40B4-BE49-F238E27FC236}">
                <a16:creationId xmlns="" xmlns:a16="http://schemas.microsoft.com/office/drawing/2014/main" id="{BB6BAB5E-56A9-4E78-8778-39484DAF3BCE}"/>
              </a:ext>
            </a:extLst>
          </p:cNvPr>
          <p:cNvGrpSpPr/>
          <p:nvPr/>
        </p:nvGrpSpPr>
        <p:grpSpPr>
          <a:xfrm>
            <a:off x="323999" y="323998"/>
            <a:ext cx="4320000" cy="6120000"/>
            <a:chOff x="180000" y="180000"/>
            <a:chExt cx="4330700" cy="6292683"/>
          </a:xfrm>
        </p:grpSpPr>
        <p:sp>
          <p:nvSpPr>
            <p:cNvPr id="20" name="Rectangle 6">
              <a:extLst>
                <a:ext uri="{FF2B5EF4-FFF2-40B4-BE49-F238E27FC236}">
                  <a16:creationId xmlns="" xmlns:a16="http://schemas.microsoft.com/office/drawing/2014/main" id="{68477B4D-D607-4B29-84FD-3A057814D551}"/>
                </a:ext>
                <a:ext uri="{C183D7F6-B498-43B3-948B-1728B52AA6E4}">
                  <adec:decorative xmlns="" xmlns:adec="http://schemas.microsoft.com/office/drawing/2017/decorative" val="1"/>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6">
              <a:extLst>
                <a:ext uri="{FF2B5EF4-FFF2-40B4-BE49-F238E27FC236}">
                  <a16:creationId xmlns="" xmlns:a16="http://schemas.microsoft.com/office/drawing/2014/main" id="{1F9BFE96-C2A2-4D45-A2B9-0D865A368628}"/>
                </a:ext>
                <a:ext uri="{C183D7F6-B498-43B3-948B-1728B52AA6E4}">
                  <adec:decorative xmlns="" xmlns:adec="http://schemas.microsoft.com/office/drawing/2017/decorative" val="1"/>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itle 2">
            <a:extLst>
              <a:ext uri="{FF2B5EF4-FFF2-40B4-BE49-F238E27FC236}">
                <a16:creationId xmlns="" xmlns:a16="http://schemas.microsoft.com/office/drawing/2014/main" id="{A9D2A798-EAD7-4A9E-8E13-92C8A6523B45}"/>
              </a:ext>
            </a:extLst>
          </p:cNvPr>
          <p:cNvSpPr>
            <a:spLocks noGrp="1"/>
          </p:cNvSpPr>
          <p:nvPr>
            <p:ph type="title"/>
          </p:nvPr>
        </p:nvSpPr>
        <p:spPr/>
        <p:txBody>
          <a:bodyPr/>
          <a:lstStyle/>
          <a:p>
            <a:r>
              <a:rPr lang="en-US" dirty="0" err="1" smtClean="0"/>
              <a:t>Cobalah</a:t>
            </a:r>
            <a:endParaRPr lang="en-US" dirty="0"/>
          </a:p>
        </p:txBody>
      </p:sp>
      <mc:AlternateContent xmlns:mc="http://schemas.openxmlformats.org/markup-compatibility/2006">
        <mc:Choice xmlns:a14="http://schemas.microsoft.com/office/drawing/2010/main" Requires="a14">
          <p:sp>
            <p:nvSpPr>
              <p:cNvPr id="12" name="Text Placeholder 11">
                <a:extLst>
                  <a:ext uri="{FF2B5EF4-FFF2-40B4-BE49-F238E27FC236}">
                    <a16:creationId xmlns="" xmlns:a16="http://schemas.microsoft.com/office/drawing/2014/main" id="{A067C501-D3C5-44F0-981A-33DA8BDEE478}"/>
                  </a:ext>
                </a:extLst>
              </p:cNvPr>
              <p:cNvSpPr>
                <a:spLocks noGrp="1"/>
              </p:cNvSpPr>
              <p:nvPr>
                <p:ph type="body" sz="quarter" idx="32"/>
              </p:nvPr>
            </p:nvSpPr>
            <p:spPr>
              <a:xfrm>
                <a:off x="5111499" y="1008000"/>
                <a:ext cx="6659814" cy="4821300"/>
              </a:xfrm>
              <a:solidFill>
                <a:schemeClr val="bg1"/>
              </a:solidFill>
            </p:spPr>
            <p:txBody>
              <a:bodyPr/>
              <a:lstStyle/>
              <a:p>
                <a:pPr>
                  <a:lnSpc>
                    <a:spcPct val="150000"/>
                  </a:lnSpc>
                </a:pPr>
                <a:r>
                  <a:rPr lang="en-US" sz="2000" dirty="0" smtClean="0"/>
                  <a:t>2. </a:t>
                </a:r>
                <a:r>
                  <a:rPr lang="en-US" sz="2000" dirty="0" err="1" smtClean="0"/>
                  <a:t>Temukan</a:t>
                </a:r>
                <a:r>
                  <a:rPr lang="en-US" sz="2000" dirty="0" smtClean="0"/>
                  <a:t> </a:t>
                </a:r>
                <a:r>
                  <a:rPr lang="en-US" sz="2000" dirty="0" err="1" smtClean="0"/>
                  <a:t>luas</a:t>
                </a:r>
                <a:r>
                  <a:rPr lang="en-US" sz="2000" dirty="0" smtClean="0"/>
                  <a:t> </a:t>
                </a:r>
                <a:r>
                  <a:rPr lang="en-US" sz="2000" dirty="0" err="1" smtClean="0"/>
                  <a:t>daerah</a:t>
                </a:r>
                <a:r>
                  <a:rPr lang="en-US" sz="2000" dirty="0" smtClean="0"/>
                  <a:t> yang </a:t>
                </a:r>
                <a:r>
                  <a:rPr lang="en-US" sz="2000" dirty="0" err="1" smtClean="0"/>
                  <a:t>dibatasi</a:t>
                </a:r>
                <a:r>
                  <a:rPr lang="en-US" sz="2000" dirty="0" smtClean="0"/>
                  <a:t> </a:t>
                </a:r>
                <a:r>
                  <a:rPr lang="en-US" sz="2000" dirty="0" err="1" smtClean="0"/>
                  <a:t>pada</a:t>
                </a:r>
                <a:r>
                  <a:rPr lang="en-US" sz="2000" dirty="0" smtClean="0"/>
                  <a:t> </a:t>
                </a:r>
                <a:r>
                  <a:rPr lang="en-US" sz="2000" dirty="0" err="1" smtClean="0"/>
                  <a:t>daerah</a:t>
                </a:r>
                <a:r>
                  <a:rPr lang="en-US" sz="2000" dirty="0" smtClean="0"/>
                  <a:t> </a:t>
                </a:r>
                <a:r>
                  <a:rPr lang="en-US" sz="2000" dirty="0" err="1" smtClean="0"/>
                  <a:t>berikut</a:t>
                </a:r>
                <a:r>
                  <a:rPr lang="en-US" sz="2000" dirty="0" smtClean="0"/>
                  <a:t> </a:t>
                </a:r>
                <a:r>
                  <a:rPr lang="en-US" sz="2000" dirty="0" err="1" smtClean="0"/>
                  <a:t>dan</a:t>
                </a:r>
                <a:r>
                  <a:rPr lang="en-US" sz="2000" dirty="0" smtClean="0"/>
                  <a:t> </a:t>
                </a:r>
                <a:r>
                  <a:rPr lang="en-US" sz="2000" dirty="0" err="1" smtClean="0"/>
                  <a:t>sertakan</a:t>
                </a:r>
                <a:r>
                  <a:rPr lang="en-US" sz="2000" dirty="0" smtClean="0"/>
                  <a:t> </a:t>
                </a:r>
                <a:r>
                  <a:rPr lang="en-US" sz="2000" dirty="0" err="1" smtClean="0"/>
                  <a:t>Gambar</a:t>
                </a:r>
                <a:r>
                  <a:rPr lang="en-US" sz="2000" dirty="0" smtClean="0"/>
                  <a:t> </a:t>
                </a:r>
                <a:r>
                  <a:rPr lang="en-US" sz="2000" dirty="0" err="1" smtClean="0"/>
                  <a:t>dari</a:t>
                </a:r>
                <a:r>
                  <a:rPr lang="en-US" sz="2000" dirty="0" smtClean="0"/>
                  <a:t> </a:t>
                </a:r>
                <a:r>
                  <a:rPr lang="en-US" sz="2000" dirty="0" err="1" smtClean="0"/>
                  <a:t>daerah</a:t>
                </a:r>
                <a:r>
                  <a:rPr lang="en-US" sz="2000" dirty="0" smtClean="0"/>
                  <a:t> yang </a:t>
                </a:r>
                <a:r>
                  <a:rPr lang="en-US" sz="2000" dirty="0" err="1" smtClean="0"/>
                  <a:t>dimaksud</a:t>
                </a:r>
                <a:r>
                  <a:rPr lang="en-US" sz="2000" dirty="0" smtClean="0"/>
                  <a:t>. (#</a:t>
                </a:r>
                <a:r>
                  <a:rPr lang="en-US" sz="2000" dirty="0" err="1" smtClean="0"/>
                  <a:t>gunakan</a:t>
                </a:r>
                <a:r>
                  <a:rPr lang="en-US" sz="2000" dirty="0" smtClean="0"/>
                  <a:t> </a:t>
                </a:r>
                <a:r>
                  <a:rPr lang="en-US" sz="2000" dirty="0" err="1" smtClean="0"/>
                  <a:t>aplikasi</a:t>
                </a:r>
                <a:r>
                  <a:rPr lang="en-US" sz="2000" dirty="0" smtClean="0"/>
                  <a:t>)</a:t>
                </a:r>
              </a:p>
              <a:p>
                <a:pPr marL="342900" indent="-342900">
                  <a:lnSpc>
                    <a:spcPct val="150000"/>
                  </a:lnSpc>
                  <a:buAutoNum type="alphaLcPeriod"/>
                </a:pPr>
                <a:r>
                  <a:rPr lang="en-US" sz="2000" noProof="1" smtClean="0"/>
                  <a:t>Luas daerah yang dibatasi oleh fungsi </a:t>
                </a:r>
                <a14:m>
                  <m:oMath xmlns:m="http://schemas.openxmlformats.org/officeDocument/2006/math">
                    <m:r>
                      <a:rPr lang="en-US" sz="2000" b="0" i="1" noProof="1" smtClean="0">
                        <a:latin typeface="Cambria Math" panose="02040503050406030204" pitchFamily="18" charset="0"/>
                      </a:rPr>
                      <m:t>𝑦</m:t>
                    </m:r>
                    <m:r>
                      <a:rPr lang="en-US" sz="2000" b="0" i="1" noProof="1" smtClean="0">
                        <a:latin typeface="Cambria Math" panose="02040503050406030204" pitchFamily="18" charset="0"/>
                      </a:rPr>
                      <m:t>=</m:t>
                    </m:r>
                    <m:rad>
                      <m:radPr>
                        <m:degHide m:val="on"/>
                        <m:ctrlPr>
                          <a:rPr lang="en-US" sz="2000" b="0" i="1" noProof="1" smtClean="0">
                            <a:latin typeface="Cambria Math" panose="02040503050406030204" pitchFamily="18" charset="0"/>
                          </a:rPr>
                        </m:ctrlPr>
                      </m:radPr>
                      <m:deg/>
                      <m:e>
                        <m:r>
                          <a:rPr lang="en-US" sz="2000" b="0" i="1" noProof="1" smtClean="0">
                            <a:latin typeface="Cambria Math" panose="02040503050406030204" pitchFamily="18" charset="0"/>
                          </a:rPr>
                          <m:t>𝑡</m:t>
                        </m:r>
                      </m:e>
                    </m:rad>
                    <m:r>
                      <a:rPr lang="en-US" sz="2000" b="0" i="1" noProof="1" smtClean="0">
                        <a:latin typeface="Cambria Math" panose="02040503050406030204" pitchFamily="18" charset="0"/>
                      </a:rPr>
                      <m:t>+</m:t>
                    </m:r>
                    <m:r>
                      <a:rPr lang="en-US" sz="2000" b="0" i="1" noProof="1" smtClean="0">
                        <a:latin typeface="Cambria Math" panose="02040503050406030204" pitchFamily="18" charset="0"/>
                      </a:rPr>
                      <m:t>𝑡</m:t>
                    </m:r>
                  </m:oMath>
                </a14:m>
                <a:r>
                  <a:rPr lang="en-US" sz="2000" noProof="1" smtClean="0"/>
                  <a:t>, ketika </a:t>
                </a:r>
                <a14:m>
                  <m:oMath xmlns:m="http://schemas.openxmlformats.org/officeDocument/2006/math">
                    <m:r>
                      <a:rPr lang="en-US" sz="2000" b="0" i="1" noProof="1" smtClean="0">
                        <a:latin typeface="Cambria Math" panose="02040503050406030204" pitchFamily="18" charset="0"/>
                      </a:rPr>
                      <m:t>𝑡</m:t>
                    </m:r>
                    <m:r>
                      <a:rPr lang="en-US" sz="2000" b="0" i="1" noProof="1" smtClean="0">
                        <a:latin typeface="Cambria Math" panose="02040503050406030204" pitchFamily="18" charset="0"/>
                      </a:rPr>
                      <m:t>=1</m:t>
                    </m:r>
                  </m:oMath>
                </a14:m>
                <a:r>
                  <a:rPr lang="en-US" sz="2000" noProof="1" smtClean="0"/>
                  <a:t> hingga </a:t>
                </a:r>
                <a14:m>
                  <m:oMath xmlns:m="http://schemas.openxmlformats.org/officeDocument/2006/math">
                    <m:r>
                      <a:rPr lang="en-US" sz="2000" b="0" i="1" noProof="1" smtClean="0">
                        <a:latin typeface="Cambria Math" panose="02040503050406030204" pitchFamily="18" charset="0"/>
                      </a:rPr>
                      <m:t>𝑡</m:t>
                    </m:r>
                    <m:r>
                      <a:rPr lang="en-US" sz="2000" b="0" i="1" noProof="1" smtClean="0">
                        <a:latin typeface="Cambria Math" panose="02040503050406030204" pitchFamily="18" charset="0"/>
                      </a:rPr>
                      <m:t>=4</m:t>
                    </m:r>
                  </m:oMath>
                </a14:m>
                <a:r>
                  <a:rPr lang="en-US" sz="2000" noProof="1"/>
                  <a:t>. </a:t>
                </a:r>
                <a:endParaRPr lang="en-US" sz="2000" noProof="1" smtClean="0"/>
              </a:p>
              <a:p>
                <a:pPr>
                  <a:lnSpc>
                    <a:spcPct val="150000"/>
                  </a:lnSpc>
                </a:pPr>
                <a14:m>
                  <m:oMathPara xmlns:m="http://schemas.openxmlformats.org/officeDocument/2006/math">
                    <m:oMathParaPr>
                      <m:jc m:val="centerGroup"/>
                    </m:oMathParaPr>
                    <m:oMath xmlns:m="http://schemas.openxmlformats.org/officeDocument/2006/math">
                      <m:nary>
                        <m:naryPr>
                          <m:limLoc m:val="undOvr"/>
                          <m:ctrlPr>
                            <a:rPr lang="en-US" sz="2000" b="0" i="1" noProof="1" smtClean="0">
                              <a:latin typeface="Cambria Math" panose="02040503050406030204" pitchFamily="18" charset="0"/>
                            </a:rPr>
                          </m:ctrlPr>
                        </m:naryPr>
                        <m:sub>
                          <m:r>
                            <m:rPr>
                              <m:brk m:alnAt="24"/>
                            </m:rPr>
                            <a:rPr lang="en-US" sz="2000" b="0" i="1" noProof="1" smtClean="0">
                              <a:latin typeface="Cambria Math" panose="02040503050406030204" pitchFamily="18" charset="0"/>
                            </a:rPr>
                            <m:t>1</m:t>
                          </m:r>
                        </m:sub>
                        <m:sup>
                          <m:r>
                            <a:rPr lang="en-US" sz="2000" b="0" i="1" noProof="1" smtClean="0">
                              <a:latin typeface="Cambria Math" panose="02040503050406030204" pitchFamily="18" charset="0"/>
                            </a:rPr>
                            <m:t>4</m:t>
                          </m:r>
                        </m:sup>
                        <m:e>
                          <m:rad>
                            <m:radPr>
                              <m:degHide m:val="on"/>
                              <m:ctrlPr>
                                <a:rPr lang="en-US" sz="2000" i="1" noProof="1">
                                  <a:latin typeface="Cambria Math" panose="02040503050406030204" pitchFamily="18" charset="0"/>
                                </a:rPr>
                              </m:ctrlPr>
                            </m:radPr>
                            <m:deg/>
                            <m:e>
                              <m:r>
                                <a:rPr lang="en-US" sz="2000" i="1" noProof="1">
                                  <a:latin typeface="Cambria Math" panose="02040503050406030204" pitchFamily="18" charset="0"/>
                                </a:rPr>
                                <m:t>𝑡</m:t>
                              </m:r>
                            </m:e>
                          </m:rad>
                          <m:r>
                            <a:rPr lang="en-US" sz="2000" i="1" noProof="1">
                              <a:latin typeface="Cambria Math" panose="02040503050406030204" pitchFamily="18" charset="0"/>
                            </a:rPr>
                            <m:t>+</m:t>
                          </m:r>
                          <m:r>
                            <a:rPr lang="en-US" sz="2000" i="1" noProof="1">
                              <a:latin typeface="Cambria Math" panose="02040503050406030204" pitchFamily="18" charset="0"/>
                            </a:rPr>
                            <m:t>𝑡</m:t>
                          </m:r>
                        </m:e>
                      </m:nary>
                      <m:r>
                        <a:rPr lang="en-US" sz="2000" b="0" i="1" noProof="1" smtClean="0">
                          <a:latin typeface="Cambria Math" panose="02040503050406030204" pitchFamily="18" charset="0"/>
                        </a:rPr>
                        <m:t> </m:t>
                      </m:r>
                      <m:r>
                        <a:rPr lang="en-US" sz="2000" b="0" i="1" noProof="1" smtClean="0">
                          <a:latin typeface="Cambria Math" panose="02040503050406030204" pitchFamily="18" charset="0"/>
                        </a:rPr>
                        <m:t>𝑑𝑡</m:t>
                      </m:r>
                      <m:r>
                        <a:rPr lang="en-US" sz="2000" b="0" i="1" noProof="1" smtClean="0">
                          <a:latin typeface="Cambria Math" panose="02040503050406030204" pitchFamily="18" charset="0"/>
                        </a:rPr>
                        <m:t>=</m:t>
                      </m:r>
                      <m:nary>
                        <m:naryPr>
                          <m:limLoc m:val="undOvr"/>
                          <m:ctrlPr>
                            <a:rPr lang="en-US" sz="2000" i="1" noProof="1">
                              <a:latin typeface="Cambria Math" panose="02040503050406030204" pitchFamily="18" charset="0"/>
                            </a:rPr>
                          </m:ctrlPr>
                        </m:naryPr>
                        <m:sub>
                          <m:r>
                            <m:rPr>
                              <m:brk m:alnAt="24"/>
                            </m:rPr>
                            <a:rPr lang="en-US" sz="2000" i="1" noProof="1">
                              <a:latin typeface="Cambria Math" panose="02040503050406030204" pitchFamily="18" charset="0"/>
                            </a:rPr>
                            <m:t>1</m:t>
                          </m:r>
                        </m:sub>
                        <m:sup>
                          <m:r>
                            <a:rPr lang="en-US" sz="2000" i="1" noProof="1">
                              <a:latin typeface="Cambria Math" panose="02040503050406030204" pitchFamily="18" charset="0"/>
                            </a:rPr>
                            <m:t>4</m:t>
                          </m:r>
                        </m:sup>
                        <m:e>
                          <m:sSup>
                            <m:sSupPr>
                              <m:ctrlPr>
                                <a:rPr lang="en-US" sz="2000" i="1" noProof="1" smtClean="0">
                                  <a:latin typeface="Cambria Math" panose="02040503050406030204" pitchFamily="18" charset="0"/>
                                </a:rPr>
                              </m:ctrlPr>
                            </m:sSupPr>
                            <m:e>
                              <m:r>
                                <a:rPr lang="en-US" sz="2000" b="0" i="1" noProof="1" smtClean="0">
                                  <a:latin typeface="Cambria Math" panose="02040503050406030204" pitchFamily="18" charset="0"/>
                                </a:rPr>
                                <m:t>𝑡</m:t>
                              </m:r>
                            </m:e>
                            <m:sup>
                              <m:r>
                                <a:rPr lang="en-US" sz="2000" b="0" i="1" noProof="1" smtClean="0">
                                  <a:latin typeface="Cambria Math" panose="02040503050406030204" pitchFamily="18" charset="0"/>
                                </a:rPr>
                                <m:t>1/2</m:t>
                              </m:r>
                            </m:sup>
                          </m:sSup>
                          <m:r>
                            <a:rPr lang="en-US" sz="2000" i="1" noProof="1">
                              <a:latin typeface="Cambria Math" panose="02040503050406030204" pitchFamily="18" charset="0"/>
                            </a:rPr>
                            <m:t>+</m:t>
                          </m:r>
                          <m:r>
                            <a:rPr lang="en-US" sz="2000" i="1" noProof="1">
                              <a:latin typeface="Cambria Math" panose="02040503050406030204" pitchFamily="18" charset="0"/>
                            </a:rPr>
                            <m:t>𝑡</m:t>
                          </m:r>
                        </m:e>
                      </m:nary>
                      <m:r>
                        <a:rPr lang="en-US" sz="2000" i="1" noProof="1">
                          <a:latin typeface="Cambria Math" panose="02040503050406030204" pitchFamily="18" charset="0"/>
                        </a:rPr>
                        <m:t> </m:t>
                      </m:r>
                      <m:r>
                        <a:rPr lang="en-US" sz="2000" i="1" noProof="1">
                          <a:latin typeface="Cambria Math" panose="02040503050406030204" pitchFamily="18" charset="0"/>
                        </a:rPr>
                        <m:t>𝑑𝑡</m:t>
                      </m:r>
                      <m:r>
                        <a:rPr lang="en-US" sz="2000" b="0" i="1" noProof="1" smtClean="0">
                          <a:latin typeface="Cambria Math" panose="02040503050406030204" pitchFamily="18" charset="0"/>
                        </a:rPr>
                        <m:t>=</m:t>
                      </m:r>
                      <m:sSubSup>
                        <m:sSubSupPr>
                          <m:ctrlPr>
                            <a:rPr lang="en-US" sz="2000" b="0" i="1" noProof="1" smtClean="0">
                              <a:latin typeface="Cambria Math" panose="02040503050406030204" pitchFamily="18" charset="0"/>
                            </a:rPr>
                          </m:ctrlPr>
                        </m:sSubSupPr>
                        <m:e>
                          <m:d>
                            <m:dPr>
                              <m:begChr m:val="["/>
                              <m:endChr m:val="]"/>
                              <m:ctrlPr>
                                <a:rPr lang="en-US" sz="2000" i="1" noProof="1">
                                  <a:latin typeface="Cambria Math" panose="02040503050406030204" pitchFamily="18" charset="0"/>
                                </a:rPr>
                              </m:ctrlPr>
                            </m:dPr>
                            <m:e>
                              <m:f>
                                <m:fPr>
                                  <m:ctrlPr>
                                    <a:rPr lang="en-US" sz="2000" b="0" i="1" noProof="1" smtClean="0">
                                      <a:latin typeface="Cambria Math" panose="02040503050406030204" pitchFamily="18" charset="0"/>
                                    </a:rPr>
                                  </m:ctrlPr>
                                </m:fPr>
                                <m:num>
                                  <m:r>
                                    <a:rPr lang="en-US" sz="2000" b="0" i="1" noProof="1" smtClean="0">
                                      <a:latin typeface="Cambria Math" panose="02040503050406030204" pitchFamily="18" charset="0"/>
                                    </a:rPr>
                                    <m:t>2</m:t>
                                  </m:r>
                                </m:num>
                                <m:den>
                                  <m:r>
                                    <a:rPr lang="en-US" sz="2000" b="0" i="1" noProof="1" smtClean="0">
                                      <a:latin typeface="Cambria Math" panose="02040503050406030204" pitchFamily="18" charset="0"/>
                                    </a:rPr>
                                    <m:t>3</m:t>
                                  </m:r>
                                </m:den>
                              </m:f>
                              <m:sSup>
                                <m:sSupPr>
                                  <m:ctrlPr>
                                    <a:rPr lang="en-US" sz="2000" b="0" i="1" noProof="1" smtClean="0">
                                      <a:latin typeface="Cambria Math" panose="02040503050406030204" pitchFamily="18" charset="0"/>
                                    </a:rPr>
                                  </m:ctrlPr>
                                </m:sSupPr>
                                <m:e>
                                  <m:r>
                                    <a:rPr lang="en-US" sz="2000" b="0" i="1" noProof="1" smtClean="0">
                                      <a:latin typeface="Cambria Math" panose="02040503050406030204" pitchFamily="18" charset="0"/>
                                    </a:rPr>
                                    <m:t>𝑡</m:t>
                                  </m:r>
                                </m:e>
                                <m:sup>
                                  <m:f>
                                    <m:fPr>
                                      <m:ctrlPr>
                                        <a:rPr lang="en-US" sz="2000" b="0" i="1" noProof="1" smtClean="0">
                                          <a:latin typeface="Cambria Math" panose="02040503050406030204" pitchFamily="18" charset="0"/>
                                        </a:rPr>
                                      </m:ctrlPr>
                                    </m:fPr>
                                    <m:num>
                                      <m:r>
                                        <a:rPr lang="en-US" sz="2000" b="0" i="1" noProof="1" smtClean="0">
                                          <a:latin typeface="Cambria Math" panose="02040503050406030204" pitchFamily="18" charset="0"/>
                                        </a:rPr>
                                        <m:t>3</m:t>
                                      </m:r>
                                    </m:num>
                                    <m:den>
                                      <m:r>
                                        <a:rPr lang="en-US" sz="2000" b="0" i="1" noProof="1" smtClean="0">
                                          <a:latin typeface="Cambria Math" panose="02040503050406030204" pitchFamily="18" charset="0"/>
                                        </a:rPr>
                                        <m:t>2</m:t>
                                      </m:r>
                                    </m:den>
                                  </m:f>
                                </m:sup>
                              </m:sSup>
                              <m:r>
                                <a:rPr lang="en-US" sz="2000" i="1" noProof="1">
                                  <a:latin typeface="Cambria Math" panose="02040503050406030204" pitchFamily="18" charset="0"/>
                                </a:rPr>
                                <m:t>+</m:t>
                              </m:r>
                              <m:f>
                                <m:fPr>
                                  <m:ctrlPr>
                                    <a:rPr lang="en-US" sz="2000" b="0" i="1" noProof="1" smtClean="0">
                                      <a:latin typeface="Cambria Math" panose="02040503050406030204" pitchFamily="18" charset="0"/>
                                    </a:rPr>
                                  </m:ctrlPr>
                                </m:fPr>
                                <m:num>
                                  <m:r>
                                    <a:rPr lang="en-US" sz="2000" b="0" i="1" noProof="1" smtClean="0">
                                      <a:latin typeface="Cambria Math" panose="02040503050406030204" pitchFamily="18" charset="0"/>
                                    </a:rPr>
                                    <m:t>1</m:t>
                                  </m:r>
                                </m:num>
                                <m:den>
                                  <m:r>
                                    <a:rPr lang="en-US" sz="2000" b="0" i="1" noProof="1" smtClean="0">
                                      <a:latin typeface="Cambria Math" panose="02040503050406030204" pitchFamily="18" charset="0"/>
                                    </a:rPr>
                                    <m:t>2</m:t>
                                  </m:r>
                                </m:den>
                              </m:f>
                              <m:sSup>
                                <m:sSupPr>
                                  <m:ctrlPr>
                                    <a:rPr lang="en-US" sz="2000" i="1" noProof="1" smtClean="0">
                                      <a:latin typeface="Cambria Math" panose="02040503050406030204" pitchFamily="18" charset="0"/>
                                    </a:rPr>
                                  </m:ctrlPr>
                                </m:sSupPr>
                                <m:e>
                                  <m:r>
                                    <a:rPr lang="en-US" sz="2000" b="0" i="1" noProof="1" smtClean="0">
                                      <a:latin typeface="Cambria Math" panose="02040503050406030204" pitchFamily="18" charset="0"/>
                                    </a:rPr>
                                    <m:t>𝑡</m:t>
                                  </m:r>
                                </m:e>
                                <m:sup>
                                  <m:r>
                                    <a:rPr lang="en-US" sz="2000" b="0" i="1" noProof="1" smtClean="0">
                                      <a:latin typeface="Cambria Math" panose="02040503050406030204" pitchFamily="18" charset="0"/>
                                    </a:rPr>
                                    <m:t>2</m:t>
                                  </m:r>
                                </m:sup>
                              </m:sSup>
                            </m:e>
                          </m:d>
                        </m:e>
                        <m:sub>
                          <m:r>
                            <a:rPr lang="en-US" sz="2000" b="0" i="1" noProof="1" smtClean="0">
                              <a:latin typeface="Cambria Math" panose="02040503050406030204" pitchFamily="18" charset="0"/>
                            </a:rPr>
                            <m:t>1</m:t>
                          </m:r>
                        </m:sub>
                        <m:sup>
                          <m:r>
                            <a:rPr lang="en-US" sz="2000" b="0" i="1" noProof="1" smtClean="0">
                              <a:latin typeface="Cambria Math" panose="02040503050406030204" pitchFamily="18" charset="0"/>
                            </a:rPr>
                            <m:t>4</m:t>
                          </m:r>
                        </m:sup>
                      </m:sSubSup>
                    </m:oMath>
                  </m:oMathPara>
                </a14:m>
                <a:endParaRPr lang="en-US" sz="2000" noProof="1" smtClean="0"/>
              </a:p>
              <a:p>
                <a:pPr>
                  <a:lnSpc>
                    <a:spcPct val="150000"/>
                  </a:lnSpc>
                </a:pPr>
                <a14:m>
                  <m:oMathPara xmlns:m="http://schemas.openxmlformats.org/officeDocument/2006/math">
                    <m:oMathParaPr>
                      <m:jc m:val="centerGroup"/>
                    </m:oMathParaPr>
                    <m:oMath xmlns:m="http://schemas.openxmlformats.org/officeDocument/2006/math">
                      <m:r>
                        <a:rPr lang="en-US" sz="2000" b="0" i="1" noProof="1" smtClean="0">
                          <a:latin typeface="Cambria Math" panose="02040503050406030204" pitchFamily="18" charset="0"/>
                        </a:rPr>
                        <m:t>=</m:t>
                      </m:r>
                      <m:d>
                        <m:dPr>
                          <m:ctrlPr>
                            <a:rPr lang="en-US" sz="2000" i="1" noProof="1" smtClean="0">
                              <a:latin typeface="Cambria Math" panose="02040503050406030204" pitchFamily="18" charset="0"/>
                            </a:rPr>
                          </m:ctrlPr>
                        </m:dPr>
                        <m:e>
                          <m:f>
                            <m:fPr>
                              <m:ctrlPr>
                                <a:rPr lang="en-US" sz="2000" i="1" noProof="1">
                                  <a:latin typeface="Cambria Math" panose="02040503050406030204" pitchFamily="18" charset="0"/>
                                </a:rPr>
                              </m:ctrlPr>
                            </m:fPr>
                            <m:num>
                              <m:r>
                                <a:rPr lang="en-US" sz="2000" i="1" noProof="1">
                                  <a:latin typeface="Cambria Math" panose="02040503050406030204" pitchFamily="18" charset="0"/>
                                </a:rPr>
                                <m:t>2</m:t>
                              </m:r>
                            </m:num>
                            <m:den>
                              <m:r>
                                <a:rPr lang="en-US" sz="2000" i="1" noProof="1">
                                  <a:latin typeface="Cambria Math" panose="02040503050406030204" pitchFamily="18" charset="0"/>
                                </a:rPr>
                                <m:t>3</m:t>
                              </m:r>
                            </m:den>
                          </m:f>
                          <m:sSup>
                            <m:sSupPr>
                              <m:ctrlPr>
                                <a:rPr lang="en-US" sz="2000" i="1" noProof="1">
                                  <a:latin typeface="Cambria Math" panose="02040503050406030204" pitchFamily="18" charset="0"/>
                                </a:rPr>
                              </m:ctrlPr>
                            </m:sSupPr>
                            <m:e>
                              <m:r>
                                <a:rPr lang="en-US" sz="2000" b="0" i="1" noProof="1" smtClean="0">
                                  <a:latin typeface="Cambria Math" panose="02040503050406030204" pitchFamily="18" charset="0"/>
                                </a:rPr>
                                <m:t>4</m:t>
                              </m:r>
                            </m:e>
                            <m:sup>
                              <m:f>
                                <m:fPr>
                                  <m:ctrlPr>
                                    <a:rPr lang="en-US" sz="2000" i="1" noProof="1">
                                      <a:latin typeface="Cambria Math" panose="02040503050406030204" pitchFamily="18" charset="0"/>
                                    </a:rPr>
                                  </m:ctrlPr>
                                </m:fPr>
                                <m:num>
                                  <m:r>
                                    <a:rPr lang="en-US" sz="2000" i="1" noProof="1">
                                      <a:latin typeface="Cambria Math" panose="02040503050406030204" pitchFamily="18" charset="0"/>
                                    </a:rPr>
                                    <m:t>3</m:t>
                                  </m:r>
                                </m:num>
                                <m:den>
                                  <m:r>
                                    <a:rPr lang="en-US" sz="2000" i="1" noProof="1">
                                      <a:latin typeface="Cambria Math" panose="02040503050406030204" pitchFamily="18" charset="0"/>
                                    </a:rPr>
                                    <m:t>2</m:t>
                                  </m:r>
                                </m:den>
                              </m:f>
                            </m:sup>
                          </m:sSup>
                          <m:r>
                            <a:rPr lang="en-US" sz="2000" i="1" noProof="1">
                              <a:latin typeface="Cambria Math" panose="02040503050406030204" pitchFamily="18" charset="0"/>
                            </a:rPr>
                            <m:t>+</m:t>
                          </m:r>
                          <m:f>
                            <m:fPr>
                              <m:ctrlPr>
                                <a:rPr lang="en-US" sz="2000" i="1" noProof="1">
                                  <a:latin typeface="Cambria Math" panose="02040503050406030204" pitchFamily="18" charset="0"/>
                                </a:rPr>
                              </m:ctrlPr>
                            </m:fPr>
                            <m:num>
                              <m:r>
                                <a:rPr lang="en-US" sz="2000" i="1" noProof="1">
                                  <a:latin typeface="Cambria Math" panose="02040503050406030204" pitchFamily="18" charset="0"/>
                                </a:rPr>
                                <m:t>1</m:t>
                              </m:r>
                            </m:num>
                            <m:den>
                              <m:r>
                                <a:rPr lang="en-US" sz="2000" i="1" noProof="1">
                                  <a:latin typeface="Cambria Math" panose="02040503050406030204" pitchFamily="18" charset="0"/>
                                </a:rPr>
                                <m:t>2</m:t>
                              </m:r>
                            </m:den>
                          </m:f>
                          <m:sSup>
                            <m:sSupPr>
                              <m:ctrlPr>
                                <a:rPr lang="en-US" sz="2000" i="1" noProof="1">
                                  <a:latin typeface="Cambria Math" panose="02040503050406030204" pitchFamily="18" charset="0"/>
                                </a:rPr>
                              </m:ctrlPr>
                            </m:sSupPr>
                            <m:e>
                              <m:r>
                                <a:rPr lang="en-US" sz="2000" b="0" i="1" noProof="1" smtClean="0">
                                  <a:latin typeface="Cambria Math" panose="02040503050406030204" pitchFamily="18" charset="0"/>
                                </a:rPr>
                                <m:t>4</m:t>
                              </m:r>
                            </m:e>
                            <m:sup>
                              <m:r>
                                <a:rPr lang="en-US" sz="2000" i="1" noProof="1">
                                  <a:latin typeface="Cambria Math" panose="02040503050406030204" pitchFamily="18" charset="0"/>
                                </a:rPr>
                                <m:t>2</m:t>
                              </m:r>
                            </m:sup>
                          </m:sSup>
                        </m:e>
                      </m:d>
                      <m:r>
                        <a:rPr lang="en-US" sz="2000" b="0" i="1" noProof="1" smtClean="0">
                          <a:latin typeface="Cambria Math" panose="02040503050406030204" pitchFamily="18" charset="0"/>
                        </a:rPr>
                        <m:t>−</m:t>
                      </m:r>
                      <m:d>
                        <m:dPr>
                          <m:ctrlPr>
                            <a:rPr lang="en-US" sz="2000" b="0" i="1" noProof="1" smtClean="0">
                              <a:latin typeface="Cambria Math" panose="02040503050406030204" pitchFamily="18" charset="0"/>
                            </a:rPr>
                          </m:ctrlPr>
                        </m:dPr>
                        <m:e>
                          <m:f>
                            <m:fPr>
                              <m:ctrlPr>
                                <a:rPr lang="en-US" sz="2000" i="1" noProof="1">
                                  <a:latin typeface="Cambria Math" panose="02040503050406030204" pitchFamily="18" charset="0"/>
                                </a:rPr>
                              </m:ctrlPr>
                            </m:fPr>
                            <m:num>
                              <m:r>
                                <a:rPr lang="en-US" sz="2000" i="1" noProof="1">
                                  <a:latin typeface="Cambria Math" panose="02040503050406030204" pitchFamily="18" charset="0"/>
                                </a:rPr>
                                <m:t>2</m:t>
                              </m:r>
                            </m:num>
                            <m:den>
                              <m:r>
                                <a:rPr lang="en-US" sz="2000" i="1" noProof="1">
                                  <a:latin typeface="Cambria Math" panose="02040503050406030204" pitchFamily="18" charset="0"/>
                                </a:rPr>
                                <m:t>3</m:t>
                              </m:r>
                            </m:den>
                          </m:f>
                          <m:sSup>
                            <m:sSupPr>
                              <m:ctrlPr>
                                <a:rPr lang="en-US" sz="2000" i="1" noProof="1">
                                  <a:latin typeface="Cambria Math" panose="02040503050406030204" pitchFamily="18" charset="0"/>
                                </a:rPr>
                              </m:ctrlPr>
                            </m:sSupPr>
                            <m:e>
                              <m:r>
                                <a:rPr lang="en-US" sz="2000" b="0" i="1" noProof="1" smtClean="0">
                                  <a:latin typeface="Cambria Math" panose="02040503050406030204" pitchFamily="18" charset="0"/>
                                </a:rPr>
                                <m:t>1</m:t>
                              </m:r>
                            </m:e>
                            <m:sup>
                              <m:f>
                                <m:fPr>
                                  <m:ctrlPr>
                                    <a:rPr lang="en-US" sz="2000" i="1" noProof="1">
                                      <a:latin typeface="Cambria Math" panose="02040503050406030204" pitchFamily="18" charset="0"/>
                                    </a:rPr>
                                  </m:ctrlPr>
                                </m:fPr>
                                <m:num>
                                  <m:r>
                                    <a:rPr lang="en-US" sz="2000" i="1" noProof="1">
                                      <a:latin typeface="Cambria Math" panose="02040503050406030204" pitchFamily="18" charset="0"/>
                                    </a:rPr>
                                    <m:t>3</m:t>
                                  </m:r>
                                </m:num>
                                <m:den>
                                  <m:r>
                                    <a:rPr lang="en-US" sz="2000" i="1" noProof="1">
                                      <a:latin typeface="Cambria Math" panose="02040503050406030204" pitchFamily="18" charset="0"/>
                                    </a:rPr>
                                    <m:t>2</m:t>
                                  </m:r>
                                </m:den>
                              </m:f>
                            </m:sup>
                          </m:sSup>
                          <m:r>
                            <a:rPr lang="en-US" sz="2000" i="1" noProof="1">
                              <a:latin typeface="Cambria Math" panose="02040503050406030204" pitchFamily="18" charset="0"/>
                            </a:rPr>
                            <m:t>+</m:t>
                          </m:r>
                          <m:f>
                            <m:fPr>
                              <m:ctrlPr>
                                <a:rPr lang="en-US" sz="2000" i="1" noProof="1">
                                  <a:latin typeface="Cambria Math" panose="02040503050406030204" pitchFamily="18" charset="0"/>
                                </a:rPr>
                              </m:ctrlPr>
                            </m:fPr>
                            <m:num>
                              <m:r>
                                <a:rPr lang="en-US" sz="2000" i="1" noProof="1">
                                  <a:latin typeface="Cambria Math" panose="02040503050406030204" pitchFamily="18" charset="0"/>
                                </a:rPr>
                                <m:t>1</m:t>
                              </m:r>
                            </m:num>
                            <m:den>
                              <m:r>
                                <a:rPr lang="en-US" sz="2000" i="1" noProof="1">
                                  <a:latin typeface="Cambria Math" panose="02040503050406030204" pitchFamily="18" charset="0"/>
                                </a:rPr>
                                <m:t>2</m:t>
                              </m:r>
                            </m:den>
                          </m:f>
                          <m:sSup>
                            <m:sSupPr>
                              <m:ctrlPr>
                                <a:rPr lang="en-US" sz="2000" i="1" noProof="1">
                                  <a:latin typeface="Cambria Math" panose="02040503050406030204" pitchFamily="18" charset="0"/>
                                </a:rPr>
                              </m:ctrlPr>
                            </m:sSupPr>
                            <m:e>
                              <m:r>
                                <a:rPr lang="en-US" sz="2000" b="0" i="1" noProof="1" smtClean="0">
                                  <a:latin typeface="Cambria Math" panose="02040503050406030204" pitchFamily="18" charset="0"/>
                                </a:rPr>
                                <m:t>1</m:t>
                              </m:r>
                            </m:e>
                            <m:sup>
                              <m:r>
                                <a:rPr lang="en-US" sz="2000" i="1" noProof="1">
                                  <a:latin typeface="Cambria Math" panose="02040503050406030204" pitchFamily="18" charset="0"/>
                                </a:rPr>
                                <m:t>2</m:t>
                              </m:r>
                            </m:sup>
                          </m:sSup>
                        </m:e>
                      </m:d>
                    </m:oMath>
                  </m:oMathPara>
                </a14:m>
                <a:endParaRPr lang="en-US" sz="2000" b="0" noProof="1" smtClean="0"/>
              </a:p>
              <a:p>
                <a:pPr>
                  <a:lnSpc>
                    <a:spcPct val="150000"/>
                  </a:lnSpc>
                </a:pPr>
                <a14:m>
                  <m:oMathPara xmlns:m="http://schemas.openxmlformats.org/officeDocument/2006/math">
                    <m:oMathParaPr>
                      <m:jc m:val="centerGroup"/>
                    </m:oMathParaPr>
                    <m:oMath xmlns:m="http://schemas.openxmlformats.org/officeDocument/2006/math">
                      <m:r>
                        <a:rPr lang="en-US" sz="2000" b="0" i="1" noProof="1" smtClean="0">
                          <a:latin typeface="Cambria Math" panose="02040503050406030204" pitchFamily="18" charset="0"/>
                        </a:rPr>
                        <m:t>=</m:t>
                      </m:r>
                      <m:rad>
                        <m:radPr>
                          <m:ctrlPr>
                            <a:rPr lang="en-US" sz="2000" b="0" i="1" noProof="1" smtClean="0">
                              <a:latin typeface="Cambria Math" panose="02040503050406030204" pitchFamily="18" charset="0"/>
                            </a:rPr>
                          </m:ctrlPr>
                        </m:radPr>
                        <m:deg/>
                        <m:e>
                          <m:sSup>
                            <m:sSupPr>
                              <m:ctrlPr>
                                <a:rPr lang="en-US" sz="2000" b="0" i="1" noProof="1" smtClean="0">
                                  <a:latin typeface="Cambria Math" panose="02040503050406030204" pitchFamily="18" charset="0"/>
                                </a:rPr>
                              </m:ctrlPr>
                            </m:sSupPr>
                            <m:e>
                              <m:r>
                                <a:rPr lang="en-US" sz="2000" b="0" i="1" noProof="1" smtClean="0">
                                  <a:latin typeface="Cambria Math" panose="02040503050406030204" pitchFamily="18" charset="0"/>
                                </a:rPr>
                                <m:t>4</m:t>
                              </m:r>
                            </m:e>
                            <m:sup>
                              <m:r>
                                <a:rPr lang="en-US" sz="2000" b="0" i="1" noProof="1" smtClean="0">
                                  <a:latin typeface="Cambria Math" panose="02040503050406030204" pitchFamily="18" charset="0"/>
                                </a:rPr>
                                <m:t>3</m:t>
                              </m:r>
                            </m:sup>
                          </m:sSup>
                        </m:e>
                      </m:rad>
                      <m:r>
                        <a:rPr lang="en-US" sz="2000" b="0" i="1" noProof="1" smtClean="0">
                          <a:latin typeface="Cambria Math" panose="02040503050406030204" pitchFamily="18" charset="0"/>
                        </a:rPr>
                        <m:t>=</m:t>
                      </m:r>
                      <m:rad>
                        <m:radPr>
                          <m:degHide m:val="on"/>
                          <m:ctrlPr>
                            <a:rPr lang="en-US" sz="2000" b="0" i="1" noProof="1" smtClean="0">
                              <a:latin typeface="Cambria Math" panose="02040503050406030204" pitchFamily="18" charset="0"/>
                            </a:rPr>
                          </m:ctrlPr>
                        </m:radPr>
                        <m:deg/>
                        <m:e>
                          <m:r>
                            <a:rPr lang="en-US" sz="2000" b="0" i="1" noProof="1" smtClean="0">
                              <a:latin typeface="Cambria Math" panose="02040503050406030204" pitchFamily="18" charset="0"/>
                            </a:rPr>
                            <m:t>64</m:t>
                          </m:r>
                        </m:e>
                      </m:rad>
                    </m:oMath>
                  </m:oMathPara>
                </a14:m>
                <a:endParaRPr lang="en-US" sz="2000" noProof="1"/>
              </a:p>
            </p:txBody>
          </p:sp>
        </mc:Choice>
        <mc:Fallback>
          <p:sp>
            <p:nvSpPr>
              <p:cNvPr id="12" name="Text Placeholder 11">
                <a:extLst>
                  <a:ext uri="{FF2B5EF4-FFF2-40B4-BE49-F238E27FC236}">
                    <a16:creationId xmlns="" xmlns:a16="http://schemas.microsoft.com/office/drawing/2014/main" xmlns:a14="http://schemas.microsoft.com/office/drawing/2010/main" id="{A067C501-D3C5-44F0-981A-33DA8BDEE478}"/>
                  </a:ext>
                </a:extLst>
              </p:cNvPr>
              <p:cNvSpPr>
                <a:spLocks noGrp="1" noRot="1" noChangeAspect="1" noMove="1" noResize="1" noEditPoints="1" noAdjustHandles="1" noChangeArrowheads="1" noChangeShapeType="1" noTextEdit="1"/>
              </p:cNvSpPr>
              <p:nvPr>
                <p:ph type="body" sz="quarter" idx="32"/>
              </p:nvPr>
            </p:nvSpPr>
            <p:spPr>
              <a:xfrm>
                <a:off x="5111499" y="1008000"/>
                <a:ext cx="6659814" cy="4821300"/>
              </a:xfrm>
              <a:blipFill rotWithShape="0">
                <a:blip r:embed="rId3"/>
                <a:stretch>
                  <a:fillRect l="-2381" b="-10240"/>
                </a:stretch>
              </a:blipFill>
            </p:spPr>
            <p:txBody>
              <a:bodyPr/>
              <a:lstStyle/>
              <a:p>
                <a:r>
                  <a:rPr lang="en-US">
                    <a:noFill/>
                  </a:rPr>
                  <a:t> </a:t>
                </a:r>
              </a:p>
            </p:txBody>
          </p:sp>
        </mc:Fallback>
      </mc:AlternateContent>
      <p:sp>
        <p:nvSpPr>
          <p:cNvPr id="5" name="Slide Number Placeholder 4">
            <a:extLst>
              <a:ext uri="{FF2B5EF4-FFF2-40B4-BE49-F238E27FC236}">
                <a16:creationId xmlns="" xmlns:a16="http://schemas.microsoft.com/office/drawing/2014/main" id="{12CB0BC8-0F62-4186-A6C6-0B88B01D736F}"/>
              </a:ext>
            </a:extLst>
          </p:cNvPr>
          <p:cNvSpPr>
            <a:spLocks noGrp="1"/>
          </p:cNvSpPr>
          <p:nvPr>
            <p:ph type="sldNum" sz="quarter" idx="11"/>
          </p:nvPr>
        </p:nvSpPr>
        <p:spPr/>
        <p:txBody>
          <a:bodyPr/>
          <a:lstStyle/>
          <a:p>
            <a:fld id="{19B51A1E-902D-48AF-9020-955120F399B6}" type="slidenum">
              <a:rPr lang="en-US" smtClean="0"/>
              <a:pPr/>
              <a:t>13</a:t>
            </a:fld>
            <a:endParaRPr lang="en-US" dirty="0"/>
          </a:p>
        </p:txBody>
      </p:sp>
      <p:pic>
        <p:nvPicPr>
          <p:cNvPr id="26" name="Picture 25"/>
          <p:cNvPicPr>
            <a:picLocks noChangeAspect="1"/>
          </p:cNvPicPr>
          <p:nvPr/>
        </p:nvPicPr>
        <p:blipFill>
          <a:blip r:embed="rId4"/>
          <a:stretch>
            <a:fillRect/>
          </a:stretch>
        </p:blipFill>
        <p:spPr>
          <a:xfrm>
            <a:off x="323999" y="1008000"/>
            <a:ext cx="4304229" cy="4304229"/>
          </a:xfrm>
          <a:prstGeom prst="rect">
            <a:avLst/>
          </a:prstGeom>
        </p:spPr>
      </p:pic>
    </p:spTree>
    <p:extLst>
      <p:ext uri="{BB962C8B-B14F-4D97-AF65-F5344CB8AC3E}">
        <p14:creationId xmlns:p14="http://schemas.microsoft.com/office/powerpoint/2010/main" val="239144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animEffect transition="in" filter="wipe(down)">
                                      <p:cBhvr>
                                        <p:cTn id="7" dur="500"/>
                                        <p:tgtEl>
                                          <p:spTgt spid="1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down)">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wipe(down)">
                                      <p:cBhvr>
                                        <p:cTn id="17" dur="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wipe(down)">
                                      <p:cBhvr>
                                        <p:cTn id="22" dur="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wipe(down)">
                                      <p:cBhvr>
                                        <p:cTn id="27" dur="500"/>
                                        <p:tgtEl>
                                          <p:spTgt spid="1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
                                            <p:txEl>
                                              <p:pRg st="4" end="4"/>
                                            </p:txEl>
                                          </p:spTgt>
                                        </p:tgtEl>
                                        <p:attrNameLst>
                                          <p:attrName>style.visibility</p:attrName>
                                        </p:attrNameLst>
                                      </p:cBhvr>
                                      <p:to>
                                        <p:strVal val="visible"/>
                                      </p:to>
                                    </p:set>
                                    <p:animEffect transition="in" filter="wipe(down)">
                                      <p:cBhvr>
                                        <p:cTn id="32" dur="500"/>
                                        <p:tgtEl>
                                          <p:spTgt spid="12">
                                            <p:txEl>
                                              <p:pRg st="4" end="4"/>
                                            </p:txEl>
                                          </p:spTgt>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down)">
                                      <p:cBhvr>
                                        <p:cTn id="3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ngled image of skyscraper from the ground">
            <a:extLst>
              <a:ext uri="{FF2B5EF4-FFF2-40B4-BE49-F238E27FC236}">
                <a16:creationId xmlns="" xmlns:a16="http://schemas.microsoft.com/office/drawing/2014/main" id="{B86473A2-BB16-4117-9FAD-80DAA1012633}"/>
              </a:ext>
            </a:extLst>
          </p:cNvPr>
          <p:cNvPicPr>
            <a:picLocks noGrp="1" noChangeAspect="1"/>
          </p:cNvPicPr>
          <p:nvPr>
            <p:ph type="pic" sz="quarter" idx="13"/>
          </p:nvPr>
        </p:nvPicPr>
        <p:blipFill>
          <a:blip r:embed="rId2">
            <a:extLst>
              <a:ext uri="{28A0092B-C50C-407E-A947-70E740481C1C}">
                <a14:useLocalDpi xmlns:a14="http://schemas.microsoft.com/office/drawing/2010/main"/>
              </a:ext>
            </a:extLst>
          </a:blip>
          <a:stretch>
            <a:fillRect/>
          </a:stretch>
        </p:blipFill>
        <p:spPr>
          <a:xfrm>
            <a:off x="143999" y="145413"/>
            <a:ext cx="4680001" cy="6477169"/>
          </a:xfrm>
        </p:spPr>
      </p:pic>
      <p:grpSp>
        <p:nvGrpSpPr>
          <p:cNvPr id="19" name="Group 18" descr="Picture Placeholder">
            <a:extLst>
              <a:ext uri="{FF2B5EF4-FFF2-40B4-BE49-F238E27FC236}">
                <a16:creationId xmlns="" xmlns:a16="http://schemas.microsoft.com/office/drawing/2014/main" id="{BB6BAB5E-56A9-4E78-8778-39484DAF3BCE}"/>
              </a:ext>
            </a:extLst>
          </p:cNvPr>
          <p:cNvGrpSpPr/>
          <p:nvPr/>
        </p:nvGrpSpPr>
        <p:grpSpPr>
          <a:xfrm>
            <a:off x="323999" y="323998"/>
            <a:ext cx="4320000" cy="6120000"/>
            <a:chOff x="180000" y="180000"/>
            <a:chExt cx="4330700" cy="6292683"/>
          </a:xfrm>
        </p:grpSpPr>
        <p:sp>
          <p:nvSpPr>
            <p:cNvPr id="20" name="Rectangle 6">
              <a:extLst>
                <a:ext uri="{FF2B5EF4-FFF2-40B4-BE49-F238E27FC236}">
                  <a16:creationId xmlns="" xmlns:a16="http://schemas.microsoft.com/office/drawing/2014/main" id="{68477B4D-D607-4B29-84FD-3A057814D551}"/>
                </a:ext>
                <a:ext uri="{C183D7F6-B498-43B3-948B-1728B52AA6E4}">
                  <adec:decorative xmlns="" xmlns:adec="http://schemas.microsoft.com/office/drawing/2017/decorative" val="1"/>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6">
              <a:extLst>
                <a:ext uri="{FF2B5EF4-FFF2-40B4-BE49-F238E27FC236}">
                  <a16:creationId xmlns="" xmlns:a16="http://schemas.microsoft.com/office/drawing/2014/main" id="{1F9BFE96-C2A2-4D45-A2B9-0D865A368628}"/>
                </a:ext>
                <a:ext uri="{C183D7F6-B498-43B3-948B-1728B52AA6E4}">
                  <adec:decorative xmlns="" xmlns:adec="http://schemas.microsoft.com/office/drawing/2017/decorative" val="1"/>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itle 2">
            <a:extLst>
              <a:ext uri="{FF2B5EF4-FFF2-40B4-BE49-F238E27FC236}">
                <a16:creationId xmlns="" xmlns:a16="http://schemas.microsoft.com/office/drawing/2014/main" id="{A9D2A798-EAD7-4A9E-8E13-92C8A6523B45}"/>
              </a:ext>
            </a:extLst>
          </p:cNvPr>
          <p:cNvSpPr>
            <a:spLocks noGrp="1"/>
          </p:cNvSpPr>
          <p:nvPr>
            <p:ph type="title"/>
          </p:nvPr>
        </p:nvSpPr>
        <p:spPr/>
        <p:txBody>
          <a:bodyPr/>
          <a:lstStyle/>
          <a:p>
            <a:r>
              <a:rPr lang="en-US" dirty="0" err="1" smtClean="0"/>
              <a:t>Cobalah</a:t>
            </a:r>
            <a:endParaRPr lang="en-US" dirty="0"/>
          </a:p>
        </p:txBody>
      </p:sp>
      <mc:AlternateContent xmlns:mc="http://schemas.openxmlformats.org/markup-compatibility/2006">
        <mc:Choice xmlns:a14="http://schemas.microsoft.com/office/drawing/2010/main" Requires="a14">
          <p:sp>
            <p:nvSpPr>
              <p:cNvPr id="12" name="Text Placeholder 11">
                <a:extLst>
                  <a:ext uri="{FF2B5EF4-FFF2-40B4-BE49-F238E27FC236}">
                    <a16:creationId xmlns="" xmlns:a16="http://schemas.microsoft.com/office/drawing/2014/main" id="{A067C501-D3C5-44F0-981A-33DA8BDEE478}"/>
                  </a:ext>
                </a:extLst>
              </p:cNvPr>
              <p:cNvSpPr>
                <a:spLocks noGrp="1"/>
              </p:cNvSpPr>
              <p:nvPr>
                <p:ph type="body" sz="quarter" idx="32"/>
              </p:nvPr>
            </p:nvSpPr>
            <p:spPr>
              <a:xfrm>
                <a:off x="5111499" y="1008000"/>
                <a:ext cx="6659814" cy="4821300"/>
              </a:xfrm>
              <a:solidFill>
                <a:schemeClr val="bg1"/>
              </a:solidFill>
            </p:spPr>
            <p:txBody>
              <a:bodyPr/>
              <a:lstStyle/>
              <a:p>
                <a:pPr>
                  <a:lnSpc>
                    <a:spcPct val="150000"/>
                  </a:lnSpc>
                </a:pPr>
                <a:r>
                  <a:rPr lang="en-US" sz="2000" dirty="0" smtClean="0"/>
                  <a:t>2. </a:t>
                </a:r>
                <a:r>
                  <a:rPr lang="en-US" sz="2000" dirty="0" err="1" smtClean="0"/>
                  <a:t>Temukan</a:t>
                </a:r>
                <a:r>
                  <a:rPr lang="en-US" sz="2000" dirty="0" smtClean="0"/>
                  <a:t> </a:t>
                </a:r>
                <a:r>
                  <a:rPr lang="en-US" sz="2000" dirty="0" err="1" smtClean="0"/>
                  <a:t>luas</a:t>
                </a:r>
                <a:r>
                  <a:rPr lang="en-US" sz="2000" dirty="0" smtClean="0"/>
                  <a:t> </a:t>
                </a:r>
                <a:r>
                  <a:rPr lang="en-US" sz="2000" dirty="0" err="1" smtClean="0"/>
                  <a:t>daerah</a:t>
                </a:r>
                <a:r>
                  <a:rPr lang="en-US" sz="2000" dirty="0" smtClean="0"/>
                  <a:t> yang </a:t>
                </a:r>
                <a:r>
                  <a:rPr lang="en-US" sz="2000" dirty="0" err="1" smtClean="0"/>
                  <a:t>dibatasi</a:t>
                </a:r>
                <a:r>
                  <a:rPr lang="en-US" sz="2000" dirty="0" smtClean="0"/>
                  <a:t> </a:t>
                </a:r>
                <a:r>
                  <a:rPr lang="en-US" sz="2000" dirty="0" err="1" smtClean="0"/>
                  <a:t>pada</a:t>
                </a:r>
                <a:r>
                  <a:rPr lang="en-US" sz="2000" dirty="0" smtClean="0"/>
                  <a:t> </a:t>
                </a:r>
                <a:r>
                  <a:rPr lang="en-US" sz="2000" dirty="0" err="1" smtClean="0"/>
                  <a:t>daerah</a:t>
                </a:r>
                <a:r>
                  <a:rPr lang="en-US" sz="2000" dirty="0" smtClean="0"/>
                  <a:t> </a:t>
                </a:r>
                <a:r>
                  <a:rPr lang="en-US" sz="2000" dirty="0" err="1" smtClean="0"/>
                  <a:t>berikut</a:t>
                </a:r>
                <a:r>
                  <a:rPr lang="en-US" sz="2000" dirty="0" smtClean="0"/>
                  <a:t> </a:t>
                </a:r>
                <a:r>
                  <a:rPr lang="en-US" sz="2000" dirty="0" err="1" smtClean="0"/>
                  <a:t>dan</a:t>
                </a:r>
                <a:r>
                  <a:rPr lang="en-US" sz="2000" dirty="0" smtClean="0"/>
                  <a:t> </a:t>
                </a:r>
                <a:r>
                  <a:rPr lang="en-US" sz="2000" dirty="0" err="1" smtClean="0"/>
                  <a:t>sertakan</a:t>
                </a:r>
                <a:r>
                  <a:rPr lang="en-US" sz="2000" dirty="0" smtClean="0"/>
                  <a:t> </a:t>
                </a:r>
                <a:r>
                  <a:rPr lang="en-US" sz="2000" dirty="0" err="1" smtClean="0"/>
                  <a:t>Gambar</a:t>
                </a:r>
                <a:r>
                  <a:rPr lang="en-US" sz="2000" dirty="0" smtClean="0"/>
                  <a:t> </a:t>
                </a:r>
                <a:r>
                  <a:rPr lang="en-US" sz="2000" dirty="0" err="1" smtClean="0"/>
                  <a:t>dari</a:t>
                </a:r>
                <a:r>
                  <a:rPr lang="en-US" sz="2000" dirty="0" smtClean="0"/>
                  <a:t> </a:t>
                </a:r>
                <a:r>
                  <a:rPr lang="en-US" sz="2000" dirty="0" err="1" smtClean="0"/>
                  <a:t>daerah</a:t>
                </a:r>
                <a:r>
                  <a:rPr lang="en-US" sz="2000" dirty="0" smtClean="0"/>
                  <a:t> yang </a:t>
                </a:r>
                <a:r>
                  <a:rPr lang="en-US" sz="2000" dirty="0" err="1" smtClean="0"/>
                  <a:t>dimaksud</a:t>
                </a:r>
                <a:r>
                  <a:rPr lang="en-US" sz="2000" dirty="0" smtClean="0"/>
                  <a:t>. (#</a:t>
                </a:r>
                <a:r>
                  <a:rPr lang="en-US" sz="2000" dirty="0" err="1" smtClean="0"/>
                  <a:t>gunakan</a:t>
                </a:r>
                <a:r>
                  <a:rPr lang="en-US" sz="2000" dirty="0" smtClean="0"/>
                  <a:t> </a:t>
                </a:r>
                <a:r>
                  <a:rPr lang="en-US" sz="2000" dirty="0" err="1" smtClean="0"/>
                  <a:t>aplikasi</a:t>
                </a:r>
                <a:r>
                  <a:rPr lang="en-US" sz="2000" dirty="0" smtClean="0"/>
                  <a:t>)</a:t>
                </a:r>
              </a:p>
              <a:p>
                <a:pPr marL="342900" indent="-342900">
                  <a:lnSpc>
                    <a:spcPct val="150000"/>
                  </a:lnSpc>
                  <a:buAutoNum type="alphaLcPeriod"/>
                </a:pPr>
                <a:r>
                  <a:rPr lang="en-US" sz="2000" noProof="1" smtClean="0"/>
                  <a:t>Luas daerah yang dibatasi oleh fungsi </a:t>
                </a:r>
                <a14:m>
                  <m:oMath xmlns:m="http://schemas.openxmlformats.org/officeDocument/2006/math">
                    <m:r>
                      <a:rPr lang="en-US" sz="2000" b="0" i="1" noProof="1" smtClean="0">
                        <a:latin typeface="Cambria Math" panose="02040503050406030204" pitchFamily="18" charset="0"/>
                      </a:rPr>
                      <m:t>𝑦</m:t>
                    </m:r>
                    <m:r>
                      <a:rPr lang="en-US" sz="2000" b="0" i="1" noProof="1" smtClean="0">
                        <a:latin typeface="Cambria Math" panose="02040503050406030204" pitchFamily="18" charset="0"/>
                      </a:rPr>
                      <m:t>=</m:t>
                    </m:r>
                    <m:rad>
                      <m:radPr>
                        <m:degHide m:val="on"/>
                        <m:ctrlPr>
                          <a:rPr lang="en-US" sz="2000" b="0" i="1" noProof="1" smtClean="0">
                            <a:latin typeface="Cambria Math" panose="02040503050406030204" pitchFamily="18" charset="0"/>
                          </a:rPr>
                        </m:ctrlPr>
                      </m:radPr>
                      <m:deg/>
                      <m:e>
                        <m:r>
                          <a:rPr lang="en-US" sz="2000" b="0" i="1" noProof="1" smtClean="0">
                            <a:latin typeface="Cambria Math" panose="02040503050406030204" pitchFamily="18" charset="0"/>
                          </a:rPr>
                          <m:t>𝑡</m:t>
                        </m:r>
                      </m:e>
                    </m:rad>
                    <m:r>
                      <a:rPr lang="en-US" sz="2000" b="0" i="1" noProof="1" smtClean="0">
                        <a:latin typeface="Cambria Math" panose="02040503050406030204" pitchFamily="18" charset="0"/>
                      </a:rPr>
                      <m:t>+</m:t>
                    </m:r>
                    <m:r>
                      <a:rPr lang="en-US" sz="2000" b="0" i="1" noProof="1" smtClean="0">
                        <a:latin typeface="Cambria Math" panose="02040503050406030204" pitchFamily="18" charset="0"/>
                      </a:rPr>
                      <m:t>𝑡</m:t>
                    </m:r>
                  </m:oMath>
                </a14:m>
                <a:r>
                  <a:rPr lang="en-US" sz="2000" noProof="1" smtClean="0"/>
                  <a:t>, ketika </a:t>
                </a:r>
                <a14:m>
                  <m:oMath xmlns:m="http://schemas.openxmlformats.org/officeDocument/2006/math">
                    <m:r>
                      <a:rPr lang="en-US" sz="2000" b="0" i="1" noProof="1" smtClean="0">
                        <a:latin typeface="Cambria Math" panose="02040503050406030204" pitchFamily="18" charset="0"/>
                      </a:rPr>
                      <m:t>𝑡</m:t>
                    </m:r>
                    <m:r>
                      <a:rPr lang="en-US" sz="2000" b="0" i="1" noProof="1" smtClean="0">
                        <a:latin typeface="Cambria Math" panose="02040503050406030204" pitchFamily="18" charset="0"/>
                      </a:rPr>
                      <m:t>=1</m:t>
                    </m:r>
                  </m:oMath>
                </a14:m>
                <a:r>
                  <a:rPr lang="en-US" sz="2000" noProof="1" smtClean="0"/>
                  <a:t> hingga </a:t>
                </a:r>
                <a14:m>
                  <m:oMath xmlns:m="http://schemas.openxmlformats.org/officeDocument/2006/math">
                    <m:r>
                      <a:rPr lang="en-US" sz="2000" b="0" i="1" noProof="1" smtClean="0">
                        <a:latin typeface="Cambria Math" panose="02040503050406030204" pitchFamily="18" charset="0"/>
                      </a:rPr>
                      <m:t>𝑡</m:t>
                    </m:r>
                    <m:r>
                      <a:rPr lang="en-US" sz="2000" b="0" i="1" noProof="1" smtClean="0">
                        <a:latin typeface="Cambria Math" panose="02040503050406030204" pitchFamily="18" charset="0"/>
                      </a:rPr>
                      <m:t>=4</m:t>
                    </m:r>
                  </m:oMath>
                </a14:m>
                <a:r>
                  <a:rPr lang="en-US" sz="2000" noProof="1"/>
                  <a:t>. </a:t>
                </a:r>
                <a:endParaRPr lang="en-US" sz="2000" noProof="1" smtClean="0"/>
              </a:p>
              <a:p>
                <a:pPr marL="342900" indent="-342900">
                  <a:lnSpc>
                    <a:spcPct val="150000"/>
                  </a:lnSpc>
                  <a:buAutoNum type="alphaLcPeriod"/>
                </a:pPr>
                <a:r>
                  <a:rPr lang="en-US" sz="2000" noProof="1" smtClean="0"/>
                  <a:t>Daerah </a:t>
                </a:r>
                <a:r>
                  <a:rPr lang="en-US" sz="2000" noProof="1" smtClean="0"/>
                  <a:t>yang dibatasi oleh fungsi </a:t>
                </a:r>
                <a14:m>
                  <m:oMath xmlns:m="http://schemas.openxmlformats.org/officeDocument/2006/math">
                    <m:r>
                      <a:rPr lang="en-US" sz="2000" b="0" i="1" noProof="1" smtClean="0">
                        <a:latin typeface="Cambria Math" panose="02040503050406030204" pitchFamily="18" charset="0"/>
                      </a:rPr>
                      <m:t>𝑦</m:t>
                    </m:r>
                    <m:r>
                      <a:rPr lang="en-US" sz="2000" b="0" i="1" noProof="1" smtClean="0">
                        <a:latin typeface="Cambria Math" panose="02040503050406030204" pitchFamily="18" charset="0"/>
                      </a:rPr>
                      <m:t>=</m:t>
                    </m:r>
                    <m:sSup>
                      <m:sSupPr>
                        <m:ctrlPr>
                          <a:rPr lang="en-US" sz="2000" b="0" i="1" noProof="1" smtClean="0">
                            <a:latin typeface="Cambria Math" panose="02040503050406030204" pitchFamily="18" charset="0"/>
                          </a:rPr>
                        </m:ctrlPr>
                      </m:sSupPr>
                      <m:e>
                        <m:r>
                          <a:rPr lang="en-US" sz="2000" b="0" i="1" noProof="1" smtClean="0">
                            <a:latin typeface="Cambria Math" panose="02040503050406030204" pitchFamily="18" charset="0"/>
                          </a:rPr>
                          <m:t>𝑥</m:t>
                        </m:r>
                      </m:e>
                      <m:sup>
                        <m:r>
                          <a:rPr lang="en-US" sz="2000" b="0" i="1" noProof="1" smtClean="0">
                            <a:latin typeface="Cambria Math" panose="02040503050406030204" pitchFamily="18" charset="0"/>
                          </a:rPr>
                          <m:t>2</m:t>
                        </m:r>
                      </m:sup>
                    </m:sSup>
                    <m:r>
                      <a:rPr lang="en-US" sz="2000" b="0" i="1" noProof="1" smtClean="0">
                        <a:latin typeface="Cambria Math" panose="02040503050406030204" pitchFamily="18" charset="0"/>
                      </a:rPr>
                      <m:t>−4</m:t>
                    </m:r>
                    <m:r>
                      <a:rPr lang="en-US" sz="2000" b="0" i="1" noProof="1" smtClean="0">
                        <a:latin typeface="Cambria Math" panose="02040503050406030204" pitchFamily="18" charset="0"/>
                      </a:rPr>
                      <m:t>𝑥</m:t>
                    </m:r>
                  </m:oMath>
                </a14:m>
                <a:r>
                  <a:rPr lang="en-US" sz="2000" noProof="1" smtClean="0"/>
                  <a:t> pada interval </a:t>
                </a:r>
                <a14:m>
                  <m:oMath xmlns:m="http://schemas.openxmlformats.org/officeDocument/2006/math">
                    <m:r>
                      <a:rPr lang="en-US" sz="2000" b="0" i="1" noProof="1" smtClean="0">
                        <a:latin typeface="Cambria Math" panose="02040503050406030204" pitchFamily="18" charset="0"/>
                      </a:rPr>
                      <m:t>[−4,−2]</m:t>
                    </m:r>
                  </m:oMath>
                </a14:m>
                <a:endParaRPr lang="en-US" sz="2000" b="0" noProof="1" smtClean="0"/>
              </a:p>
              <a:p>
                <a:pPr marL="342900" indent="-342900">
                  <a:lnSpc>
                    <a:spcPct val="150000"/>
                  </a:lnSpc>
                  <a:buAutoNum type="alphaLcPeriod"/>
                </a:pPr>
                <a:r>
                  <a:rPr lang="en-US" sz="2000" noProof="1" smtClean="0"/>
                  <a:t>Daerah yang dibatasi oleh </a:t>
                </a:r>
                <a14:m>
                  <m:oMath xmlns:m="http://schemas.openxmlformats.org/officeDocument/2006/math">
                    <m:r>
                      <a:rPr lang="en-US" sz="2000" b="0" i="1" noProof="1" smtClean="0">
                        <a:latin typeface="Cambria Math" panose="02040503050406030204" pitchFamily="18" charset="0"/>
                      </a:rPr>
                      <m:t>𝑦</m:t>
                    </m:r>
                    <m:r>
                      <a:rPr lang="en-US" sz="2000" b="0" i="1" noProof="1" smtClean="0">
                        <a:latin typeface="Cambria Math" panose="02040503050406030204" pitchFamily="18" charset="0"/>
                      </a:rPr>
                      <m:t>=</m:t>
                    </m:r>
                    <m:sSup>
                      <m:sSupPr>
                        <m:ctrlPr>
                          <a:rPr lang="en-US" sz="2000" b="0" i="1" noProof="1" smtClean="0">
                            <a:latin typeface="Cambria Math" panose="02040503050406030204" pitchFamily="18" charset="0"/>
                          </a:rPr>
                        </m:ctrlPr>
                      </m:sSupPr>
                      <m:e>
                        <m:r>
                          <a:rPr lang="en-US" sz="2000" b="0" i="1" noProof="1" smtClean="0">
                            <a:latin typeface="Cambria Math" panose="02040503050406030204" pitchFamily="18" charset="0"/>
                          </a:rPr>
                          <m:t>𝑥</m:t>
                        </m:r>
                      </m:e>
                      <m:sup>
                        <m:r>
                          <a:rPr lang="en-US" sz="2000" b="0" i="1" noProof="1" smtClean="0">
                            <a:latin typeface="Cambria Math" panose="02040503050406030204" pitchFamily="18" charset="0"/>
                          </a:rPr>
                          <m:t>3</m:t>
                        </m:r>
                      </m:sup>
                    </m:sSup>
                    <m:r>
                      <a:rPr lang="en-US" sz="2000" b="0" i="1" noProof="1" smtClean="0">
                        <a:latin typeface="Cambria Math" panose="02040503050406030204" pitchFamily="18" charset="0"/>
                      </a:rPr>
                      <m:t>−3</m:t>
                    </m:r>
                    <m:r>
                      <a:rPr lang="en-US" sz="2000" b="0" i="1" noProof="1" smtClean="0">
                        <a:latin typeface="Cambria Math" panose="02040503050406030204" pitchFamily="18" charset="0"/>
                      </a:rPr>
                      <m:t>𝑥</m:t>
                    </m:r>
                  </m:oMath>
                </a14:m>
                <a:r>
                  <a:rPr lang="en-US" sz="2000" b="0" noProof="1" smtClean="0"/>
                  <a:t> pada interval </a:t>
                </a:r>
                <a14:m>
                  <m:oMath xmlns:m="http://schemas.openxmlformats.org/officeDocument/2006/math">
                    <m:r>
                      <a:rPr lang="en-US" sz="2000" b="0" i="1" noProof="1" smtClean="0">
                        <a:latin typeface="Cambria Math" panose="02040503050406030204" pitchFamily="18" charset="0"/>
                      </a:rPr>
                      <m:t>[0,1]</m:t>
                    </m:r>
                  </m:oMath>
                </a14:m>
                <a:endParaRPr lang="en-US" sz="2000" b="0" noProof="1" smtClean="0"/>
              </a:p>
              <a:p>
                <a:pPr marL="342900" indent="-342900">
                  <a:lnSpc>
                    <a:spcPct val="150000"/>
                  </a:lnSpc>
                  <a:buAutoNum type="alphaLcPeriod"/>
                </a:pPr>
                <a:r>
                  <a:rPr lang="en-US" sz="2000" noProof="1" smtClean="0"/>
                  <a:t>Luas daerah pada gambar di samping kiri.</a:t>
                </a:r>
              </a:p>
              <a:p>
                <a:pPr marL="342900" indent="-342900">
                  <a:lnSpc>
                    <a:spcPct val="150000"/>
                  </a:lnSpc>
                  <a:buAutoNum type="alphaLcPeriod"/>
                </a:pPr>
                <a:r>
                  <a:rPr lang="en-US" sz="2000" noProof="1" smtClean="0"/>
                  <a:t>Hitunglah hasil dari </a:t>
                </a:r>
                <a14:m>
                  <m:oMath xmlns:m="http://schemas.openxmlformats.org/officeDocument/2006/math">
                    <m:nary>
                      <m:naryPr>
                        <m:ctrlPr>
                          <a:rPr lang="en-US" sz="2000" i="1" noProof="1" smtClean="0">
                            <a:latin typeface="Cambria Math" panose="02040503050406030204" pitchFamily="18" charset="0"/>
                          </a:rPr>
                        </m:ctrlPr>
                      </m:naryPr>
                      <m:sub>
                        <m:r>
                          <m:rPr>
                            <m:brk m:alnAt="23"/>
                          </m:rPr>
                          <a:rPr lang="en-US" sz="2000" b="0" i="1" noProof="1" smtClean="0">
                            <a:latin typeface="Cambria Math" panose="02040503050406030204" pitchFamily="18" charset="0"/>
                          </a:rPr>
                          <m:t>0</m:t>
                        </m:r>
                      </m:sub>
                      <m:sup>
                        <m:r>
                          <a:rPr lang="en-US" sz="2000" b="0" i="1" noProof="1" smtClean="0">
                            <a:latin typeface="Cambria Math" panose="02040503050406030204" pitchFamily="18" charset="0"/>
                          </a:rPr>
                          <m:t>1,5</m:t>
                        </m:r>
                      </m:sup>
                      <m:e>
                        <m:d>
                          <m:dPr>
                            <m:ctrlPr>
                              <a:rPr lang="en-US" sz="2000" b="0" i="1" noProof="1" smtClean="0">
                                <a:latin typeface="Cambria Math" panose="02040503050406030204" pitchFamily="18" charset="0"/>
                              </a:rPr>
                            </m:ctrlPr>
                          </m:dPr>
                          <m:e>
                            <m:r>
                              <a:rPr lang="en-US" sz="2000" b="0" i="1" noProof="1" smtClean="0">
                                <a:latin typeface="Cambria Math" panose="02040503050406030204" pitchFamily="18" charset="0"/>
                              </a:rPr>
                              <m:t>𝑥</m:t>
                            </m:r>
                            <m:r>
                              <a:rPr lang="en-US" sz="2000" b="0" i="1" noProof="1" smtClean="0">
                                <a:latin typeface="Cambria Math" panose="02040503050406030204" pitchFamily="18" charset="0"/>
                              </a:rPr>
                              <m:t>−</m:t>
                            </m:r>
                            <m:sSup>
                              <m:sSupPr>
                                <m:ctrlPr>
                                  <a:rPr lang="en-US" sz="2000" b="0" i="1" noProof="1" smtClean="0">
                                    <a:latin typeface="Cambria Math" panose="02040503050406030204" pitchFamily="18" charset="0"/>
                                  </a:rPr>
                                </m:ctrlPr>
                              </m:sSupPr>
                              <m:e>
                                <m:r>
                                  <a:rPr lang="en-US" sz="2000" b="0" i="1" noProof="1" smtClean="0">
                                    <a:latin typeface="Cambria Math" panose="02040503050406030204" pitchFamily="18" charset="0"/>
                                  </a:rPr>
                                  <m:t>𝑥</m:t>
                                </m:r>
                              </m:e>
                              <m:sup>
                                <m:r>
                                  <a:rPr lang="en-US" sz="2000" b="0" i="1" noProof="1" smtClean="0">
                                    <a:latin typeface="Cambria Math" panose="02040503050406030204" pitchFamily="18" charset="0"/>
                                  </a:rPr>
                                  <m:t>2</m:t>
                                </m:r>
                              </m:sup>
                            </m:sSup>
                          </m:e>
                        </m:d>
                        <m:r>
                          <a:rPr lang="en-US" sz="2000" b="0" i="1" noProof="1" smtClean="0">
                            <a:latin typeface="Cambria Math" panose="02040503050406030204" pitchFamily="18" charset="0"/>
                          </a:rPr>
                          <m:t> </m:t>
                        </m:r>
                        <m:r>
                          <a:rPr lang="en-US" sz="2000" b="0" i="1" noProof="1" smtClean="0">
                            <a:latin typeface="Cambria Math" panose="02040503050406030204" pitchFamily="18" charset="0"/>
                          </a:rPr>
                          <m:t>𝑑𝑥</m:t>
                        </m:r>
                      </m:e>
                    </m:nary>
                  </m:oMath>
                </a14:m>
                <a:endParaRPr lang="en-US" sz="2000" noProof="1" smtClean="0"/>
              </a:p>
              <a:p>
                <a:pPr marL="342900" indent="-342900">
                  <a:lnSpc>
                    <a:spcPct val="150000"/>
                  </a:lnSpc>
                  <a:buAutoNum type="alphaLcPeriod"/>
                </a:pPr>
                <a:endParaRPr lang="en-US" sz="2000" noProof="1"/>
              </a:p>
            </p:txBody>
          </p:sp>
        </mc:Choice>
        <mc:Fallback>
          <p:sp>
            <p:nvSpPr>
              <p:cNvPr id="12" name="Text Placeholder 11">
                <a:extLst>
                  <a:ext uri="{FF2B5EF4-FFF2-40B4-BE49-F238E27FC236}">
                    <a16:creationId xmlns="" xmlns:a16="http://schemas.microsoft.com/office/drawing/2014/main" xmlns:a14="http://schemas.microsoft.com/office/drawing/2010/main" id="{A067C501-D3C5-44F0-981A-33DA8BDEE478}"/>
                  </a:ext>
                </a:extLst>
              </p:cNvPr>
              <p:cNvSpPr>
                <a:spLocks noGrp="1" noRot="1" noChangeAspect="1" noMove="1" noResize="1" noEditPoints="1" noAdjustHandles="1" noChangeArrowheads="1" noChangeShapeType="1" noTextEdit="1"/>
              </p:cNvSpPr>
              <p:nvPr>
                <p:ph type="body" sz="quarter" idx="32"/>
              </p:nvPr>
            </p:nvSpPr>
            <p:spPr>
              <a:xfrm>
                <a:off x="5111499" y="1008000"/>
                <a:ext cx="6659814" cy="4821300"/>
              </a:xfrm>
              <a:blipFill rotWithShape="0">
                <a:blip r:embed="rId3"/>
                <a:stretch>
                  <a:fillRect l="-2381" r="-549" b="-13401"/>
                </a:stretch>
              </a:blipFill>
            </p:spPr>
            <p:txBody>
              <a:bodyPr/>
              <a:lstStyle/>
              <a:p>
                <a:r>
                  <a:rPr lang="en-US">
                    <a:noFill/>
                  </a:rPr>
                  <a:t> </a:t>
                </a:r>
              </a:p>
            </p:txBody>
          </p:sp>
        </mc:Fallback>
      </mc:AlternateContent>
      <p:sp>
        <p:nvSpPr>
          <p:cNvPr id="5" name="Slide Number Placeholder 4">
            <a:extLst>
              <a:ext uri="{FF2B5EF4-FFF2-40B4-BE49-F238E27FC236}">
                <a16:creationId xmlns="" xmlns:a16="http://schemas.microsoft.com/office/drawing/2014/main" id="{12CB0BC8-0F62-4186-A6C6-0B88B01D736F}"/>
              </a:ext>
            </a:extLst>
          </p:cNvPr>
          <p:cNvSpPr>
            <a:spLocks noGrp="1"/>
          </p:cNvSpPr>
          <p:nvPr>
            <p:ph type="sldNum" sz="quarter" idx="11"/>
          </p:nvPr>
        </p:nvSpPr>
        <p:spPr/>
        <p:txBody>
          <a:bodyPr/>
          <a:lstStyle/>
          <a:p>
            <a:fld id="{19B51A1E-902D-48AF-9020-955120F399B6}" type="slidenum">
              <a:rPr lang="en-US" smtClean="0"/>
              <a:pPr/>
              <a:t>14</a:t>
            </a:fld>
            <a:endParaRPr lang="en-US" dirty="0"/>
          </a:p>
        </p:txBody>
      </p:sp>
      <p:pic>
        <p:nvPicPr>
          <p:cNvPr id="26" name="Picture 25"/>
          <p:cNvPicPr>
            <a:picLocks noChangeAspect="1"/>
          </p:cNvPicPr>
          <p:nvPr/>
        </p:nvPicPr>
        <p:blipFill>
          <a:blip r:embed="rId4"/>
          <a:stretch>
            <a:fillRect/>
          </a:stretch>
        </p:blipFill>
        <p:spPr>
          <a:xfrm>
            <a:off x="323999" y="1008000"/>
            <a:ext cx="4304229" cy="4304229"/>
          </a:xfrm>
          <a:prstGeom prst="rect">
            <a:avLst/>
          </a:prstGeom>
        </p:spPr>
      </p:pic>
    </p:spTree>
    <p:extLst>
      <p:ext uri="{BB962C8B-B14F-4D97-AF65-F5344CB8AC3E}">
        <p14:creationId xmlns:p14="http://schemas.microsoft.com/office/powerpoint/2010/main" val="170475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animEffect transition="in" filter="wipe(down)">
                                      <p:cBhvr>
                                        <p:cTn id="7" dur="500"/>
                                        <p:tgtEl>
                                          <p:spTgt spid="1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down)">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wipe(down)">
                                      <p:cBhvr>
                                        <p:cTn id="17" dur="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wipe(down)">
                                      <p:cBhvr>
                                        <p:cTn id="22" dur="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wipe(down)">
                                      <p:cBhvr>
                                        <p:cTn id="27" dur="500"/>
                                        <p:tgtEl>
                                          <p:spTgt spid="1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
                                            <p:txEl>
                                              <p:pRg st="4" end="4"/>
                                            </p:txEl>
                                          </p:spTgt>
                                        </p:tgtEl>
                                        <p:attrNameLst>
                                          <p:attrName>style.visibility</p:attrName>
                                        </p:attrNameLst>
                                      </p:cBhvr>
                                      <p:to>
                                        <p:strVal val="visible"/>
                                      </p:to>
                                    </p:set>
                                    <p:animEffect transition="in" filter="wipe(down)">
                                      <p:cBhvr>
                                        <p:cTn id="32" dur="500"/>
                                        <p:tgtEl>
                                          <p:spTgt spid="1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Effect transition="in" filter="wipe(down)">
                                      <p:cBhvr>
                                        <p:cTn id="37" dur="500"/>
                                        <p:tgtEl>
                                          <p:spTgt spid="12">
                                            <p:txEl>
                                              <p:pRg st="5" end="5"/>
                                            </p:txEl>
                                          </p:spTgt>
                                        </p:tgtEl>
                                      </p:cBhvr>
                                    </p:animEffect>
                                  </p:childTnLst>
                                </p:cTn>
                              </p:par>
                            </p:childTnLst>
                          </p:cTn>
                        </p:par>
                        <p:par>
                          <p:cTn id="38" fill="hold">
                            <p:stCondLst>
                              <p:cond delay="500"/>
                            </p:stCondLst>
                            <p:childTnLst>
                              <p:par>
                                <p:cTn id="39" presetID="22" presetClass="entr" presetSubtype="4" fill="hold"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down)">
                                      <p:cBhvr>
                                        <p:cTn id="4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Content Placeholder 19"/>
              <p:cNvSpPr>
                <a:spLocks noGrp="1"/>
              </p:cNvSpPr>
              <p:nvPr>
                <p:ph idx="1"/>
              </p:nvPr>
            </p:nvSpPr>
            <p:spPr>
              <a:xfrm>
                <a:off x="424369" y="855921"/>
                <a:ext cx="11204038" cy="1194947"/>
              </a:xfrm>
              <a:solidFill>
                <a:schemeClr val="bg1">
                  <a:lumMod val="85000"/>
                </a:schemeClr>
              </a:solidFill>
            </p:spPr>
            <p:txBody>
              <a:bodyPr/>
              <a:lstStyle/>
              <a:p>
                <a:pPr marL="0" indent="0">
                  <a:lnSpc>
                    <a:spcPct val="100000"/>
                  </a:lnSpc>
                  <a:buNone/>
                </a:pPr>
                <a:r>
                  <a:rPr lang="en-US" sz="2000" dirty="0" err="1" smtClean="0"/>
                  <a:t>Misalkan</a:t>
                </a:r>
                <a:r>
                  <a:rPr lang="en-US" sz="2000" dirty="0" smtClean="0"/>
                  <a:t> </a:t>
                </a:r>
                <a:r>
                  <a:rPr lang="en-US" sz="2000" dirty="0" err="1" smtClean="0"/>
                  <a:t>Untuk</a:t>
                </a:r>
                <a:r>
                  <a:rPr lang="en-US" sz="2000" dirty="0" smtClean="0"/>
                  <a:t> </a:t>
                </a:r>
                <a:r>
                  <a:rPr lang="en-US" sz="2000" dirty="0" err="1" smtClean="0"/>
                  <a:t>setiap</a:t>
                </a:r>
                <a:r>
                  <a:rPr lang="en-US" sz="2000" dirty="0" smtClean="0"/>
                  <a:t> </a:t>
                </a:r>
                <a:r>
                  <a:rPr lang="en-US" sz="2000" dirty="0" err="1" smtClean="0"/>
                  <a:t>nilai</a:t>
                </a:r>
                <a:r>
                  <a:rPr lang="en-US" sz="2000" dirty="0" smtClean="0"/>
                  <a:t> </a:t>
                </a:r>
                <a14:m>
                  <m:oMath xmlns:m="http://schemas.openxmlformats.org/officeDocument/2006/math">
                    <m:r>
                      <a:rPr lang="en-US" sz="2000" b="0" i="1" smtClean="0">
                        <a:latin typeface="Cambria Math" panose="02040503050406030204" pitchFamily="18" charset="0"/>
                      </a:rPr>
                      <m:t>𝑏</m:t>
                    </m:r>
                  </m:oMath>
                </a14:m>
                <a:r>
                  <a:rPr lang="en-US" sz="2000" dirty="0" smtClean="0"/>
                  <a:t> yang </a:t>
                </a:r>
                <a:r>
                  <a:rPr lang="en-US" sz="2000" dirty="0" err="1" smtClean="0"/>
                  <a:t>berada</a:t>
                </a:r>
                <a:r>
                  <a:rPr lang="en-US" sz="2000" dirty="0" smtClean="0"/>
                  <a:t> </a:t>
                </a:r>
                <a:r>
                  <a:rPr lang="en-US" sz="2000" dirty="0" err="1" smtClean="0"/>
                  <a:t>antara</a:t>
                </a:r>
                <a:r>
                  <a:rPr lang="en-US" sz="2000" dirty="0" smtClean="0"/>
                  <a:t> </a:t>
                </a:r>
                <a14:m>
                  <m:oMath xmlns:m="http://schemas.openxmlformats.org/officeDocument/2006/math">
                    <m:r>
                      <a:rPr lang="en-US" sz="2000" b="0" i="1" smtClean="0">
                        <a:latin typeface="Cambria Math" panose="02040503050406030204" pitchFamily="18" charset="0"/>
                      </a:rPr>
                      <m:t>𝑎</m:t>
                    </m:r>
                  </m:oMath>
                </a14:m>
                <a:r>
                  <a:rPr lang="en-US" sz="2000" dirty="0" smtClean="0"/>
                  <a:t> </a:t>
                </a:r>
                <a:r>
                  <a:rPr lang="en-US" sz="2000" dirty="0" err="1" smtClean="0"/>
                  <a:t>hingga</a:t>
                </a:r>
                <a:r>
                  <a:rPr lang="en-US" sz="2000" dirty="0" smtClean="0"/>
                  <a:t> </a:t>
                </a:r>
                <a14:m>
                  <m:oMath xmlns:m="http://schemas.openxmlformats.org/officeDocument/2006/math">
                    <m:r>
                      <a:rPr lang="en-US" sz="2000" b="0" i="1" smtClean="0">
                        <a:latin typeface="Cambria Math" panose="02040503050406030204" pitchFamily="18" charset="0"/>
                      </a:rPr>
                      <m:t>𝑏</m:t>
                    </m:r>
                  </m:oMath>
                </a14:m>
                <a:r>
                  <a:rPr lang="en-US" sz="2000" dirty="0" smtClean="0"/>
                  <a:t>,  </a:t>
                </a:r>
                <a14:m>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&lt;</m:t>
                    </m:r>
                    <m:r>
                      <a:rPr lang="en-US" sz="2000" b="0" i="1" smtClean="0">
                        <a:latin typeface="Cambria Math" panose="02040503050406030204" pitchFamily="18" charset="0"/>
                      </a:rPr>
                      <m:t>𝑏</m:t>
                    </m:r>
                    <m:r>
                      <a:rPr lang="en-US" sz="2000" b="0" i="1" smtClean="0">
                        <a:latin typeface="Cambria Math" panose="02040503050406030204" pitchFamily="18" charset="0"/>
                      </a:rPr>
                      <m:t>&lt;</m:t>
                    </m:r>
                    <m:r>
                      <a:rPr lang="en-US" sz="2000" b="0" i="1" smtClean="0">
                        <a:latin typeface="Cambria Math" panose="02040503050406030204" pitchFamily="18" charset="0"/>
                      </a:rPr>
                      <m:t>𝑐</m:t>
                    </m:r>
                  </m:oMath>
                </a14:m>
                <a:endParaRPr lang="en-US" sz="2000" dirty="0" smtClean="0"/>
              </a:p>
              <a:p>
                <a:pPr marL="0" indent="0">
                  <a:lnSpc>
                    <a:spcPct val="100000"/>
                  </a:lnSpc>
                  <a:buNone/>
                </a:pPr>
                <a14:m>
                  <m:oMathPara xmlns:m="http://schemas.openxmlformats.org/officeDocument/2006/math">
                    <m:oMathParaPr>
                      <m:jc m:val="centerGroup"/>
                    </m:oMathParaPr>
                    <m:oMath xmlns:m="http://schemas.openxmlformats.org/officeDocument/2006/math">
                      <m:nary>
                        <m:naryPr>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𝑎</m:t>
                          </m:r>
                        </m:sub>
                        <m:sup>
                          <m:r>
                            <a:rPr lang="en-US" sz="2000" b="0" i="1" smtClean="0">
                              <a:latin typeface="Cambria Math" panose="02040503050406030204" pitchFamily="18" charset="0"/>
                            </a:rPr>
                            <m:t>𝑐</m:t>
                          </m:r>
                        </m:sup>
                        <m:e>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e>
                      </m:nary>
                      <m:r>
                        <a:rPr lang="en-US" sz="2000" b="0" i="1" smtClean="0">
                          <a:latin typeface="Cambria Math" panose="02040503050406030204" pitchFamily="18" charset="0"/>
                        </a:rPr>
                        <m:t>𝑑𝑥</m:t>
                      </m:r>
                      <m:r>
                        <a:rPr lang="en-US" sz="2000" b="0" i="1" smtClean="0">
                          <a:latin typeface="Cambria Math" panose="02040503050406030204" pitchFamily="18" charset="0"/>
                        </a:rPr>
                        <m:t>=</m:t>
                      </m:r>
                      <m:nary>
                        <m:naryPr>
                          <m:ctrlPr>
                            <a:rPr lang="en-US" sz="2000" i="1">
                              <a:latin typeface="Cambria Math" panose="02040503050406030204" pitchFamily="18" charset="0"/>
                            </a:rPr>
                          </m:ctrlPr>
                        </m:naryPr>
                        <m:sub>
                          <m:r>
                            <m:rPr>
                              <m:brk m:alnAt="23"/>
                            </m:rPr>
                            <a:rPr lang="en-US" sz="2000" i="1">
                              <a:latin typeface="Cambria Math" panose="02040503050406030204" pitchFamily="18" charset="0"/>
                            </a:rPr>
                            <m:t>𝑎</m:t>
                          </m:r>
                        </m:sub>
                        <m:sup>
                          <m:r>
                            <a:rPr lang="en-US" sz="2000" b="0" i="1" smtClean="0">
                              <a:latin typeface="Cambria Math" panose="02040503050406030204" pitchFamily="18" charset="0"/>
                            </a:rPr>
                            <m:t>𝑏</m:t>
                          </m:r>
                        </m:sup>
                        <m:e>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e>
                      </m:nary>
                      <m:r>
                        <a:rPr lang="en-US" sz="2000" i="1">
                          <a:latin typeface="Cambria Math" panose="02040503050406030204" pitchFamily="18" charset="0"/>
                        </a:rPr>
                        <m:t>𝑑𝑥</m:t>
                      </m:r>
                      <m:r>
                        <a:rPr lang="en-US" sz="2000" b="0" i="1" smtClean="0">
                          <a:latin typeface="Cambria Math" panose="02040503050406030204" pitchFamily="18" charset="0"/>
                        </a:rPr>
                        <m:t>+</m:t>
                      </m:r>
                      <m:nary>
                        <m:naryPr>
                          <m:ctrlPr>
                            <a:rPr lang="en-US" sz="2000" i="1">
                              <a:latin typeface="Cambria Math" panose="02040503050406030204" pitchFamily="18" charset="0"/>
                            </a:rPr>
                          </m:ctrlPr>
                        </m:naryPr>
                        <m:sub>
                          <m:r>
                            <a:rPr lang="en-US" sz="2000" b="0" i="1" smtClean="0">
                              <a:latin typeface="Cambria Math" panose="02040503050406030204" pitchFamily="18" charset="0"/>
                            </a:rPr>
                            <m:t>𝑏</m:t>
                          </m:r>
                        </m:sub>
                        <m:sup>
                          <m:r>
                            <a:rPr lang="en-US" sz="2000" i="1">
                              <a:latin typeface="Cambria Math" panose="02040503050406030204" pitchFamily="18" charset="0"/>
                            </a:rPr>
                            <m:t>𝑐</m:t>
                          </m:r>
                        </m:sup>
                        <m:e>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e>
                      </m:nary>
                      <m:r>
                        <a:rPr lang="en-US" sz="2000" i="1">
                          <a:latin typeface="Cambria Math" panose="02040503050406030204" pitchFamily="18" charset="0"/>
                        </a:rPr>
                        <m:t>𝑑𝑥</m:t>
                      </m:r>
                    </m:oMath>
                  </m:oMathPara>
                </a14:m>
                <a:endParaRPr lang="en-US" sz="2000" dirty="0"/>
              </a:p>
            </p:txBody>
          </p:sp>
        </mc:Choice>
        <mc:Fallback xmlns="">
          <p:sp>
            <p:nvSpPr>
              <p:cNvPr id="20" name="Content Placeholder 19"/>
              <p:cNvSpPr>
                <a:spLocks noGrp="1" noRot="1" noChangeAspect="1" noMove="1" noResize="1" noEditPoints="1" noAdjustHandles="1" noChangeArrowheads="1" noChangeShapeType="1" noTextEdit="1"/>
              </p:cNvSpPr>
              <p:nvPr>
                <p:ph idx="1"/>
              </p:nvPr>
            </p:nvSpPr>
            <p:spPr>
              <a:xfrm>
                <a:off x="424369" y="855921"/>
                <a:ext cx="11204038" cy="1194947"/>
              </a:xfrm>
              <a:blipFill rotWithShape="0">
                <a:blip r:embed="rId2"/>
                <a:stretch>
                  <a:fillRect l="-1415" t="-6633"/>
                </a:stretch>
              </a:blipFill>
            </p:spPr>
            <p:txBody>
              <a:bodyPr/>
              <a:lstStyle/>
              <a:p>
                <a:r>
                  <a:rPr lang="en-US">
                    <a:noFill/>
                  </a:rPr>
                  <a:t> </a:t>
                </a:r>
              </a:p>
            </p:txBody>
          </p:sp>
        </mc:Fallback>
      </mc:AlternateContent>
      <p:sp>
        <p:nvSpPr>
          <p:cNvPr id="5" name="Slide Number Placeholder 4"/>
          <p:cNvSpPr>
            <a:spLocks noGrp="1"/>
          </p:cNvSpPr>
          <p:nvPr>
            <p:ph type="sldNum" sz="quarter" idx="11"/>
          </p:nvPr>
        </p:nvSpPr>
        <p:spPr/>
        <p:txBody>
          <a:bodyPr/>
          <a:lstStyle/>
          <a:p>
            <a:fld id="{19B51A1E-902D-48AF-9020-955120F399B6}" type="slidenum">
              <a:rPr lang="en-US" noProof="0" smtClean="0"/>
              <a:pPr/>
              <a:t>15</a:t>
            </a:fld>
            <a:endParaRPr lang="en-US" noProof="0" dirty="0"/>
          </a:p>
        </p:txBody>
      </p:sp>
      <p:sp>
        <p:nvSpPr>
          <p:cNvPr id="4" name="Footer Placeholder 3"/>
          <p:cNvSpPr>
            <a:spLocks noGrp="1"/>
          </p:cNvSpPr>
          <p:nvPr>
            <p:ph type="ftr" sz="quarter" idx="12"/>
          </p:nvPr>
        </p:nvSpPr>
        <p:spPr/>
        <p:txBody>
          <a:bodyPr/>
          <a:lstStyle/>
          <a:p>
            <a:r>
              <a:rPr lang="en-US" noProof="0" smtClean="0"/>
              <a:t>Add a footer</a:t>
            </a:r>
            <a:endParaRPr lang="en-US" noProof="0" dirty="0"/>
          </a:p>
        </p:txBody>
      </p:sp>
      <p:sp>
        <p:nvSpPr>
          <p:cNvPr id="19" name="Title 18"/>
          <p:cNvSpPr>
            <a:spLocks noGrp="1"/>
          </p:cNvSpPr>
          <p:nvPr>
            <p:ph type="title"/>
          </p:nvPr>
        </p:nvSpPr>
        <p:spPr>
          <a:xfrm>
            <a:off x="424369" y="262773"/>
            <a:ext cx="11340000" cy="432000"/>
          </a:xfrm>
        </p:spPr>
        <p:txBody>
          <a:bodyPr/>
          <a:lstStyle/>
          <a:p>
            <a:r>
              <a:rPr lang="en-US" dirty="0" err="1" smtClean="0"/>
              <a:t>Sifat</a:t>
            </a:r>
            <a:r>
              <a:rPr lang="en-US" dirty="0" smtClean="0"/>
              <a:t> Integral </a:t>
            </a:r>
            <a:r>
              <a:rPr lang="en-US" dirty="0" err="1" smtClean="0"/>
              <a:t>Tentu</a:t>
            </a:r>
            <a:r>
              <a:rPr lang="en-US" dirty="0" smtClean="0"/>
              <a:t>: </a:t>
            </a:r>
            <a:r>
              <a:rPr lang="en-US" dirty="0" err="1" smtClean="0"/>
              <a:t>Penjumlahan</a:t>
            </a:r>
            <a:endParaRPr lang="en-US" dirty="0"/>
          </a:p>
        </p:txBody>
      </p:sp>
      <p:pic>
        <p:nvPicPr>
          <p:cNvPr id="22" name="Picture 21"/>
          <p:cNvPicPr>
            <a:picLocks noChangeAspect="1"/>
          </p:cNvPicPr>
          <p:nvPr/>
        </p:nvPicPr>
        <p:blipFill>
          <a:blip r:embed="rId3"/>
          <a:stretch>
            <a:fillRect/>
          </a:stretch>
        </p:blipFill>
        <p:spPr>
          <a:xfrm>
            <a:off x="8250043" y="2931203"/>
            <a:ext cx="3941957" cy="2676458"/>
          </a:xfrm>
          <a:prstGeom prst="rect">
            <a:avLst/>
          </a:prstGeom>
        </p:spPr>
      </p:pic>
      <mc:AlternateContent xmlns:mc="http://schemas.openxmlformats.org/markup-compatibility/2006" xmlns:a14="http://schemas.microsoft.com/office/drawing/2010/main">
        <mc:Choice Requires="a14">
          <p:sp>
            <p:nvSpPr>
              <p:cNvPr id="23" name="Content Placeholder 19"/>
              <p:cNvSpPr txBox="1">
                <a:spLocks/>
              </p:cNvSpPr>
              <p:nvPr/>
            </p:nvSpPr>
            <p:spPr>
              <a:xfrm>
                <a:off x="424369" y="2212016"/>
                <a:ext cx="8322816" cy="3760666"/>
              </a:xfrm>
              <a:prstGeom prst="rect">
                <a:avLst/>
              </a:prstGeom>
              <a:noFill/>
            </p:spPr>
            <p:txBody>
              <a:bodyPr vert="horz" lIns="0" tIns="0" rIns="0" bIns="0" rtlCol="0">
                <a:noAutofit/>
              </a:bodyPr>
              <a:lstStyle>
                <a:lvl1pPr marL="266700" indent="-266700" algn="l" defTabSz="914400" rtl="0" eaLnBrk="1" latinLnBrk="0" hangingPunct="1">
                  <a:lnSpc>
                    <a:spcPct val="90000"/>
                  </a:lnSpc>
                  <a:spcBef>
                    <a:spcPts val="1000"/>
                  </a:spcBef>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Calibri" panose="020F0502020204030204" pitchFamily="34" charset="0"/>
                  <a:buNone/>
                </a:pPr>
                <a:r>
                  <a:rPr lang="en-US" dirty="0" smtClean="0"/>
                  <a:t>Contoh:</a:t>
                </a:r>
              </a:p>
              <a:p>
                <a:pPr marL="0" indent="0">
                  <a:lnSpc>
                    <a:spcPct val="100000"/>
                  </a:lnSpc>
                  <a:buFont typeface="Calibri" panose="020F0502020204030204" pitchFamily="34" charset="0"/>
                  <a:buNone/>
                </a:pPr>
                <a:r>
                  <a:rPr lang="en-US" dirty="0" err="1" smtClean="0"/>
                  <a:t>Temukan</a:t>
                </a:r>
                <a:r>
                  <a:rPr lang="en-US" dirty="0" smtClean="0"/>
                  <a:t> </a:t>
                </a:r>
                <a:r>
                  <a:rPr lang="en-US" dirty="0" err="1" smtClean="0"/>
                  <a:t>luas</a:t>
                </a:r>
                <a:r>
                  <a:rPr lang="en-US" dirty="0" smtClean="0"/>
                  <a:t> </a:t>
                </a:r>
                <a:r>
                  <a:rPr lang="en-US" dirty="0" err="1" smtClean="0"/>
                  <a:t>daerah</a:t>
                </a:r>
                <a:r>
                  <a:rPr lang="en-US" dirty="0" smtClean="0"/>
                  <a:t> yang </a:t>
                </a:r>
                <a:r>
                  <a:rPr lang="en-US" dirty="0" err="1" smtClean="0"/>
                  <a:t>dibatasi</a:t>
                </a:r>
                <a:r>
                  <a:rPr lang="en-US" dirty="0" smtClean="0"/>
                  <a:t> </a:t>
                </a:r>
                <a:r>
                  <a:rPr lang="en-US" dirty="0" err="1" smtClean="0"/>
                  <a:t>oleh</a:t>
                </a:r>
                <a:r>
                  <a:rPr lang="en-US" dirty="0" smtClean="0"/>
                  <a:t> </a:t>
                </a:r>
                <a:r>
                  <a:rPr lang="en-US" dirty="0" err="1" smtClean="0"/>
                  <a:t>fungsi</a:t>
                </a:r>
                <a:r>
                  <a:rPr lang="en-US" dirty="0" smtClean="0"/>
                  <a: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smtClean="0"/>
                  <a:t> </a:t>
                </a:r>
                <a:r>
                  <a:rPr lang="en-US" dirty="0" err="1" smtClean="0"/>
                  <a:t>berikut</a:t>
                </a:r>
                <a:r>
                  <a:rPr lang="en-US" dirty="0" smtClean="0"/>
                  <a:t> </a:t>
                </a:r>
                <a:r>
                  <a:rPr lang="en-US" dirty="0" err="1" smtClean="0"/>
                  <a:t>pada</a:t>
                </a:r>
                <a:r>
                  <a:rPr lang="en-US" dirty="0" smtClean="0"/>
                  <a:t> interval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−4,5</m:t>
                        </m:r>
                      </m:e>
                    </m:d>
                    <m:r>
                      <a:rPr lang="en-US" b="0" i="1" smtClean="0">
                        <a:latin typeface="Cambria Math" panose="02040503050406030204" pitchFamily="18" charset="0"/>
                      </a:rPr>
                      <m:t>.</m:t>
                    </m:r>
                  </m:oMath>
                </a14:m>
                <a:endParaRPr lang="en-US" b="0" dirty="0" smtClean="0"/>
              </a:p>
              <a:p>
                <a:pPr marL="0" indent="0">
                  <a:lnSpc>
                    <a:spcPct val="100000"/>
                  </a:lnSpc>
                  <a:buFont typeface="Calibri" panose="020F0502020204030204" pitchFamily="34" charse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9   ,      </m:t>
                              </m:r>
                              <m:r>
                                <a:rPr lang="en-US" b="0" i="1" smtClean="0">
                                  <a:latin typeface="Cambria Math" panose="02040503050406030204" pitchFamily="18" charset="0"/>
                                </a:rPr>
                                <m:t>𝑥</m:t>
                              </m:r>
                              <m:r>
                                <a:rPr lang="en-US" b="0" i="1" smtClean="0">
                                  <a:latin typeface="Cambria Math" panose="02040503050406030204" pitchFamily="18" charset="0"/>
                                </a:rPr>
                                <m:t>&lt;3</m:t>
                              </m:r>
                            </m:e>
                            <m:e>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≥3</m:t>
                              </m:r>
                            </m:e>
                          </m:eqArr>
                        </m:e>
                      </m:d>
                    </m:oMath>
                  </m:oMathPara>
                </a14:m>
                <a:endParaRPr lang="en-US" dirty="0" smtClean="0"/>
              </a:p>
              <a:p>
                <a:pPr marL="0" indent="0">
                  <a:lnSpc>
                    <a:spcPct val="100000"/>
                  </a:lnSpc>
                  <a:buFont typeface="Calibri" panose="020F0502020204030204" pitchFamily="34" charset="0"/>
                  <a:buNone/>
                </a:pPr>
                <a:r>
                  <a:rPr lang="en-US" dirty="0" err="1" smtClean="0"/>
                  <a:t>Penyelesaian</a:t>
                </a:r>
                <a:r>
                  <a:rPr lang="en-US" dirty="0" smtClean="0"/>
                  <a:t>:</a:t>
                </a:r>
              </a:p>
              <a:p>
                <a:pPr marL="0" indent="0">
                  <a:lnSpc>
                    <a:spcPct val="100000"/>
                  </a:lnSpc>
                  <a:buFont typeface="Calibri" panose="020F0502020204030204" pitchFamily="34" charset="0"/>
                  <a:buNone/>
                </a:pPr>
                <a:r>
                  <a:rPr lang="en-US" dirty="0" err="1" smtClean="0"/>
                  <a:t>Perhatikan</a:t>
                </a:r>
                <a:r>
                  <a:rPr lang="en-US" dirty="0" smtClean="0"/>
                  <a:t> </a:t>
                </a:r>
                <a:r>
                  <a:rPr lang="en-US" dirty="0" err="1" smtClean="0"/>
                  <a:t>Ilustrasi</a:t>
                </a:r>
                <a:r>
                  <a:rPr lang="en-US" dirty="0" smtClean="0"/>
                  <a:t> </a:t>
                </a:r>
                <a:r>
                  <a:rPr lang="en-US" dirty="0" err="1" smtClean="0"/>
                  <a:t>daerah</a:t>
                </a:r>
                <a:r>
                  <a:rPr lang="en-US" dirty="0" smtClean="0"/>
                  <a:t> yang </a:t>
                </a:r>
                <a:r>
                  <a:rPr lang="en-US" dirty="0" err="1" smtClean="0"/>
                  <a:t>diinginkan</a:t>
                </a:r>
                <a:r>
                  <a:rPr lang="en-US" dirty="0" smtClean="0"/>
                  <a:t> </a:t>
                </a:r>
                <a:r>
                  <a:rPr lang="en-US" dirty="0" err="1" smtClean="0"/>
                  <a:t>luasnya</a:t>
                </a:r>
                <a:r>
                  <a:rPr lang="en-US" dirty="0" smtClean="0"/>
                  <a:t> </a:t>
                </a:r>
                <a:r>
                  <a:rPr lang="en-US" dirty="0" err="1" smtClean="0"/>
                  <a:t>pada</a:t>
                </a:r>
                <a:r>
                  <a:rPr lang="en-US" dirty="0" smtClean="0"/>
                  <a:t> </a:t>
                </a:r>
                <a:r>
                  <a:rPr lang="en-US" dirty="0" err="1" smtClean="0"/>
                  <a:t>gambar</a:t>
                </a:r>
                <a:r>
                  <a:rPr lang="en-US" dirty="0" smtClean="0"/>
                  <a:t> di </a:t>
                </a:r>
                <a:r>
                  <a:rPr lang="en-US" dirty="0" err="1" smtClean="0"/>
                  <a:t>samping</a:t>
                </a:r>
                <a:r>
                  <a:rPr lang="en-US" dirty="0" smtClean="0"/>
                  <a:t>.</a:t>
                </a:r>
              </a:p>
              <a:p>
                <a:pPr marL="0" indent="0">
                  <a:lnSpc>
                    <a:spcPct val="100000"/>
                  </a:lnSpc>
                  <a:buFont typeface="Calibri" panose="020F0502020204030204" pitchFamily="34" charset="0"/>
                  <a:buNone/>
                </a:pPr>
                <a:r>
                  <a:rPr lang="en-US" dirty="0" err="1" smtClean="0"/>
                  <a:t>Sehingga</a:t>
                </a:r>
                <a:r>
                  <a:rPr lang="en-US" dirty="0" smtClean="0"/>
                  <a:t>:</a:t>
                </a:r>
              </a:p>
              <a:p>
                <a:pPr marL="0" indent="0">
                  <a:lnSpc>
                    <a:spcPct val="100000"/>
                  </a:lnSpc>
                  <a:buNone/>
                </a:pPr>
                <a14:m>
                  <m:oMathPara xmlns:m="http://schemas.openxmlformats.org/officeDocument/2006/math">
                    <m:oMathParaPr>
                      <m:jc m:val="centerGroup"/>
                    </m:oMathParaPr>
                    <m:oMath xmlns:m="http://schemas.openxmlformats.org/officeDocument/2006/math">
                      <m:nary>
                        <m:naryPr>
                          <m:ctrlPr>
                            <a:rPr lang="en-US" i="1">
                              <a:latin typeface="Cambria Math" panose="02040503050406030204" pitchFamily="18" charset="0"/>
                            </a:rPr>
                          </m:ctrlPr>
                        </m:naryPr>
                        <m:sub>
                          <m:r>
                            <a:rPr lang="en-US" b="0" i="1" smtClean="0">
                              <a:latin typeface="Cambria Math" panose="02040503050406030204" pitchFamily="18" charset="0"/>
                            </a:rPr>
                            <m:t>−4</m:t>
                          </m:r>
                        </m:sub>
                        <m:sup>
                          <m:r>
                            <a:rPr lang="en-US" b="0" i="1" smtClean="0">
                              <a:latin typeface="Cambria Math" panose="02040503050406030204" pitchFamily="18" charset="0"/>
                            </a:rPr>
                            <m:t>5</m:t>
                          </m:r>
                        </m:sup>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nary>
                      <m:r>
                        <a:rPr lang="en-US" i="1">
                          <a:latin typeface="Cambria Math" panose="02040503050406030204" pitchFamily="18" charset="0"/>
                        </a:rPr>
                        <m:t>𝑑𝑥</m:t>
                      </m:r>
                      <m:r>
                        <a:rPr lang="en-US" i="1">
                          <a:latin typeface="Cambria Math" panose="02040503050406030204" pitchFamily="18" charset="0"/>
                        </a:rPr>
                        <m:t>=</m:t>
                      </m:r>
                      <m:nary>
                        <m:naryPr>
                          <m:ctrlPr>
                            <a:rPr lang="en-US" i="1">
                              <a:latin typeface="Cambria Math" panose="02040503050406030204" pitchFamily="18" charset="0"/>
                            </a:rPr>
                          </m:ctrlPr>
                        </m:naryPr>
                        <m:sub>
                          <m:r>
                            <a:rPr lang="en-US" b="0" i="1" smtClean="0">
                              <a:latin typeface="Cambria Math" panose="02040503050406030204" pitchFamily="18" charset="0"/>
                            </a:rPr>
                            <m:t>−4</m:t>
                          </m:r>
                        </m:sub>
                        <m:sup>
                          <m:r>
                            <a:rPr lang="en-US" b="0" i="1" smtClean="0">
                              <a:latin typeface="Cambria Math" panose="02040503050406030204" pitchFamily="18" charset="0"/>
                            </a:rPr>
                            <m:t>3</m:t>
                          </m:r>
                        </m:sup>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nary>
                      <m:r>
                        <a:rPr lang="en-US" i="1">
                          <a:latin typeface="Cambria Math" panose="02040503050406030204" pitchFamily="18" charset="0"/>
                        </a:rPr>
                        <m:t>𝑑𝑥</m:t>
                      </m:r>
                      <m:r>
                        <a:rPr lang="en-US" i="1">
                          <a:latin typeface="Cambria Math" panose="02040503050406030204" pitchFamily="18" charset="0"/>
                        </a:rPr>
                        <m:t>+</m:t>
                      </m:r>
                      <m:nary>
                        <m:naryPr>
                          <m:ctrlPr>
                            <a:rPr lang="en-US" i="1">
                              <a:latin typeface="Cambria Math" panose="02040503050406030204" pitchFamily="18" charset="0"/>
                            </a:rPr>
                          </m:ctrlPr>
                        </m:naryPr>
                        <m:sub>
                          <m:r>
                            <a:rPr lang="en-US" b="0" i="1" smtClean="0">
                              <a:latin typeface="Cambria Math" panose="02040503050406030204" pitchFamily="18" charset="0"/>
                            </a:rPr>
                            <m:t>3</m:t>
                          </m:r>
                        </m:sub>
                        <m:sup>
                          <m:r>
                            <a:rPr lang="en-US" b="0" i="1" smtClean="0">
                              <a:latin typeface="Cambria Math" panose="02040503050406030204" pitchFamily="18" charset="0"/>
                            </a:rPr>
                            <m:t>5</m:t>
                          </m:r>
                        </m:sup>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nary>
                      <m:r>
                        <a:rPr lang="en-US" i="1">
                          <a:latin typeface="Cambria Math" panose="02040503050406030204" pitchFamily="18" charset="0"/>
                        </a:rPr>
                        <m:t>𝑑𝑥</m:t>
                      </m:r>
                    </m:oMath>
                  </m:oMathPara>
                </a14:m>
                <a:endParaRPr lang="en-US"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nary>
                        <m:naryPr>
                          <m:ctrlPr>
                            <a:rPr lang="en-US" i="1">
                              <a:latin typeface="Cambria Math" panose="02040503050406030204" pitchFamily="18" charset="0"/>
                            </a:rPr>
                          </m:ctrlPr>
                        </m:naryPr>
                        <m:sub>
                          <m:r>
                            <a:rPr lang="en-US" i="1">
                              <a:latin typeface="Cambria Math" panose="02040503050406030204" pitchFamily="18" charset="0"/>
                            </a:rPr>
                            <m:t>−4</m:t>
                          </m:r>
                        </m:sub>
                        <m:sup>
                          <m:r>
                            <a:rPr lang="en-US" i="1">
                              <a:latin typeface="Cambria Math" panose="02040503050406030204" pitchFamily="18" charset="0"/>
                            </a:rPr>
                            <m:t>3</m:t>
                          </m:r>
                        </m:sup>
                        <m:e>
                          <m:r>
                            <a:rPr lang="en-US" b="0" i="1" smtClean="0">
                              <a:latin typeface="Cambria Math" panose="02040503050406030204" pitchFamily="18" charset="0"/>
                            </a:rPr>
                            <m:t>(9)</m:t>
                          </m:r>
                        </m:e>
                      </m:nary>
                      <m:r>
                        <a:rPr lang="en-US" b="0" i="1" smtClean="0">
                          <a:latin typeface="Cambria Math" panose="02040503050406030204" pitchFamily="18" charset="0"/>
                        </a:rPr>
                        <m:t> </m:t>
                      </m:r>
                      <m:r>
                        <a:rPr lang="en-US" i="1">
                          <a:latin typeface="Cambria Math" panose="02040503050406030204" pitchFamily="18" charset="0"/>
                        </a:rPr>
                        <m:t>𝑑𝑥</m:t>
                      </m:r>
                      <m:r>
                        <a:rPr lang="en-US" i="1">
                          <a:latin typeface="Cambria Math" panose="02040503050406030204" pitchFamily="18" charset="0"/>
                        </a:rPr>
                        <m:t>+</m:t>
                      </m:r>
                      <m:nary>
                        <m:naryPr>
                          <m:ctrlPr>
                            <a:rPr lang="en-US" i="1">
                              <a:latin typeface="Cambria Math" panose="02040503050406030204" pitchFamily="18" charset="0"/>
                            </a:rPr>
                          </m:ctrlPr>
                        </m:naryPr>
                        <m:sub>
                          <m:r>
                            <a:rPr lang="en-US" i="1">
                              <a:latin typeface="Cambria Math" panose="02040503050406030204" pitchFamily="18" charset="0"/>
                            </a:rPr>
                            <m:t>3</m:t>
                          </m:r>
                        </m:sub>
                        <m:sup>
                          <m:r>
                            <a:rPr lang="en-US" i="1">
                              <a:latin typeface="Cambria Math" panose="02040503050406030204" pitchFamily="18" charset="0"/>
                            </a:rPr>
                            <m:t>5</m:t>
                          </m:r>
                        </m:sup>
                        <m:e>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i="1" smtClean="0">
                                  <a:latin typeface="Cambria Math" panose="02040503050406030204" pitchFamily="18" charset="0"/>
                                </a:rPr>
                                <m:t>𝑥</m:t>
                              </m:r>
                            </m:e>
                            <m:sup>
                              <m:r>
                                <a:rPr lang="en-US" i="1" smtClean="0">
                                  <a:latin typeface="Cambria Math" panose="02040503050406030204" pitchFamily="18" charset="0"/>
                                </a:rPr>
                                <m:t>2</m:t>
                              </m:r>
                            </m:sup>
                          </m:sSup>
                          <m:r>
                            <a:rPr lang="en-US" b="0" i="1" smtClean="0">
                              <a:latin typeface="Cambria Math" panose="02040503050406030204" pitchFamily="18" charset="0"/>
                            </a:rPr>
                            <m:t>)</m:t>
                          </m:r>
                        </m:e>
                      </m:nary>
                      <m:r>
                        <a:rPr lang="en-US" i="1">
                          <a:latin typeface="Cambria Math" panose="02040503050406030204" pitchFamily="18" charset="0"/>
                        </a:rPr>
                        <m:t>𝑑𝑥</m:t>
                      </m:r>
                      <m:r>
                        <a:rPr lang="en-US" b="0" i="1" smtClean="0">
                          <a:latin typeface="Cambria Math" panose="02040503050406030204" pitchFamily="18" charset="0"/>
                        </a:rPr>
                        <m:t>=95</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oMath>
                  </m:oMathPara>
                </a14:m>
                <a:endParaRPr lang="en-US" dirty="0" smtClean="0"/>
              </a:p>
              <a:p>
                <a:pPr marL="0" indent="0">
                  <a:lnSpc>
                    <a:spcPct val="100000"/>
                  </a:lnSpc>
                  <a:buNone/>
                </a:pPr>
                <a:r>
                  <a:rPr lang="en-US" dirty="0" err="1" smtClean="0"/>
                  <a:t>Luas</a:t>
                </a:r>
                <a:r>
                  <a:rPr lang="en-US" dirty="0" smtClean="0"/>
                  <a:t> </a:t>
                </a:r>
                <a:r>
                  <a:rPr lang="en-US" dirty="0" err="1" smtClean="0"/>
                  <a:t>daerah</a:t>
                </a:r>
                <a:r>
                  <a:rPr lang="en-US" dirty="0" smtClean="0"/>
                  <a:t> yang </a:t>
                </a:r>
                <a:r>
                  <a:rPr lang="en-US" dirty="0" err="1" smtClean="0"/>
                  <a:t>diinginkan</a:t>
                </a:r>
                <a:r>
                  <a:rPr lang="en-US" dirty="0" smtClean="0"/>
                  <a:t> </a:t>
                </a:r>
                <a:r>
                  <a:rPr lang="en-US" dirty="0" err="1" smtClean="0"/>
                  <a:t>adalah</a:t>
                </a:r>
                <a:r>
                  <a:rPr lang="en-US" dirty="0" smtClean="0"/>
                  <a:t> </a:t>
                </a:r>
                <a14:m>
                  <m:oMath xmlns:m="http://schemas.openxmlformats.org/officeDocument/2006/math">
                    <m:r>
                      <a:rPr lang="en-US" b="0" i="1" smtClean="0">
                        <a:latin typeface="Cambria Math" panose="02040503050406030204" pitchFamily="18" charset="0"/>
                      </a:rPr>
                      <m:t>95</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oMath>
                </a14:m>
                <a:r>
                  <a:rPr lang="en-US" dirty="0" smtClean="0"/>
                  <a:t> </a:t>
                </a:r>
                <a:r>
                  <a:rPr lang="en-US" dirty="0" err="1" smtClean="0"/>
                  <a:t>satuan</a:t>
                </a:r>
                <a:r>
                  <a:rPr lang="en-US" dirty="0" smtClean="0"/>
                  <a:t> </a:t>
                </a:r>
                <a:r>
                  <a:rPr lang="en-US" dirty="0" err="1" smtClean="0"/>
                  <a:t>luas</a:t>
                </a:r>
                <a:endParaRPr lang="en-US" dirty="0"/>
              </a:p>
              <a:p>
                <a:pPr marL="0" indent="0">
                  <a:lnSpc>
                    <a:spcPct val="100000"/>
                  </a:lnSpc>
                  <a:buNone/>
                </a:pPr>
                <a:endParaRPr lang="en-US" dirty="0"/>
              </a:p>
              <a:p>
                <a:pPr marL="0" indent="0">
                  <a:lnSpc>
                    <a:spcPct val="100000"/>
                  </a:lnSpc>
                  <a:buFont typeface="Calibri" panose="020F0502020204030204" pitchFamily="34" charset="0"/>
                  <a:buNone/>
                </a:pPr>
                <a:endParaRPr lang="en-US" dirty="0"/>
              </a:p>
            </p:txBody>
          </p:sp>
        </mc:Choice>
        <mc:Fallback xmlns="">
          <p:sp>
            <p:nvSpPr>
              <p:cNvPr id="23" name="Content Placeholder 19"/>
              <p:cNvSpPr txBox="1">
                <a:spLocks noRot="1" noChangeAspect="1" noMove="1" noResize="1" noEditPoints="1" noAdjustHandles="1" noChangeArrowheads="1" noChangeShapeType="1" noTextEdit="1"/>
              </p:cNvSpPr>
              <p:nvPr/>
            </p:nvSpPr>
            <p:spPr>
              <a:xfrm>
                <a:off x="424369" y="2212016"/>
                <a:ext cx="8322816" cy="3760666"/>
              </a:xfrm>
              <a:prstGeom prst="rect">
                <a:avLst/>
              </a:prstGeom>
              <a:blipFill rotWithShape="0">
                <a:blip r:embed="rId4"/>
                <a:stretch>
                  <a:fillRect l="-1758" t="-2107" b="-15235"/>
                </a:stretch>
              </a:blipFill>
            </p:spPr>
            <p:txBody>
              <a:bodyPr/>
              <a:lstStyle/>
              <a:p>
                <a:r>
                  <a:rPr lang="en-US">
                    <a:noFill/>
                  </a:rPr>
                  <a:t> </a:t>
                </a:r>
              </a:p>
            </p:txBody>
          </p:sp>
        </mc:Fallback>
      </mc:AlternateContent>
    </p:spTree>
    <p:extLst>
      <p:ext uri="{BB962C8B-B14F-4D97-AF65-F5344CB8AC3E}">
        <p14:creationId xmlns:p14="http://schemas.microsoft.com/office/powerpoint/2010/main" val="151477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bg/>
                                          </p:spTgt>
                                        </p:tgtEl>
                                        <p:attrNameLst>
                                          <p:attrName>style.visibility</p:attrName>
                                        </p:attrNameLst>
                                      </p:cBhvr>
                                      <p:to>
                                        <p:strVal val="visible"/>
                                      </p:to>
                                    </p:set>
                                    <p:animEffect transition="in" filter="wipe(down)">
                                      <p:cBhvr>
                                        <p:cTn id="7" dur="500"/>
                                        <p:tgtEl>
                                          <p:spTgt spid="20">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wipe(down)">
                                      <p:cBhvr>
                                        <p:cTn id="12" dur="500"/>
                                        <p:tgtEl>
                                          <p:spTgt spid="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xEl>
                                              <p:pRg st="1" end="1"/>
                                            </p:txEl>
                                          </p:spTgt>
                                        </p:tgtEl>
                                        <p:attrNameLst>
                                          <p:attrName>style.visibility</p:attrName>
                                        </p:attrNameLst>
                                      </p:cBhvr>
                                      <p:to>
                                        <p:strVal val="visible"/>
                                      </p:to>
                                    </p:set>
                                    <p:animEffect transition="in" filter="wipe(down)">
                                      <p:cBhvr>
                                        <p:cTn id="17" dur="500"/>
                                        <p:tgtEl>
                                          <p:spTgt spid="2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0" end="0"/>
                                            </p:txEl>
                                          </p:spTgt>
                                        </p:tgtEl>
                                        <p:attrNameLst>
                                          <p:attrName>style.visibility</p:attrName>
                                        </p:attrNameLst>
                                      </p:cBhvr>
                                      <p:to>
                                        <p:strVal val="visible"/>
                                      </p:to>
                                    </p:set>
                                    <p:animEffect transition="in" filter="wipe(down)">
                                      <p:cBhvr>
                                        <p:cTn id="22" dur="500"/>
                                        <p:tgtEl>
                                          <p:spTgt spid="2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1" end="1"/>
                                            </p:txEl>
                                          </p:spTgt>
                                        </p:tgtEl>
                                        <p:attrNameLst>
                                          <p:attrName>style.visibility</p:attrName>
                                        </p:attrNameLst>
                                      </p:cBhvr>
                                      <p:to>
                                        <p:strVal val="visible"/>
                                      </p:to>
                                    </p:set>
                                    <p:animEffect transition="in" filter="wipe(down)">
                                      <p:cBhvr>
                                        <p:cTn id="27" dur="500"/>
                                        <p:tgtEl>
                                          <p:spTgt spid="2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2" end="2"/>
                                            </p:txEl>
                                          </p:spTgt>
                                        </p:tgtEl>
                                        <p:attrNameLst>
                                          <p:attrName>style.visibility</p:attrName>
                                        </p:attrNameLst>
                                      </p:cBhvr>
                                      <p:to>
                                        <p:strVal val="visible"/>
                                      </p:to>
                                    </p:set>
                                    <p:animEffect transition="in" filter="wipe(down)">
                                      <p:cBhvr>
                                        <p:cTn id="32" dur="500"/>
                                        <p:tgtEl>
                                          <p:spTgt spid="2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3" end="3"/>
                                            </p:txEl>
                                          </p:spTgt>
                                        </p:tgtEl>
                                        <p:attrNameLst>
                                          <p:attrName>style.visibility</p:attrName>
                                        </p:attrNameLst>
                                      </p:cBhvr>
                                      <p:to>
                                        <p:strVal val="visible"/>
                                      </p:to>
                                    </p:set>
                                    <p:animEffect transition="in" filter="wipe(down)">
                                      <p:cBhvr>
                                        <p:cTn id="37" dur="500"/>
                                        <p:tgtEl>
                                          <p:spTgt spid="2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3">
                                            <p:txEl>
                                              <p:pRg st="4" end="4"/>
                                            </p:txEl>
                                          </p:spTgt>
                                        </p:tgtEl>
                                        <p:attrNameLst>
                                          <p:attrName>style.visibility</p:attrName>
                                        </p:attrNameLst>
                                      </p:cBhvr>
                                      <p:to>
                                        <p:strVal val="visible"/>
                                      </p:to>
                                    </p:set>
                                    <p:animEffect transition="in" filter="wipe(down)">
                                      <p:cBhvr>
                                        <p:cTn id="42" dur="500"/>
                                        <p:tgtEl>
                                          <p:spTgt spid="23">
                                            <p:txEl>
                                              <p:pRg st="4" end="4"/>
                                            </p:txEl>
                                          </p:spTgt>
                                        </p:tgtEl>
                                      </p:cBhvr>
                                    </p:animEffect>
                                  </p:childTnLst>
                                </p:cTn>
                              </p:par>
                              <p:par>
                                <p:cTn id="43" presetID="22" presetClass="entr" presetSubtype="1"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up)">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3">
                                            <p:txEl>
                                              <p:pRg st="5" end="5"/>
                                            </p:txEl>
                                          </p:spTgt>
                                        </p:tgtEl>
                                        <p:attrNameLst>
                                          <p:attrName>style.visibility</p:attrName>
                                        </p:attrNameLst>
                                      </p:cBhvr>
                                      <p:to>
                                        <p:strVal val="visible"/>
                                      </p:to>
                                    </p:set>
                                    <p:animEffect transition="in" filter="wipe(down)">
                                      <p:cBhvr>
                                        <p:cTn id="50" dur="500"/>
                                        <p:tgtEl>
                                          <p:spTgt spid="2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3">
                                            <p:txEl>
                                              <p:pRg st="6" end="6"/>
                                            </p:txEl>
                                          </p:spTgt>
                                        </p:tgtEl>
                                        <p:attrNameLst>
                                          <p:attrName>style.visibility</p:attrName>
                                        </p:attrNameLst>
                                      </p:cBhvr>
                                      <p:to>
                                        <p:strVal val="visible"/>
                                      </p:to>
                                    </p:set>
                                    <p:animEffect transition="in" filter="wipe(down)">
                                      <p:cBhvr>
                                        <p:cTn id="55" dur="500"/>
                                        <p:tgtEl>
                                          <p:spTgt spid="23">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3">
                                            <p:txEl>
                                              <p:pRg st="7" end="7"/>
                                            </p:txEl>
                                          </p:spTgt>
                                        </p:tgtEl>
                                        <p:attrNameLst>
                                          <p:attrName>style.visibility</p:attrName>
                                        </p:attrNameLst>
                                      </p:cBhvr>
                                      <p:to>
                                        <p:strVal val="visible"/>
                                      </p:to>
                                    </p:set>
                                    <p:animEffect transition="in" filter="wipe(down)">
                                      <p:cBhvr>
                                        <p:cTn id="60" dur="500"/>
                                        <p:tgtEl>
                                          <p:spTgt spid="23">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3">
                                            <p:txEl>
                                              <p:pRg st="8" end="8"/>
                                            </p:txEl>
                                          </p:spTgt>
                                        </p:tgtEl>
                                        <p:attrNameLst>
                                          <p:attrName>style.visibility</p:attrName>
                                        </p:attrNameLst>
                                      </p:cBhvr>
                                      <p:to>
                                        <p:strVal val="visible"/>
                                      </p:to>
                                    </p:set>
                                    <p:animEffect transition="in" filter="wipe(down)">
                                      <p:cBhvr>
                                        <p:cTn id="65" dur="500"/>
                                        <p:tgtEl>
                                          <p:spTgt spid="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animBg="1"/>
      <p:bldP spid="2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Content Placeholder 19"/>
              <p:cNvSpPr>
                <a:spLocks noGrp="1"/>
              </p:cNvSpPr>
              <p:nvPr>
                <p:ph idx="1"/>
              </p:nvPr>
            </p:nvSpPr>
            <p:spPr>
              <a:xfrm>
                <a:off x="424369" y="1289530"/>
                <a:ext cx="5320823" cy="5059512"/>
              </a:xfrm>
              <a:solidFill>
                <a:schemeClr val="bg1">
                  <a:lumMod val="85000"/>
                </a:schemeClr>
              </a:solidFill>
            </p:spPr>
            <p:txBody>
              <a:bodyPr anchor="ctr"/>
              <a:lstStyle/>
              <a:p>
                <a:pPr marL="293688" indent="0">
                  <a:lnSpc>
                    <a:spcPct val="150000"/>
                  </a:lnSpc>
                  <a:buNone/>
                </a:pPr>
                <a:r>
                  <a:rPr lang="en-US" sz="2000" dirty="0" smtClean="0"/>
                  <a:t>Misalkan </a:t>
                </a:r>
                <a14:m>
                  <m:oMath xmlns:m="http://schemas.openxmlformats.org/officeDocument/2006/math">
                    <m:r>
                      <a:rPr lang="en-US" sz="2000" b="0" i="1" smtClean="0">
                        <a:latin typeface="Cambria Math" panose="02040503050406030204" pitchFamily="18" charset="0"/>
                      </a:rPr>
                      <m:t>𝑓</m:t>
                    </m:r>
                  </m:oMath>
                </a14:m>
                <a:r>
                  <a:rPr lang="en-US" sz="2000" dirty="0" smtClean="0"/>
                  <a:t> </a:t>
                </a:r>
                <a:r>
                  <a:rPr lang="en-US" sz="2000" dirty="0" err="1" smtClean="0"/>
                  <a:t>dan</a:t>
                </a:r>
                <a:r>
                  <a:rPr lang="en-US" sz="2000" dirty="0" smtClean="0"/>
                  <a:t> </a:t>
                </a:r>
                <a14:m>
                  <m:oMath xmlns:m="http://schemas.openxmlformats.org/officeDocument/2006/math">
                    <m:r>
                      <a:rPr lang="en-US" sz="2000" b="0" i="1" smtClean="0">
                        <a:latin typeface="Cambria Math" panose="02040503050406030204" pitchFamily="18" charset="0"/>
                      </a:rPr>
                      <m:t>𝑔</m:t>
                    </m:r>
                  </m:oMath>
                </a14:m>
                <a:r>
                  <a:rPr lang="en-US" sz="2000" dirty="0" smtClean="0"/>
                  <a:t> </a:t>
                </a:r>
                <a:r>
                  <a:rPr lang="en-US" sz="2000" dirty="0" err="1" smtClean="0"/>
                  <a:t>adalah</a:t>
                </a:r>
                <a:r>
                  <a:rPr lang="en-US" sz="2000" dirty="0" smtClean="0"/>
                  <a:t> </a:t>
                </a:r>
                <a:r>
                  <a:rPr lang="en-US" sz="2000" dirty="0" err="1" smtClean="0"/>
                  <a:t>fungsi-fungsi</a:t>
                </a:r>
                <a:r>
                  <a:rPr lang="en-US" sz="2000" dirty="0" smtClean="0"/>
                  <a:t> </a:t>
                </a:r>
                <a:r>
                  <a:rPr lang="en-US" sz="2000" dirty="0" err="1" smtClean="0"/>
                  <a:t>kontinus</a:t>
                </a:r>
                <a:r>
                  <a:rPr lang="en-US" sz="2000" dirty="0" smtClean="0"/>
                  <a:t> </a:t>
                </a:r>
                <a:r>
                  <a:rPr lang="en-US" sz="2000" dirty="0" err="1" smtClean="0"/>
                  <a:t>dan</a:t>
                </a:r>
                <a:r>
                  <a:rPr lang="en-US" sz="2000" dirty="0" smtClean="0"/>
                  <a:t>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𝑔</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r>
                  <a:rPr lang="en-US" sz="2000" dirty="0" smtClean="0"/>
                  <a:t> </a:t>
                </a:r>
                <a:r>
                  <a:rPr lang="en-US" sz="2000" dirty="0" err="1" smtClean="0"/>
                  <a:t>pada</a:t>
                </a:r>
                <a:r>
                  <a:rPr lang="en-US" sz="2000" dirty="0" smtClean="0"/>
                  <a:t> interval </a:t>
                </a:r>
                <a14:m>
                  <m:oMath xmlns:m="http://schemas.openxmlformats.org/officeDocument/2006/math">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m:t>
                        </m:r>
                      </m:e>
                    </m:d>
                  </m:oMath>
                </a14:m>
                <a:r>
                  <a:rPr lang="en-US" sz="2000" dirty="0" smtClean="0"/>
                  <a:t> (</a:t>
                </a:r>
                <a:r>
                  <a:rPr lang="en-US" sz="2000" dirty="0" err="1" smtClean="0"/>
                  <a:t>perhatikan</a:t>
                </a:r>
                <a:r>
                  <a:rPr lang="en-US" sz="2000" dirty="0" smtClean="0"/>
                  <a:t> </a:t>
                </a:r>
                <a:r>
                  <a:rPr lang="en-US" sz="2000" dirty="0" err="1" smtClean="0"/>
                  <a:t>ilustrasi</a:t>
                </a:r>
                <a:r>
                  <a:rPr lang="en-US" sz="2000" dirty="0" smtClean="0"/>
                  <a:t>). </a:t>
                </a:r>
                <a:r>
                  <a:rPr lang="en-US" sz="2000" dirty="0" err="1" smtClean="0"/>
                  <a:t>Maka</a:t>
                </a:r>
                <a:r>
                  <a:rPr lang="en-US" sz="2000" dirty="0" smtClean="0"/>
                  <a:t> </a:t>
                </a:r>
                <a:r>
                  <a:rPr lang="en-US" sz="2000" dirty="0" err="1" smtClean="0"/>
                  <a:t>Luas</a:t>
                </a:r>
                <a:r>
                  <a:rPr lang="en-US" sz="2000" dirty="0" smtClean="0"/>
                  <a:t> </a:t>
                </a:r>
                <a:r>
                  <a:rPr lang="en-US" sz="2000" dirty="0" err="1" smtClean="0"/>
                  <a:t>daerah</a:t>
                </a:r>
                <a:r>
                  <a:rPr lang="en-US" sz="2000" dirty="0" smtClean="0"/>
                  <a:t> yang </a:t>
                </a:r>
                <a:r>
                  <a:rPr lang="en-US" sz="2000" dirty="0" err="1" smtClean="0"/>
                  <a:t>berada</a:t>
                </a:r>
                <a:r>
                  <a:rPr lang="en-US" sz="2000" dirty="0" smtClean="0"/>
                  <a:t> </a:t>
                </a:r>
                <a:r>
                  <a:rPr lang="en-US" sz="2000" dirty="0" err="1" smtClean="0"/>
                  <a:t>antara</a:t>
                </a:r>
                <a:r>
                  <a:rPr lang="en-US" sz="2000" dirty="0" smtClean="0"/>
                  <a:t> </a:t>
                </a:r>
                <a:r>
                  <a:rPr lang="en-US" sz="2000" dirty="0" err="1" smtClean="0"/>
                  <a:t>kedua</a:t>
                </a:r>
                <a:r>
                  <a:rPr lang="en-US" sz="2000" dirty="0" smtClean="0"/>
                  <a:t> </a:t>
                </a:r>
                <a:r>
                  <a:rPr lang="en-US" sz="2000" dirty="0" err="1" smtClean="0"/>
                  <a:t>kurva</a:t>
                </a:r>
                <a:r>
                  <a:rPr lang="en-US" sz="2000" dirty="0" smtClean="0"/>
                  <a:t> </a:t>
                </a:r>
                <a:r>
                  <a:rPr lang="en-US" sz="2000" dirty="0" err="1" smtClean="0"/>
                  <a:t>dari</a:t>
                </a:r>
                <a:r>
                  <a:rPr lang="en-US" sz="2000" dirty="0" smtClean="0"/>
                  <a:t>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𝑎</m:t>
                    </m:r>
                  </m:oMath>
                </a14:m>
                <a:r>
                  <a:rPr lang="en-US" sz="2000" dirty="0" smtClean="0"/>
                  <a:t> </a:t>
                </a:r>
                <a:r>
                  <a:rPr lang="en-US" sz="2000" dirty="0" err="1" smtClean="0"/>
                  <a:t>hingga</a:t>
                </a:r>
                <a:r>
                  <a:rPr lang="en-US" sz="2000" dirty="0" smtClean="0"/>
                  <a:t>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𝑏</m:t>
                    </m:r>
                  </m:oMath>
                </a14:m>
                <a:r>
                  <a:rPr lang="en-US" sz="2000" dirty="0" smtClean="0"/>
                  <a:t> adalah</a:t>
                </a:r>
              </a:p>
              <a:p>
                <a:pPr marL="0" indent="0">
                  <a:lnSpc>
                    <a:spcPct val="150000"/>
                  </a:lnSpc>
                  <a:buNone/>
                </a:pPr>
                <a14:m>
                  <m:oMathPara xmlns:m="http://schemas.openxmlformats.org/officeDocument/2006/math">
                    <m:oMathParaPr>
                      <m:jc m:val="centerGroup"/>
                    </m:oMathParaPr>
                    <m:oMath xmlns:m="http://schemas.openxmlformats.org/officeDocument/2006/math">
                      <m:nary>
                        <m:naryPr>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𝑎</m:t>
                          </m:r>
                        </m:sub>
                        <m:sup>
                          <m:r>
                            <a:rPr lang="en-US" sz="2000" b="0" i="1" smtClean="0">
                              <a:latin typeface="Cambria Math" panose="02040503050406030204" pitchFamily="18" charset="0"/>
                            </a:rPr>
                            <m:t>𝑏</m:t>
                          </m:r>
                        </m:sup>
                        <m:e>
                          <m:r>
                            <a:rPr lang="en-US" sz="2000" b="0" i="1" smtClean="0">
                              <a:latin typeface="Cambria Math" panose="02040503050406030204" pitchFamily="18" charset="0"/>
                            </a:rPr>
                            <m:t>[</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e>
                      </m:nary>
                      <m:r>
                        <a:rPr lang="en-US" sz="2000" b="0" i="1" smtClean="0">
                          <a:latin typeface="Cambria Math" panose="02040503050406030204" pitchFamily="18" charset="0"/>
                        </a:rPr>
                        <m:t>𝑑𝑥</m:t>
                      </m:r>
                      <m:r>
                        <a:rPr lang="en-US" sz="2000" b="0" i="1" smtClean="0">
                          <a:latin typeface="Cambria Math" panose="02040503050406030204" pitchFamily="18" charset="0"/>
                        </a:rPr>
                        <m:t>=</m:t>
                      </m:r>
                      <m:nary>
                        <m:naryPr>
                          <m:ctrlPr>
                            <a:rPr lang="en-US" sz="2000" i="1">
                              <a:latin typeface="Cambria Math" panose="02040503050406030204" pitchFamily="18" charset="0"/>
                            </a:rPr>
                          </m:ctrlPr>
                        </m:naryPr>
                        <m:sub>
                          <m:r>
                            <m:rPr>
                              <m:brk m:alnAt="23"/>
                            </m:rPr>
                            <a:rPr lang="en-US" sz="2000" i="1" smtClean="0">
                              <a:latin typeface="Cambria Math" panose="02040503050406030204" pitchFamily="18" charset="0"/>
                            </a:rPr>
                            <m:t>𝑎</m:t>
                          </m:r>
                        </m:sub>
                        <m:sup>
                          <m:r>
                            <a:rPr lang="en-US" sz="2000" b="0" i="1" smtClean="0">
                              <a:latin typeface="Cambria Math" panose="02040503050406030204" pitchFamily="18" charset="0"/>
                            </a:rPr>
                            <m:t>𝑏</m:t>
                          </m:r>
                        </m:sup>
                        <m:e>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e>
                      </m:nary>
                      <m:r>
                        <a:rPr lang="en-US" sz="2000" i="1">
                          <a:latin typeface="Cambria Math" panose="02040503050406030204" pitchFamily="18" charset="0"/>
                        </a:rPr>
                        <m:t>𝑑𝑥</m:t>
                      </m:r>
                      <m:r>
                        <a:rPr lang="en-US" sz="2000" b="0" i="1" smtClean="0">
                          <a:latin typeface="Cambria Math" panose="02040503050406030204" pitchFamily="18" charset="0"/>
                        </a:rPr>
                        <m:t>−</m:t>
                      </m:r>
                      <m:nary>
                        <m:naryPr>
                          <m:ctrlPr>
                            <a:rPr lang="en-US" sz="2000" i="1">
                              <a:latin typeface="Cambria Math" panose="02040503050406030204" pitchFamily="18" charset="0"/>
                            </a:rPr>
                          </m:ctrlPr>
                        </m:naryPr>
                        <m:sub>
                          <m:r>
                            <a:rPr lang="en-US" sz="2000" b="0" i="1" smtClean="0">
                              <a:latin typeface="Cambria Math" panose="02040503050406030204" pitchFamily="18" charset="0"/>
                            </a:rPr>
                            <m:t>𝑎</m:t>
                          </m:r>
                        </m:sub>
                        <m:sup>
                          <m:r>
                            <a:rPr lang="en-US" sz="2000" b="0" i="1" smtClean="0">
                              <a:latin typeface="Cambria Math" panose="02040503050406030204" pitchFamily="18" charset="0"/>
                            </a:rPr>
                            <m:t>𝑏</m:t>
                          </m:r>
                        </m:sup>
                        <m:e>
                          <m:r>
                            <a:rPr lang="en-US" sz="2000" b="0" i="1" smtClean="0">
                              <a:latin typeface="Cambria Math" panose="02040503050406030204" pitchFamily="18" charset="0"/>
                            </a:rPr>
                            <m:t>𝑔</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e>
                      </m:nary>
                      <m:r>
                        <a:rPr lang="en-US" sz="2000" i="1">
                          <a:latin typeface="Cambria Math" panose="02040503050406030204" pitchFamily="18" charset="0"/>
                        </a:rPr>
                        <m:t>𝑑𝑥</m:t>
                      </m:r>
                    </m:oMath>
                  </m:oMathPara>
                </a14:m>
                <a:endParaRPr lang="en-US" sz="2000" dirty="0"/>
              </a:p>
            </p:txBody>
          </p:sp>
        </mc:Choice>
        <mc:Fallback xmlns="">
          <p:sp>
            <p:nvSpPr>
              <p:cNvPr id="20" name="Content Placeholder 19"/>
              <p:cNvSpPr>
                <a:spLocks noGrp="1" noRot="1" noChangeAspect="1" noMove="1" noResize="1" noEditPoints="1" noAdjustHandles="1" noChangeArrowheads="1" noChangeShapeType="1" noTextEdit="1"/>
              </p:cNvSpPr>
              <p:nvPr>
                <p:ph idx="1"/>
              </p:nvPr>
            </p:nvSpPr>
            <p:spPr>
              <a:xfrm>
                <a:off x="424369" y="1289530"/>
                <a:ext cx="5320823" cy="5059512"/>
              </a:xfrm>
              <a:blipFill rotWithShape="0">
                <a:blip r:embed="rId2"/>
                <a:stretch>
                  <a:fillRect/>
                </a:stretch>
              </a:blipFill>
            </p:spPr>
            <p:txBody>
              <a:bodyPr/>
              <a:lstStyle/>
              <a:p>
                <a:r>
                  <a:rPr lang="en-US">
                    <a:noFill/>
                  </a:rPr>
                  <a:t> </a:t>
                </a:r>
              </a:p>
            </p:txBody>
          </p:sp>
        </mc:Fallback>
      </mc:AlternateContent>
      <p:sp>
        <p:nvSpPr>
          <p:cNvPr id="5" name="Slide Number Placeholder 4"/>
          <p:cNvSpPr>
            <a:spLocks noGrp="1"/>
          </p:cNvSpPr>
          <p:nvPr>
            <p:ph type="sldNum" sz="quarter" idx="11"/>
          </p:nvPr>
        </p:nvSpPr>
        <p:spPr/>
        <p:txBody>
          <a:bodyPr/>
          <a:lstStyle/>
          <a:p>
            <a:fld id="{19B51A1E-902D-48AF-9020-955120F399B6}" type="slidenum">
              <a:rPr lang="en-US" noProof="0" smtClean="0"/>
              <a:pPr/>
              <a:t>16</a:t>
            </a:fld>
            <a:endParaRPr lang="en-US" noProof="0" dirty="0"/>
          </a:p>
        </p:txBody>
      </p:sp>
      <p:sp>
        <p:nvSpPr>
          <p:cNvPr id="4" name="Footer Placeholder 3"/>
          <p:cNvSpPr>
            <a:spLocks noGrp="1"/>
          </p:cNvSpPr>
          <p:nvPr>
            <p:ph type="ftr" sz="quarter" idx="12"/>
          </p:nvPr>
        </p:nvSpPr>
        <p:spPr/>
        <p:txBody>
          <a:bodyPr/>
          <a:lstStyle/>
          <a:p>
            <a:r>
              <a:rPr lang="en-US" noProof="0" smtClean="0"/>
              <a:t>Add a footer</a:t>
            </a:r>
            <a:endParaRPr lang="en-US" noProof="0" dirty="0"/>
          </a:p>
        </p:txBody>
      </p:sp>
      <p:sp>
        <p:nvSpPr>
          <p:cNvPr id="19" name="Title 18"/>
          <p:cNvSpPr>
            <a:spLocks noGrp="1"/>
          </p:cNvSpPr>
          <p:nvPr>
            <p:ph type="title"/>
          </p:nvPr>
        </p:nvSpPr>
        <p:spPr>
          <a:xfrm>
            <a:off x="424369" y="478772"/>
            <a:ext cx="11340000" cy="432000"/>
          </a:xfrm>
        </p:spPr>
        <p:txBody>
          <a:bodyPr/>
          <a:lstStyle/>
          <a:p>
            <a:r>
              <a:rPr lang="en-US" dirty="0" err="1" smtClean="0"/>
              <a:t>Sifat</a:t>
            </a:r>
            <a:r>
              <a:rPr lang="en-US" dirty="0" smtClean="0"/>
              <a:t> Integral </a:t>
            </a:r>
            <a:r>
              <a:rPr lang="en-US" dirty="0" err="1" smtClean="0"/>
              <a:t>Tentu</a:t>
            </a:r>
            <a:r>
              <a:rPr lang="en-US" dirty="0" smtClean="0"/>
              <a:t>: </a:t>
            </a:r>
            <a:r>
              <a:rPr lang="en-US" dirty="0" err="1" smtClean="0"/>
              <a:t>Pengurangan</a:t>
            </a:r>
            <a:endParaRPr lang="en-US" dirty="0"/>
          </a:p>
        </p:txBody>
      </p:sp>
      <p:pic>
        <p:nvPicPr>
          <p:cNvPr id="24" name="Picture 23"/>
          <p:cNvPicPr>
            <a:picLocks noChangeAspect="1"/>
          </p:cNvPicPr>
          <p:nvPr/>
        </p:nvPicPr>
        <p:blipFill>
          <a:blip r:embed="rId3"/>
          <a:stretch>
            <a:fillRect/>
          </a:stretch>
        </p:blipFill>
        <p:spPr>
          <a:xfrm>
            <a:off x="6150333" y="1289530"/>
            <a:ext cx="5259098" cy="4603709"/>
          </a:xfrm>
          <a:prstGeom prst="rect">
            <a:avLst/>
          </a:prstGeom>
        </p:spPr>
      </p:pic>
    </p:spTree>
    <p:extLst>
      <p:ext uri="{BB962C8B-B14F-4D97-AF65-F5344CB8AC3E}">
        <p14:creationId xmlns:p14="http://schemas.microsoft.com/office/powerpoint/2010/main" val="158167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bg/>
                                          </p:spTgt>
                                        </p:tgtEl>
                                        <p:attrNameLst>
                                          <p:attrName>style.visibility</p:attrName>
                                        </p:attrNameLst>
                                      </p:cBhvr>
                                      <p:to>
                                        <p:strVal val="visible"/>
                                      </p:to>
                                    </p:set>
                                    <p:animEffect transition="in" filter="wipe(down)">
                                      <p:cBhvr>
                                        <p:cTn id="7" dur="500"/>
                                        <p:tgtEl>
                                          <p:spTgt spid="20">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wipe(down)">
                                      <p:cBhvr>
                                        <p:cTn id="12" dur="500"/>
                                        <p:tgtEl>
                                          <p:spTgt spid="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xEl>
                                              <p:pRg st="1" end="1"/>
                                            </p:txEl>
                                          </p:spTgt>
                                        </p:tgtEl>
                                        <p:attrNameLst>
                                          <p:attrName>style.visibility</p:attrName>
                                        </p:attrNameLst>
                                      </p:cBhvr>
                                      <p:to>
                                        <p:strVal val="visible"/>
                                      </p:to>
                                    </p:set>
                                    <p:animEffect transition="in" filter="wipe(down)">
                                      <p:cBhvr>
                                        <p:cTn id="17" dur="500"/>
                                        <p:tgtEl>
                                          <p:spTgt spid="20">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down)">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p:cNvSpPr>
            <a:spLocks noGrp="1"/>
          </p:cNvSpPr>
          <p:nvPr>
            <p:ph idx="1"/>
          </p:nvPr>
        </p:nvSpPr>
        <p:spPr>
          <a:xfrm>
            <a:off x="424369" y="1289530"/>
            <a:ext cx="5320823" cy="5059512"/>
          </a:xfrm>
          <a:solidFill>
            <a:schemeClr val="bg1">
              <a:lumMod val="85000"/>
            </a:schemeClr>
          </a:solidFill>
        </p:spPr>
        <p:txBody>
          <a:bodyPr anchor="ctr"/>
          <a:lstStyle/>
          <a:p>
            <a:pPr marL="293688" indent="0">
              <a:lnSpc>
                <a:spcPct val="150000"/>
              </a:lnSpc>
              <a:buNone/>
            </a:pPr>
            <a:r>
              <a:rPr lang="en-US" sz="2000" dirty="0" smtClean="0"/>
              <a:t>3. </a:t>
            </a:r>
            <a:r>
              <a:rPr lang="en-US" sz="2000" dirty="0" err="1" smtClean="0"/>
              <a:t>Temukan</a:t>
            </a:r>
            <a:r>
              <a:rPr lang="en-US" sz="2000" dirty="0" smtClean="0"/>
              <a:t> </a:t>
            </a:r>
            <a:r>
              <a:rPr lang="en-US" sz="2000" dirty="0" err="1" smtClean="0"/>
              <a:t>daerah</a:t>
            </a:r>
            <a:r>
              <a:rPr lang="en-US" sz="2000" dirty="0" smtClean="0"/>
              <a:t> </a:t>
            </a:r>
            <a:r>
              <a:rPr lang="en-US" sz="2000" dirty="0" err="1" smtClean="0"/>
              <a:t>berwarna</a:t>
            </a:r>
            <a:r>
              <a:rPr lang="en-US" sz="2000" dirty="0" smtClean="0"/>
              <a:t> orange </a:t>
            </a:r>
            <a:r>
              <a:rPr lang="en-US" sz="2000" dirty="0" err="1" smtClean="0"/>
              <a:t>pada</a:t>
            </a:r>
            <a:r>
              <a:rPr lang="en-US" sz="2000" dirty="0" smtClean="0"/>
              <a:t> </a:t>
            </a:r>
            <a:r>
              <a:rPr lang="en-US" sz="2000" dirty="0" err="1" smtClean="0"/>
              <a:t>gambar</a:t>
            </a:r>
            <a:r>
              <a:rPr lang="en-US" sz="2000" dirty="0" smtClean="0"/>
              <a:t> di </a:t>
            </a:r>
            <a:r>
              <a:rPr lang="en-US" sz="2000" dirty="0" err="1" smtClean="0"/>
              <a:t>samping</a:t>
            </a:r>
            <a:r>
              <a:rPr lang="en-US" sz="2000" dirty="0" smtClean="0"/>
              <a:t>.</a:t>
            </a:r>
          </a:p>
          <a:p>
            <a:pPr marL="293688" indent="0">
              <a:lnSpc>
                <a:spcPct val="150000"/>
              </a:lnSpc>
              <a:buNone/>
            </a:pPr>
            <a:r>
              <a:rPr lang="en-US" sz="2000" i="0" dirty="0" err="1" smtClean="0">
                <a:latin typeface="+mj-lt"/>
              </a:rPr>
              <a:t>C</a:t>
            </a:r>
            <a:r>
              <a:rPr lang="en-US" sz="2000" b="0" i="0" dirty="0" err="1" smtClean="0">
                <a:latin typeface="+mj-lt"/>
              </a:rPr>
              <a:t>atatan</a:t>
            </a:r>
            <a:r>
              <a:rPr lang="en-US" sz="2000" b="0" i="0" dirty="0" smtClean="0">
                <a:latin typeface="+mj-lt"/>
              </a:rPr>
              <a:t>: </a:t>
            </a:r>
            <a:r>
              <a:rPr lang="en-US" sz="2000" b="0" i="0" dirty="0" err="1" smtClean="0">
                <a:latin typeface="+mj-lt"/>
              </a:rPr>
              <a:t>Perhatikan</a:t>
            </a:r>
            <a:r>
              <a:rPr lang="en-US" sz="2000" b="0" i="0" dirty="0" smtClean="0">
                <a:latin typeface="+mj-lt"/>
              </a:rPr>
              <a:t> </a:t>
            </a:r>
            <a:r>
              <a:rPr lang="en-US" sz="2000" b="0" i="0" dirty="0" err="1" smtClean="0">
                <a:latin typeface="+mj-lt"/>
              </a:rPr>
              <a:t>letak</a:t>
            </a:r>
            <a:r>
              <a:rPr lang="en-US" sz="2000" b="0" i="0" dirty="0" smtClean="0">
                <a:latin typeface="+mj-lt"/>
              </a:rPr>
              <a:t> </a:t>
            </a:r>
            <a:r>
              <a:rPr lang="en-US" sz="2000" b="0" i="0" dirty="0" err="1" smtClean="0">
                <a:latin typeface="+mj-lt"/>
              </a:rPr>
              <a:t>daerah</a:t>
            </a:r>
            <a:r>
              <a:rPr lang="en-US" sz="2000" b="0" i="0" dirty="0" smtClean="0">
                <a:latin typeface="+mj-lt"/>
              </a:rPr>
              <a:t> yang </a:t>
            </a:r>
            <a:r>
              <a:rPr lang="en-US" sz="2000" b="0" i="0" dirty="0" err="1" smtClean="0">
                <a:latin typeface="+mj-lt"/>
              </a:rPr>
              <a:t>dicari</a:t>
            </a:r>
            <a:r>
              <a:rPr lang="en-US" sz="2000" b="0" i="0" dirty="0" smtClean="0">
                <a:latin typeface="+mj-lt"/>
              </a:rPr>
              <a:t> (</a:t>
            </a:r>
            <a:r>
              <a:rPr lang="en-US" sz="2000" b="0" i="0" dirty="0" err="1" smtClean="0">
                <a:latin typeface="+mj-lt"/>
              </a:rPr>
              <a:t>Apakah</a:t>
            </a:r>
            <a:r>
              <a:rPr lang="en-US" sz="2000" b="0" i="0" dirty="0" smtClean="0">
                <a:latin typeface="+mj-lt"/>
              </a:rPr>
              <a:t> di </a:t>
            </a:r>
            <a:r>
              <a:rPr lang="en-US" sz="2000" b="0" i="0" dirty="0" err="1" smtClean="0">
                <a:latin typeface="+mj-lt"/>
              </a:rPr>
              <a:t>atas</a:t>
            </a:r>
            <a:r>
              <a:rPr lang="en-US" sz="2000" b="0" i="0" dirty="0" smtClean="0">
                <a:latin typeface="+mj-lt"/>
              </a:rPr>
              <a:t> </a:t>
            </a:r>
            <a:r>
              <a:rPr lang="en-US" sz="2000" b="0" i="0" dirty="0" err="1" smtClean="0">
                <a:latin typeface="+mj-lt"/>
              </a:rPr>
              <a:t>sumbu</a:t>
            </a:r>
            <a:r>
              <a:rPr lang="en-US" sz="2000" b="0" i="0" dirty="0" smtClean="0">
                <a:latin typeface="+mj-lt"/>
              </a:rPr>
              <a:t> X </a:t>
            </a:r>
            <a:r>
              <a:rPr lang="en-US" sz="2000" b="0" i="0" dirty="0" err="1" smtClean="0">
                <a:latin typeface="+mj-lt"/>
              </a:rPr>
              <a:t>atau</a:t>
            </a:r>
            <a:r>
              <a:rPr lang="en-US" sz="2000" b="0" i="0" dirty="0" smtClean="0">
                <a:latin typeface="+mj-lt"/>
              </a:rPr>
              <a:t> di </a:t>
            </a:r>
            <a:r>
              <a:rPr lang="en-US" sz="2000" b="0" i="0" dirty="0" err="1" smtClean="0">
                <a:latin typeface="+mj-lt"/>
              </a:rPr>
              <a:t>bawah</a:t>
            </a:r>
            <a:r>
              <a:rPr lang="en-US" sz="2000" b="0" i="0" dirty="0" smtClean="0">
                <a:latin typeface="+mj-lt"/>
              </a:rPr>
              <a:t> </a:t>
            </a:r>
            <a:r>
              <a:rPr lang="en-US" sz="2000" b="0" i="0" dirty="0" err="1" smtClean="0">
                <a:latin typeface="+mj-lt"/>
              </a:rPr>
              <a:t>Sumbu</a:t>
            </a:r>
            <a:r>
              <a:rPr lang="en-US" sz="2000" b="0" i="0" dirty="0" smtClean="0">
                <a:latin typeface="+mj-lt"/>
              </a:rPr>
              <a:t> X). </a:t>
            </a:r>
            <a:r>
              <a:rPr lang="en-US" sz="2000" dirty="0" err="1" smtClean="0">
                <a:latin typeface="+mj-lt"/>
              </a:rPr>
              <a:t>Bagi</a:t>
            </a:r>
            <a:r>
              <a:rPr lang="en-US" sz="2000" dirty="0" smtClean="0">
                <a:latin typeface="+mj-lt"/>
              </a:rPr>
              <a:t> </a:t>
            </a:r>
            <a:r>
              <a:rPr lang="en-US" sz="2000" dirty="0" err="1" smtClean="0">
                <a:latin typeface="+mj-lt"/>
              </a:rPr>
              <a:t>daerah</a:t>
            </a:r>
            <a:r>
              <a:rPr lang="en-US" sz="2000" dirty="0" smtClean="0">
                <a:latin typeface="+mj-lt"/>
              </a:rPr>
              <a:t> </a:t>
            </a:r>
            <a:r>
              <a:rPr lang="en-US" sz="2000" dirty="0" err="1" smtClean="0">
                <a:latin typeface="+mj-lt"/>
              </a:rPr>
              <a:t>menjadi</a:t>
            </a:r>
            <a:r>
              <a:rPr lang="en-US" sz="2000" dirty="0" smtClean="0">
                <a:latin typeface="+mj-lt"/>
              </a:rPr>
              <a:t> </a:t>
            </a:r>
            <a:r>
              <a:rPr lang="en-US" sz="2000" dirty="0" err="1" smtClean="0">
                <a:latin typeface="+mj-lt"/>
              </a:rPr>
              <a:t>beberapa</a:t>
            </a:r>
            <a:r>
              <a:rPr lang="en-US" sz="2000" dirty="0" smtClean="0">
                <a:latin typeface="+mj-lt"/>
              </a:rPr>
              <a:t> </a:t>
            </a:r>
            <a:r>
              <a:rPr lang="en-US" sz="2000" dirty="0" err="1" smtClean="0">
                <a:latin typeface="+mj-lt"/>
              </a:rPr>
              <a:t>bagian</a:t>
            </a:r>
            <a:r>
              <a:rPr lang="en-US" sz="2000" dirty="0" smtClean="0">
                <a:latin typeface="+mj-lt"/>
              </a:rPr>
              <a:t> </a:t>
            </a:r>
            <a:r>
              <a:rPr lang="en-US" sz="2000" dirty="0" err="1" smtClean="0">
                <a:latin typeface="+mj-lt"/>
              </a:rPr>
              <a:t>jika</a:t>
            </a:r>
            <a:r>
              <a:rPr lang="en-US" sz="2000" dirty="0" smtClean="0">
                <a:latin typeface="+mj-lt"/>
              </a:rPr>
              <a:t> </a:t>
            </a:r>
            <a:r>
              <a:rPr lang="en-US" sz="2000" dirty="0" err="1" smtClean="0">
                <a:latin typeface="+mj-lt"/>
              </a:rPr>
              <a:t>diperlukan</a:t>
            </a:r>
            <a:r>
              <a:rPr lang="en-US" sz="2000" dirty="0" smtClean="0">
                <a:latin typeface="+mj-lt"/>
              </a:rPr>
              <a:t>.</a:t>
            </a:r>
            <a:endParaRPr lang="en-US" sz="2000" dirty="0"/>
          </a:p>
        </p:txBody>
      </p:sp>
      <p:sp>
        <p:nvSpPr>
          <p:cNvPr id="5" name="Slide Number Placeholder 4"/>
          <p:cNvSpPr>
            <a:spLocks noGrp="1"/>
          </p:cNvSpPr>
          <p:nvPr>
            <p:ph type="sldNum" sz="quarter" idx="11"/>
          </p:nvPr>
        </p:nvSpPr>
        <p:spPr/>
        <p:txBody>
          <a:bodyPr/>
          <a:lstStyle/>
          <a:p>
            <a:fld id="{19B51A1E-902D-48AF-9020-955120F399B6}" type="slidenum">
              <a:rPr lang="en-US" noProof="0" smtClean="0"/>
              <a:pPr/>
              <a:t>17</a:t>
            </a:fld>
            <a:endParaRPr lang="en-US" noProof="0" dirty="0"/>
          </a:p>
        </p:txBody>
      </p:sp>
      <p:sp>
        <p:nvSpPr>
          <p:cNvPr id="4" name="Footer Placeholder 3"/>
          <p:cNvSpPr>
            <a:spLocks noGrp="1"/>
          </p:cNvSpPr>
          <p:nvPr>
            <p:ph type="ftr" sz="quarter" idx="12"/>
          </p:nvPr>
        </p:nvSpPr>
        <p:spPr/>
        <p:txBody>
          <a:bodyPr/>
          <a:lstStyle/>
          <a:p>
            <a:r>
              <a:rPr lang="en-US" noProof="0" smtClean="0"/>
              <a:t>Add a footer</a:t>
            </a:r>
            <a:endParaRPr lang="en-US" noProof="0" dirty="0"/>
          </a:p>
        </p:txBody>
      </p:sp>
      <p:sp>
        <p:nvSpPr>
          <p:cNvPr id="19" name="Title 18"/>
          <p:cNvSpPr>
            <a:spLocks noGrp="1"/>
          </p:cNvSpPr>
          <p:nvPr>
            <p:ph type="title"/>
          </p:nvPr>
        </p:nvSpPr>
        <p:spPr>
          <a:xfrm>
            <a:off x="424369" y="478772"/>
            <a:ext cx="11340000" cy="432000"/>
          </a:xfrm>
        </p:spPr>
        <p:txBody>
          <a:bodyPr/>
          <a:lstStyle/>
          <a:p>
            <a:r>
              <a:rPr lang="en-US" dirty="0" err="1" smtClean="0"/>
              <a:t>Cobalah</a:t>
            </a:r>
            <a:endParaRPr lang="en-US" dirty="0"/>
          </a:p>
        </p:txBody>
      </p:sp>
      <p:pic>
        <p:nvPicPr>
          <p:cNvPr id="2" name="Picture 1"/>
          <p:cNvPicPr>
            <a:picLocks noChangeAspect="1"/>
          </p:cNvPicPr>
          <p:nvPr/>
        </p:nvPicPr>
        <p:blipFill>
          <a:blip r:embed="rId2"/>
          <a:stretch>
            <a:fillRect/>
          </a:stretch>
        </p:blipFill>
        <p:spPr>
          <a:xfrm>
            <a:off x="6389568" y="1561022"/>
            <a:ext cx="4657725" cy="4276725"/>
          </a:xfrm>
          <a:prstGeom prst="rect">
            <a:avLst/>
          </a:prstGeom>
        </p:spPr>
      </p:pic>
      <p:pic>
        <p:nvPicPr>
          <p:cNvPr id="3" name="Picture 2"/>
          <p:cNvPicPr>
            <a:picLocks noChangeAspect="1"/>
          </p:cNvPicPr>
          <p:nvPr/>
        </p:nvPicPr>
        <p:blipFill>
          <a:blip r:embed="rId3"/>
          <a:stretch>
            <a:fillRect/>
          </a:stretch>
        </p:blipFill>
        <p:spPr>
          <a:xfrm>
            <a:off x="6353135" y="910772"/>
            <a:ext cx="4851640" cy="463359"/>
          </a:xfrm>
          <a:prstGeom prst="rect">
            <a:avLst/>
          </a:prstGeom>
        </p:spPr>
      </p:pic>
    </p:spTree>
    <p:extLst>
      <p:ext uri="{BB962C8B-B14F-4D97-AF65-F5344CB8AC3E}">
        <p14:creationId xmlns:p14="http://schemas.microsoft.com/office/powerpoint/2010/main" val="230104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bg/>
                                          </p:spTgt>
                                        </p:tgtEl>
                                        <p:attrNameLst>
                                          <p:attrName>style.visibility</p:attrName>
                                        </p:attrNameLst>
                                      </p:cBhvr>
                                      <p:to>
                                        <p:strVal val="visible"/>
                                      </p:to>
                                    </p:set>
                                    <p:animEffect transition="in" filter="wipe(down)">
                                      <p:cBhvr>
                                        <p:cTn id="7" dur="500"/>
                                        <p:tgtEl>
                                          <p:spTgt spid="20">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wipe(down)">
                                      <p:cBhvr>
                                        <p:cTn id="12" dur="500"/>
                                        <p:tgtEl>
                                          <p:spTgt spid="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xEl>
                                              <p:pRg st="1" end="1"/>
                                            </p:txEl>
                                          </p:spTgt>
                                        </p:tgtEl>
                                        <p:attrNameLst>
                                          <p:attrName>style.visibility</p:attrName>
                                        </p:attrNameLst>
                                      </p:cBhvr>
                                      <p:to>
                                        <p:strVal val="visible"/>
                                      </p:to>
                                    </p:set>
                                    <p:animEffect transition="in" filter="wipe(down)">
                                      <p:cBhvr>
                                        <p:cTn id="17"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39" descr="Triangular design of building up close">
            <a:extLst>
              <a:ext uri="{FF2B5EF4-FFF2-40B4-BE49-F238E27FC236}">
                <a16:creationId xmlns="" xmlns:a16="http://schemas.microsoft.com/office/drawing/2014/main" id="{2EC3AED0-517E-41C1-9ECD-ABB0A850496D}"/>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l="12" r="12"/>
          <a:stretch>
            <a:fillRect/>
          </a:stretch>
        </p:blipFill>
        <p:spPr/>
      </p:pic>
      <p:sp>
        <p:nvSpPr>
          <p:cNvPr id="19" name="Title 18"/>
          <p:cNvSpPr>
            <a:spLocks noGrp="1"/>
          </p:cNvSpPr>
          <p:nvPr>
            <p:ph type="ctrTitle"/>
          </p:nvPr>
        </p:nvSpPr>
        <p:spPr/>
        <p:txBody>
          <a:bodyPr/>
          <a:lstStyle/>
          <a:p>
            <a:r>
              <a:rPr lang="en-US" dirty="0" err="1" smtClean="0"/>
              <a:t>Terimakasih</a:t>
            </a:r>
            <a:endParaRPr lang="en-US" dirty="0"/>
          </a:p>
        </p:txBody>
      </p:sp>
      <p:sp>
        <p:nvSpPr>
          <p:cNvPr id="20" name="Subtitle 19"/>
          <p:cNvSpPr>
            <a:spLocks noGrp="1"/>
          </p:cNvSpPr>
          <p:nvPr>
            <p:ph type="subTitle" idx="1"/>
          </p:nvPr>
        </p:nvSpPr>
        <p:spPr/>
        <p:txBody>
          <a:bodyPr/>
          <a:lstStyle/>
          <a:p>
            <a:r>
              <a:rPr lang="en-US" dirty="0" err="1" smtClean="0"/>
              <a:t>Materi</a:t>
            </a:r>
            <a:r>
              <a:rPr lang="en-US" dirty="0" smtClean="0"/>
              <a:t> </a:t>
            </a:r>
            <a:r>
              <a:rPr lang="en-US" dirty="0" err="1" smtClean="0"/>
              <a:t>selanjutnya</a:t>
            </a:r>
            <a:r>
              <a:rPr lang="en-US" dirty="0" smtClean="0"/>
              <a:t>: Volume, </a:t>
            </a:r>
            <a:r>
              <a:rPr lang="en-US" dirty="0" err="1" smtClean="0"/>
              <a:t>Panjang</a:t>
            </a:r>
            <a:r>
              <a:rPr lang="en-US" dirty="0" smtClean="0"/>
              <a:t> </a:t>
            </a:r>
            <a:r>
              <a:rPr lang="en-US" dirty="0" err="1" smtClean="0"/>
              <a:t>kurva</a:t>
            </a:r>
            <a:r>
              <a:rPr lang="en-US" dirty="0" smtClean="0"/>
              <a:t> </a:t>
            </a:r>
            <a:r>
              <a:rPr lang="en-US" dirty="0" err="1" smtClean="0"/>
              <a:t>dan</a:t>
            </a:r>
            <a:r>
              <a:rPr lang="en-US" dirty="0" smtClean="0"/>
              <a:t> </a:t>
            </a:r>
            <a:r>
              <a:rPr lang="en-US" dirty="0" err="1" smtClean="0"/>
              <a:t>Kerja</a:t>
            </a:r>
            <a:endParaRPr lang="en-US" dirty="0"/>
          </a:p>
        </p:txBody>
      </p:sp>
      <p:sp>
        <p:nvSpPr>
          <p:cNvPr id="4" name="Footer Placeholder 3"/>
          <p:cNvSpPr>
            <a:spLocks noGrp="1"/>
          </p:cNvSpPr>
          <p:nvPr>
            <p:ph type="ftr" sz="quarter" idx="4294967295"/>
          </p:nvPr>
        </p:nvSpPr>
        <p:spPr>
          <a:xfrm>
            <a:off x="8077200" y="6488113"/>
            <a:ext cx="4114800" cy="206375"/>
          </a:xfrm>
        </p:spPr>
        <p:txBody>
          <a:bodyPr/>
          <a:lstStyle/>
          <a:p>
            <a:r>
              <a:rPr lang="en-US" noProof="0" smtClean="0"/>
              <a:t>Add a footer</a:t>
            </a:r>
            <a:endParaRPr lang="en-US" noProof="0" dirty="0"/>
          </a:p>
        </p:txBody>
      </p:sp>
      <p:sp>
        <p:nvSpPr>
          <p:cNvPr id="5" name="Slide Number Placeholder 4"/>
          <p:cNvSpPr>
            <a:spLocks noGrp="1"/>
          </p:cNvSpPr>
          <p:nvPr>
            <p:ph type="sldNum" sz="quarter" idx="4294967295"/>
          </p:nvPr>
        </p:nvSpPr>
        <p:spPr>
          <a:xfrm>
            <a:off x="11655425" y="6213475"/>
            <a:ext cx="536575" cy="365125"/>
          </a:xfrm>
        </p:spPr>
        <p:txBody>
          <a:bodyPr/>
          <a:lstStyle/>
          <a:p>
            <a:fld id="{19B51A1E-902D-48AF-9020-955120F399B6}" type="slidenum">
              <a:rPr lang="en-US" noProof="0" smtClean="0"/>
              <a:pPr/>
              <a:t>18</a:t>
            </a:fld>
            <a:endParaRPr lang="en-US" noProof="0" dirty="0"/>
          </a:p>
        </p:txBody>
      </p:sp>
    </p:spTree>
    <p:extLst>
      <p:ext uri="{BB962C8B-B14F-4D97-AF65-F5344CB8AC3E}">
        <p14:creationId xmlns:p14="http://schemas.microsoft.com/office/powerpoint/2010/main" val="22104792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Title 2"/>
          <p:cNvSpPr>
            <a:spLocks noGrp="1"/>
          </p:cNvSpPr>
          <p:nvPr>
            <p:ph type="ctrTitle"/>
          </p:nvPr>
        </p:nvSpPr>
        <p:spPr/>
        <p:txBody>
          <a:bodyPr/>
          <a:lstStyle/>
          <a:p>
            <a:endParaRPr lang="en-US"/>
          </a:p>
        </p:txBody>
      </p:sp>
      <p:sp>
        <p:nvSpPr>
          <p:cNvPr id="4" name="Subtitle 3"/>
          <p:cNvSpPr>
            <a:spLocks noGrp="1"/>
          </p:cNvSpPr>
          <p:nvPr>
            <p:ph type="subTitle" idx="1"/>
          </p:nvPr>
        </p:nvSpPr>
        <p:spPr/>
        <p:txBody>
          <a:bodyPr/>
          <a:lstStyle/>
          <a:p>
            <a:endParaRPr lang="en-US"/>
          </a:p>
        </p:txBody>
      </p:sp>
      <p:sp>
        <p:nvSpPr>
          <p:cNvPr id="5" name="Picture Placeholder 4"/>
          <p:cNvSpPr>
            <a:spLocks noGrp="1"/>
          </p:cNvSpPr>
          <p:nvPr>
            <p:ph type="pic" sz="quarter" idx="14"/>
          </p:nvPr>
        </p:nvSpPr>
        <p:spPr/>
      </p:sp>
      <p:pic>
        <p:nvPicPr>
          <p:cNvPr id="6" name="Picture 5"/>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2210026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A3821A-C065-4C9A-A138-F7EC9FCB22BC}"/>
              </a:ext>
            </a:extLst>
          </p:cNvPr>
          <p:cNvSpPr>
            <a:spLocks noGrp="1"/>
          </p:cNvSpPr>
          <p:nvPr>
            <p:ph type="title"/>
          </p:nvPr>
        </p:nvSpPr>
        <p:spPr>
          <a:xfrm>
            <a:off x="432000" y="431999"/>
            <a:ext cx="11340000" cy="909949"/>
          </a:xfrm>
        </p:spPr>
        <p:txBody>
          <a:bodyPr/>
          <a:lstStyle/>
          <a:p>
            <a:r>
              <a:rPr lang="en-US" dirty="0" smtClean="0"/>
              <a:t>Review: Integral </a:t>
            </a:r>
            <a:r>
              <a:rPr lang="en-US" dirty="0" err="1" smtClean="0"/>
              <a:t>Tak</a:t>
            </a:r>
            <a:r>
              <a:rPr lang="en-US" dirty="0" smtClean="0"/>
              <a:t> </a:t>
            </a:r>
            <a:r>
              <a:rPr lang="en-US" dirty="0" err="1"/>
              <a:t>T</a:t>
            </a:r>
            <a:r>
              <a:rPr lang="en-US" dirty="0" err="1" smtClean="0"/>
              <a:t>entu</a:t>
            </a:r>
            <a:endParaRPr lang="en-US" dirty="0"/>
          </a:p>
        </p:txBody>
      </p:sp>
      <p:sp>
        <p:nvSpPr>
          <p:cNvPr id="8" name="Text Placeholder 7">
            <a:extLst>
              <a:ext uri="{FF2B5EF4-FFF2-40B4-BE49-F238E27FC236}">
                <a16:creationId xmlns="" xmlns:a16="http://schemas.microsoft.com/office/drawing/2014/main" id="{CB10A6B1-C801-4AD3-BA44-6124020D745C}"/>
              </a:ext>
            </a:extLst>
          </p:cNvPr>
          <p:cNvSpPr>
            <a:spLocks noGrp="1"/>
          </p:cNvSpPr>
          <p:nvPr>
            <p:ph type="body" sz="quarter" idx="4294967295"/>
          </p:nvPr>
        </p:nvSpPr>
        <p:spPr>
          <a:xfrm>
            <a:off x="6300000" y="2099652"/>
            <a:ext cx="5472000" cy="358775"/>
          </a:xfrm>
        </p:spPr>
        <p:txBody>
          <a:bodyPr vert="horz" lIns="0" tIns="0" rIns="0" bIns="0" rtlCol="0" anchor="t">
            <a:noAutofit/>
          </a:bodyPr>
          <a:lstStyle/>
          <a:p>
            <a:pPr marL="0" indent="0">
              <a:buNone/>
            </a:pPr>
            <a:r>
              <a:rPr lang="en-US" sz="2400" b="1" dirty="0" err="1" smtClean="0"/>
              <a:t>Cobalah</a:t>
            </a:r>
            <a:endParaRPr lang="en-US" sz="2400" b="1" dirty="0"/>
          </a:p>
        </p:txBody>
      </p:sp>
      <mc:AlternateContent xmlns:mc="http://schemas.openxmlformats.org/markup-compatibility/2006" xmlns:a14="http://schemas.microsoft.com/office/drawing/2010/main">
        <mc:Choice Requires="a14">
          <p:sp>
            <p:nvSpPr>
              <p:cNvPr id="7" name="Text Placeholder 6">
                <a:extLst>
                  <a:ext uri="{FF2B5EF4-FFF2-40B4-BE49-F238E27FC236}">
                    <a16:creationId xmlns="" xmlns:a16="http://schemas.microsoft.com/office/drawing/2014/main" id="{2AD61EA8-8FB6-48D4-98C6-27BCF841490C}"/>
                  </a:ext>
                </a:extLst>
              </p:cNvPr>
              <p:cNvSpPr>
                <a:spLocks noGrp="1"/>
              </p:cNvSpPr>
              <p:nvPr>
                <p:ph type="body" sz="quarter" idx="4294967295"/>
              </p:nvPr>
            </p:nvSpPr>
            <p:spPr>
              <a:xfrm>
                <a:off x="6299888" y="2779931"/>
                <a:ext cx="4773396" cy="914148"/>
              </a:xfrm>
            </p:spPr>
            <p:txBody>
              <a:bodyPr/>
              <a:lstStyle/>
              <a:p>
                <a:pPr marL="0" indent="0">
                  <a:buNone/>
                </a:pPr>
                <a:r>
                  <a:rPr lang="en-US" noProof="1" smtClean="0"/>
                  <a:t>Temukan hasil dari </a:t>
                </a:r>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US" b="1" i="1">
                              <a:latin typeface="Cambria Math" panose="02040503050406030204" pitchFamily="18" charset="0"/>
                            </a:rPr>
                          </m:ctrlPr>
                        </m:naryPr>
                        <m:sub/>
                        <m:sup/>
                        <m:e>
                          <m:d>
                            <m:dPr>
                              <m:ctrlPr>
                                <a:rPr lang="en-US" b="1" i="1">
                                  <a:latin typeface="Cambria Math" panose="02040503050406030204" pitchFamily="18" charset="0"/>
                                </a:rPr>
                              </m:ctrlPr>
                            </m:dPr>
                            <m:e>
                              <m:f>
                                <m:fPr>
                                  <m:ctrlPr>
                                    <a:rPr lang="en-US" b="1" i="1">
                                      <a:latin typeface="Cambria Math" panose="02040503050406030204" pitchFamily="18" charset="0"/>
                                    </a:rPr>
                                  </m:ctrlPr>
                                </m:fPr>
                                <m:num>
                                  <m:r>
                                    <a:rPr lang="en-US" b="1" i="1">
                                      <a:latin typeface="Cambria Math" panose="02040503050406030204" pitchFamily="18" charset="0"/>
                                    </a:rPr>
                                    <m:t>𝟏</m:t>
                                  </m:r>
                                </m:num>
                                <m:den>
                                  <m:rad>
                                    <m:radPr>
                                      <m:degHide m:val="on"/>
                                      <m:ctrlPr>
                                        <a:rPr lang="en-US" b="1" i="1">
                                          <a:latin typeface="Cambria Math" panose="02040503050406030204" pitchFamily="18" charset="0"/>
                                        </a:rPr>
                                      </m:ctrlPr>
                                    </m:radPr>
                                    <m:deg/>
                                    <m:e>
                                      <m:r>
                                        <a:rPr lang="en-US" b="1" i="1">
                                          <a:latin typeface="Cambria Math" panose="02040503050406030204" pitchFamily="18" charset="0"/>
                                        </a:rPr>
                                        <m:t>𝒙</m:t>
                                      </m:r>
                                    </m:e>
                                  </m:rad>
                                </m:den>
                              </m:f>
                              <m:r>
                                <a:rPr lang="en-US" b="1" i="1">
                                  <a:latin typeface="Cambria Math" panose="02040503050406030204" pitchFamily="18" charset="0"/>
                                </a:rPr>
                                <m:t>+</m:t>
                              </m:r>
                              <m:r>
                                <a:rPr lang="en-US" b="1" i="1">
                                  <a:latin typeface="Cambria Math" panose="02040503050406030204" pitchFamily="18" charset="0"/>
                                </a:rPr>
                                <m:t>𝟑</m:t>
                              </m:r>
                              <m:r>
                                <a:rPr lang="en-US" b="1" i="1">
                                  <a:latin typeface="Cambria Math" panose="02040503050406030204" pitchFamily="18" charset="0"/>
                                </a:rPr>
                                <m:t>𝒙</m:t>
                              </m:r>
                            </m:e>
                          </m:d>
                          <m:r>
                            <a:rPr lang="en-US" b="1" i="1">
                              <a:latin typeface="Cambria Math" panose="02040503050406030204" pitchFamily="18" charset="0"/>
                            </a:rPr>
                            <m:t>𝒅𝒙</m:t>
                          </m:r>
                        </m:e>
                      </m:nary>
                    </m:oMath>
                  </m:oMathPara>
                </a14:m>
                <a:endParaRPr lang="en-US" noProof="1"/>
              </a:p>
            </p:txBody>
          </p:sp>
        </mc:Choice>
        <mc:Fallback xmlns="">
          <p:sp>
            <p:nvSpPr>
              <p:cNvPr id="7" name="Text Placeholder 6">
                <a:extLst>
                  <a:ext uri="{FF2B5EF4-FFF2-40B4-BE49-F238E27FC236}">
                    <a16:creationId xmlns:a16="http://schemas.microsoft.com/office/drawing/2014/main" xmlns="" id="{2AD61EA8-8FB6-48D4-98C6-27BCF841490C}"/>
                  </a:ext>
                </a:extLst>
              </p:cNvPr>
              <p:cNvSpPr>
                <a:spLocks noGrp="1" noRot="1" noChangeAspect="1" noMove="1" noResize="1" noEditPoints="1" noAdjustHandles="1" noChangeArrowheads="1" noChangeShapeType="1" noTextEdit="1"/>
              </p:cNvSpPr>
              <p:nvPr>
                <p:ph type="body" sz="quarter" idx="4294967295"/>
              </p:nvPr>
            </p:nvSpPr>
            <p:spPr>
              <a:xfrm>
                <a:off x="6299888" y="2779931"/>
                <a:ext cx="4773396" cy="914148"/>
              </a:xfrm>
              <a:blipFill rotWithShape="0">
                <a:blip r:embed="rId2"/>
                <a:stretch>
                  <a:fillRect l="-2937" t="-11333"/>
                </a:stretch>
              </a:blipFill>
            </p:spPr>
            <p:txBody>
              <a:bodyPr/>
              <a:lstStyle/>
              <a:p>
                <a:r>
                  <a:rPr lang="en-US">
                    <a:noFill/>
                  </a:rPr>
                  <a:t> </a:t>
                </a:r>
              </a:p>
            </p:txBody>
          </p:sp>
        </mc:Fallback>
      </mc:AlternateContent>
      <p:sp>
        <p:nvSpPr>
          <p:cNvPr id="6" name="Slide Number Placeholder 5">
            <a:extLst>
              <a:ext uri="{FF2B5EF4-FFF2-40B4-BE49-F238E27FC236}">
                <a16:creationId xmlns="" xmlns:a16="http://schemas.microsoft.com/office/drawing/2014/main" id="{CFC0563A-8A2A-4D32-9011-6B5BDB1912B6}"/>
              </a:ext>
            </a:extLst>
          </p:cNvPr>
          <p:cNvSpPr>
            <a:spLocks noGrp="1"/>
          </p:cNvSpPr>
          <p:nvPr>
            <p:ph type="sldNum" sz="quarter" idx="11"/>
          </p:nvPr>
        </p:nvSpPr>
        <p:spPr/>
        <p:txBody>
          <a:bodyPr/>
          <a:lstStyle/>
          <a:p>
            <a:fld id="{19B51A1E-902D-48AF-9020-955120F399B6}" type="slidenum">
              <a:rPr lang="en-US" smtClean="0"/>
              <a:pPr/>
              <a:t>2</a:t>
            </a:fld>
            <a:endParaRPr lang="en-US" dirty="0"/>
          </a:p>
        </p:txBody>
      </p:sp>
      <p:pic>
        <p:nvPicPr>
          <p:cNvPr id="12" name="Content Placeholder 4"/>
          <p:cNvPicPr>
            <a:picLocks noGrp="1" noChangeAspect="1"/>
          </p:cNvPicPr>
          <p:nvPr>
            <p:ph sz="half" idx="2"/>
          </p:nvPr>
        </p:nvPicPr>
        <p:blipFill>
          <a:blip r:embed="rId3"/>
          <a:stretch>
            <a:fillRect/>
          </a:stretch>
        </p:blipFill>
        <p:spPr>
          <a:xfrm>
            <a:off x="432000" y="1508350"/>
            <a:ext cx="5238750" cy="4467225"/>
          </a:xfrm>
          <a:prstGeom prst="rect">
            <a:avLst/>
          </a:prstGeom>
        </p:spPr>
      </p:pic>
      <mc:AlternateContent xmlns:mc="http://schemas.openxmlformats.org/markup-compatibility/2006" xmlns:a14="http://schemas.microsoft.com/office/drawing/2010/main">
        <mc:Choice Requires="a14">
          <p:sp>
            <p:nvSpPr>
              <p:cNvPr id="14" name="Rectangle 13"/>
              <p:cNvSpPr/>
              <p:nvPr/>
            </p:nvSpPr>
            <p:spPr>
              <a:xfrm>
                <a:off x="7725169" y="3860480"/>
                <a:ext cx="2128660" cy="13374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nary>
                        <m:naryPr>
                          <m:limLoc m:val="undOvr"/>
                          <m:subHide m:val="on"/>
                          <m:supHide m:val="on"/>
                          <m:ctrlPr>
                            <a:rPr lang="en-US" b="1" i="1">
                              <a:latin typeface="Cambria Math" panose="02040503050406030204" pitchFamily="18" charset="0"/>
                            </a:rPr>
                          </m:ctrlPr>
                        </m:naryPr>
                        <m:sub/>
                        <m:sup/>
                        <m:e>
                          <m:d>
                            <m:dPr>
                              <m:ctrlPr>
                                <a:rPr lang="en-US" b="1" i="1">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𝒙</m:t>
                                  </m:r>
                                </m:e>
                                <m:sup>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𝟐</m:t>
                                      </m:r>
                                    </m:den>
                                  </m:f>
                                </m:sup>
                              </m:sSup>
                              <m:r>
                                <a:rPr lang="en-US" b="1" i="1">
                                  <a:latin typeface="Cambria Math" panose="02040503050406030204" pitchFamily="18" charset="0"/>
                                </a:rPr>
                                <m:t>+</m:t>
                              </m:r>
                              <m:r>
                                <a:rPr lang="en-US" b="1" i="1">
                                  <a:latin typeface="Cambria Math" panose="02040503050406030204" pitchFamily="18" charset="0"/>
                                </a:rPr>
                                <m:t>𝟑</m:t>
                              </m:r>
                              <m:r>
                                <a:rPr lang="en-US" b="1" i="1">
                                  <a:latin typeface="Cambria Math" panose="02040503050406030204" pitchFamily="18" charset="0"/>
                                </a:rPr>
                                <m:t>𝒙</m:t>
                              </m:r>
                            </m:e>
                          </m:d>
                          <m:r>
                            <a:rPr lang="en-US" b="1" i="1">
                              <a:latin typeface="Cambria Math" panose="02040503050406030204" pitchFamily="18" charset="0"/>
                            </a:rPr>
                            <m:t>𝒅𝒙</m:t>
                          </m:r>
                        </m:e>
                      </m:nary>
                    </m:oMath>
                  </m:oMathPara>
                </a14:m>
                <a:endParaRPr lang="en-US"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i="1" smtClean="0">
                          <a:latin typeface="Cambria Math" panose="02040503050406030204" pitchFamily="18" charset="0"/>
                        </a:rPr>
                        <m:t>2</m:t>
                      </m:r>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𝟐</m:t>
                          </m:r>
                        </m:sup>
                      </m:sSup>
                      <m:r>
                        <a:rPr lang="en-US" b="1" i="1">
                          <a:latin typeface="Cambria Math" panose="02040503050406030204" pitchFamily="18" charset="0"/>
                        </a:rPr>
                        <m:t>+</m:t>
                      </m:r>
                      <m:r>
                        <a:rPr lang="en-US" b="1" i="1">
                          <a:latin typeface="Cambria Math" panose="02040503050406030204" pitchFamily="18" charset="0"/>
                        </a:rPr>
                        <m:t>𝑪</m:t>
                      </m:r>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7725169" y="3860480"/>
                <a:ext cx="2128660" cy="1337482"/>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745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Title 2"/>
          <p:cNvSpPr>
            <a:spLocks noGrp="1"/>
          </p:cNvSpPr>
          <p:nvPr>
            <p:ph type="ctrTitle"/>
          </p:nvPr>
        </p:nvSpPr>
        <p:spPr/>
        <p:txBody>
          <a:bodyPr/>
          <a:lstStyle/>
          <a:p>
            <a:endParaRPr lang="en-US"/>
          </a:p>
        </p:txBody>
      </p:sp>
      <p:sp>
        <p:nvSpPr>
          <p:cNvPr id="4" name="Subtitle 3"/>
          <p:cNvSpPr>
            <a:spLocks noGrp="1"/>
          </p:cNvSpPr>
          <p:nvPr>
            <p:ph type="subTitle" idx="1"/>
          </p:nvPr>
        </p:nvSpPr>
        <p:spPr/>
        <p:txBody>
          <a:bodyPr/>
          <a:lstStyle/>
          <a:p>
            <a:endParaRPr lang="en-US"/>
          </a:p>
        </p:txBody>
      </p:sp>
      <p:sp>
        <p:nvSpPr>
          <p:cNvPr id="5" name="Picture Placeholder 4"/>
          <p:cNvSpPr>
            <a:spLocks noGrp="1"/>
          </p:cNvSpPr>
          <p:nvPr>
            <p:ph type="pic" sz="quarter" idx="14"/>
          </p:nvPr>
        </p:nvSpPr>
        <p:spPr/>
      </p:sp>
      <p:pic>
        <p:nvPicPr>
          <p:cNvPr id="6" name="Picture 5"/>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2874314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Title 2"/>
          <p:cNvSpPr>
            <a:spLocks noGrp="1"/>
          </p:cNvSpPr>
          <p:nvPr>
            <p:ph type="ctrTitle"/>
          </p:nvPr>
        </p:nvSpPr>
        <p:spPr/>
        <p:txBody>
          <a:bodyPr/>
          <a:lstStyle/>
          <a:p>
            <a:endParaRPr lang="en-US"/>
          </a:p>
        </p:txBody>
      </p:sp>
      <p:sp>
        <p:nvSpPr>
          <p:cNvPr id="4" name="Subtitle 3"/>
          <p:cNvSpPr>
            <a:spLocks noGrp="1"/>
          </p:cNvSpPr>
          <p:nvPr>
            <p:ph type="subTitle" idx="1"/>
          </p:nvPr>
        </p:nvSpPr>
        <p:spPr/>
        <p:txBody>
          <a:bodyPr/>
          <a:lstStyle/>
          <a:p>
            <a:endParaRPr lang="en-US"/>
          </a:p>
        </p:txBody>
      </p:sp>
      <p:sp>
        <p:nvSpPr>
          <p:cNvPr id="5" name="Picture Placeholder 4"/>
          <p:cNvSpPr>
            <a:spLocks noGrp="1"/>
          </p:cNvSpPr>
          <p:nvPr>
            <p:ph type="pic" sz="quarter" idx="14"/>
          </p:nvPr>
        </p:nvSpPr>
        <p:spPr/>
      </p:sp>
      <p:pic>
        <p:nvPicPr>
          <p:cNvPr id="6" name="Picture 5"/>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3788199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Title 2"/>
          <p:cNvSpPr>
            <a:spLocks noGrp="1"/>
          </p:cNvSpPr>
          <p:nvPr>
            <p:ph type="ctrTitle"/>
          </p:nvPr>
        </p:nvSpPr>
        <p:spPr/>
        <p:txBody>
          <a:bodyPr/>
          <a:lstStyle/>
          <a:p>
            <a:endParaRPr lang="en-US"/>
          </a:p>
        </p:txBody>
      </p:sp>
      <p:sp>
        <p:nvSpPr>
          <p:cNvPr id="4" name="Subtitle 3"/>
          <p:cNvSpPr>
            <a:spLocks noGrp="1"/>
          </p:cNvSpPr>
          <p:nvPr>
            <p:ph type="subTitle" idx="1"/>
          </p:nvPr>
        </p:nvSpPr>
        <p:spPr/>
        <p:txBody>
          <a:bodyPr/>
          <a:lstStyle/>
          <a:p>
            <a:endParaRPr lang="en-US"/>
          </a:p>
        </p:txBody>
      </p:sp>
      <p:sp>
        <p:nvSpPr>
          <p:cNvPr id="5" name="Picture Placeholder 4"/>
          <p:cNvSpPr>
            <a:spLocks noGrp="1"/>
          </p:cNvSpPr>
          <p:nvPr>
            <p:ph type="pic" sz="quarter" idx="14"/>
          </p:nvPr>
        </p:nvSpPr>
        <p:spPr/>
      </p:sp>
      <p:pic>
        <p:nvPicPr>
          <p:cNvPr id="6" name="Picture 5"/>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1215249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Triangular design of building up close">
            <a:extLst>
              <a:ext uri="{FF2B5EF4-FFF2-40B4-BE49-F238E27FC236}">
                <a16:creationId xmlns="" xmlns:a16="http://schemas.microsoft.com/office/drawing/2014/main" id="{2EC3AED0-517E-41C1-9ECD-ABB0A850496D}"/>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2" name="Title 21">
            <a:extLst>
              <a:ext uri="{FF2B5EF4-FFF2-40B4-BE49-F238E27FC236}">
                <a16:creationId xmlns="" xmlns:a16="http://schemas.microsoft.com/office/drawing/2014/main" id="{BA160141-042F-4099-856C-C1D62E0FF551}"/>
              </a:ext>
            </a:extLst>
          </p:cNvPr>
          <p:cNvSpPr>
            <a:spLocks noGrp="1"/>
          </p:cNvSpPr>
          <p:nvPr>
            <p:ph type="ctrTitle"/>
          </p:nvPr>
        </p:nvSpPr>
        <p:spPr/>
        <p:txBody>
          <a:bodyPr/>
          <a:lstStyle/>
          <a:p>
            <a:r>
              <a:rPr lang="en-US" dirty="0" smtClean="0"/>
              <a:t>Integral </a:t>
            </a:r>
            <a:r>
              <a:rPr lang="en-US" dirty="0" err="1" smtClean="0"/>
              <a:t>Tentu</a:t>
            </a:r>
            <a:endParaRPr lang="en-US" dirty="0"/>
          </a:p>
        </p:txBody>
      </p:sp>
      <p:sp>
        <p:nvSpPr>
          <p:cNvPr id="23" name="Subtitle 22">
            <a:extLst>
              <a:ext uri="{FF2B5EF4-FFF2-40B4-BE49-F238E27FC236}">
                <a16:creationId xmlns="" xmlns:a16="http://schemas.microsoft.com/office/drawing/2014/main" id="{212BE0C8-3274-44C1-93C2-9347988BD0FF}"/>
              </a:ext>
            </a:extLst>
          </p:cNvPr>
          <p:cNvSpPr>
            <a:spLocks noGrp="1"/>
          </p:cNvSpPr>
          <p:nvPr>
            <p:ph type="subTitle" idx="1"/>
          </p:nvPr>
        </p:nvSpPr>
        <p:spPr/>
        <p:txBody>
          <a:bodyPr/>
          <a:lstStyle/>
          <a:p>
            <a:r>
              <a:rPr lang="en-US" dirty="0" smtClean="0"/>
              <a:t>Integral </a:t>
            </a:r>
            <a:r>
              <a:rPr lang="en-US" dirty="0" err="1" smtClean="0"/>
              <a:t>Tentu</a:t>
            </a:r>
            <a:r>
              <a:rPr lang="en-US" dirty="0" smtClean="0"/>
              <a:t> </a:t>
            </a:r>
            <a:r>
              <a:rPr lang="en-US" dirty="0" err="1" smtClean="0"/>
              <a:t>sebagai</a:t>
            </a:r>
            <a:r>
              <a:rPr lang="en-US" dirty="0" smtClean="0"/>
              <a:t> </a:t>
            </a:r>
            <a:r>
              <a:rPr lang="en-US" dirty="0" err="1" smtClean="0"/>
              <a:t>Luas</a:t>
            </a:r>
            <a:r>
              <a:rPr lang="en-US" dirty="0" smtClean="0"/>
              <a:t> </a:t>
            </a:r>
            <a:r>
              <a:rPr lang="en-US" dirty="0" err="1" smtClean="0"/>
              <a:t>Suatu</a:t>
            </a:r>
            <a:r>
              <a:rPr lang="en-US" dirty="0" smtClean="0"/>
              <a:t> </a:t>
            </a:r>
            <a:r>
              <a:rPr lang="en-US" dirty="0"/>
              <a:t>D</a:t>
            </a:r>
            <a:r>
              <a:rPr lang="en-US" dirty="0" smtClean="0"/>
              <a:t>aerah</a:t>
            </a:r>
            <a:endParaRPr lang="en-US" noProof="1"/>
          </a:p>
        </p:txBody>
      </p:sp>
      <p:sp>
        <p:nvSpPr>
          <p:cNvPr id="7" name="Rectangle 6">
            <a:extLst>
              <a:ext uri="{FF2B5EF4-FFF2-40B4-BE49-F238E27FC236}">
                <a16:creationId xmlns="" xmlns:a16="http://schemas.microsoft.com/office/drawing/2014/main" id="{432C84AD-44F1-45D1-9F68-3FDC756E5C73}"/>
              </a:ext>
              <a:ext uri="{C183D7F6-B498-43B3-948B-1728B52AA6E4}">
                <adec:decorative xmlns="" xmlns:adec="http://schemas.microsoft.com/office/drawing/2017/decorative" val="1"/>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6">
            <a:extLst>
              <a:ext uri="{FF2B5EF4-FFF2-40B4-BE49-F238E27FC236}">
                <a16:creationId xmlns="" xmlns:a16="http://schemas.microsoft.com/office/drawing/2014/main" id="{8442E937-7F5A-4CF2-98BD-C9CF5F2B4DDE}"/>
              </a:ext>
              <a:ext uri="{C183D7F6-B498-43B3-948B-1728B52AA6E4}">
                <adec:decorative xmlns="" xmlns:adec="http://schemas.microsoft.com/office/drawing/2017/decorative" val="1"/>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650" y="304076"/>
            <a:ext cx="4489368" cy="3867091"/>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5323562" y="586718"/>
                <a:ext cx="5865806" cy="5632311"/>
              </a:xfrm>
              <a:prstGeom prst="rect">
                <a:avLst/>
              </a:prstGeom>
              <a:noFill/>
            </p:spPr>
            <p:txBody>
              <a:bodyPr wrap="square" rtlCol="0">
                <a:spAutoFit/>
              </a:bodyPr>
              <a:lstStyle/>
              <a:p>
                <a:r>
                  <a:rPr lang="en-US" sz="2400" b="1" dirty="0" err="1" smtClean="0">
                    <a:solidFill>
                      <a:schemeClr val="bg1"/>
                    </a:solidFill>
                  </a:rPr>
                  <a:t>Permasalahan</a:t>
                </a:r>
                <a:r>
                  <a:rPr lang="en-US" sz="2400" b="1" dirty="0" smtClean="0">
                    <a:solidFill>
                      <a:schemeClr val="bg1"/>
                    </a:solidFill>
                  </a:rPr>
                  <a:t> 1: </a:t>
                </a:r>
              </a:p>
              <a:p>
                <a:endParaRPr lang="en-US" sz="2400" b="1" dirty="0" smtClean="0">
                  <a:solidFill>
                    <a:schemeClr val="bg1"/>
                  </a:solidFill>
                </a:endParaRPr>
              </a:p>
              <a:p>
                <a:r>
                  <a:rPr lang="en-US" sz="2400" b="1" dirty="0" err="1" smtClean="0">
                    <a:solidFill>
                      <a:schemeClr val="bg1"/>
                    </a:solidFill>
                  </a:rPr>
                  <a:t>Subuah</a:t>
                </a:r>
                <a:r>
                  <a:rPr lang="en-US" sz="2400" b="1" dirty="0" smtClean="0">
                    <a:solidFill>
                      <a:schemeClr val="bg1"/>
                    </a:solidFill>
                  </a:rPr>
                  <a:t> </a:t>
                </a:r>
                <a:r>
                  <a:rPr lang="en-US" sz="2400" b="1" dirty="0" err="1" smtClean="0">
                    <a:solidFill>
                      <a:schemeClr val="bg1"/>
                    </a:solidFill>
                  </a:rPr>
                  <a:t>kendaraan</a:t>
                </a:r>
                <a:r>
                  <a:rPr lang="en-US" sz="2400" b="1" dirty="0" smtClean="0">
                    <a:solidFill>
                      <a:schemeClr val="bg1"/>
                    </a:solidFill>
                  </a:rPr>
                  <a:t> </a:t>
                </a:r>
                <a:r>
                  <a:rPr lang="en-US" sz="2400" b="1" dirty="0" err="1" smtClean="0">
                    <a:solidFill>
                      <a:schemeClr val="bg1"/>
                    </a:solidFill>
                  </a:rPr>
                  <a:t>melakukan</a:t>
                </a:r>
                <a:r>
                  <a:rPr lang="en-US" sz="2400" b="1" dirty="0" smtClean="0">
                    <a:solidFill>
                      <a:schemeClr val="bg1"/>
                    </a:solidFill>
                  </a:rPr>
                  <a:t> </a:t>
                </a:r>
                <a:r>
                  <a:rPr lang="en-US" sz="2400" b="1" dirty="0" err="1" smtClean="0">
                    <a:solidFill>
                      <a:schemeClr val="bg1"/>
                    </a:solidFill>
                  </a:rPr>
                  <a:t>perjalanan</a:t>
                </a:r>
                <a:r>
                  <a:rPr lang="en-US" sz="2400" b="1" dirty="0" smtClean="0">
                    <a:solidFill>
                      <a:schemeClr val="bg1"/>
                    </a:solidFill>
                  </a:rPr>
                  <a:t> </a:t>
                </a:r>
                <a:r>
                  <a:rPr lang="en-US" sz="2400" b="1" dirty="0" err="1" smtClean="0">
                    <a:solidFill>
                      <a:schemeClr val="bg1"/>
                    </a:solidFill>
                  </a:rPr>
                  <a:t>dengan</a:t>
                </a:r>
                <a:r>
                  <a:rPr lang="en-US" sz="2400" b="1" dirty="0" smtClean="0">
                    <a:solidFill>
                      <a:schemeClr val="bg1"/>
                    </a:solidFill>
                  </a:rPr>
                  <a:t> </a:t>
                </a:r>
                <a:r>
                  <a:rPr lang="en-US" sz="2400" b="1" dirty="0" err="1" smtClean="0">
                    <a:solidFill>
                      <a:schemeClr val="bg1"/>
                    </a:solidFill>
                  </a:rPr>
                  <a:t>kecepatan</a:t>
                </a:r>
                <a:r>
                  <a:rPr lang="en-US" sz="2400" b="1" dirty="0" smtClean="0">
                    <a:solidFill>
                      <a:schemeClr val="bg1"/>
                    </a:solidFill>
                  </a:rPr>
                  <a:t> 50 miles/hour </a:t>
                </a:r>
                <a:r>
                  <a:rPr lang="en-US" sz="2400" b="1" dirty="0" err="1" smtClean="0">
                    <a:solidFill>
                      <a:schemeClr val="bg1"/>
                    </a:solidFill>
                  </a:rPr>
                  <a:t>selama</a:t>
                </a:r>
                <a:r>
                  <a:rPr lang="en-US" sz="2400" b="1" dirty="0" smtClean="0">
                    <a:solidFill>
                      <a:schemeClr val="bg1"/>
                    </a:solidFill>
                  </a:rPr>
                  <a:t> 2 jam. </a:t>
                </a:r>
                <a:r>
                  <a:rPr lang="en-US" sz="2400" b="1" dirty="0" err="1" smtClean="0">
                    <a:solidFill>
                      <a:schemeClr val="bg1"/>
                    </a:solidFill>
                  </a:rPr>
                  <a:t>Seberapa</a:t>
                </a:r>
                <a:r>
                  <a:rPr lang="en-US" sz="2400" b="1" dirty="0" smtClean="0">
                    <a:solidFill>
                      <a:schemeClr val="bg1"/>
                    </a:solidFill>
                  </a:rPr>
                  <a:t> </a:t>
                </a:r>
                <a:r>
                  <a:rPr lang="en-US" sz="2400" b="1" dirty="0" err="1" smtClean="0">
                    <a:solidFill>
                      <a:schemeClr val="bg1"/>
                    </a:solidFill>
                  </a:rPr>
                  <a:t>Jauh</a:t>
                </a:r>
                <a:r>
                  <a:rPr lang="en-US" sz="2400" b="1" dirty="0" smtClean="0">
                    <a:solidFill>
                      <a:schemeClr val="bg1"/>
                    </a:solidFill>
                  </a:rPr>
                  <a:t> </a:t>
                </a:r>
                <a:r>
                  <a:rPr lang="en-US" sz="2400" b="1" dirty="0" err="1" smtClean="0">
                    <a:solidFill>
                      <a:schemeClr val="bg1"/>
                    </a:solidFill>
                  </a:rPr>
                  <a:t>kendaraan</a:t>
                </a:r>
                <a:r>
                  <a:rPr lang="en-US" sz="2400" b="1" dirty="0" smtClean="0">
                    <a:solidFill>
                      <a:schemeClr val="bg1"/>
                    </a:solidFill>
                  </a:rPr>
                  <a:t> </a:t>
                </a:r>
                <a:r>
                  <a:rPr lang="en-US" sz="2400" b="1" dirty="0" err="1" smtClean="0">
                    <a:solidFill>
                      <a:schemeClr val="bg1"/>
                    </a:solidFill>
                  </a:rPr>
                  <a:t>tersebut</a:t>
                </a:r>
                <a:r>
                  <a:rPr lang="en-US" sz="2400" b="1" dirty="0" smtClean="0">
                    <a:solidFill>
                      <a:schemeClr val="bg1"/>
                    </a:solidFill>
                  </a:rPr>
                  <a:t> </a:t>
                </a:r>
                <a:r>
                  <a:rPr lang="en-US" sz="2400" b="1" dirty="0" err="1" smtClean="0">
                    <a:solidFill>
                      <a:schemeClr val="bg1"/>
                    </a:solidFill>
                  </a:rPr>
                  <a:t>berjalan</a:t>
                </a:r>
                <a:r>
                  <a:rPr lang="en-US" sz="2400" b="1" dirty="0" smtClean="0">
                    <a:solidFill>
                      <a:schemeClr val="bg1"/>
                    </a:solidFill>
                  </a:rPr>
                  <a:t>?</a:t>
                </a:r>
              </a:p>
              <a:p>
                <a:endParaRPr lang="en-US" sz="2400" b="1" dirty="0">
                  <a:solidFill>
                    <a:schemeClr val="bg1"/>
                  </a:solidFill>
                </a:endParaRPr>
              </a:p>
              <a:p>
                <a:r>
                  <a:rPr lang="en-US" sz="2400" b="1" dirty="0" err="1" smtClean="0">
                    <a:solidFill>
                      <a:schemeClr val="bg1"/>
                    </a:solidFill>
                  </a:rPr>
                  <a:t>Penyelesaian</a:t>
                </a:r>
                <a:r>
                  <a:rPr lang="en-US" sz="2400" b="1" dirty="0" smtClean="0">
                    <a:solidFill>
                      <a:schemeClr val="bg1"/>
                    </a:solidFill>
                  </a:rPr>
                  <a:t>:</a:t>
                </a:r>
              </a:p>
              <a:p>
                <a:r>
                  <a:rPr lang="en-US" sz="2400" b="1" dirty="0" err="1" smtClean="0">
                    <a:solidFill>
                      <a:schemeClr val="bg1"/>
                    </a:solidFill>
                  </a:rPr>
                  <a:t>Jarak</a:t>
                </a:r>
                <a:r>
                  <a:rPr lang="en-US" sz="2400" b="1" dirty="0" smtClean="0">
                    <a:solidFill>
                      <a:schemeClr val="bg1"/>
                    </a:solidFill>
                  </a:rPr>
                  <a:t> </a:t>
                </a:r>
                <a:r>
                  <a:rPr lang="en-US" sz="2400" b="1" dirty="0" err="1" smtClean="0">
                    <a:solidFill>
                      <a:schemeClr val="bg1"/>
                    </a:solidFill>
                  </a:rPr>
                  <a:t>merupakan</a:t>
                </a:r>
                <a:r>
                  <a:rPr lang="en-US" sz="2400" b="1" dirty="0" smtClean="0">
                    <a:solidFill>
                      <a:schemeClr val="bg1"/>
                    </a:solidFill>
                  </a:rPr>
                  <a:t> </a:t>
                </a:r>
                <a:r>
                  <a:rPr lang="en-US" sz="2400" b="1" dirty="0" err="1" smtClean="0">
                    <a:solidFill>
                      <a:schemeClr val="bg1"/>
                    </a:solidFill>
                  </a:rPr>
                  <a:t>perkalian</a:t>
                </a:r>
                <a:r>
                  <a:rPr lang="en-US" sz="2400" b="1" dirty="0" smtClean="0">
                    <a:solidFill>
                      <a:schemeClr val="bg1"/>
                    </a:solidFill>
                  </a:rPr>
                  <a:t> </a:t>
                </a:r>
                <a:r>
                  <a:rPr lang="en-US" sz="2400" b="1" dirty="0" err="1" smtClean="0">
                    <a:solidFill>
                      <a:schemeClr val="bg1"/>
                    </a:solidFill>
                  </a:rPr>
                  <a:t>kecepatan</a:t>
                </a:r>
                <a:r>
                  <a:rPr lang="en-US" sz="2400" b="1" dirty="0" smtClean="0">
                    <a:solidFill>
                      <a:schemeClr val="bg1"/>
                    </a:solidFill>
                  </a:rPr>
                  <a:t> </a:t>
                </a:r>
                <a:r>
                  <a:rPr lang="en-US" sz="2400" b="1" dirty="0" err="1" smtClean="0">
                    <a:solidFill>
                      <a:schemeClr val="bg1"/>
                    </a:solidFill>
                  </a:rPr>
                  <a:t>dengan</a:t>
                </a:r>
                <a:r>
                  <a:rPr lang="en-US" sz="2400" b="1" dirty="0" smtClean="0">
                    <a:solidFill>
                      <a:schemeClr val="bg1"/>
                    </a:solidFill>
                  </a:rPr>
                  <a:t> </a:t>
                </a:r>
                <a:r>
                  <a:rPr lang="en-US" sz="2400" b="1" dirty="0" err="1" smtClean="0">
                    <a:solidFill>
                      <a:schemeClr val="bg1"/>
                    </a:solidFill>
                  </a:rPr>
                  <a:t>waktu</a:t>
                </a:r>
                <a:r>
                  <a:rPr lang="en-US" sz="2400" b="1" dirty="0" smtClean="0">
                    <a:solidFill>
                      <a:schemeClr val="bg1"/>
                    </a:solidFill>
                  </a:rPr>
                  <a:t> </a:t>
                </a:r>
                <a:r>
                  <a:rPr lang="en-US" sz="2400" b="1" dirty="0" err="1" smtClean="0">
                    <a:solidFill>
                      <a:schemeClr val="bg1"/>
                    </a:solidFill>
                  </a:rPr>
                  <a:t>tempuh</a:t>
                </a:r>
                <a:r>
                  <a:rPr lang="en-US" sz="2400" b="1" dirty="0" smtClean="0">
                    <a:solidFill>
                      <a:schemeClr val="bg1"/>
                    </a:solidFill>
                  </a:rPr>
                  <a:t>, </a:t>
                </a:r>
                <a:r>
                  <a:rPr lang="en-US" sz="2400" b="1" dirty="0" err="1" smtClean="0">
                    <a:solidFill>
                      <a:schemeClr val="bg1"/>
                    </a:solidFill>
                  </a:rPr>
                  <a:t>sehingga</a:t>
                </a:r>
                <a:r>
                  <a:rPr lang="en-US" sz="2400" b="1" dirty="0" smtClean="0">
                    <a:solidFill>
                      <a:schemeClr val="bg1"/>
                    </a:solidFill>
                  </a:rPr>
                  <a:t> </a:t>
                </a:r>
                <a:r>
                  <a:rPr lang="en-US" sz="2400" b="1" dirty="0" err="1" smtClean="0">
                    <a:solidFill>
                      <a:schemeClr val="bg1"/>
                    </a:solidFill>
                  </a:rPr>
                  <a:t>jarak</a:t>
                </a:r>
                <a:r>
                  <a:rPr lang="en-US" sz="2400" b="1" dirty="0" smtClean="0">
                    <a:solidFill>
                      <a:schemeClr val="bg1"/>
                    </a:solidFill>
                  </a:rPr>
                  <a:t> </a:t>
                </a:r>
                <a:r>
                  <a:rPr lang="en-US" sz="2400" b="1" dirty="0" err="1" smtClean="0">
                    <a:solidFill>
                      <a:schemeClr val="bg1"/>
                    </a:solidFill>
                  </a:rPr>
                  <a:t>tempuh</a:t>
                </a:r>
                <a:r>
                  <a:rPr lang="en-US" sz="2400" b="1" dirty="0" smtClean="0">
                    <a:solidFill>
                      <a:schemeClr val="bg1"/>
                    </a:solidFill>
                  </a:rPr>
                  <a:t> </a:t>
                </a:r>
                <a:r>
                  <a:rPr lang="en-US" sz="2400" b="1" dirty="0" err="1" smtClean="0">
                    <a:solidFill>
                      <a:schemeClr val="bg1"/>
                    </a:solidFill>
                  </a:rPr>
                  <a:t>adalah</a:t>
                </a:r>
                <a:endParaRPr lang="en-US" sz="2400" b="1" dirty="0" smtClean="0">
                  <a:solidFill>
                    <a:schemeClr val="bg1"/>
                  </a:solidFill>
                </a:endParaRPr>
              </a:p>
              <a:p>
                <a:pPr/>
                <a14:m>
                  <m:oMathPara xmlns:m="http://schemas.openxmlformats.org/officeDocument/2006/math">
                    <m:oMathParaPr>
                      <m:jc m:val="centerGroup"/>
                    </m:oMathParaPr>
                    <m:oMath xmlns:m="http://schemas.openxmlformats.org/officeDocument/2006/math">
                      <m:r>
                        <a:rPr lang="en-US" sz="2400" b="1" i="1" smtClean="0">
                          <a:solidFill>
                            <a:schemeClr val="bg1"/>
                          </a:solidFill>
                          <a:latin typeface="Cambria Math" panose="02040503050406030204" pitchFamily="18" charset="0"/>
                        </a:rPr>
                        <m:t>= </m:t>
                      </m:r>
                      <m:r>
                        <a:rPr lang="en-US" sz="2400" b="1" i="1" smtClean="0">
                          <a:solidFill>
                            <a:schemeClr val="bg1"/>
                          </a:solidFill>
                          <a:latin typeface="Cambria Math" panose="02040503050406030204" pitchFamily="18" charset="0"/>
                        </a:rPr>
                        <m:t>𝟓𝟎</m:t>
                      </m:r>
                      <m:r>
                        <a:rPr lang="en-US" sz="2400" b="1" i="1" smtClean="0">
                          <a:solidFill>
                            <a:schemeClr val="bg1"/>
                          </a:solidFill>
                          <a:latin typeface="Cambria Math" panose="02040503050406030204" pitchFamily="18" charset="0"/>
                        </a:rPr>
                        <m:t> . </m:t>
                      </m:r>
                      <m:r>
                        <a:rPr lang="en-US" sz="2400" b="1" i="1" smtClean="0">
                          <a:solidFill>
                            <a:schemeClr val="bg1"/>
                          </a:solidFill>
                          <a:latin typeface="Cambria Math" panose="02040503050406030204" pitchFamily="18" charset="0"/>
                        </a:rPr>
                        <m:t>𝟐</m:t>
                      </m:r>
                      <m:r>
                        <a:rPr lang="en-US" sz="2400" b="1" i="1" smtClean="0">
                          <a:solidFill>
                            <a:schemeClr val="bg1"/>
                          </a:solidFill>
                          <a:latin typeface="Cambria Math" panose="02040503050406030204" pitchFamily="18" charset="0"/>
                        </a:rPr>
                        <m:t>=</m:t>
                      </m:r>
                      <m:r>
                        <a:rPr lang="en-US" sz="2400" b="1" i="1" smtClean="0">
                          <a:solidFill>
                            <a:schemeClr val="bg1"/>
                          </a:solidFill>
                          <a:latin typeface="Cambria Math" panose="02040503050406030204" pitchFamily="18" charset="0"/>
                        </a:rPr>
                        <m:t>𝟏𝟎𝟎</m:t>
                      </m:r>
                    </m:oMath>
                  </m:oMathPara>
                </a14:m>
                <a:endParaRPr lang="en-US" sz="2400" b="1" dirty="0" smtClean="0">
                  <a:solidFill>
                    <a:schemeClr val="bg1"/>
                  </a:solidFill>
                </a:endParaRPr>
              </a:p>
              <a:p>
                <a:endParaRPr lang="en-US" sz="2400" b="1" dirty="0">
                  <a:solidFill>
                    <a:schemeClr val="bg1"/>
                  </a:solidFill>
                </a:endParaRPr>
              </a:p>
              <a:p>
                <a:r>
                  <a:rPr lang="en-US" sz="2400" b="1" dirty="0" err="1" smtClean="0">
                    <a:solidFill>
                      <a:schemeClr val="bg1"/>
                    </a:solidFill>
                  </a:rPr>
                  <a:t>Perhatikan</a:t>
                </a:r>
                <a:r>
                  <a:rPr lang="en-US" sz="2400" b="1" dirty="0" smtClean="0">
                    <a:solidFill>
                      <a:schemeClr val="bg1"/>
                    </a:solidFill>
                  </a:rPr>
                  <a:t> </a:t>
                </a:r>
                <a:r>
                  <a:rPr lang="en-US" sz="2400" b="1" dirty="0" err="1" smtClean="0">
                    <a:solidFill>
                      <a:schemeClr val="bg1"/>
                    </a:solidFill>
                  </a:rPr>
                  <a:t>gambar</a:t>
                </a:r>
                <a:r>
                  <a:rPr lang="en-US" sz="2400" b="1" dirty="0" smtClean="0">
                    <a:solidFill>
                      <a:schemeClr val="bg1"/>
                    </a:solidFill>
                  </a:rPr>
                  <a:t> di </a:t>
                </a:r>
                <a:r>
                  <a:rPr lang="en-US" sz="2400" b="1" dirty="0" err="1" smtClean="0">
                    <a:solidFill>
                      <a:schemeClr val="bg1"/>
                    </a:solidFill>
                  </a:rPr>
                  <a:t>samping</a:t>
                </a:r>
                <a:r>
                  <a:rPr lang="en-US" sz="2400" b="1" dirty="0" smtClean="0">
                    <a:solidFill>
                      <a:schemeClr val="bg1"/>
                    </a:solidFill>
                  </a:rPr>
                  <a:t>.</a:t>
                </a:r>
              </a:p>
              <a:p>
                <a:endParaRPr lang="en-US" sz="2400" b="1" dirty="0">
                  <a:solidFill>
                    <a:schemeClr val="bg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323562" y="586718"/>
                <a:ext cx="5865806" cy="5632311"/>
              </a:xfrm>
              <a:prstGeom prst="rect">
                <a:avLst/>
              </a:prstGeom>
              <a:blipFill rotWithShape="0">
                <a:blip r:embed="rId4"/>
                <a:stretch>
                  <a:fillRect l="-1558" t="-866"/>
                </a:stretch>
              </a:blipFill>
            </p:spPr>
            <p:txBody>
              <a:bodyPr/>
              <a:lstStyle/>
              <a:p>
                <a:r>
                  <a:rPr lang="en-US">
                    <a:noFill/>
                  </a:rPr>
                  <a:t> </a:t>
                </a:r>
              </a:p>
            </p:txBody>
          </p:sp>
        </mc:Fallback>
      </mc:AlternateContent>
    </p:spTree>
    <p:extLst>
      <p:ext uri="{BB962C8B-B14F-4D97-AF65-F5344CB8AC3E}">
        <p14:creationId xmlns:p14="http://schemas.microsoft.com/office/powerpoint/2010/main" val="119661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Triangular design of building up close">
            <a:extLst>
              <a:ext uri="{FF2B5EF4-FFF2-40B4-BE49-F238E27FC236}">
                <a16:creationId xmlns="" xmlns:a16="http://schemas.microsoft.com/office/drawing/2014/main" id="{2EC3AED0-517E-41C1-9ECD-ABB0A850496D}"/>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2" name="Title 21">
            <a:extLst>
              <a:ext uri="{FF2B5EF4-FFF2-40B4-BE49-F238E27FC236}">
                <a16:creationId xmlns="" xmlns:a16="http://schemas.microsoft.com/office/drawing/2014/main" id="{BA160141-042F-4099-856C-C1D62E0FF551}"/>
              </a:ext>
            </a:extLst>
          </p:cNvPr>
          <p:cNvSpPr>
            <a:spLocks noGrp="1"/>
          </p:cNvSpPr>
          <p:nvPr>
            <p:ph type="ctrTitle"/>
          </p:nvPr>
        </p:nvSpPr>
        <p:spPr/>
        <p:txBody>
          <a:bodyPr/>
          <a:lstStyle/>
          <a:p>
            <a:r>
              <a:rPr lang="en-US" dirty="0" smtClean="0"/>
              <a:t>Integral </a:t>
            </a:r>
            <a:r>
              <a:rPr lang="en-US" dirty="0" err="1" smtClean="0"/>
              <a:t>Tentu</a:t>
            </a:r>
            <a:endParaRPr lang="en-US" dirty="0"/>
          </a:p>
        </p:txBody>
      </p:sp>
      <p:sp>
        <p:nvSpPr>
          <p:cNvPr id="23" name="Subtitle 22">
            <a:extLst>
              <a:ext uri="{FF2B5EF4-FFF2-40B4-BE49-F238E27FC236}">
                <a16:creationId xmlns="" xmlns:a16="http://schemas.microsoft.com/office/drawing/2014/main" id="{212BE0C8-3274-44C1-93C2-9347988BD0FF}"/>
              </a:ext>
            </a:extLst>
          </p:cNvPr>
          <p:cNvSpPr>
            <a:spLocks noGrp="1"/>
          </p:cNvSpPr>
          <p:nvPr>
            <p:ph type="subTitle" idx="1"/>
          </p:nvPr>
        </p:nvSpPr>
        <p:spPr/>
        <p:txBody>
          <a:bodyPr/>
          <a:lstStyle/>
          <a:p>
            <a:r>
              <a:rPr lang="en-US" dirty="0" smtClean="0"/>
              <a:t>Integral </a:t>
            </a:r>
            <a:r>
              <a:rPr lang="en-US" dirty="0" err="1" smtClean="0"/>
              <a:t>Tentu</a:t>
            </a:r>
            <a:r>
              <a:rPr lang="en-US" dirty="0" smtClean="0"/>
              <a:t> </a:t>
            </a:r>
            <a:r>
              <a:rPr lang="en-US" dirty="0" err="1" smtClean="0"/>
              <a:t>sebagai</a:t>
            </a:r>
            <a:r>
              <a:rPr lang="en-US" dirty="0" smtClean="0"/>
              <a:t> </a:t>
            </a:r>
            <a:r>
              <a:rPr lang="en-US" dirty="0" err="1" smtClean="0"/>
              <a:t>Luas</a:t>
            </a:r>
            <a:r>
              <a:rPr lang="en-US" dirty="0" smtClean="0"/>
              <a:t> </a:t>
            </a:r>
            <a:r>
              <a:rPr lang="en-US" dirty="0" err="1" smtClean="0"/>
              <a:t>Suatu</a:t>
            </a:r>
            <a:r>
              <a:rPr lang="en-US" dirty="0" smtClean="0"/>
              <a:t> </a:t>
            </a:r>
            <a:r>
              <a:rPr lang="en-US" dirty="0"/>
              <a:t>D</a:t>
            </a:r>
            <a:r>
              <a:rPr lang="en-US" dirty="0" smtClean="0"/>
              <a:t>aerah</a:t>
            </a:r>
            <a:endParaRPr lang="en-US" noProof="1"/>
          </a:p>
        </p:txBody>
      </p:sp>
      <p:sp>
        <p:nvSpPr>
          <p:cNvPr id="7" name="Rectangle 6">
            <a:extLst>
              <a:ext uri="{FF2B5EF4-FFF2-40B4-BE49-F238E27FC236}">
                <a16:creationId xmlns="" xmlns:a16="http://schemas.microsoft.com/office/drawing/2014/main" id="{432C84AD-44F1-45D1-9F68-3FDC756E5C73}"/>
              </a:ext>
              <a:ext uri="{C183D7F6-B498-43B3-948B-1728B52AA6E4}">
                <adec:decorative xmlns="" xmlns:adec="http://schemas.microsoft.com/office/drawing/2017/decorative" val="1"/>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6">
            <a:extLst>
              <a:ext uri="{FF2B5EF4-FFF2-40B4-BE49-F238E27FC236}">
                <a16:creationId xmlns="" xmlns:a16="http://schemas.microsoft.com/office/drawing/2014/main" id="{8442E937-7F5A-4CF2-98BD-C9CF5F2B4DDE}"/>
              </a:ext>
              <a:ext uri="{C183D7F6-B498-43B3-948B-1728B52AA6E4}">
                <adec:decorative xmlns="" xmlns:adec="http://schemas.microsoft.com/office/drawing/2017/decorative" val="1"/>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5328212" y="131148"/>
                <a:ext cx="6539575" cy="7062446"/>
              </a:xfrm>
              <a:prstGeom prst="rect">
                <a:avLst/>
              </a:prstGeom>
              <a:noFill/>
            </p:spPr>
            <p:txBody>
              <a:bodyPr wrap="square" rtlCol="0">
                <a:spAutoFit/>
              </a:bodyPr>
              <a:lstStyle/>
              <a:p>
                <a:r>
                  <a:rPr lang="en-US" sz="2400" b="1" dirty="0" smtClean="0">
                    <a:solidFill>
                      <a:schemeClr val="bg1"/>
                    </a:solidFill>
                  </a:rPr>
                  <a:t>Permasalahan 2: </a:t>
                </a:r>
              </a:p>
              <a:p>
                <a:endParaRPr lang="en-US" sz="2400" b="1" dirty="0">
                  <a:solidFill>
                    <a:schemeClr val="bg1"/>
                  </a:solidFill>
                </a:endParaRPr>
              </a:p>
              <a:p>
                <a:r>
                  <a:rPr lang="en-US" sz="2400" b="1" dirty="0" err="1" smtClean="0">
                    <a:solidFill>
                      <a:schemeClr val="bg1"/>
                    </a:solidFill>
                  </a:rPr>
                  <a:t>Kecepatan</a:t>
                </a:r>
                <a:r>
                  <a:rPr lang="en-US" sz="2400" b="1" dirty="0" smtClean="0">
                    <a:solidFill>
                      <a:schemeClr val="bg1"/>
                    </a:solidFill>
                  </a:rPr>
                  <a:t> </a:t>
                </a:r>
                <a:r>
                  <a:rPr lang="en-US" sz="2400" b="1" dirty="0" err="1" smtClean="0">
                    <a:solidFill>
                      <a:schemeClr val="bg1"/>
                    </a:solidFill>
                  </a:rPr>
                  <a:t>suatu</a:t>
                </a:r>
                <a:r>
                  <a:rPr lang="en-US" sz="2400" b="1" dirty="0" smtClean="0">
                    <a:solidFill>
                      <a:schemeClr val="bg1"/>
                    </a:solidFill>
                  </a:rPr>
                  <a:t> </a:t>
                </a:r>
                <a:r>
                  <a:rPr lang="en-US" sz="2400" b="1" dirty="0" err="1" smtClean="0">
                    <a:solidFill>
                      <a:schemeClr val="bg1"/>
                    </a:solidFill>
                  </a:rPr>
                  <a:t>benda</a:t>
                </a:r>
                <a:r>
                  <a:rPr lang="en-US" sz="2400" b="1" dirty="0" smtClean="0">
                    <a:solidFill>
                      <a:schemeClr val="bg1"/>
                    </a:solidFill>
                  </a:rPr>
                  <a:t> </a:t>
                </a:r>
                <a:r>
                  <a:rPr lang="en-US" sz="2400" b="1" dirty="0" err="1" smtClean="0">
                    <a:solidFill>
                      <a:schemeClr val="bg1"/>
                    </a:solidFill>
                  </a:rPr>
                  <a:t>bergerak</a:t>
                </a:r>
                <a:r>
                  <a:rPr lang="en-US" sz="2400" b="1" dirty="0">
                    <a:solidFill>
                      <a:schemeClr val="bg1"/>
                    </a:solidFill>
                  </a:rPr>
                  <a:t> </a:t>
                </a:r>
                <a:r>
                  <a:rPr lang="en-US" sz="2400" b="1" dirty="0" err="1" smtClean="0">
                    <a:solidFill>
                      <a:schemeClr val="bg1"/>
                    </a:solidFill>
                  </a:rPr>
                  <a:t>dinyatakan</a:t>
                </a:r>
                <a:r>
                  <a:rPr lang="en-US" sz="2400" b="1" dirty="0" smtClean="0">
                    <a:solidFill>
                      <a:schemeClr val="bg1"/>
                    </a:solidFill>
                  </a:rPr>
                  <a:t> </a:t>
                </a:r>
                <a:r>
                  <a:rPr lang="en-US" sz="2400" b="1" dirty="0" err="1" smtClean="0">
                    <a:solidFill>
                      <a:schemeClr val="bg1"/>
                    </a:solidFill>
                  </a:rPr>
                  <a:t>pada</a:t>
                </a:r>
                <a:r>
                  <a:rPr lang="en-US" sz="2400" b="1" dirty="0" smtClean="0">
                    <a:solidFill>
                      <a:schemeClr val="bg1"/>
                    </a:solidFill>
                  </a:rPr>
                  <a:t> </a:t>
                </a:r>
                <a:r>
                  <a:rPr lang="en-US" sz="2400" b="1" dirty="0" err="1" smtClean="0">
                    <a:solidFill>
                      <a:schemeClr val="bg1"/>
                    </a:solidFill>
                  </a:rPr>
                  <a:t>fungsi</a:t>
                </a:r>
                <a:r>
                  <a:rPr lang="en-US" sz="2400" b="1" dirty="0" smtClean="0">
                    <a:solidFill>
                      <a:schemeClr val="bg1"/>
                    </a:solidFill>
                  </a:rPr>
                  <a:t> </a:t>
                </a:r>
                <a14:m>
                  <m:oMath xmlns:m="http://schemas.openxmlformats.org/officeDocument/2006/math">
                    <m:r>
                      <a:rPr lang="en-US" sz="2400" b="1" i="1" smtClean="0">
                        <a:solidFill>
                          <a:schemeClr val="bg1"/>
                        </a:solidFill>
                        <a:latin typeface="Cambria Math" panose="02040503050406030204" pitchFamily="18" charset="0"/>
                      </a:rPr>
                      <m:t>𝒗</m:t>
                    </m:r>
                    <m:d>
                      <m:dPr>
                        <m:ctrlPr>
                          <a:rPr lang="en-US" sz="2400" b="1" i="1" smtClean="0">
                            <a:solidFill>
                              <a:schemeClr val="bg1"/>
                            </a:solidFill>
                            <a:latin typeface="Cambria Math" panose="02040503050406030204" pitchFamily="18" charset="0"/>
                          </a:rPr>
                        </m:ctrlPr>
                      </m:dPr>
                      <m:e>
                        <m:r>
                          <a:rPr lang="en-US" sz="2400" b="1" i="1" smtClean="0">
                            <a:solidFill>
                              <a:schemeClr val="bg1"/>
                            </a:solidFill>
                            <a:latin typeface="Cambria Math" panose="02040503050406030204" pitchFamily="18" charset="0"/>
                          </a:rPr>
                          <m:t>𝒙</m:t>
                        </m:r>
                      </m:e>
                    </m:d>
                    <m:r>
                      <a:rPr lang="en-US" sz="2400" b="1" i="1" smtClean="0">
                        <a:solidFill>
                          <a:schemeClr val="bg1"/>
                        </a:solidFill>
                        <a:latin typeface="Cambria Math" panose="02040503050406030204" pitchFamily="18" charset="0"/>
                      </a:rPr>
                      <m:t>=</m:t>
                    </m:r>
                    <m:r>
                      <a:rPr lang="en-US" sz="2400" b="1" i="1" smtClean="0">
                        <a:solidFill>
                          <a:schemeClr val="bg1"/>
                        </a:solidFill>
                        <a:latin typeface="Cambria Math" panose="02040503050406030204" pitchFamily="18" charset="0"/>
                      </a:rPr>
                      <m:t>𝟑</m:t>
                    </m:r>
                    <m:r>
                      <a:rPr lang="en-US" sz="2400" b="1" i="1" smtClean="0">
                        <a:solidFill>
                          <a:schemeClr val="bg1"/>
                        </a:solidFill>
                        <a:latin typeface="Cambria Math" panose="02040503050406030204" pitchFamily="18" charset="0"/>
                      </a:rPr>
                      <m:t>𝒙</m:t>
                    </m:r>
                  </m:oMath>
                </a14:m>
                <a:r>
                  <a:rPr lang="en-US" sz="2400" b="1" dirty="0" smtClean="0">
                    <a:solidFill>
                      <a:schemeClr val="bg1"/>
                    </a:solidFill>
                  </a:rPr>
                  <a:t>, </a:t>
                </a:r>
                <a:r>
                  <a:rPr lang="en-US" sz="2400" b="1" dirty="0" err="1" smtClean="0">
                    <a:solidFill>
                      <a:schemeClr val="bg1"/>
                    </a:solidFill>
                  </a:rPr>
                  <a:t>dimana</a:t>
                </a:r>
                <a:r>
                  <a:rPr lang="en-US" sz="2400" b="1" dirty="0" smtClean="0">
                    <a:solidFill>
                      <a:schemeClr val="bg1"/>
                    </a:solidFill>
                  </a:rPr>
                  <a:t> </a:t>
                </a:r>
                <a14:m>
                  <m:oMath xmlns:m="http://schemas.openxmlformats.org/officeDocument/2006/math">
                    <m:r>
                      <a:rPr lang="en-US" sz="2400" b="1" i="1" smtClean="0">
                        <a:solidFill>
                          <a:schemeClr val="bg1"/>
                        </a:solidFill>
                        <a:latin typeface="Cambria Math" panose="02040503050406030204" pitchFamily="18" charset="0"/>
                      </a:rPr>
                      <m:t>𝒙</m:t>
                    </m:r>
                  </m:oMath>
                </a14:m>
                <a:r>
                  <a:rPr lang="en-US" sz="2400" b="1" dirty="0" smtClean="0">
                    <a:solidFill>
                      <a:schemeClr val="bg1"/>
                    </a:solidFill>
                  </a:rPr>
                  <a:t> </a:t>
                </a:r>
                <a:r>
                  <a:rPr lang="en-US" sz="2400" b="1" dirty="0" err="1" smtClean="0">
                    <a:solidFill>
                      <a:schemeClr val="bg1"/>
                    </a:solidFill>
                  </a:rPr>
                  <a:t>dalam</a:t>
                </a:r>
                <a:r>
                  <a:rPr lang="en-US" sz="2400" b="1" dirty="0" smtClean="0">
                    <a:solidFill>
                      <a:schemeClr val="bg1"/>
                    </a:solidFill>
                  </a:rPr>
                  <a:t> </a:t>
                </a:r>
                <a:r>
                  <a:rPr lang="en-US" sz="2400" b="1" dirty="0" err="1" smtClean="0">
                    <a:solidFill>
                      <a:schemeClr val="bg1"/>
                    </a:solidFill>
                  </a:rPr>
                  <a:t>satuan</a:t>
                </a:r>
                <a:r>
                  <a:rPr lang="en-US" sz="2400" b="1" dirty="0" smtClean="0">
                    <a:solidFill>
                      <a:schemeClr val="bg1"/>
                    </a:solidFill>
                  </a:rPr>
                  <a:t> jam </a:t>
                </a:r>
                <a:r>
                  <a:rPr lang="en-US" sz="2400" b="1" dirty="0" err="1" smtClean="0">
                    <a:solidFill>
                      <a:schemeClr val="bg1"/>
                    </a:solidFill>
                  </a:rPr>
                  <a:t>dan</a:t>
                </a:r>
                <a:r>
                  <a:rPr lang="en-US" sz="2400" b="1" dirty="0" smtClean="0">
                    <a:solidFill>
                      <a:schemeClr val="bg1"/>
                    </a:solidFill>
                  </a:rPr>
                  <a:t> </a:t>
                </a:r>
                <a14:m>
                  <m:oMath xmlns:m="http://schemas.openxmlformats.org/officeDocument/2006/math">
                    <m:r>
                      <a:rPr lang="en-US" sz="2400" b="1" i="1" smtClean="0">
                        <a:solidFill>
                          <a:schemeClr val="bg1"/>
                        </a:solidFill>
                        <a:latin typeface="Cambria Math" panose="02040503050406030204" pitchFamily="18" charset="0"/>
                      </a:rPr>
                      <m:t>𝒗</m:t>
                    </m:r>
                  </m:oMath>
                </a14:m>
                <a:r>
                  <a:rPr lang="en-US" sz="2400" b="1" dirty="0" smtClean="0">
                    <a:solidFill>
                      <a:schemeClr val="bg1"/>
                    </a:solidFill>
                  </a:rPr>
                  <a:t> </a:t>
                </a:r>
                <a:r>
                  <a:rPr lang="en-US" sz="2400" b="1" dirty="0" err="1" smtClean="0">
                    <a:solidFill>
                      <a:schemeClr val="bg1"/>
                    </a:solidFill>
                  </a:rPr>
                  <a:t>dalam</a:t>
                </a:r>
                <a:r>
                  <a:rPr lang="en-US" sz="2400" b="1" dirty="0" smtClean="0">
                    <a:solidFill>
                      <a:schemeClr val="bg1"/>
                    </a:solidFill>
                  </a:rPr>
                  <a:t> </a:t>
                </a:r>
                <a:r>
                  <a:rPr lang="en-US" sz="2400" b="1" dirty="0" err="1" smtClean="0">
                    <a:solidFill>
                      <a:schemeClr val="bg1"/>
                    </a:solidFill>
                  </a:rPr>
                  <a:t>satuan</a:t>
                </a:r>
                <a:r>
                  <a:rPr lang="en-US" sz="2400" b="1" dirty="0" smtClean="0">
                    <a:solidFill>
                      <a:schemeClr val="bg1"/>
                    </a:solidFill>
                  </a:rPr>
                  <a:t> miles per jam. </a:t>
                </a:r>
                <a:r>
                  <a:rPr lang="en-US" sz="2400" b="1" dirty="0" err="1" smtClean="0">
                    <a:solidFill>
                      <a:schemeClr val="bg1"/>
                    </a:solidFill>
                  </a:rPr>
                  <a:t>Gunakan</a:t>
                </a:r>
                <a:r>
                  <a:rPr lang="en-US" sz="2400" b="1" dirty="0" smtClean="0">
                    <a:solidFill>
                      <a:schemeClr val="bg1"/>
                    </a:solidFill>
                  </a:rPr>
                  <a:t> </a:t>
                </a:r>
                <a:r>
                  <a:rPr lang="en-US" sz="2400" b="1" dirty="0" err="1" smtClean="0">
                    <a:solidFill>
                      <a:schemeClr val="bg1"/>
                    </a:solidFill>
                  </a:rPr>
                  <a:t>bantuan</a:t>
                </a:r>
                <a:r>
                  <a:rPr lang="en-US" sz="2400" b="1" dirty="0" smtClean="0">
                    <a:solidFill>
                      <a:schemeClr val="bg1"/>
                    </a:solidFill>
                  </a:rPr>
                  <a:t> </a:t>
                </a:r>
                <a:r>
                  <a:rPr lang="en-US" sz="2400" b="1" dirty="0" err="1" smtClean="0">
                    <a:solidFill>
                      <a:schemeClr val="bg1"/>
                    </a:solidFill>
                  </a:rPr>
                  <a:t>geometri</a:t>
                </a:r>
                <a:r>
                  <a:rPr lang="en-US" sz="2400" b="1" dirty="0" smtClean="0">
                    <a:solidFill>
                      <a:schemeClr val="bg1"/>
                    </a:solidFill>
                  </a:rPr>
                  <a:t> </a:t>
                </a:r>
                <a:r>
                  <a:rPr lang="en-US" sz="2400" b="1" dirty="0" err="1" smtClean="0">
                    <a:solidFill>
                      <a:schemeClr val="bg1"/>
                    </a:solidFill>
                  </a:rPr>
                  <a:t>untuk</a:t>
                </a:r>
                <a:r>
                  <a:rPr lang="en-US" sz="2400" b="1" dirty="0" smtClean="0">
                    <a:solidFill>
                      <a:schemeClr val="bg1"/>
                    </a:solidFill>
                  </a:rPr>
                  <a:t> </a:t>
                </a:r>
                <a:r>
                  <a:rPr lang="en-US" sz="2400" b="1" dirty="0" err="1" smtClean="0">
                    <a:solidFill>
                      <a:schemeClr val="bg1"/>
                    </a:solidFill>
                  </a:rPr>
                  <a:t>menentukan</a:t>
                </a:r>
                <a:r>
                  <a:rPr lang="en-US" sz="2400" b="1" dirty="0" smtClean="0">
                    <a:solidFill>
                      <a:schemeClr val="bg1"/>
                    </a:solidFill>
                  </a:rPr>
                  <a:t> </a:t>
                </a:r>
                <a:r>
                  <a:rPr lang="en-US" sz="2400" b="1" dirty="0" err="1" smtClean="0">
                    <a:solidFill>
                      <a:schemeClr val="bg1"/>
                    </a:solidFill>
                  </a:rPr>
                  <a:t>berapa</a:t>
                </a:r>
                <a:r>
                  <a:rPr lang="en-US" sz="2400" b="1" dirty="0" smtClean="0">
                    <a:solidFill>
                      <a:schemeClr val="bg1"/>
                    </a:solidFill>
                  </a:rPr>
                  <a:t> </a:t>
                </a:r>
                <a:r>
                  <a:rPr lang="en-US" sz="2400" b="1" dirty="0" err="1" smtClean="0">
                    <a:solidFill>
                      <a:schemeClr val="bg1"/>
                    </a:solidFill>
                  </a:rPr>
                  <a:t>jarak</a:t>
                </a:r>
                <a:r>
                  <a:rPr lang="en-US" sz="2400" b="1" dirty="0" smtClean="0">
                    <a:solidFill>
                      <a:schemeClr val="bg1"/>
                    </a:solidFill>
                  </a:rPr>
                  <a:t> yang </a:t>
                </a:r>
                <a:r>
                  <a:rPr lang="en-US" sz="2400" b="1" dirty="0" err="1" smtClean="0">
                    <a:solidFill>
                      <a:schemeClr val="bg1"/>
                    </a:solidFill>
                  </a:rPr>
                  <a:t>ditempuh</a:t>
                </a:r>
                <a:r>
                  <a:rPr lang="en-US" sz="2400" b="1" dirty="0" smtClean="0">
                    <a:solidFill>
                      <a:schemeClr val="bg1"/>
                    </a:solidFill>
                  </a:rPr>
                  <a:t> </a:t>
                </a:r>
                <a:r>
                  <a:rPr lang="en-US" sz="2400" b="1" dirty="0" err="1" smtClean="0">
                    <a:solidFill>
                      <a:schemeClr val="bg1"/>
                    </a:solidFill>
                  </a:rPr>
                  <a:t>selama</a:t>
                </a:r>
                <a:r>
                  <a:rPr lang="en-US" sz="2400" b="1" dirty="0" smtClean="0">
                    <a:solidFill>
                      <a:schemeClr val="bg1"/>
                    </a:solidFill>
                  </a:rPr>
                  <a:t> </a:t>
                </a:r>
                <a:r>
                  <a:rPr lang="en-US" sz="2400" b="1" dirty="0" err="1" smtClean="0">
                    <a:solidFill>
                      <a:schemeClr val="bg1"/>
                    </a:solidFill>
                  </a:rPr>
                  <a:t>benda</a:t>
                </a:r>
                <a:r>
                  <a:rPr lang="en-US" sz="2400" b="1" dirty="0" smtClean="0">
                    <a:solidFill>
                      <a:schemeClr val="bg1"/>
                    </a:solidFill>
                  </a:rPr>
                  <a:t> </a:t>
                </a:r>
                <a:r>
                  <a:rPr lang="en-US" sz="2400" b="1" dirty="0" err="1" smtClean="0">
                    <a:solidFill>
                      <a:schemeClr val="bg1"/>
                    </a:solidFill>
                  </a:rPr>
                  <a:t>tersebut</a:t>
                </a:r>
                <a:r>
                  <a:rPr lang="en-US" sz="2400" b="1" dirty="0" smtClean="0">
                    <a:solidFill>
                      <a:schemeClr val="bg1"/>
                    </a:solidFill>
                  </a:rPr>
                  <a:t> </a:t>
                </a:r>
                <a:r>
                  <a:rPr lang="en-US" sz="2400" b="1" dirty="0" err="1" smtClean="0">
                    <a:solidFill>
                      <a:schemeClr val="bg1"/>
                    </a:solidFill>
                  </a:rPr>
                  <a:t>bergerak</a:t>
                </a:r>
                <a:r>
                  <a:rPr lang="en-US" sz="2400" b="1" dirty="0" smtClean="0">
                    <a:solidFill>
                      <a:schemeClr val="bg1"/>
                    </a:solidFill>
                  </a:rPr>
                  <a:t> di 3 jam </a:t>
                </a:r>
                <a:r>
                  <a:rPr lang="en-US" sz="2400" b="1" dirty="0" err="1" smtClean="0">
                    <a:solidFill>
                      <a:schemeClr val="bg1"/>
                    </a:solidFill>
                  </a:rPr>
                  <a:t>pertama</a:t>
                </a:r>
                <a:r>
                  <a:rPr lang="en-US" sz="2400" b="1" dirty="0" smtClean="0">
                    <a:solidFill>
                      <a:schemeClr val="bg1"/>
                    </a:solidFill>
                  </a:rPr>
                  <a:t>?</a:t>
                </a:r>
              </a:p>
              <a:p>
                <a:endParaRPr lang="en-US" sz="2400" b="1" dirty="0">
                  <a:solidFill>
                    <a:schemeClr val="bg1"/>
                  </a:solidFill>
                </a:endParaRPr>
              </a:p>
              <a:p>
                <a:r>
                  <a:rPr lang="en-US" sz="2400" b="1" dirty="0" err="1" smtClean="0">
                    <a:solidFill>
                      <a:schemeClr val="bg1"/>
                    </a:solidFill>
                  </a:rPr>
                  <a:t>Penyelesaian</a:t>
                </a:r>
                <a:r>
                  <a:rPr lang="en-US" sz="2400" b="1" dirty="0" smtClean="0">
                    <a:solidFill>
                      <a:schemeClr val="bg1"/>
                    </a:solidFill>
                  </a:rPr>
                  <a:t>:</a:t>
                </a:r>
              </a:p>
              <a:p>
                <a:r>
                  <a:rPr lang="en-US" sz="2400" b="1" dirty="0" err="1" smtClean="0">
                    <a:solidFill>
                      <a:schemeClr val="bg1"/>
                    </a:solidFill>
                  </a:rPr>
                  <a:t>Perhatikan</a:t>
                </a:r>
                <a:r>
                  <a:rPr lang="en-US" sz="2400" b="1" dirty="0" smtClean="0">
                    <a:solidFill>
                      <a:schemeClr val="bg1"/>
                    </a:solidFill>
                  </a:rPr>
                  <a:t> </a:t>
                </a:r>
                <a:r>
                  <a:rPr lang="en-US" sz="2400" b="1" dirty="0" err="1" smtClean="0">
                    <a:solidFill>
                      <a:schemeClr val="bg1"/>
                    </a:solidFill>
                  </a:rPr>
                  <a:t>gambar</a:t>
                </a:r>
                <a:r>
                  <a:rPr lang="en-US" sz="2400" b="1" dirty="0" smtClean="0">
                    <a:solidFill>
                      <a:schemeClr val="bg1"/>
                    </a:solidFill>
                  </a:rPr>
                  <a:t> di </a:t>
                </a:r>
                <a:r>
                  <a:rPr lang="en-US" sz="2400" b="1" dirty="0" err="1" smtClean="0">
                    <a:solidFill>
                      <a:schemeClr val="bg1"/>
                    </a:solidFill>
                  </a:rPr>
                  <a:t>samping</a:t>
                </a:r>
                <a:r>
                  <a:rPr lang="en-US" sz="2400" b="1" dirty="0" smtClean="0">
                    <a:solidFill>
                      <a:schemeClr val="bg1"/>
                    </a:solidFill>
                  </a:rPr>
                  <a:t>, </a:t>
                </a:r>
                <a:r>
                  <a:rPr lang="en-US" sz="2400" b="1" dirty="0" err="1" smtClean="0">
                    <a:solidFill>
                      <a:schemeClr val="bg1"/>
                    </a:solidFill>
                  </a:rPr>
                  <a:t>jarak</a:t>
                </a:r>
                <a:r>
                  <a:rPr lang="en-US" sz="2400" b="1" dirty="0" smtClean="0">
                    <a:solidFill>
                      <a:schemeClr val="bg1"/>
                    </a:solidFill>
                  </a:rPr>
                  <a:t> yang </a:t>
                </a:r>
                <a:r>
                  <a:rPr lang="en-US" sz="2400" b="1" dirty="0" err="1" smtClean="0">
                    <a:solidFill>
                      <a:schemeClr val="bg1"/>
                    </a:solidFill>
                  </a:rPr>
                  <a:t>ditempuh</a:t>
                </a:r>
                <a:r>
                  <a:rPr lang="en-US" sz="2400" b="1" dirty="0" smtClean="0">
                    <a:solidFill>
                      <a:schemeClr val="bg1"/>
                    </a:solidFill>
                  </a:rPr>
                  <a:t> </a:t>
                </a:r>
                <a:r>
                  <a:rPr lang="en-US" sz="2400" b="1" dirty="0" err="1" smtClean="0">
                    <a:solidFill>
                      <a:schemeClr val="bg1"/>
                    </a:solidFill>
                  </a:rPr>
                  <a:t>oleh</a:t>
                </a:r>
                <a:r>
                  <a:rPr lang="en-US" sz="2400" b="1" dirty="0" smtClean="0">
                    <a:solidFill>
                      <a:schemeClr val="bg1"/>
                    </a:solidFill>
                  </a:rPr>
                  <a:t> </a:t>
                </a:r>
                <a:r>
                  <a:rPr lang="en-US" sz="2400" b="1" dirty="0" err="1" smtClean="0">
                    <a:solidFill>
                      <a:schemeClr val="bg1"/>
                    </a:solidFill>
                  </a:rPr>
                  <a:t>benda</a:t>
                </a:r>
                <a:r>
                  <a:rPr lang="en-US" sz="2400" b="1" dirty="0" smtClean="0">
                    <a:solidFill>
                      <a:schemeClr val="bg1"/>
                    </a:solidFill>
                  </a:rPr>
                  <a:t> </a:t>
                </a:r>
                <a:r>
                  <a:rPr lang="en-US" sz="2400" b="1" dirty="0" err="1" smtClean="0">
                    <a:solidFill>
                      <a:schemeClr val="bg1"/>
                    </a:solidFill>
                  </a:rPr>
                  <a:t>tersebut</a:t>
                </a:r>
                <a:r>
                  <a:rPr lang="en-US" sz="2400" b="1" dirty="0" smtClean="0">
                    <a:solidFill>
                      <a:schemeClr val="bg1"/>
                    </a:solidFill>
                  </a:rPr>
                  <a:t> </a:t>
                </a:r>
                <a:r>
                  <a:rPr lang="en-US" sz="2400" b="1" dirty="0" err="1" smtClean="0">
                    <a:solidFill>
                      <a:schemeClr val="bg1"/>
                    </a:solidFill>
                  </a:rPr>
                  <a:t>digambarkan</a:t>
                </a:r>
                <a:r>
                  <a:rPr lang="en-US" sz="2400" b="1" dirty="0" smtClean="0">
                    <a:solidFill>
                      <a:schemeClr val="bg1"/>
                    </a:solidFill>
                  </a:rPr>
                  <a:t> </a:t>
                </a:r>
                <a:r>
                  <a:rPr lang="en-US" sz="2400" b="1" dirty="0" err="1" smtClean="0">
                    <a:solidFill>
                      <a:schemeClr val="bg1"/>
                    </a:solidFill>
                  </a:rPr>
                  <a:t>sebagai</a:t>
                </a:r>
                <a:r>
                  <a:rPr lang="en-US" sz="2400" b="1" dirty="0" smtClean="0">
                    <a:solidFill>
                      <a:schemeClr val="bg1"/>
                    </a:solidFill>
                  </a:rPr>
                  <a:t> </a:t>
                </a:r>
                <a:r>
                  <a:rPr lang="en-US" sz="2400" b="1" dirty="0" err="1" smtClean="0">
                    <a:solidFill>
                      <a:schemeClr val="bg1"/>
                    </a:solidFill>
                  </a:rPr>
                  <a:t>luas</a:t>
                </a:r>
                <a:r>
                  <a:rPr lang="en-US" sz="2400" b="1" dirty="0" smtClean="0">
                    <a:solidFill>
                      <a:schemeClr val="bg1"/>
                    </a:solidFill>
                  </a:rPr>
                  <a:t> </a:t>
                </a:r>
                <a:r>
                  <a:rPr lang="en-US" sz="2400" b="1" dirty="0" err="1" smtClean="0">
                    <a:solidFill>
                      <a:schemeClr val="bg1"/>
                    </a:solidFill>
                  </a:rPr>
                  <a:t>daerah</a:t>
                </a:r>
                <a:r>
                  <a:rPr lang="en-US" sz="2400" b="1" dirty="0" smtClean="0">
                    <a:solidFill>
                      <a:schemeClr val="bg1"/>
                    </a:solidFill>
                  </a:rPr>
                  <a:t>, </a:t>
                </a:r>
                <a:r>
                  <a:rPr lang="en-US" sz="2400" b="1" dirty="0" err="1" smtClean="0">
                    <a:solidFill>
                      <a:schemeClr val="bg1"/>
                    </a:solidFill>
                  </a:rPr>
                  <a:t>yaitu</a:t>
                </a:r>
                <a:endParaRPr lang="en-US" sz="2400" b="1" dirty="0" smtClean="0">
                  <a:solidFill>
                    <a:schemeClr val="bg1"/>
                  </a:solidFill>
                </a:endParaRPr>
              </a:p>
              <a:p>
                <a:pPr/>
                <a14:m>
                  <m:oMathPara xmlns:m="http://schemas.openxmlformats.org/officeDocument/2006/math">
                    <m:oMathParaPr>
                      <m:jc m:val="centerGroup"/>
                    </m:oMathParaPr>
                    <m:oMath xmlns:m="http://schemas.openxmlformats.org/officeDocument/2006/math">
                      <m:r>
                        <a:rPr lang="en-US" sz="2400" b="1" i="1" smtClean="0">
                          <a:solidFill>
                            <a:schemeClr val="bg1"/>
                          </a:solidFill>
                          <a:latin typeface="Cambria Math" panose="02040503050406030204" pitchFamily="18" charset="0"/>
                        </a:rPr>
                        <m:t>𝑨</m:t>
                      </m:r>
                      <m:r>
                        <a:rPr lang="en-US" sz="2400" b="1" i="1" smtClean="0">
                          <a:solidFill>
                            <a:schemeClr val="bg1"/>
                          </a:solidFill>
                          <a:latin typeface="Cambria Math" panose="02040503050406030204" pitchFamily="18" charset="0"/>
                        </a:rPr>
                        <m:t>=</m:t>
                      </m:r>
                      <m:f>
                        <m:fPr>
                          <m:ctrlPr>
                            <a:rPr lang="en-US" sz="2400" b="1" i="1" smtClean="0">
                              <a:solidFill>
                                <a:schemeClr val="bg1"/>
                              </a:solidFill>
                              <a:latin typeface="Cambria Math" panose="02040503050406030204" pitchFamily="18" charset="0"/>
                            </a:rPr>
                          </m:ctrlPr>
                        </m:fPr>
                        <m:num>
                          <m:r>
                            <a:rPr lang="en-US" sz="2400" b="1" i="1" smtClean="0">
                              <a:solidFill>
                                <a:schemeClr val="bg1"/>
                              </a:solidFill>
                              <a:latin typeface="Cambria Math" panose="02040503050406030204" pitchFamily="18" charset="0"/>
                            </a:rPr>
                            <m:t>𝟏</m:t>
                          </m:r>
                        </m:num>
                        <m:den>
                          <m:r>
                            <a:rPr lang="en-US" sz="2400" b="1" i="1" smtClean="0">
                              <a:solidFill>
                                <a:schemeClr val="bg1"/>
                              </a:solidFill>
                              <a:latin typeface="Cambria Math" panose="02040503050406030204" pitchFamily="18" charset="0"/>
                            </a:rPr>
                            <m:t>𝟐</m:t>
                          </m:r>
                        </m:den>
                      </m:f>
                      <m:d>
                        <m:dPr>
                          <m:ctrlPr>
                            <a:rPr lang="en-US" sz="2400" b="1" i="1" smtClean="0">
                              <a:solidFill>
                                <a:schemeClr val="bg1"/>
                              </a:solidFill>
                              <a:latin typeface="Cambria Math" panose="02040503050406030204" pitchFamily="18" charset="0"/>
                            </a:rPr>
                          </m:ctrlPr>
                        </m:dPr>
                        <m:e>
                          <m:r>
                            <a:rPr lang="en-US" sz="2400" b="1" i="1" smtClean="0">
                              <a:solidFill>
                                <a:schemeClr val="bg1"/>
                              </a:solidFill>
                              <a:latin typeface="Cambria Math" panose="02040503050406030204" pitchFamily="18" charset="0"/>
                            </a:rPr>
                            <m:t>𝟑</m:t>
                          </m:r>
                          <m:r>
                            <a:rPr lang="en-US" sz="2400" b="1" i="1" smtClean="0">
                              <a:solidFill>
                                <a:schemeClr val="bg1"/>
                              </a:solidFill>
                              <a:latin typeface="Cambria Math" panose="02040503050406030204" pitchFamily="18" charset="0"/>
                            </a:rPr>
                            <m:t>𝒙</m:t>
                          </m:r>
                        </m:e>
                      </m:d>
                      <m:r>
                        <a:rPr lang="en-US" sz="2400" b="1" i="1" smtClean="0">
                          <a:solidFill>
                            <a:schemeClr val="bg1"/>
                          </a:solidFill>
                          <a:latin typeface="Cambria Math" panose="02040503050406030204" pitchFamily="18" charset="0"/>
                        </a:rPr>
                        <m:t>. </m:t>
                      </m:r>
                      <m:r>
                        <a:rPr lang="en-US" sz="2400" b="1" i="1" smtClean="0">
                          <a:solidFill>
                            <a:schemeClr val="bg1"/>
                          </a:solidFill>
                          <a:latin typeface="Cambria Math" panose="02040503050406030204" pitchFamily="18" charset="0"/>
                        </a:rPr>
                        <m:t>𝟑</m:t>
                      </m:r>
                      <m:r>
                        <a:rPr lang="en-US" sz="2400" b="1" i="1" smtClean="0">
                          <a:solidFill>
                            <a:schemeClr val="bg1"/>
                          </a:solidFill>
                          <a:latin typeface="Cambria Math" panose="02040503050406030204" pitchFamily="18" charset="0"/>
                        </a:rPr>
                        <m:t>=</m:t>
                      </m:r>
                      <m:r>
                        <a:rPr lang="en-US" sz="2400" b="1" i="1" smtClean="0">
                          <a:solidFill>
                            <a:schemeClr val="bg1"/>
                          </a:solidFill>
                          <a:latin typeface="Cambria Math" panose="02040503050406030204" pitchFamily="18" charset="0"/>
                        </a:rPr>
                        <m:t>𝟏𝟑</m:t>
                      </m:r>
                      <m:r>
                        <a:rPr lang="en-US" sz="2400" b="1" i="1" smtClean="0">
                          <a:solidFill>
                            <a:schemeClr val="bg1"/>
                          </a:solidFill>
                          <a:latin typeface="Cambria Math" panose="02040503050406030204" pitchFamily="18" charset="0"/>
                        </a:rPr>
                        <m:t>.</m:t>
                      </m:r>
                      <m:r>
                        <a:rPr lang="en-US" sz="2400" b="1" i="1" smtClean="0">
                          <a:solidFill>
                            <a:schemeClr val="bg1"/>
                          </a:solidFill>
                          <a:latin typeface="Cambria Math" panose="02040503050406030204" pitchFamily="18" charset="0"/>
                        </a:rPr>
                        <m:t>𝟓</m:t>
                      </m:r>
                    </m:oMath>
                  </m:oMathPara>
                </a14:m>
                <a:endParaRPr lang="en-US" sz="2400" b="1" dirty="0" smtClean="0">
                  <a:solidFill>
                    <a:schemeClr val="bg1"/>
                  </a:solidFill>
                </a:endParaRPr>
              </a:p>
              <a:p>
                <a:endParaRPr lang="en-US" sz="2400" b="1" dirty="0">
                  <a:solidFill>
                    <a:schemeClr val="bg1"/>
                  </a:solidFill>
                </a:endParaRPr>
              </a:p>
              <a:p>
                <a:r>
                  <a:rPr lang="en-US" sz="2400" b="1" dirty="0" err="1" smtClean="0">
                    <a:solidFill>
                      <a:schemeClr val="bg1"/>
                    </a:solidFill>
                  </a:rPr>
                  <a:t>Sehingga</a:t>
                </a:r>
                <a:r>
                  <a:rPr lang="en-US" sz="2400" b="1" dirty="0" smtClean="0">
                    <a:solidFill>
                      <a:schemeClr val="bg1"/>
                    </a:solidFill>
                  </a:rPr>
                  <a:t> </a:t>
                </a:r>
                <a:r>
                  <a:rPr lang="en-US" sz="2400" b="1" dirty="0" err="1" smtClean="0">
                    <a:solidFill>
                      <a:schemeClr val="bg1"/>
                    </a:solidFill>
                  </a:rPr>
                  <a:t>jarak</a:t>
                </a:r>
                <a:r>
                  <a:rPr lang="en-US" sz="2400" b="1" dirty="0" smtClean="0">
                    <a:solidFill>
                      <a:schemeClr val="bg1"/>
                    </a:solidFill>
                  </a:rPr>
                  <a:t> </a:t>
                </a:r>
                <a:r>
                  <a:rPr lang="en-US" sz="2400" b="1" dirty="0" err="1" smtClean="0">
                    <a:solidFill>
                      <a:schemeClr val="bg1"/>
                    </a:solidFill>
                  </a:rPr>
                  <a:t>tempuh</a:t>
                </a:r>
                <a:r>
                  <a:rPr lang="en-US" sz="2400" b="1" dirty="0" smtClean="0">
                    <a:solidFill>
                      <a:schemeClr val="bg1"/>
                    </a:solidFill>
                  </a:rPr>
                  <a:t> </a:t>
                </a:r>
                <a:r>
                  <a:rPr lang="en-US" sz="2400" b="1" dirty="0" err="1" smtClean="0">
                    <a:solidFill>
                      <a:schemeClr val="bg1"/>
                    </a:solidFill>
                  </a:rPr>
                  <a:t>benda</a:t>
                </a:r>
                <a:r>
                  <a:rPr lang="en-US" sz="2400" b="1" dirty="0" smtClean="0">
                    <a:solidFill>
                      <a:schemeClr val="bg1"/>
                    </a:solidFill>
                  </a:rPr>
                  <a:t> </a:t>
                </a:r>
                <a:r>
                  <a:rPr lang="en-US" sz="2400" b="1" dirty="0" err="1" smtClean="0">
                    <a:solidFill>
                      <a:schemeClr val="bg1"/>
                    </a:solidFill>
                  </a:rPr>
                  <a:t>tersebut</a:t>
                </a:r>
                <a:r>
                  <a:rPr lang="en-US" sz="2400" b="1" dirty="0" smtClean="0">
                    <a:solidFill>
                      <a:schemeClr val="bg1"/>
                    </a:solidFill>
                  </a:rPr>
                  <a:t> </a:t>
                </a:r>
                <a:r>
                  <a:rPr lang="en-US" sz="2400" b="1" dirty="0" err="1" smtClean="0">
                    <a:solidFill>
                      <a:schemeClr val="bg1"/>
                    </a:solidFill>
                  </a:rPr>
                  <a:t>pada</a:t>
                </a:r>
                <a:r>
                  <a:rPr lang="en-US" sz="2400" b="1" dirty="0" smtClean="0">
                    <a:solidFill>
                      <a:schemeClr val="bg1"/>
                    </a:solidFill>
                  </a:rPr>
                  <a:t> 3 jam </a:t>
                </a:r>
                <a:r>
                  <a:rPr lang="en-US" sz="2400" b="1" dirty="0" err="1" smtClean="0">
                    <a:solidFill>
                      <a:schemeClr val="bg1"/>
                    </a:solidFill>
                  </a:rPr>
                  <a:t>pertama</a:t>
                </a:r>
                <a:r>
                  <a:rPr lang="en-US" sz="2400" b="1" dirty="0" smtClean="0">
                    <a:solidFill>
                      <a:schemeClr val="bg1"/>
                    </a:solidFill>
                  </a:rPr>
                  <a:t> </a:t>
                </a:r>
                <a:r>
                  <a:rPr lang="en-US" sz="2400" b="1" dirty="0" err="1" smtClean="0">
                    <a:solidFill>
                      <a:schemeClr val="bg1"/>
                    </a:solidFill>
                  </a:rPr>
                  <a:t>adalah</a:t>
                </a:r>
                <a:r>
                  <a:rPr lang="en-US" sz="2400" b="1" dirty="0" smtClean="0">
                    <a:solidFill>
                      <a:schemeClr val="bg1"/>
                    </a:solidFill>
                  </a:rPr>
                  <a:t> 13.5 miles</a:t>
                </a:r>
              </a:p>
              <a:p>
                <a:endParaRPr lang="en-US" sz="2400" b="1" dirty="0">
                  <a:solidFill>
                    <a:schemeClr val="bg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328212" y="131148"/>
                <a:ext cx="6539575" cy="7062446"/>
              </a:xfrm>
              <a:prstGeom prst="rect">
                <a:avLst/>
              </a:prstGeom>
              <a:blipFill rotWithShape="0">
                <a:blip r:embed="rId3"/>
                <a:stretch>
                  <a:fillRect l="-1398" t="-691" r="-746"/>
                </a:stretch>
              </a:blipFill>
            </p:spPr>
            <p:txBody>
              <a:bodyPr/>
              <a:lstStyle/>
              <a:p>
                <a:r>
                  <a:rPr lang="en-US">
                    <a:noFill/>
                  </a:rPr>
                  <a:t> </a:t>
                </a:r>
              </a:p>
            </p:txBody>
          </p:sp>
        </mc:Fallback>
      </mc:AlternateContent>
      <p:pic>
        <p:nvPicPr>
          <p:cNvPr id="2" name="Picture 1"/>
          <p:cNvPicPr>
            <a:picLocks noChangeAspect="1"/>
          </p:cNvPicPr>
          <p:nvPr/>
        </p:nvPicPr>
        <p:blipFill>
          <a:blip r:embed="rId4"/>
          <a:stretch>
            <a:fillRect/>
          </a:stretch>
        </p:blipFill>
        <p:spPr>
          <a:xfrm>
            <a:off x="230850" y="333926"/>
            <a:ext cx="4508500" cy="4013665"/>
          </a:xfrm>
          <a:prstGeom prst="rect">
            <a:avLst/>
          </a:prstGeom>
        </p:spPr>
      </p:pic>
    </p:spTree>
    <p:extLst>
      <p:ext uri="{BB962C8B-B14F-4D97-AF65-F5344CB8AC3E}">
        <p14:creationId xmlns:p14="http://schemas.microsoft.com/office/powerpoint/2010/main" val="348514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 xmlns:a16="http://schemas.microsoft.com/office/drawing/2014/main" id="{6840293F-4671-41F0-81A3-F8908F7DBA05}"/>
              </a:ext>
            </a:extLst>
          </p:cNvPr>
          <p:cNvSpPr>
            <a:spLocks noGrp="1"/>
          </p:cNvSpPr>
          <p:nvPr>
            <p:ph type="title"/>
          </p:nvPr>
        </p:nvSpPr>
        <p:spPr/>
        <p:txBody>
          <a:bodyPr/>
          <a:lstStyle/>
          <a:p>
            <a:r>
              <a:rPr lang="en-US" b="1" dirty="0" err="1" smtClean="0"/>
              <a:t>Penjumlahan</a:t>
            </a:r>
            <a:r>
              <a:rPr lang="en-US" b="1" dirty="0" smtClean="0"/>
              <a:t> Riemann: Introduction</a:t>
            </a:r>
            <a:endParaRPr lang="en-US" b="1" dirty="0"/>
          </a:p>
        </p:txBody>
      </p:sp>
      <mc:AlternateContent xmlns:mc="http://schemas.openxmlformats.org/markup-compatibility/2006" xmlns:a14="http://schemas.microsoft.com/office/drawing/2010/main">
        <mc:Choice Requires="a14">
          <p:sp>
            <p:nvSpPr>
              <p:cNvPr id="15" name="Content Placeholder 14">
                <a:extLst>
                  <a:ext uri="{FF2B5EF4-FFF2-40B4-BE49-F238E27FC236}">
                    <a16:creationId xmlns="" xmlns:a16="http://schemas.microsoft.com/office/drawing/2014/main" id="{7F07C326-ECF8-41DF-9B2E-D430DEFF9A67}"/>
                  </a:ext>
                </a:extLst>
              </p:cNvPr>
              <p:cNvSpPr>
                <a:spLocks noGrp="1"/>
              </p:cNvSpPr>
              <p:nvPr>
                <p:ph sz="half" idx="29"/>
              </p:nvPr>
            </p:nvSpPr>
            <p:spPr>
              <a:xfrm>
                <a:off x="432000" y="3895595"/>
                <a:ext cx="5091978" cy="2659171"/>
              </a:xfrm>
            </p:spPr>
            <p:txBody>
              <a:bodyPr/>
              <a:lstStyle/>
              <a:p>
                <a:pPr marL="0" indent="0">
                  <a:lnSpc>
                    <a:spcPct val="150000"/>
                  </a:lnSpc>
                  <a:buNone/>
                </a:pPr>
                <a:r>
                  <a:rPr lang="en-US" sz="2400" noProof="1" smtClean="0"/>
                  <a:t>Jika </a:t>
                </a:r>
                <a14:m>
                  <m:oMath xmlns:m="http://schemas.openxmlformats.org/officeDocument/2006/math">
                    <m:r>
                      <a:rPr lang="en-US" sz="2400" b="0" i="1" noProof="1" smtClean="0">
                        <a:latin typeface="Cambria Math" panose="02040503050406030204" pitchFamily="18" charset="0"/>
                      </a:rPr>
                      <m:t>𝑓</m:t>
                    </m:r>
                    <m:d>
                      <m:dPr>
                        <m:ctrlPr>
                          <a:rPr lang="en-US" sz="2400" b="0" i="1" noProof="1" smtClean="0">
                            <a:latin typeface="Cambria Math" panose="02040503050406030204" pitchFamily="18" charset="0"/>
                          </a:rPr>
                        </m:ctrlPr>
                      </m:dPr>
                      <m:e>
                        <m:r>
                          <a:rPr lang="en-US" sz="2400" b="0" i="1" noProof="1" smtClean="0">
                            <a:latin typeface="Cambria Math" panose="02040503050406030204" pitchFamily="18" charset="0"/>
                          </a:rPr>
                          <m:t>𝑥</m:t>
                        </m:r>
                      </m:e>
                    </m:d>
                    <m:r>
                      <a:rPr lang="en-US" sz="2400" b="0" i="1" noProof="1" smtClean="0">
                        <a:latin typeface="Cambria Math" panose="02040503050406030204" pitchFamily="18" charset="0"/>
                      </a:rPr>
                      <m:t>=</m:t>
                    </m:r>
                    <m:r>
                      <a:rPr lang="en-US" sz="2400" b="0" i="1" noProof="1" smtClean="0">
                        <a:latin typeface="Cambria Math" panose="02040503050406030204" pitchFamily="18" charset="0"/>
                      </a:rPr>
                      <m:t>𝑘</m:t>
                    </m:r>
                  </m:oMath>
                </a14:m>
                <a:r>
                  <a:rPr lang="en-US" sz="2400" noProof="1" smtClean="0"/>
                  <a:t> adalah constant. Yang digambarkan dengan garis horizontal setinggi </a:t>
                </a:r>
                <a14:m>
                  <m:oMath xmlns:m="http://schemas.openxmlformats.org/officeDocument/2006/math">
                    <m:r>
                      <a:rPr lang="en-US" sz="2400" b="0" i="1" noProof="1" smtClean="0">
                        <a:latin typeface="Cambria Math" panose="02040503050406030204" pitchFamily="18" charset="0"/>
                      </a:rPr>
                      <m:t>𝑘</m:t>
                    </m:r>
                  </m:oMath>
                </a14:m>
                <a:r>
                  <a:rPr lang="en-US" sz="2400" noProof="1" smtClean="0"/>
                  <a:t>. Area di bawah grafik pada interaval </a:t>
                </a:r>
                <a14:m>
                  <m:oMath xmlns:m="http://schemas.openxmlformats.org/officeDocument/2006/math">
                    <m:r>
                      <a:rPr lang="en-US" sz="2400" b="0" i="1" noProof="1" smtClean="0">
                        <a:latin typeface="Cambria Math" panose="02040503050406030204" pitchFamily="18" charset="0"/>
                      </a:rPr>
                      <m:t>[0,</m:t>
                    </m:r>
                    <m:r>
                      <a:rPr lang="en-US" sz="2400" b="0" i="1" noProof="1" smtClean="0">
                        <a:latin typeface="Cambria Math" panose="02040503050406030204" pitchFamily="18" charset="0"/>
                      </a:rPr>
                      <m:t>𝑥</m:t>
                    </m:r>
                    <m:r>
                      <a:rPr lang="en-US" sz="2400" b="0" i="1" noProof="1" smtClean="0">
                        <a:latin typeface="Cambria Math" panose="02040503050406030204" pitchFamily="18" charset="0"/>
                      </a:rPr>
                      <m:t>]</m:t>
                    </m:r>
                  </m:oMath>
                </a14:m>
                <a:r>
                  <a:rPr lang="en-US" sz="2400" noProof="1" smtClean="0"/>
                  <a:t>  adalah suatu segiempat, dan Luas daerahnya adalah </a:t>
                </a:r>
                <a14:m>
                  <m:oMath xmlns:m="http://schemas.openxmlformats.org/officeDocument/2006/math">
                    <m:r>
                      <a:rPr lang="en-US" sz="2400" b="0" i="1" noProof="1" smtClean="0">
                        <a:latin typeface="Cambria Math" panose="02040503050406030204" pitchFamily="18" charset="0"/>
                      </a:rPr>
                      <m:t>𝐴</m:t>
                    </m:r>
                    <m:r>
                      <a:rPr lang="en-US" sz="2400" b="0" i="1" noProof="1" smtClean="0">
                        <a:latin typeface="Cambria Math" panose="02040503050406030204" pitchFamily="18" charset="0"/>
                      </a:rPr>
                      <m:t>=</m:t>
                    </m:r>
                    <m:r>
                      <a:rPr lang="en-US" sz="2400" b="0" i="1" noProof="1" smtClean="0">
                        <a:latin typeface="Cambria Math" panose="02040503050406030204" pitchFamily="18" charset="0"/>
                      </a:rPr>
                      <m:t>𝑘</m:t>
                    </m:r>
                    <m:r>
                      <a:rPr lang="en-US" sz="2400" b="0" i="1" noProof="1" smtClean="0">
                        <a:latin typeface="Cambria Math" panose="02040503050406030204" pitchFamily="18" charset="0"/>
                      </a:rPr>
                      <m:t>.</m:t>
                    </m:r>
                    <m:r>
                      <a:rPr lang="en-US" sz="2400" b="0" i="1" noProof="1" smtClean="0">
                        <a:latin typeface="Cambria Math" panose="02040503050406030204" pitchFamily="18" charset="0"/>
                      </a:rPr>
                      <m:t>𝑥</m:t>
                    </m:r>
                  </m:oMath>
                </a14:m>
                <a:r>
                  <a:rPr lang="en-US" sz="2400" noProof="1" smtClean="0"/>
                  <a:t>.</a:t>
                </a:r>
                <a:endParaRPr lang="en-US" sz="2400" noProof="1"/>
              </a:p>
            </p:txBody>
          </p:sp>
        </mc:Choice>
        <mc:Fallback xmlns="">
          <p:sp>
            <p:nvSpPr>
              <p:cNvPr id="15" name="Content Placeholder 14">
                <a:extLst>
                  <a:ext uri="{FF2B5EF4-FFF2-40B4-BE49-F238E27FC236}">
                    <a16:creationId xmlns:a16="http://schemas.microsoft.com/office/drawing/2014/main" xmlns="" id="{7F07C326-ECF8-41DF-9B2E-D430DEFF9A67}"/>
                  </a:ext>
                </a:extLst>
              </p:cNvPr>
              <p:cNvSpPr>
                <a:spLocks noGrp="1" noRot="1" noChangeAspect="1" noMove="1" noResize="1" noEditPoints="1" noAdjustHandles="1" noChangeArrowheads="1" noChangeShapeType="1" noTextEdit="1"/>
              </p:cNvSpPr>
              <p:nvPr>
                <p:ph sz="half" idx="29"/>
              </p:nvPr>
            </p:nvSpPr>
            <p:spPr>
              <a:xfrm>
                <a:off x="432000" y="3895595"/>
                <a:ext cx="5091978" cy="2659171"/>
              </a:xfrm>
              <a:blipFill rotWithShape="0">
                <a:blip r:embed="rId2"/>
                <a:stretch>
                  <a:fillRect l="-3713" r="-2156" b="-8257"/>
                </a:stretch>
              </a:blipFill>
            </p:spPr>
            <p:txBody>
              <a:bodyPr/>
              <a:lstStyle/>
              <a:p>
                <a:r>
                  <a:rPr lang="en-US">
                    <a:noFill/>
                  </a:rPr>
                  <a:t> </a:t>
                </a:r>
              </a:p>
            </p:txBody>
          </p:sp>
        </mc:Fallback>
      </mc:AlternateContent>
      <p:sp>
        <p:nvSpPr>
          <p:cNvPr id="4" name="Slide Number Placeholder 3">
            <a:extLst>
              <a:ext uri="{FF2B5EF4-FFF2-40B4-BE49-F238E27FC236}">
                <a16:creationId xmlns="" xmlns:a16="http://schemas.microsoft.com/office/drawing/2014/main" id="{A88525D2-29EF-4156-8E05-4971770BF1AF}"/>
              </a:ext>
            </a:extLst>
          </p:cNvPr>
          <p:cNvSpPr>
            <a:spLocks noGrp="1"/>
          </p:cNvSpPr>
          <p:nvPr>
            <p:ph type="sldNum" sz="quarter" idx="11"/>
          </p:nvPr>
        </p:nvSpPr>
        <p:spPr/>
        <p:txBody>
          <a:bodyPr/>
          <a:lstStyle/>
          <a:p>
            <a:fld id="{19B51A1E-902D-48AF-9020-955120F399B6}" type="slidenum">
              <a:rPr lang="en-US" smtClean="0"/>
              <a:pPr/>
              <a:t>5</a:t>
            </a:fld>
            <a:endParaRPr lang="en-US" dirty="0"/>
          </a:p>
        </p:txBody>
      </p:sp>
      <p:pic>
        <p:nvPicPr>
          <p:cNvPr id="8" name="Picture 7"/>
          <p:cNvPicPr>
            <a:picLocks noChangeAspect="1"/>
          </p:cNvPicPr>
          <p:nvPr/>
        </p:nvPicPr>
        <p:blipFill>
          <a:blip r:embed="rId3"/>
          <a:stretch>
            <a:fillRect/>
          </a:stretch>
        </p:blipFill>
        <p:spPr>
          <a:xfrm>
            <a:off x="432000" y="1205145"/>
            <a:ext cx="5255451" cy="2531197"/>
          </a:xfrm>
          <a:prstGeom prst="rect">
            <a:avLst/>
          </a:prstGeom>
        </p:spPr>
      </p:pic>
      <p:pic>
        <p:nvPicPr>
          <p:cNvPr id="18" name="Picture 17"/>
          <p:cNvPicPr>
            <a:picLocks noChangeAspect="1"/>
          </p:cNvPicPr>
          <p:nvPr/>
        </p:nvPicPr>
        <p:blipFill>
          <a:blip r:embed="rId4"/>
          <a:stretch>
            <a:fillRect/>
          </a:stretch>
        </p:blipFill>
        <p:spPr>
          <a:xfrm>
            <a:off x="6973962" y="762501"/>
            <a:ext cx="4704100" cy="2461448"/>
          </a:xfrm>
          <a:prstGeom prst="rect">
            <a:avLst/>
          </a:prstGeom>
        </p:spPr>
      </p:pic>
      <mc:AlternateContent xmlns:mc="http://schemas.openxmlformats.org/markup-compatibility/2006" xmlns:a14="http://schemas.microsoft.com/office/drawing/2010/main">
        <mc:Choice Requires="a14">
          <p:sp>
            <p:nvSpPr>
              <p:cNvPr id="20" name="Content Placeholder 14">
                <a:extLst>
                  <a:ext uri="{FF2B5EF4-FFF2-40B4-BE49-F238E27FC236}">
                    <a16:creationId xmlns="" xmlns:a16="http://schemas.microsoft.com/office/drawing/2014/main" id="{7F07C326-ECF8-41DF-9B2E-D430DEFF9A67}"/>
                  </a:ext>
                </a:extLst>
              </p:cNvPr>
              <p:cNvSpPr>
                <a:spLocks noGrp="1"/>
              </p:cNvSpPr>
              <p:nvPr>
                <p:ph sz="half" idx="29"/>
              </p:nvPr>
            </p:nvSpPr>
            <p:spPr>
              <a:xfrm>
                <a:off x="6854715" y="3223949"/>
                <a:ext cx="5091978" cy="2659171"/>
              </a:xfrm>
            </p:spPr>
            <p:txBody>
              <a:bodyPr/>
              <a:lstStyle/>
              <a:p>
                <a:pPr marL="0" indent="0">
                  <a:lnSpc>
                    <a:spcPct val="150000"/>
                  </a:lnSpc>
                  <a:buNone/>
                </a:pPr>
                <a:r>
                  <a:rPr lang="en-US" sz="2400" noProof="1" smtClean="0"/>
                  <a:t>Jika </a:t>
                </a:r>
                <a14:m>
                  <m:oMath xmlns:m="http://schemas.openxmlformats.org/officeDocument/2006/math">
                    <m:r>
                      <a:rPr lang="en-US" sz="2400" b="0" i="1" noProof="1" smtClean="0">
                        <a:latin typeface="Cambria Math" panose="02040503050406030204" pitchFamily="18" charset="0"/>
                      </a:rPr>
                      <m:t>𝑓</m:t>
                    </m:r>
                    <m:d>
                      <m:dPr>
                        <m:ctrlPr>
                          <a:rPr lang="en-US" sz="2400" b="0" i="1" noProof="1" smtClean="0">
                            <a:latin typeface="Cambria Math" panose="02040503050406030204" pitchFamily="18" charset="0"/>
                          </a:rPr>
                        </m:ctrlPr>
                      </m:dPr>
                      <m:e>
                        <m:r>
                          <a:rPr lang="en-US" sz="2400" b="0" i="1" noProof="1" smtClean="0">
                            <a:latin typeface="Cambria Math" panose="02040503050406030204" pitchFamily="18" charset="0"/>
                          </a:rPr>
                          <m:t>𝑥</m:t>
                        </m:r>
                      </m:e>
                    </m:d>
                    <m:r>
                      <a:rPr lang="en-US" sz="2400" b="0" i="1" noProof="1" smtClean="0">
                        <a:latin typeface="Cambria Math" panose="02040503050406030204" pitchFamily="18" charset="0"/>
                      </a:rPr>
                      <m:t>=</m:t>
                    </m:r>
                    <m:r>
                      <a:rPr lang="en-US" sz="2400" b="0" i="1" noProof="1" smtClean="0">
                        <a:latin typeface="Cambria Math" panose="02040503050406030204" pitchFamily="18" charset="0"/>
                      </a:rPr>
                      <m:t>𝑚𝑘</m:t>
                    </m:r>
                  </m:oMath>
                </a14:m>
                <a:r>
                  <a:rPr lang="en-US" sz="2400" noProof="1" smtClean="0"/>
                  <a:t>, dengan </a:t>
                </a:r>
                <a14:m>
                  <m:oMath xmlns:m="http://schemas.openxmlformats.org/officeDocument/2006/math">
                    <m:r>
                      <a:rPr lang="en-US" sz="2400" b="0" i="1" noProof="1" smtClean="0">
                        <a:latin typeface="Cambria Math" panose="02040503050406030204" pitchFamily="18" charset="0"/>
                      </a:rPr>
                      <m:t>𝑚</m:t>
                    </m:r>
                  </m:oMath>
                </a14:m>
                <a:r>
                  <a:rPr lang="en-US" sz="2400" noProof="1" smtClean="0"/>
                  <a:t> adalah kemiringan garis. Area di bawah grafik pada interaval </a:t>
                </a:r>
                <a14:m>
                  <m:oMath xmlns:m="http://schemas.openxmlformats.org/officeDocument/2006/math">
                    <m:r>
                      <a:rPr lang="en-US" sz="2400" b="0" i="1" noProof="1" smtClean="0">
                        <a:latin typeface="Cambria Math" panose="02040503050406030204" pitchFamily="18" charset="0"/>
                      </a:rPr>
                      <m:t>[0,</m:t>
                    </m:r>
                    <m:r>
                      <a:rPr lang="en-US" sz="2400" b="0" i="1" noProof="1" smtClean="0">
                        <a:latin typeface="Cambria Math" panose="02040503050406030204" pitchFamily="18" charset="0"/>
                      </a:rPr>
                      <m:t>𝑥</m:t>
                    </m:r>
                    <m:r>
                      <a:rPr lang="en-US" sz="2400" b="0" i="1" noProof="1" smtClean="0">
                        <a:latin typeface="Cambria Math" panose="02040503050406030204" pitchFamily="18" charset="0"/>
                      </a:rPr>
                      <m:t>]</m:t>
                    </m:r>
                  </m:oMath>
                </a14:m>
                <a:r>
                  <a:rPr lang="en-US" sz="2400" noProof="1" smtClean="0"/>
                  <a:t>  adalah suatu segitiga, dan Luas daerahnya adalah </a:t>
                </a:r>
                <a14:m>
                  <m:oMath xmlns:m="http://schemas.openxmlformats.org/officeDocument/2006/math">
                    <m:r>
                      <a:rPr lang="en-US" sz="2400" b="0" i="1" noProof="1" smtClean="0">
                        <a:latin typeface="Cambria Math" panose="02040503050406030204" pitchFamily="18" charset="0"/>
                      </a:rPr>
                      <m:t>𝐴</m:t>
                    </m:r>
                    <m:r>
                      <a:rPr lang="en-US" sz="2400" b="0" i="1" noProof="1" smtClean="0">
                        <a:latin typeface="Cambria Math" panose="02040503050406030204" pitchFamily="18" charset="0"/>
                      </a:rPr>
                      <m:t>=</m:t>
                    </m:r>
                    <m:f>
                      <m:fPr>
                        <m:ctrlPr>
                          <a:rPr lang="en-US" sz="2400" b="0" i="1" noProof="1" smtClean="0">
                            <a:latin typeface="Cambria Math" panose="02040503050406030204" pitchFamily="18" charset="0"/>
                          </a:rPr>
                        </m:ctrlPr>
                      </m:fPr>
                      <m:num>
                        <m:r>
                          <a:rPr lang="en-US" sz="2400" b="0" i="1" noProof="1" smtClean="0">
                            <a:latin typeface="Cambria Math" panose="02040503050406030204" pitchFamily="18" charset="0"/>
                          </a:rPr>
                          <m:t>1</m:t>
                        </m:r>
                      </m:num>
                      <m:den>
                        <m:r>
                          <a:rPr lang="en-US" sz="2400" b="0" i="1" noProof="1" smtClean="0">
                            <a:latin typeface="Cambria Math" panose="02040503050406030204" pitchFamily="18" charset="0"/>
                          </a:rPr>
                          <m:t>2</m:t>
                        </m:r>
                      </m:den>
                    </m:f>
                    <m:d>
                      <m:dPr>
                        <m:ctrlPr>
                          <a:rPr lang="en-US" sz="2400" b="0" i="1" noProof="1" smtClean="0">
                            <a:latin typeface="Cambria Math" panose="02040503050406030204" pitchFamily="18" charset="0"/>
                          </a:rPr>
                        </m:ctrlPr>
                      </m:dPr>
                      <m:e>
                        <m:r>
                          <a:rPr lang="en-US" sz="2400" b="0" i="1" noProof="1" smtClean="0">
                            <a:latin typeface="Cambria Math" panose="02040503050406030204" pitchFamily="18" charset="0"/>
                          </a:rPr>
                          <m:t>𝑚𝑥</m:t>
                        </m:r>
                      </m:e>
                    </m:d>
                    <m:r>
                      <a:rPr lang="en-US" sz="2400" b="0" i="1" noProof="1" smtClean="0">
                        <a:latin typeface="Cambria Math" panose="02040503050406030204" pitchFamily="18" charset="0"/>
                      </a:rPr>
                      <m:t>.</m:t>
                    </m:r>
                    <m:r>
                      <a:rPr lang="en-US" sz="2400" b="0" i="1" noProof="1" smtClean="0">
                        <a:latin typeface="Cambria Math" panose="02040503050406030204" pitchFamily="18" charset="0"/>
                      </a:rPr>
                      <m:t>𝑥</m:t>
                    </m:r>
                    <m:r>
                      <a:rPr lang="en-US" sz="2400" b="0" i="1" noProof="1" smtClean="0">
                        <a:latin typeface="Cambria Math" panose="02040503050406030204" pitchFamily="18" charset="0"/>
                      </a:rPr>
                      <m:t>=</m:t>
                    </m:r>
                    <m:f>
                      <m:fPr>
                        <m:ctrlPr>
                          <a:rPr lang="en-US" sz="2400" b="0" i="1" noProof="1" smtClean="0">
                            <a:latin typeface="Cambria Math" panose="02040503050406030204" pitchFamily="18" charset="0"/>
                          </a:rPr>
                        </m:ctrlPr>
                      </m:fPr>
                      <m:num>
                        <m:r>
                          <a:rPr lang="en-US" sz="2400" b="0" i="1" noProof="1" smtClean="0">
                            <a:latin typeface="Cambria Math" panose="02040503050406030204" pitchFamily="18" charset="0"/>
                          </a:rPr>
                          <m:t>1</m:t>
                        </m:r>
                      </m:num>
                      <m:den>
                        <m:r>
                          <a:rPr lang="en-US" sz="2400" b="0" i="1" noProof="1" smtClean="0">
                            <a:latin typeface="Cambria Math" panose="02040503050406030204" pitchFamily="18" charset="0"/>
                          </a:rPr>
                          <m:t>2</m:t>
                        </m:r>
                      </m:den>
                    </m:f>
                    <m:r>
                      <a:rPr lang="en-US" sz="2400" b="0" i="1" noProof="1" smtClean="0">
                        <a:latin typeface="Cambria Math" panose="02040503050406030204" pitchFamily="18" charset="0"/>
                      </a:rPr>
                      <m:t>𝑚</m:t>
                    </m:r>
                    <m:sSup>
                      <m:sSupPr>
                        <m:ctrlPr>
                          <a:rPr lang="en-US" sz="2400" b="0" i="1" noProof="1" smtClean="0">
                            <a:latin typeface="Cambria Math" panose="02040503050406030204" pitchFamily="18" charset="0"/>
                          </a:rPr>
                        </m:ctrlPr>
                      </m:sSupPr>
                      <m:e>
                        <m:r>
                          <a:rPr lang="en-US" sz="2400" b="0" i="1" noProof="1" smtClean="0">
                            <a:latin typeface="Cambria Math" panose="02040503050406030204" pitchFamily="18" charset="0"/>
                          </a:rPr>
                          <m:t>𝑥</m:t>
                        </m:r>
                      </m:e>
                      <m:sup>
                        <m:r>
                          <a:rPr lang="en-US" sz="2400" b="0" i="1" noProof="1" smtClean="0">
                            <a:latin typeface="Cambria Math" panose="02040503050406030204" pitchFamily="18" charset="0"/>
                          </a:rPr>
                          <m:t>2</m:t>
                        </m:r>
                      </m:sup>
                    </m:sSup>
                  </m:oMath>
                </a14:m>
                <a:r>
                  <a:rPr lang="en-US" sz="2400" noProof="1" smtClean="0"/>
                  <a:t>.</a:t>
                </a:r>
                <a:endParaRPr lang="en-US" sz="2400" noProof="1"/>
              </a:p>
            </p:txBody>
          </p:sp>
        </mc:Choice>
        <mc:Fallback xmlns="">
          <p:sp>
            <p:nvSpPr>
              <p:cNvPr id="20" name="Content Placeholder 14">
                <a:extLst>
                  <a:ext uri="{FF2B5EF4-FFF2-40B4-BE49-F238E27FC236}">
                    <a16:creationId xmlns="" xmlns:a16="http://schemas.microsoft.com/office/drawing/2014/main" xmlns:a14="http://schemas.microsoft.com/office/drawing/2010/main" id="{7F07C326-ECF8-41DF-9B2E-D430DEFF9A67}"/>
                  </a:ext>
                </a:extLst>
              </p:cNvPr>
              <p:cNvSpPr>
                <a:spLocks noGrp="1" noRot="1" noChangeAspect="1" noMove="1" noResize="1" noEditPoints="1" noAdjustHandles="1" noChangeArrowheads="1" noChangeShapeType="1" noTextEdit="1"/>
              </p:cNvSpPr>
              <p:nvPr>
                <p:ph sz="half" idx="29"/>
              </p:nvPr>
            </p:nvSpPr>
            <p:spPr>
              <a:xfrm>
                <a:off x="6854715" y="3223949"/>
                <a:ext cx="5091978" cy="2659171"/>
              </a:xfrm>
              <a:blipFill rotWithShape="0">
                <a:blip r:embed="rId5"/>
                <a:stretch>
                  <a:fillRect l="-3589" b="-13303"/>
                </a:stretch>
              </a:blipFill>
            </p:spPr>
            <p:txBody>
              <a:bodyPr/>
              <a:lstStyle/>
              <a:p>
                <a:r>
                  <a:rPr lang="en-US">
                    <a:noFill/>
                  </a:rPr>
                  <a:t> </a:t>
                </a:r>
              </a:p>
            </p:txBody>
          </p:sp>
        </mc:Fallback>
      </mc:AlternateContent>
    </p:spTree>
    <p:extLst>
      <p:ext uri="{BB962C8B-B14F-4D97-AF65-F5344CB8AC3E}">
        <p14:creationId xmlns:p14="http://schemas.microsoft.com/office/powerpoint/2010/main" val="123444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down)">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wipe(down)">
                                      <p:cBhvr>
                                        <p:cTn id="2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2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a:ext uri="{FF2B5EF4-FFF2-40B4-BE49-F238E27FC236}">
                    <a16:creationId xmlns="" xmlns:a16="http://schemas.microsoft.com/office/drawing/2014/main" id="{9365D194-85BA-4D50-B47D-062E79220FE0}"/>
                  </a:ext>
                </a:extLst>
              </p:cNvPr>
              <p:cNvSpPr>
                <a:spLocks noGrp="1"/>
              </p:cNvSpPr>
              <p:nvPr>
                <p:ph idx="4294967295"/>
              </p:nvPr>
            </p:nvSpPr>
            <p:spPr>
              <a:xfrm>
                <a:off x="424370" y="586720"/>
                <a:ext cx="5959013" cy="5273058"/>
              </a:xfrm>
            </p:spPr>
            <p:txBody>
              <a:bodyPr/>
              <a:lstStyle/>
              <a:p>
                <a:pPr marL="0" indent="0">
                  <a:lnSpc>
                    <a:spcPct val="150000"/>
                  </a:lnSpc>
                  <a:spcBef>
                    <a:spcPts val="0"/>
                  </a:spcBef>
                  <a:spcAft>
                    <a:spcPts val="1500"/>
                  </a:spcAft>
                  <a:buNone/>
                </a:pPr>
                <a:r>
                  <a:rPr lang="en-US" sz="2400" dirty="0" smtClean="0"/>
                  <a:t>Suatu </a:t>
                </a:r>
                <a:r>
                  <a:rPr lang="en-US" sz="2400" dirty="0" err="1" smtClean="0"/>
                  <a:t>perusahaan</a:t>
                </a:r>
                <a:r>
                  <a:rPr lang="en-US" sz="2400" dirty="0" smtClean="0"/>
                  <a:t> </a:t>
                </a:r>
                <a:r>
                  <a:rPr lang="en-US" sz="2400" dirty="0" err="1" smtClean="0"/>
                  <a:t>menuliskan</a:t>
                </a:r>
                <a:r>
                  <a:rPr lang="en-US" sz="2400" dirty="0" smtClean="0"/>
                  <a:t> </a:t>
                </a:r>
                <a:r>
                  <a:rPr lang="en-US" sz="2400" dirty="0" err="1" smtClean="0"/>
                  <a:t>biaya</a:t>
                </a:r>
                <a:r>
                  <a:rPr lang="en-US" sz="2400" dirty="0" smtClean="0"/>
                  <a:t> </a:t>
                </a:r>
                <a:r>
                  <a:rPr lang="en-US" sz="2400" dirty="0" err="1" smtClean="0"/>
                  <a:t>produksi</a:t>
                </a:r>
                <a:r>
                  <a:rPr lang="en-US" sz="2400" dirty="0" smtClean="0"/>
                  <a:t> </a:t>
                </a:r>
                <a:r>
                  <a:rPr lang="en-US" sz="2400" dirty="0" err="1" smtClean="0"/>
                  <a:t>pada</a:t>
                </a:r>
                <a:r>
                  <a:rPr lang="en-US" sz="2400" dirty="0" smtClean="0"/>
                  <a:t> </a:t>
                </a:r>
                <a:r>
                  <a:rPr lang="en-US" sz="2400" dirty="0" err="1" smtClean="0"/>
                  <a:t>produknya</a:t>
                </a:r>
                <a:r>
                  <a:rPr lang="en-US" sz="2400" dirty="0" smtClean="0"/>
                  <a:t> </a:t>
                </a:r>
                <a:r>
                  <a:rPr lang="en-US" sz="2400" dirty="0" err="1" smtClean="0"/>
                  <a:t>adalah</a:t>
                </a:r>
                <a:r>
                  <a:rPr lang="en-US" sz="2400" dirty="0" smtClean="0"/>
                  <a:t> </a:t>
                </a:r>
                <a:r>
                  <a:rPr lang="en-US" sz="2400" dirty="0" err="1" smtClean="0"/>
                  <a:t>sebagai</a:t>
                </a:r>
                <a:r>
                  <a:rPr lang="en-US" sz="2400" dirty="0" smtClean="0"/>
                  <a:t> </a:t>
                </a:r>
                <a:r>
                  <a:rPr lang="en-US" sz="2400" dirty="0" err="1" smtClean="0"/>
                  <a:t>berikut</a:t>
                </a:r>
                <a:r>
                  <a:rPr lang="en-US" sz="2400" dirty="0" smtClean="0"/>
                  <a:t>. </a:t>
                </a:r>
                <a:r>
                  <a:rPr lang="en-US" sz="2400" dirty="0" err="1" smtClean="0"/>
                  <a:t>Biaya</a:t>
                </a:r>
                <a:r>
                  <a:rPr lang="en-US" sz="2400" dirty="0" smtClean="0"/>
                  <a:t> </a:t>
                </a:r>
                <a:r>
                  <a:rPr lang="en-US" sz="2400" dirty="0" err="1" smtClean="0"/>
                  <a:t>produksi</a:t>
                </a:r>
                <a:r>
                  <a:rPr lang="en-US" sz="2400" dirty="0" smtClean="0"/>
                  <a:t> </a:t>
                </a:r>
                <a:r>
                  <a:rPr lang="en-US" sz="2400" dirty="0" err="1" smtClean="0"/>
                  <a:t>untuk</a:t>
                </a:r>
                <a:r>
                  <a:rPr lang="en-US" sz="2400" dirty="0" smtClean="0"/>
                  <a:t> 50 </a:t>
                </a:r>
                <a:r>
                  <a:rPr lang="en-US" sz="2400" dirty="0" err="1" smtClean="0"/>
                  <a:t>barang</a:t>
                </a:r>
                <a:r>
                  <a:rPr lang="en-US" sz="2400" dirty="0" smtClean="0"/>
                  <a:t> </a:t>
                </a:r>
                <a:r>
                  <a:rPr lang="en-US" sz="2400" dirty="0" err="1" smtClean="0"/>
                  <a:t>adalah</a:t>
                </a:r>
                <a:r>
                  <a:rPr lang="en-US" sz="2400" dirty="0" smtClean="0"/>
                  <a:t> </a:t>
                </a:r>
                <a14:m>
                  <m:oMath xmlns:m="http://schemas.openxmlformats.org/officeDocument/2006/math">
                    <m:r>
                      <a:rPr lang="en-US" sz="2400" b="0" i="1" smtClean="0">
                        <a:latin typeface="Cambria Math" panose="02040503050406030204" pitchFamily="18" charset="0"/>
                      </a:rPr>
                      <m:t>40$</m:t>
                    </m:r>
                    <m:r>
                      <a:rPr lang="en-US" sz="2400" b="0" i="0" smtClean="0">
                        <a:latin typeface="Cambria Math" panose="02040503050406030204" pitchFamily="18" charset="0"/>
                      </a:rPr>
                      <m:t>.</m:t>
                    </m:r>
                  </m:oMath>
                </a14:m>
                <a:r>
                  <a:rPr lang="en-US" sz="2400" noProof="1" smtClean="0"/>
                  <a:t>  Produksi barang sejumlah lebih dari 50 hingga 125 menghabiskan biaya </a:t>
                </a:r>
                <a14:m>
                  <m:oMath xmlns:m="http://schemas.openxmlformats.org/officeDocument/2006/math">
                    <m:r>
                      <a:rPr lang="en-US" sz="2400" b="0" i="0" noProof="1" smtClean="0">
                        <a:latin typeface="Cambria Math" panose="02040503050406030204" pitchFamily="18" charset="0"/>
                      </a:rPr>
                      <m:t>30</m:t>
                    </m:r>
                    <m:r>
                      <a:rPr lang="en-US" sz="2400" b="0" i="1" noProof="1" smtClean="0">
                        <a:latin typeface="Cambria Math" panose="02040503050406030204" pitchFamily="18" charset="0"/>
                      </a:rPr>
                      <m:t>$</m:t>
                    </m:r>
                  </m:oMath>
                </a14:m>
                <a:r>
                  <a:rPr lang="en-US" sz="2400" noProof="1" smtClean="0"/>
                  <a:t>. Sedangkan biaya yang diperlukan untuk menghasilkan produk yang lebih dari 125 hingga 150 adalah </a:t>
                </a:r>
                <a14:m>
                  <m:oMath xmlns:m="http://schemas.openxmlformats.org/officeDocument/2006/math">
                    <m:r>
                      <a:rPr lang="en-US" sz="2400" b="0" i="1" noProof="1" smtClean="0">
                        <a:latin typeface="Cambria Math" panose="02040503050406030204" pitchFamily="18" charset="0"/>
                      </a:rPr>
                      <m:t>25$</m:t>
                    </m:r>
                  </m:oMath>
                </a14:m>
                <a:r>
                  <a:rPr lang="en-US" sz="2400" noProof="1" smtClean="0"/>
                  <a:t>. Jika </a:t>
                </a:r>
                <a14:m>
                  <m:oMath xmlns:m="http://schemas.openxmlformats.org/officeDocument/2006/math">
                    <m:r>
                      <a:rPr lang="en-US" sz="2400" b="0" i="1" noProof="1" smtClean="0">
                        <a:latin typeface="Cambria Math" panose="02040503050406030204" pitchFamily="18" charset="0"/>
                      </a:rPr>
                      <m:t>𝑥</m:t>
                    </m:r>
                  </m:oMath>
                </a14:m>
                <a:r>
                  <a:rPr lang="en-US" sz="2400" noProof="1" smtClean="0"/>
                  <a:t> adalah representasi dari jumlah barang yang diproduksi, Biaya yang diperlukan dapat ditulis dengan fungsi </a:t>
                </a:r>
                <a14:m>
                  <m:oMath xmlns:m="http://schemas.openxmlformats.org/officeDocument/2006/math">
                    <m:r>
                      <a:rPr lang="en-US" sz="2400" b="0" i="1" noProof="1" smtClean="0">
                        <a:latin typeface="Cambria Math" panose="02040503050406030204" pitchFamily="18" charset="0"/>
                      </a:rPr>
                      <m:t>𝐶</m:t>
                    </m:r>
                    <m:r>
                      <a:rPr lang="en-US" sz="2400" b="0" i="1" noProof="1" smtClean="0">
                        <a:latin typeface="Cambria Math" panose="02040503050406030204" pitchFamily="18" charset="0"/>
                      </a:rPr>
                      <m:t>′(</m:t>
                    </m:r>
                    <m:r>
                      <a:rPr lang="en-US" sz="2400" b="0" i="1" noProof="1" smtClean="0">
                        <a:latin typeface="Cambria Math" panose="02040503050406030204" pitchFamily="18" charset="0"/>
                      </a:rPr>
                      <m:t>𝑥</m:t>
                    </m:r>
                    <m:r>
                      <a:rPr lang="en-US" sz="2400" b="0" i="1" noProof="1" smtClean="0">
                        <a:latin typeface="Cambria Math" panose="02040503050406030204" pitchFamily="18" charset="0"/>
                      </a:rPr>
                      <m:t>)</m:t>
                    </m:r>
                  </m:oMath>
                </a14:m>
                <a:r>
                  <a:rPr lang="en-US" sz="2400" noProof="1" smtClean="0"/>
                  <a:t> di samping.</a:t>
                </a:r>
                <a:endParaRPr lang="en-US" sz="2400" noProof="1"/>
              </a:p>
            </p:txBody>
          </p:sp>
        </mc:Choice>
        <mc:Fallback xmlns="">
          <p:sp>
            <p:nvSpPr>
              <p:cNvPr id="6" name="Content Placeholder 5">
                <a:extLst>
                  <a:ext uri="{FF2B5EF4-FFF2-40B4-BE49-F238E27FC236}">
                    <a16:creationId xmlns:a16="http://schemas.microsoft.com/office/drawing/2014/main" xmlns="" id="{9365D194-85BA-4D50-B47D-062E79220FE0}"/>
                  </a:ext>
                </a:extLst>
              </p:cNvPr>
              <p:cNvSpPr>
                <a:spLocks noGrp="1" noRot="1" noChangeAspect="1" noMove="1" noResize="1" noEditPoints="1" noAdjustHandles="1" noChangeArrowheads="1" noChangeShapeType="1" noTextEdit="1"/>
              </p:cNvSpPr>
              <p:nvPr>
                <p:ph idx="4294967295"/>
              </p:nvPr>
            </p:nvSpPr>
            <p:spPr>
              <a:xfrm>
                <a:off x="424370" y="586720"/>
                <a:ext cx="5959013" cy="5273058"/>
              </a:xfrm>
              <a:blipFill rotWithShape="0">
                <a:blip r:embed="rId2"/>
                <a:stretch>
                  <a:fillRect l="-3173" r="-3685" b="-6590"/>
                </a:stretch>
              </a:blipFill>
            </p:spPr>
            <p:txBody>
              <a:bodyPr/>
              <a:lstStyle/>
              <a:p>
                <a:r>
                  <a:rPr lang="en-US">
                    <a:noFill/>
                  </a:rPr>
                  <a:t> </a:t>
                </a:r>
              </a:p>
            </p:txBody>
          </p:sp>
        </mc:Fallback>
      </mc:AlternateContent>
      <p:sp>
        <p:nvSpPr>
          <p:cNvPr id="2" name="Title 1">
            <a:extLst>
              <a:ext uri="{FF2B5EF4-FFF2-40B4-BE49-F238E27FC236}">
                <a16:creationId xmlns="" xmlns:a16="http://schemas.microsoft.com/office/drawing/2014/main" id="{6719F29B-F233-48AF-8261-F33A4E079E3E}"/>
              </a:ext>
            </a:extLst>
          </p:cNvPr>
          <p:cNvSpPr>
            <a:spLocks noGrp="1"/>
          </p:cNvSpPr>
          <p:nvPr>
            <p:ph type="ctrTitle"/>
          </p:nvPr>
        </p:nvSpPr>
        <p:spPr/>
        <p:txBody>
          <a:bodyPr/>
          <a:lstStyle/>
          <a:p>
            <a:r>
              <a:rPr lang="en-US" dirty="0" err="1" smtClean="0"/>
              <a:t>Cobalah</a:t>
            </a:r>
            <a:r>
              <a:rPr lang="en-US" dirty="0" smtClean="0"/>
              <a:t>.</a:t>
            </a:r>
            <a:endParaRPr lang="en-US" dirty="0"/>
          </a:p>
        </p:txBody>
      </p:sp>
      <p:sp>
        <p:nvSpPr>
          <p:cNvPr id="3" name="Subtitle 2">
            <a:extLst>
              <a:ext uri="{FF2B5EF4-FFF2-40B4-BE49-F238E27FC236}">
                <a16:creationId xmlns="" xmlns:a16="http://schemas.microsoft.com/office/drawing/2014/main" id="{35E3EA69-4E0E-41BD-8095-A124225A2647}"/>
              </a:ext>
            </a:extLst>
          </p:cNvPr>
          <p:cNvSpPr>
            <a:spLocks noGrp="1"/>
          </p:cNvSpPr>
          <p:nvPr>
            <p:ph type="subTitle" idx="1"/>
          </p:nvPr>
        </p:nvSpPr>
        <p:spPr>
          <a:xfrm>
            <a:off x="7453850" y="4540546"/>
            <a:ext cx="4131744" cy="1047454"/>
          </a:xfrm>
        </p:spPr>
        <p:txBody>
          <a:bodyPr/>
          <a:lstStyle/>
          <a:p>
            <a:r>
              <a:rPr lang="en-US" sz="2800" dirty="0" smtClean="0"/>
              <a:t>1. </a:t>
            </a:r>
            <a:r>
              <a:rPr lang="en-US" sz="2800" dirty="0" err="1" smtClean="0"/>
              <a:t>Temukan</a:t>
            </a:r>
            <a:r>
              <a:rPr lang="en-US" sz="2800" dirty="0" smtClean="0"/>
              <a:t> </a:t>
            </a:r>
            <a:r>
              <a:rPr lang="en-US" sz="2800" b="1" dirty="0" smtClean="0"/>
              <a:t>total</a:t>
            </a:r>
            <a:r>
              <a:rPr lang="en-US" sz="2800" dirty="0" smtClean="0"/>
              <a:t> </a:t>
            </a:r>
            <a:r>
              <a:rPr lang="en-US" sz="2800" dirty="0" err="1" smtClean="0"/>
              <a:t>biaya</a:t>
            </a:r>
            <a:r>
              <a:rPr lang="en-US" sz="2800" dirty="0" smtClean="0"/>
              <a:t> </a:t>
            </a:r>
            <a:r>
              <a:rPr lang="en-US" sz="2800" dirty="0" err="1" smtClean="0"/>
              <a:t>produksi</a:t>
            </a:r>
            <a:r>
              <a:rPr lang="en-US" sz="2800" dirty="0" smtClean="0"/>
              <a:t> yang </a:t>
            </a:r>
            <a:r>
              <a:rPr lang="en-US" sz="2800" dirty="0" err="1" smtClean="0"/>
              <a:t>diperlukan</a:t>
            </a:r>
            <a:r>
              <a:rPr lang="en-US" sz="2800" dirty="0" smtClean="0"/>
              <a:t>.</a:t>
            </a:r>
            <a:endParaRPr lang="en-US" sz="2800" dirty="0"/>
          </a:p>
        </p:txBody>
      </p:sp>
      <p:sp>
        <p:nvSpPr>
          <p:cNvPr id="9" name="Rectangle 6">
            <a:extLst>
              <a:ext uri="{FF2B5EF4-FFF2-40B4-BE49-F238E27FC236}">
                <a16:creationId xmlns="" xmlns:a16="http://schemas.microsoft.com/office/drawing/2014/main" id="{C9D745AD-2359-4511-AF2E-0CFC0783471A}"/>
              </a:ext>
              <a:ext uri="{C183D7F6-B498-43B3-948B-1728B52AA6E4}">
                <adec:decorative xmlns="" xmlns:adec="http://schemas.microsoft.com/office/drawing/2017/decorative" val="1"/>
              </a:ext>
            </a:extLst>
          </p:cNvPr>
          <p:cNvSpPr/>
          <p:nvPr/>
        </p:nvSpPr>
        <p:spPr>
          <a:xfrm>
            <a:off x="7453850" y="281431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6">
            <a:extLst>
              <a:ext uri="{FF2B5EF4-FFF2-40B4-BE49-F238E27FC236}">
                <a16:creationId xmlns="" xmlns:a16="http://schemas.microsoft.com/office/drawing/2014/main" id="{A0F0B9BF-0637-4907-A537-C5F7C796FCA1}"/>
              </a:ext>
              <a:ext uri="{C183D7F6-B498-43B3-948B-1728B52AA6E4}">
                <adec:decorative xmlns="" xmlns:adec="http://schemas.microsoft.com/office/drawing/2017/decorative" val="1"/>
              </a:ext>
            </a:extLst>
          </p:cNvPr>
          <p:cNvSpPr/>
          <p:nvPr/>
        </p:nvSpPr>
        <p:spPr>
          <a:xfrm flipV="1">
            <a:off x="74538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 xmlns:a16="http://schemas.microsoft.com/office/drawing/2014/main" id="{AF29EA23-F34E-486A-B8B2-0C3019266975}"/>
              </a:ext>
            </a:extLst>
          </p:cNvPr>
          <p:cNvSpPr>
            <a:spLocks noGrp="1"/>
          </p:cNvSpPr>
          <p:nvPr>
            <p:ph type="ftr" sz="quarter" idx="12"/>
          </p:nvPr>
        </p:nvSpPr>
        <p:spPr/>
        <p:txBody>
          <a:bodyPr/>
          <a:lstStyle/>
          <a:p>
            <a:r>
              <a:rPr lang="en-US" dirty="0"/>
              <a:t>Add a footer</a:t>
            </a:r>
          </a:p>
        </p:txBody>
      </p:sp>
      <p:sp>
        <p:nvSpPr>
          <p:cNvPr id="4" name="Slide Number Placeholder 3">
            <a:extLst>
              <a:ext uri="{FF2B5EF4-FFF2-40B4-BE49-F238E27FC236}">
                <a16:creationId xmlns="" xmlns:a16="http://schemas.microsoft.com/office/drawing/2014/main" id="{328F602C-7F98-4C02-99D4-ED65E00D66A4}"/>
              </a:ext>
            </a:extLst>
          </p:cNvPr>
          <p:cNvSpPr>
            <a:spLocks noGrp="1"/>
          </p:cNvSpPr>
          <p:nvPr>
            <p:ph type="sldNum" sz="quarter" idx="11"/>
          </p:nvPr>
        </p:nvSpPr>
        <p:spPr/>
        <p:txBody>
          <a:bodyPr/>
          <a:lstStyle/>
          <a:p>
            <a:fld id="{19B51A1E-902D-48AF-9020-955120F399B6}" type="slidenum">
              <a:rPr lang="en-US" smtClean="0"/>
              <a:pPr/>
              <a:t>6</a:t>
            </a:fld>
            <a:endParaRPr lang="en-US" dirty="0"/>
          </a:p>
        </p:txBody>
      </p:sp>
      <p:pic>
        <p:nvPicPr>
          <p:cNvPr id="14" name="Picture 13"/>
          <p:cNvPicPr>
            <a:picLocks noChangeAspect="1"/>
          </p:cNvPicPr>
          <p:nvPr/>
        </p:nvPicPr>
        <p:blipFill>
          <a:blip r:embed="rId3"/>
          <a:stretch>
            <a:fillRect/>
          </a:stretch>
        </p:blipFill>
        <p:spPr>
          <a:xfrm>
            <a:off x="7147720" y="991120"/>
            <a:ext cx="4933950" cy="1543050"/>
          </a:xfrm>
          <a:prstGeom prst="rect">
            <a:avLst/>
          </a:prstGeom>
        </p:spPr>
      </p:pic>
    </p:spTree>
    <p:extLst>
      <p:ext uri="{BB962C8B-B14F-4D97-AF65-F5344CB8AC3E}">
        <p14:creationId xmlns:p14="http://schemas.microsoft.com/office/powerpoint/2010/main" val="224349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animBg="1"/>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 xmlns:a16="http://schemas.microsoft.com/office/drawing/2014/main" id="{6840293F-4671-41F0-81A3-F8908F7DBA05}"/>
              </a:ext>
            </a:extLst>
          </p:cNvPr>
          <p:cNvSpPr>
            <a:spLocks noGrp="1"/>
          </p:cNvSpPr>
          <p:nvPr>
            <p:ph type="title"/>
          </p:nvPr>
        </p:nvSpPr>
        <p:spPr/>
        <p:txBody>
          <a:bodyPr/>
          <a:lstStyle/>
          <a:p>
            <a:r>
              <a:rPr lang="en-US" b="1" dirty="0" err="1" smtClean="0"/>
              <a:t>Penjumlahan</a:t>
            </a:r>
            <a:r>
              <a:rPr lang="en-US" b="1" dirty="0" smtClean="0"/>
              <a:t> Riemann: </a:t>
            </a:r>
            <a:r>
              <a:rPr lang="en-US" b="1" dirty="0" err="1" smtClean="0"/>
              <a:t>Konsep</a:t>
            </a:r>
            <a:endParaRPr lang="en-US" b="1" dirty="0"/>
          </a:p>
        </p:txBody>
      </p:sp>
      <mc:AlternateContent xmlns:mc="http://schemas.openxmlformats.org/markup-compatibility/2006" xmlns:a14="http://schemas.microsoft.com/office/drawing/2010/main">
        <mc:Choice Requires="a14">
          <p:sp>
            <p:nvSpPr>
              <p:cNvPr id="15" name="Content Placeholder 14">
                <a:extLst>
                  <a:ext uri="{FF2B5EF4-FFF2-40B4-BE49-F238E27FC236}">
                    <a16:creationId xmlns="" xmlns:a16="http://schemas.microsoft.com/office/drawing/2014/main" id="{7F07C326-ECF8-41DF-9B2E-D430DEFF9A67}"/>
                  </a:ext>
                </a:extLst>
              </p:cNvPr>
              <p:cNvSpPr>
                <a:spLocks noGrp="1"/>
              </p:cNvSpPr>
              <p:nvPr>
                <p:ph sz="half" idx="29"/>
              </p:nvPr>
            </p:nvSpPr>
            <p:spPr>
              <a:xfrm>
                <a:off x="431999" y="1251284"/>
                <a:ext cx="11514693" cy="2199334"/>
              </a:xfrm>
            </p:spPr>
            <p:txBody>
              <a:bodyPr/>
              <a:lstStyle/>
              <a:p>
                <a:pPr marL="0" indent="0">
                  <a:lnSpc>
                    <a:spcPct val="150000"/>
                  </a:lnSpc>
                  <a:buNone/>
                </a:pPr>
                <a:r>
                  <a:rPr lang="en-US" sz="2400" noProof="1" smtClean="0"/>
                  <a:t>Cara menentukan luas suatu daerah yang dibatasi oleh fungsi tertentu dapat dilakukan dengan membuat persegi panjang bantuan. Perhatikan gambar (i) di bawah ini. Luas daerah yang dicari ada di bawah fungsi </a:t>
                </a:r>
                <a14:m>
                  <m:oMath xmlns:m="http://schemas.openxmlformats.org/officeDocument/2006/math">
                    <m:r>
                      <a:rPr lang="en-US" sz="2400" b="0" i="1" noProof="1" smtClean="0">
                        <a:latin typeface="Cambria Math" panose="02040503050406030204" pitchFamily="18" charset="0"/>
                      </a:rPr>
                      <m:t>𝑓</m:t>
                    </m:r>
                  </m:oMath>
                </a14:m>
                <a:r>
                  <a:rPr lang="en-US" sz="2400" noProof="1" smtClean="0"/>
                  <a:t> sepanjang </a:t>
                </a:r>
                <a14:m>
                  <m:oMath xmlns:m="http://schemas.openxmlformats.org/officeDocument/2006/math">
                    <m:r>
                      <a:rPr lang="en-US" sz="2400" b="0" i="1" noProof="1" smtClean="0">
                        <a:latin typeface="Cambria Math" panose="02040503050406030204" pitchFamily="18" charset="0"/>
                      </a:rPr>
                      <m:t>[</m:t>
                    </m:r>
                    <m:r>
                      <a:rPr lang="en-US" sz="2400" b="0" i="1" noProof="1" smtClean="0">
                        <a:latin typeface="Cambria Math" panose="02040503050406030204" pitchFamily="18" charset="0"/>
                      </a:rPr>
                      <m:t>𝑎</m:t>
                    </m:r>
                    <m:r>
                      <a:rPr lang="en-US" sz="2400" b="0" i="1" noProof="1" smtClean="0">
                        <a:latin typeface="Cambria Math" panose="02040503050406030204" pitchFamily="18" charset="0"/>
                      </a:rPr>
                      <m:t>,</m:t>
                    </m:r>
                    <m:r>
                      <a:rPr lang="en-US" sz="2400" b="0" i="1" noProof="1" smtClean="0">
                        <a:latin typeface="Cambria Math" panose="02040503050406030204" pitchFamily="18" charset="0"/>
                      </a:rPr>
                      <m:t>𝑏</m:t>
                    </m:r>
                    <m:r>
                      <a:rPr lang="en-US" sz="2400" b="0" i="1" noProof="1" smtClean="0">
                        <a:latin typeface="Cambria Math" panose="02040503050406030204" pitchFamily="18" charset="0"/>
                      </a:rPr>
                      <m:t>]</m:t>
                    </m:r>
                  </m:oMath>
                </a14:m>
                <a:r>
                  <a:rPr lang="en-US" sz="2400" noProof="1" smtClean="0"/>
                  <a:t>.</a:t>
                </a:r>
                <a:endParaRPr lang="en-US" sz="2400" noProof="1"/>
              </a:p>
            </p:txBody>
          </p:sp>
        </mc:Choice>
        <mc:Fallback xmlns="">
          <p:sp>
            <p:nvSpPr>
              <p:cNvPr id="15" name="Content Placeholder 14">
                <a:extLst>
                  <a:ext uri="{FF2B5EF4-FFF2-40B4-BE49-F238E27FC236}">
                    <a16:creationId xmlns:a16="http://schemas.microsoft.com/office/drawing/2014/main" xmlns="" id="{7F07C326-ECF8-41DF-9B2E-D430DEFF9A67}"/>
                  </a:ext>
                </a:extLst>
              </p:cNvPr>
              <p:cNvSpPr>
                <a:spLocks noGrp="1" noRot="1" noChangeAspect="1" noMove="1" noResize="1" noEditPoints="1" noAdjustHandles="1" noChangeArrowheads="1" noChangeShapeType="1" noTextEdit="1"/>
              </p:cNvSpPr>
              <p:nvPr>
                <p:ph sz="half" idx="29"/>
              </p:nvPr>
            </p:nvSpPr>
            <p:spPr>
              <a:xfrm>
                <a:off x="431999" y="1251284"/>
                <a:ext cx="11514693" cy="2199334"/>
              </a:xfrm>
              <a:blipFill rotWithShape="0">
                <a:blip r:embed="rId2"/>
                <a:stretch>
                  <a:fillRect l="-1641" r="-318"/>
                </a:stretch>
              </a:blipFill>
            </p:spPr>
            <p:txBody>
              <a:bodyPr/>
              <a:lstStyle/>
              <a:p>
                <a:r>
                  <a:rPr lang="en-US">
                    <a:noFill/>
                  </a:rPr>
                  <a:t> </a:t>
                </a:r>
              </a:p>
            </p:txBody>
          </p:sp>
        </mc:Fallback>
      </mc:AlternateContent>
      <p:sp>
        <p:nvSpPr>
          <p:cNvPr id="4" name="Slide Number Placeholder 3">
            <a:extLst>
              <a:ext uri="{FF2B5EF4-FFF2-40B4-BE49-F238E27FC236}">
                <a16:creationId xmlns="" xmlns:a16="http://schemas.microsoft.com/office/drawing/2014/main" id="{A88525D2-29EF-4156-8E05-4971770BF1AF}"/>
              </a:ext>
            </a:extLst>
          </p:cNvPr>
          <p:cNvSpPr>
            <a:spLocks noGrp="1"/>
          </p:cNvSpPr>
          <p:nvPr>
            <p:ph type="sldNum" sz="quarter" idx="11"/>
          </p:nvPr>
        </p:nvSpPr>
        <p:spPr/>
        <p:txBody>
          <a:bodyPr/>
          <a:lstStyle/>
          <a:p>
            <a:fld id="{19B51A1E-902D-48AF-9020-955120F399B6}" type="slidenum">
              <a:rPr lang="en-US" smtClean="0"/>
              <a:pPr/>
              <a:t>7</a:t>
            </a:fld>
            <a:endParaRPr lang="en-US" dirty="0"/>
          </a:p>
        </p:txBody>
      </p:sp>
      <p:pic>
        <p:nvPicPr>
          <p:cNvPr id="2" name="Picture 1"/>
          <p:cNvPicPr>
            <a:picLocks noChangeAspect="1"/>
          </p:cNvPicPr>
          <p:nvPr/>
        </p:nvPicPr>
        <p:blipFill>
          <a:blip r:embed="rId3"/>
          <a:stretch>
            <a:fillRect/>
          </a:stretch>
        </p:blipFill>
        <p:spPr>
          <a:xfrm>
            <a:off x="0" y="2986233"/>
            <a:ext cx="4533900" cy="3409950"/>
          </a:xfrm>
          <a:prstGeom prst="rect">
            <a:avLst/>
          </a:prstGeom>
        </p:spPr>
      </p:pic>
      <p:sp>
        <p:nvSpPr>
          <p:cNvPr id="5" name="TextBox 4"/>
          <p:cNvSpPr txBox="1"/>
          <p:nvPr/>
        </p:nvSpPr>
        <p:spPr>
          <a:xfrm>
            <a:off x="2074429" y="6223125"/>
            <a:ext cx="385042" cy="369332"/>
          </a:xfrm>
          <a:prstGeom prst="rect">
            <a:avLst/>
          </a:prstGeom>
          <a:noFill/>
        </p:spPr>
        <p:txBody>
          <a:bodyPr wrap="none" rtlCol="0">
            <a:spAutoFit/>
          </a:bodyPr>
          <a:lstStyle/>
          <a:p>
            <a:r>
              <a:rPr lang="en-US" b="1" dirty="0" smtClean="0"/>
              <a:t>(</a:t>
            </a:r>
            <a:r>
              <a:rPr lang="en-US" b="1" dirty="0" err="1" smtClean="0"/>
              <a:t>i</a:t>
            </a:r>
            <a:r>
              <a:rPr lang="en-US" b="1" dirty="0" smtClean="0"/>
              <a:t>)</a:t>
            </a:r>
            <a:endParaRPr lang="en-US" b="1" dirty="0"/>
          </a:p>
        </p:txBody>
      </p:sp>
      <mc:AlternateContent xmlns:mc="http://schemas.openxmlformats.org/markup-compatibility/2006" xmlns:a14="http://schemas.microsoft.com/office/drawing/2010/main">
        <mc:Choice Requires="a14">
          <p:sp>
            <p:nvSpPr>
              <p:cNvPr id="11" name="Content Placeholder 14">
                <a:extLst>
                  <a:ext uri="{FF2B5EF4-FFF2-40B4-BE49-F238E27FC236}">
                    <a16:creationId xmlns="" xmlns:a16="http://schemas.microsoft.com/office/drawing/2014/main" id="{7F07C326-ECF8-41DF-9B2E-D430DEFF9A67}"/>
                  </a:ext>
                </a:extLst>
              </p:cNvPr>
              <p:cNvSpPr>
                <a:spLocks noGrp="1"/>
              </p:cNvSpPr>
              <p:nvPr>
                <p:ph sz="half" idx="29"/>
              </p:nvPr>
            </p:nvSpPr>
            <p:spPr>
              <a:xfrm>
                <a:off x="4995211" y="2986233"/>
                <a:ext cx="6490169" cy="2687053"/>
              </a:xfrm>
            </p:spPr>
            <p:txBody>
              <a:bodyPr/>
              <a:lstStyle/>
              <a:p>
                <a:pPr marL="0" indent="0">
                  <a:lnSpc>
                    <a:spcPct val="150000"/>
                  </a:lnSpc>
                  <a:buNone/>
                </a:pPr>
                <a:r>
                  <a:rPr lang="en-US" sz="2400" noProof="1" smtClean="0"/>
                  <a:t>Luas daerah dibawah fungsi </a:t>
                </a:r>
                <a14:m>
                  <m:oMath xmlns:m="http://schemas.openxmlformats.org/officeDocument/2006/math">
                    <m:r>
                      <a:rPr lang="en-US" sz="2400" b="0" i="1" noProof="1" smtClean="0">
                        <a:latin typeface="Cambria Math" panose="02040503050406030204" pitchFamily="18" charset="0"/>
                      </a:rPr>
                      <m:t>𝑓</m:t>
                    </m:r>
                  </m:oMath>
                </a14:m>
                <a:r>
                  <a:rPr lang="en-US" sz="2400" noProof="1" smtClean="0"/>
                  <a:t> pada interval </a:t>
                </a:r>
                <a14:m>
                  <m:oMath xmlns:m="http://schemas.openxmlformats.org/officeDocument/2006/math">
                    <m:r>
                      <a:rPr lang="en-US" sz="2400" b="0" i="1" noProof="1" smtClean="0">
                        <a:latin typeface="Cambria Math" panose="02040503050406030204" pitchFamily="18" charset="0"/>
                      </a:rPr>
                      <m:t>[</m:t>
                    </m:r>
                    <m:r>
                      <a:rPr lang="en-US" sz="2400" b="0" i="1" noProof="1" smtClean="0">
                        <a:latin typeface="Cambria Math" panose="02040503050406030204" pitchFamily="18" charset="0"/>
                      </a:rPr>
                      <m:t>𝑎</m:t>
                    </m:r>
                    <m:r>
                      <a:rPr lang="en-US" sz="2400" b="0" i="1" noProof="1" smtClean="0">
                        <a:latin typeface="Cambria Math" panose="02040503050406030204" pitchFamily="18" charset="0"/>
                      </a:rPr>
                      <m:t>,</m:t>
                    </m:r>
                    <m:r>
                      <a:rPr lang="en-US" sz="2400" b="0" i="1" noProof="1" smtClean="0">
                        <a:latin typeface="Cambria Math" panose="02040503050406030204" pitchFamily="18" charset="0"/>
                      </a:rPr>
                      <m:t>𝑏</m:t>
                    </m:r>
                    <m:r>
                      <a:rPr lang="en-US" sz="2400" b="0" i="1" noProof="1" smtClean="0">
                        <a:latin typeface="Cambria Math" panose="02040503050406030204" pitchFamily="18" charset="0"/>
                      </a:rPr>
                      <m:t>]</m:t>
                    </m:r>
                  </m:oMath>
                </a14:m>
                <a:r>
                  <a:rPr lang="en-US" sz="2400" noProof="1" smtClean="0"/>
                  <a:t> jika dibagi kedalam 4 persegi panjang adalah </a:t>
                </a:r>
              </a:p>
              <a:p>
                <a:pPr marL="0" indent="0">
                  <a:lnSpc>
                    <a:spcPct val="150000"/>
                  </a:lnSpc>
                  <a:buNone/>
                </a:pPr>
                <a14:m>
                  <m:oMathPara xmlns:m="http://schemas.openxmlformats.org/officeDocument/2006/math">
                    <m:oMathParaPr>
                      <m:jc m:val="centerGroup"/>
                    </m:oMathParaPr>
                    <m:oMath xmlns:m="http://schemas.openxmlformats.org/officeDocument/2006/math">
                      <m:r>
                        <a:rPr lang="en-US" sz="2400" b="0" i="1" noProof="1" smtClean="0">
                          <a:latin typeface="Cambria Math" panose="02040503050406030204" pitchFamily="18" charset="0"/>
                        </a:rPr>
                        <m:t>𝐴</m:t>
                      </m:r>
                      <m:r>
                        <a:rPr lang="en-US" sz="2400" b="0" i="1" noProof="1" smtClean="0">
                          <a:latin typeface="Cambria Math" panose="02040503050406030204" pitchFamily="18" charset="0"/>
                        </a:rPr>
                        <m:t>=</m:t>
                      </m:r>
                      <m:r>
                        <a:rPr lang="en-US" sz="2400" b="0" i="1" noProof="1" smtClean="0">
                          <a:latin typeface="Cambria Math" panose="02040503050406030204" pitchFamily="18" charset="0"/>
                        </a:rPr>
                        <m:t>𝑓</m:t>
                      </m:r>
                      <m:d>
                        <m:dPr>
                          <m:ctrlPr>
                            <a:rPr lang="en-US" sz="2400" b="0" i="1" noProof="1" smtClean="0">
                              <a:latin typeface="Cambria Math" panose="02040503050406030204" pitchFamily="18" charset="0"/>
                            </a:rPr>
                          </m:ctrlPr>
                        </m:dPr>
                        <m:e>
                          <m:sSub>
                            <m:sSubPr>
                              <m:ctrlPr>
                                <a:rPr lang="en-US" sz="2400" b="0" i="1" noProof="1" smtClean="0">
                                  <a:latin typeface="Cambria Math" panose="02040503050406030204" pitchFamily="18" charset="0"/>
                                </a:rPr>
                              </m:ctrlPr>
                            </m:sSubPr>
                            <m:e>
                              <m:r>
                                <a:rPr lang="en-US" sz="2400" b="0" i="1" noProof="1" smtClean="0">
                                  <a:latin typeface="Cambria Math" panose="02040503050406030204" pitchFamily="18" charset="0"/>
                                </a:rPr>
                                <m:t>𝑥</m:t>
                              </m:r>
                            </m:e>
                            <m:sub>
                              <m:r>
                                <a:rPr lang="en-US" sz="2400" b="0" i="1" noProof="1" smtClean="0">
                                  <a:latin typeface="Cambria Math" panose="02040503050406030204" pitchFamily="18" charset="0"/>
                                </a:rPr>
                                <m:t>1</m:t>
                              </m:r>
                            </m:sub>
                          </m:sSub>
                        </m:e>
                      </m:d>
                      <m:r>
                        <a:rPr lang="en-US" sz="2400" b="0" i="1" noProof="1" smtClean="0">
                          <a:latin typeface="Cambria Math" panose="02040503050406030204" pitchFamily="18" charset="0"/>
                        </a:rPr>
                        <m:t>.</m:t>
                      </m:r>
                      <m:r>
                        <a:rPr lang="en-US" sz="2400" b="0" i="1" noProof="1" smtClean="0">
                          <a:latin typeface="Cambria Math" panose="02040503050406030204" pitchFamily="18" charset="0"/>
                          <a:ea typeface="Cambria Math" panose="02040503050406030204" pitchFamily="18" charset="0"/>
                        </a:rPr>
                        <m:t>∆</m:t>
                      </m:r>
                      <m:r>
                        <a:rPr lang="en-US" sz="2400" b="0" i="1" noProof="1" smtClean="0">
                          <a:latin typeface="Cambria Math" panose="02040503050406030204" pitchFamily="18" charset="0"/>
                          <a:ea typeface="Cambria Math" panose="02040503050406030204" pitchFamily="18" charset="0"/>
                        </a:rPr>
                        <m:t>𝑥</m:t>
                      </m:r>
                      <m:r>
                        <a:rPr lang="en-US" sz="2400" b="0" i="1" noProof="1" smtClean="0">
                          <a:latin typeface="Cambria Math" panose="02040503050406030204" pitchFamily="18" charset="0"/>
                          <a:ea typeface="Cambria Math" panose="02040503050406030204" pitchFamily="18" charset="0"/>
                        </a:rPr>
                        <m:t>+</m:t>
                      </m:r>
                      <m:r>
                        <a:rPr lang="en-US" sz="2400" i="1" noProof="1">
                          <a:latin typeface="Cambria Math" panose="02040503050406030204" pitchFamily="18" charset="0"/>
                        </a:rPr>
                        <m:t>𝑓</m:t>
                      </m:r>
                      <m:d>
                        <m:dPr>
                          <m:ctrlPr>
                            <a:rPr lang="en-US" sz="2400" i="1" noProof="1">
                              <a:latin typeface="Cambria Math" panose="02040503050406030204" pitchFamily="18" charset="0"/>
                            </a:rPr>
                          </m:ctrlPr>
                        </m:dPr>
                        <m:e>
                          <m:sSub>
                            <m:sSubPr>
                              <m:ctrlPr>
                                <a:rPr lang="en-US" sz="2400" i="1" noProof="1">
                                  <a:latin typeface="Cambria Math" panose="02040503050406030204" pitchFamily="18" charset="0"/>
                                </a:rPr>
                              </m:ctrlPr>
                            </m:sSubPr>
                            <m:e>
                              <m:r>
                                <a:rPr lang="en-US" sz="2400" i="1" noProof="1">
                                  <a:latin typeface="Cambria Math" panose="02040503050406030204" pitchFamily="18" charset="0"/>
                                </a:rPr>
                                <m:t>𝑥</m:t>
                              </m:r>
                            </m:e>
                            <m:sub>
                              <m:r>
                                <a:rPr lang="en-US" sz="2400" b="0" i="1" noProof="1" smtClean="0">
                                  <a:latin typeface="Cambria Math" panose="02040503050406030204" pitchFamily="18" charset="0"/>
                                </a:rPr>
                                <m:t>2</m:t>
                              </m:r>
                            </m:sub>
                          </m:sSub>
                        </m:e>
                      </m:d>
                      <m:r>
                        <a:rPr lang="en-US" sz="2400" i="1" noProof="1">
                          <a:latin typeface="Cambria Math" panose="02040503050406030204" pitchFamily="18" charset="0"/>
                        </a:rPr>
                        <m:t>.</m:t>
                      </m:r>
                      <m:r>
                        <a:rPr lang="en-US" sz="2400" i="1" noProof="1">
                          <a:latin typeface="Cambria Math" panose="02040503050406030204" pitchFamily="18" charset="0"/>
                          <a:ea typeface="Cambria Math" panose="02040503050406030204" pitchFamily="18" charset="0"/>
                        </a:rPr>
                        <m:t>∆</m:t>
                      </m:r>
                      <m:r>
                        <a:rPr lang="en-US" sz="2400" i="1" noProof="1">
                          <a:latin typeface="Cambria Math" panose="02040503050406030204" pitchFamily="18" charset="0"/>
                          <a:ea typeface="Cambria Math" panose="02040503050406030204" pitchFamily="18" charset="0"/>
                        </a:rPr>
                        <m:t>𝑥</m:t>
                      </m:r>
                      <m:r>
                        <a:rPr lang="en-US" sz="2400" b="0" i="1" noProof="1" smtClean="0">
                          <a:latin typeface="Cambria Math" panose="02040503050406030204" pitchFamily="18" charset="0"/>
                          <a:ea typeface="Cambria Math" panose="02040503050406030204" pitchFamily="18" charset="0"/>
                        </a:rPr>
                        <m:t>+</m:t>
                      </m:r>
                      <m:r>
                        <a:rPr lang="en-US" sz="2400" i="1" noProof="1">
                          <a:latin typeface="Cambria Math" panose="02040503050406030204" pitchFamily="18" charset="0"/>
                        </a:rPr>
                        <m:t>𝑓</m:t>
                      </m:r>
                      <m:d>
                        <m:dPr>
                          <m:ctrlPr>
                            <a:rPr lang="en-US" sz="2400" i="1" noProof="1">
                              <a:latin typeface="Cambria Math" panose="02040503050406030204" pitchFamily="18" charset="0"/>
                            </a:rPr>
                          </m:ctrlPr>
                        </m:dPr>
                        <m:e>
                          <m:sSub>
                            <m:sSubPr>
                              <m:ctrlPr>
                                <a:rPr lang="en-US" sz="2400" i="1" noProof="1">
                                  <a:latin typeface="Cambria Math" panose="02040503050406030204" pitchFamily="18" charset="0"/>
                                </a:rPr>
                              </m:ctrlPr>
                            </m:sSubPr>
                            <m:e>
                              <m:r>
                                <a:rPr lang="en-US" sz="2400" i="1" noProof="1">
                                  <a:latin typeface="Cambria Math" panose="02040503050406030204" pitchFamily="18" charset="0"/>
                                </a:rPr>
                                <m:t>𝑥</m:t>
                              </m:r>
                            </m:e>
                            <m:sub>
                              <m:r>
                                <a:rPr lang="en-US" sz="2400" b="0" i="1" noProof="1" smtClean="0">
                                  <a:latin typeface="Cambria Math" panose="02040503050406030204" pitchFamily="18" charset="0"/>
                                </a:rPr>
                                <m:t>3</m:t>
                              </m:r>
                            </m:sub>
                          </m:sSub>
                        </m:e>
                      </m:d>
                      <m:r>
                        <a:rPr lang="en-US" sz="2400" i="1" noProof="1">
                          <a:latin typeface="Cambria Math" panose="02040503050406030204" pitchFamily="18" charset="0"/>
                        </a:rPr>
                        <m:t>.</m:t>
                      </m:r>
                      <m:r>
                        <a:rPr lang="en-US" sz="2400" i="1" noProof="1">
                          <a:latin typeface="Cambria Math" panose="02040503050406030204" pitchFamily="18" charset="0"/>
                          <a:ea typeface="Cambria Math" panose="02040503050406030204" pitchFamily="18" charset="0"/>
                        </a:rPr>
                        <m:t>∆</m:t>
                      </m:r>
                      <m:r>
                        <a:rPr lang="en-US" sz="2400" i="1" noProof="1">
                          <a:latin typeface="Cambria Math" panose="02040503050406030204" pitchFamily="18" charset="0"/>
                          <a:ea typeface="Cambria Math" panose="02040503050406030204" pitchFamily="18" charset="0"/>
                        </a:rPr>
                        <m:t>𝑥</m:t>
                      </m:r>
                      <m:r>
                        <a:rPr lang="en-US" sz="2400" b="0" i="1" noProof="1" smtClean="0">
                          <a:latin typeface="Cambria Math" panose="02040503050406030204" pitchFamily="18" charset="0"/>
                          <a:ea typeface="Cambria Math" panose="02040503050406030204" pitchFamily="18" charset="0"/>
                        </a:rPr>
                        <m:t>+</m:t>
                      </m:r>
                      <m:r>
                        <a:rPr lang="en-US" sz="2400" i="1" noProof="1">
                          <a:latin typeface="Cambria Math" panose="02040503050406030204" pitchFamily="18" charset="0"/>
                        </a:rPr>
                        <m:t>𝑓</m:t>
                      </m:r>
                      <m:d>
                        <m:dPr>
                          <m:ctrlPr>
                            <a:rPr lang="en-US" sz="2400" i="1" noProof="1">
                              <a:latin typeface="Cambria Math" panose="02040503050406030204" pitchFamily="18" charset="0"/>
                            </a:rPr>
                          </m:ctrlPr>
                        </m:dPr>
                        <m:e>
                          <m:sSub>
                            <m:sSubPr>
                              <m:ctrlPr>
                                <a:rPr lang="en-US" sz="2400" i="1" noProof="1">
                                  <a:latin typeface="Cambria Math" panose="02040503050406030204" pitchFamily="18" charset="0"/>
                                </a:rPr>
                              </m:ctrlPr>
                            </m:sSubPr>
                            <m:e>
                              <m:r>
                                <a:rPr lang="en-US" sz="2400" i="1" noProof="1">
                                  <a:latin typeface="Cambria Math" panose="02040503050406030204" pitchFamily="18" charset="0"/>
                                </a:rPr>
                                <m:t>𝑥</m:t>
                              </m:r>
                            </m:e>
                            <m:sub>
                              <m:r>
                                <a:rPr lang="en-US" sz="2400" b="0" i="1" noProof="1" smtClean="0">
                                  <a:latin typeface="Cambria Math" panose="02040503050406030204" pitchFamily="18" charset="0"/>
                                </a:rPr>
                                <m:t>4</m:t>
                              </m:r>
                            </m:sub>
                          </m:sSub>
                        </m:e>
                      </m:d>
                      <m:r>
                        <a:rPr lang="en-US" sz="2400" i="1" noProof="1">
                          <a:latin typeface="Cambria Math" panose="02040503050406030204" pitchFamily="18" charset="0"/>
                        </a:rPr>
                        <m:t>.</m:t>
                      </m:r>
                      <m:r>
                        <a:rPr lang="en-US" sz="2400" i="1" noProof="1">
                          <a:latin typeface="Cambria Math" panose="02040503050406030204" pitchFamily="18" charset="0"/>
                          <a:ea typeface="Cambria Math" panose="02040503050406030204" pitchFamily="18" charset="0"/>
                        </a:rPr>
                        <m:t>∆</m:t>
                      </m:r>
                      <m:r>
                        <a:rPr lang="en-US" sz="2400" i="1" noProof="1">
                          <a:latin typeface="Cambria Math" panose="02040503050406030204" pitchFamily="18" charset="0"/>
                          <a:ea typeface="Cambria Math" panose="02040503050406030204" pitchFamily="18" charset="0"/>
                        </a:rPr>
                        <m:t>𝑥</m:t>
                      </m:r>
                    </m:oMath>
                  </m:oMathPara>
                </a14:m>
                <a:endParaRPr lang="en-US" sz="2400" noProof="1" smtClean="0">
                  <a:ea typeface="Cambria Math" panose="02040503050406030204" pitchFamily="18" charset="0"/>
                </a:endParaRPr>
              </a:p>
              <a:p>
                <a:pPr marL="0" indent="0">
                  <a:lnSpc>
                    <a:spcPct val="150000"/>
                  </a:lnSpc>
                  <a:buNone/>
                </a:pPr>
                <a:r>
                  <a:rPr lang="en-US" sz="2400" noProof="1" smtClean="0"/>
                  <a:t>Atau dituliskan </a:t>
                </a:r>
                <a14:m>
                  <m:oMath xmlns:m="http://schemas.openxmlformats.org/officeDocument/2006/math">
                    <m:r>
                      <a:rPr lang="en-US" sz="2400" b="0" i="0" noProof="1" smtClean="0">
                        <a:latin typeface="Cambria Math" panose="02040503050406030204" pitchFamily="18" charset="0"/>
                      </a:rPr>
                      <m:t>  </m:t>
                    </m:r>
                  </m:oMath>
                </a14:m>
                <a:endParaRPr lang="en-US" sz="2400" b="0" i="0" noProof="1" smtClean="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nary>
                        <m:naryPr>
                          <m:chr m:val="∑"/>
                          <m:ctrlPr>
                            <a:rPr lang="en-US" sz="2400" i="1" noProof="1" smtClean="0">
                              <a:latin typeface="Cambria Math" panose="02040503050406030204" pitchFamily="18" charset="0"/>
                            </a:rPr>
                          </m:ctrlPr>
                        </m:naryPr>
                        <m:sub>
                          <m:r>
                            <m:rPr>
                              <m:brk m:alnAt="23"/>
                            </m:rPr>
                            <a:rPr lang="en-US" sz="2400" b="0" i="1" noProof="1" smtClean="0">
                              <a:latin typeface="Cambria Math" panose="02040503050406030204" pitchFamily="18" charset="0"/>
                            </a:rPr>
                            <m:t>𝑖</m:t>
                          </m:r>
                          <m:r>
                            <a:rPr lang="en-US" sz="2400" b="0" i="1" noProof="1" smtClean="0">
                              <a:latin typeface="Cambria Math" panose="02040503050406030204" pitchFamily="18" charset="0"/>
                            </a:rPr>
                            <m:t>=1</m:t>
                          </m:r>
                        </m:sub>
                        <m:sup>
                          <m:r>
                            <a:rPr lang="en-US" sz="2400" b="0" i="1" noProof="1" smtClean="0">
                              <a:latin typeface="Cambria Math" panose="02040503050406030204" pitchFamily="18" charset="0"/>
                            </a:rPr>
                            <m:t>4</m:t>
                          </m:r>
                        </m:sup>
                        <m:e>
                          <m:r>
                            <a:rPr lang="en-US" sz="2400" i="1" noProof="1">
                              <a:latin typeface="Cambria Math" panose="02040503050406030204" pitchFamily="18" charset="0"/>
                            </a:rPr>
                            <m:t>𝑓</m:t>
                          </m:r>
                          <m:d>
                            <m:dPr>
                              <m:ctrlPr>
                                <a:rPr lang="en-US" sz="2400" i="1" noProof="1">
                                  <a:latin typeface="Cambria Math" panose="02040503050406030204" pitchFamily="18" charset="0"/>
                                </a:rPr>
                              </m:ctrlPr>
                            </m:dPr>
                            <m:e>
                              <m:sSub>
                                <m:sSubPr>
                                  <m:ctrlPr>
                                    <a:rPr lang="en-US" sz="2400" i="1" noProof="1">
                                      <a:latin typeface="Cambria Math" panose="02040503050406030204" pitchFamily="18" charset="0"/>
                                    </a:rPr>
                                  </m:ctrlPr>
                                </m:sSubPr>
                                <m:e>
                                  <m:r>
                                    <a:rPr lang="en-US" sz="2400" i="1" noProof="1">
                                      <a:latin typeface="Cambria Math" panose="02040503050406030204" pitchFamily="18" charset="0"/>
                                    </a:rPr>
                                    <m:t>𝑥</m:t>
                                  </m:r>
                                </m:e>
                                <m:sub>
                                  <m:r>
                                    <a:rPr lang="en-US" sz="2400" b="0" i="1" noProof="1" smtClean="0">
                                      <a:latin typeface="Cambria Math" panose="02040503050406030204" pitchFamily="18" charset="0"/>
                                    </a:rPr>
                                    <m:t>𝑖</m:t>
                                  </m:r>
                                </m:sub>
                              </m:sSub>
                            </m:e>
                          </m:d>
                          <m:r>
                            <a:rPr lang="en-US" sz="2400" i="1" noProof="1">
                              <a:latin typeface="Cambria Math" panose="02040503050406030204" pitchFamily="18" charset="0"/>
                            </a:rPr>
                            <m:t>.</m:t>
                          </m:r>
                          <m:r>
                            <a:rPr lang="en-US" sz="2400" i="1" noProof="1">
                              <a:latin typeface="Cambria Math" panose="02040503050406030204" pitchFamily="18" charset="0"/>
                              <a:ea typeface="Cambria Math" panose="02040503050406030204" pitchFamily="18" charset="0"/>
                            </a:rPr>
                            <m:t>∆</m:t>
                          </m:r>
                          <m:r>
                            <a:rPr lang="en-US" sz="2400" i="1" noProof="1">
                              <a:latin typeface="Cambria Math" panose="02040503050406030204" pitchFamily="18" charset="0"/>
                              <a:ea typeface="Cambria Math" panose="02040503050406030204" pitchFamily="18" charset="0"/>
                            </a:rPr>
                            <m:t>𝑥</m:t>
                          </m:r>
                        </m:e>
                      </m:nary>
                    </m:oMath>
                  </m:oMathPara>
                </a14:m>
                <a:endParaRPr lang="en-US" sz="2400" noProof="1"/>
              </a:p>
            </p:txBody>
          </p:sp>
        </mc:Choice>
        <mc:Fallback xmlns="">
          <p:sp>
            <p:nvSpPr>
              <p:cNvPr id="11" name="Content Placeholder 14">
                <a:extLst>
                  <a:ext uri="{FF2B5EF4-FFF2-40B4-BE49-F238E27FC236}">
                    <a16:creationId xmlns:a16="http://schemas.microsoft.com/office/drawing/2014/main" xmlns="" id="{7F07C326-ECF8-41DF-9B2E-D430DEFF9A67}"/>
                  </a:ext>
                </a:extLst>
              </p:cNvPr>
              <p:cNvSpPr>
                <a:spLocks noGrp="1" noRot="1" noChangeAspect="1" noMove="1" noResize="1" noEditPoints="1" noAdjustHandles="1" noChangeArrowheads="1" noChangeShapeType="1" noTextEdit="1"/>
              </p:cNvSpPr>
              <p:nvPr>
                <p:ph sz="half" idx="29"/>
              </p:nvPr>
            </p:nvSpPr>
            <p:spPr>
              <a:xfrm>
                <a:off x="4995211" y="2986233"/>
                <a:ext cx="6490169" cy="2687053"/>
              </a:xfrm>
              <a:blipFill rotWithShape="0">
                <a:blip r:embed="rId4"/>
                <a:stretch>
                  <a:fillRect l="-2817" b="-24490"/>
                </a:stretch>
              </a:blipFill>
            </p:spPr>
            <p:txBody>
              <a:bodyPr/>
              <a:lstStyle/>
              <a:p>
                <a:r>
                  <a:rPr lang="en-US">
                    <a:noFill/>
                  </a:rPr>
                  <a:t> </a:t>
                </a:r>
              </a:p>
            </p:txBody>
          </p:sp>
        </mc:Fallback>
      </mc:AlternateContent>
    </p:spTree>
    <p:extLst>
      <p:ext uri="{BB962C8B-B14F-4D97-AF65-F5344CB8AC3E}">
        <p14:creationId xmlns:p14="http://schemas.microsoft.com/office/powerpoint/2010/main" val="213516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down)">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down)">
                                      <p:cBhvr>
                                        <p:cTn id="12" dur="500"/>
                                        <p:tgtEl>
                                          <p:spTgt spid="15">
                                            <p:txEl>
                                              <p:pRg st="0" end="0"/>
                                            </p:txEl>
                                          </p:spTgt>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1"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wipe(down)">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1" nodeType="click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wipe(down)">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1"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animEffect transition="in" filter="wipe(down)">
                                      <p:cBhvr>
                                        <p:cTn id="35" dur="500"/>
                                        <p:tgtEl>
                                          <p:spTgt spid="11">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1" nodeType="clickEffect">
                                  <p:stCondLst>
                                    <p:cond delay="0"/>
                                  </p:stCondLst>
                                  <p:childTnLst>
                                    <p:set>
                                      <p:cBhvr>
                                        <p:cTn id="39" dur="1" fill="hold">
                                          <p:stCondLst>
                                            <p:cond delay="0"/>
                                          </p:stCondLst>
                                        </p:cTn>
                                        <p:tgtEl>
                                          <p:spTgt spid="11">
                                            <p:txEl>
                                              <p:pRg st="3" end="3"/>
                                            </p:txEl>
                                          </p:spTgt>
                                        </p:tgtEl>
                                        <p:attrNameLst>
                                          <p:attrName>style.visibility</p:attrName>
                                        </p:attrNameLst>
                                      </p:cBhvr>
                                      <p:to>
                                        <p:strVal val="visible"/>
                                      </p:to>
                                    </p:set>
                                    <p:animEffect transition="in" filter="wipe(down)">
                                      <p:cBhvr>
                                        <p:cTn id="40" dur="500"/>
                                        <p:tgtEl>
                                          <p:spTgt spid="11">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1">
                                            <p:txEl>
                                              <p:pRg st="0" end="0"/>
                                            </p:txEl>
                                          </p:spTgt>
                                        </p:tgtEl>
                                        <p:attrNameLst>
                                          <p:attrName>style.visibility</p:attrName>
                                        </p:attrNameLst>
                                      </p:cBhvr>
                                      <p:to>
                                        <p:strVal val="visible"/>
                                      </p:to>
                                    </p:set>
                                    <p:animEffect transition="in" filter="wipe(down)">
                                      <p:cBhvr>
                                        <p:cTn id="45" dur="500"/>
                                        <p:tgtEl>
                                          <p:spTgt spid="11">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1">
                                            <p:txEl>
                                              <p:pRg st="1" end="1"/>
                                            </p:txEl>
                                          </p:spTgt>
                                        </p:tgtEl>
                                        <p:attrNameLst>
                                          <p:attrName>style.visibility</p:attrName>
                                        </p:attrNameLst>
                                      </p:cBhvr>
                                      <p:to>
                                        <p:strVal val="visible"/>
                                      </p:to>
                                    </p:set>
                                    <p:animEffect transition="in" filter="wipe(down)">
                                      <p:cBhvr>
                                        <p:cTn id="50" dur="500"/>
                                        <p:tgtEl>
                                          <p:spTgt spid="11">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1">
                                            <p:txEl>
                                              <p:pRg st="2" end="2"/>
                                            </p:txEl>
                                          </p:spTgt>
                                        </p:tgtEl>
                                        <p:attrNameLst>
                                          <p:attrName>style.visibility</p:attrName>
                                        </p:attrNameLst>
                                      </p:cBhvr>
                                      <p:to>
                                        <p:strVal val="visible"/>
                                      </p:to>
                                    </p:set>
                                    <p:animEffect transition="in" filter="wipe(down)">
                                      <p:cBhvr>
                                        <p:cTn id="55" dur="500"/>
                                        <p:tgtEl>
                                          <p:spTgt spid="11">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1">
                                            <p:txEl>
                                              <p:pRg st="3" end="3"/>
                                            </p:txEl>
                                          </p:spTgt>
                                        </p:tgtEl>
                                        <p:attrNameLst>
                                          <p:attrName>style.visibility</p:attrName>
                                        </p:attrNameLst>
                                      </p:cBhvr>
                                      <p:to>
                                        <p:strVal val="visible"/>
                                      </p:to>
                                    </p:set>
                                    <p:animEffect transition="in" filter="wipe(down)">
                                      <p:cBhvr>
                                        <p:cTn id="60"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5" grpId="1" build="p"/>
      <p:bldP spid="5" grpId="0"/>
      <p:bldP spid="11" grpId="0" build="p"/>
      <p:bldP spid="11"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 xmlns:a16="http://schemas.microsoft.com/office/drawing/2014/main" id="{6840293F-4671-41F0-81A3-F8908F7DBA05}"/>
              </a:ext>
            </a:extLst>
          </p:cNvPr>
          <p:cNvSpPr>
            <a:spLocks noGrp="1"/>
          </p:cNvSpPr>
          <p:nvPr>
            <p:ph type="title"/>
          </p:nvPr>
        </p:nvSpPr>
        <p:spPr/>
        <p:txBody>
          <a:bodyPr/>
          <a:lstStyle/>
          <a:p>
            <a:r>
              <a:rPr lang="en-US" b="1" dirty="0" err="1" smtClean="0"/>
              <a:t>Menemukan</a:t>
            </a:r>
            <a:r>
              <a:rPr lang="en-US" b="1" dirty="0" smtClean="0"/>
              <a:t> </a:t>
            </a:r>
            <a:r>
              <a:rPr lang="en-US" b="1" dirty="0" err="1" smtClean="0"/>
              <a:t>Luas</a:t>
            </a:r>
            <a:r>
              <a:rPr lang="en-US" b="1" dirty="0" smtClean="0"/>
              <a:t> </a:t>
            </a:r>
            <a:r>
              <a:rPr lang="en-US" b="1" dirty="0" err="1" smtClean="0"/>
              <a:t>daerah</a:t>
            </a:r>
            <a:r>
              <a:rPr lang="en-US" b="1" dirty="0" smtClean="0"/>
              <a:t> </a:t>
            </a:r>
            <a:r>
              <a:rPr lang="en-US" b="1" dirty="0" err="1" smtClean="0"/>
              <a:t>lebih</a:t>
            </a:r>
            <a:r>
              <a:rPr lang="en-US" b="1" dirty="0" smtClean="0"/>
              <a:t> </a:t>
            </a:r>
            <a:r>
              <a:rPr lang="en-US" b="1" dirty="0" err="1" smtClean="0"/>
              <a:t>Akurat</a:t>
            </a:r>
            <a:endParaRPr lang="en-US" b="1" dirty="0"/>
          </a:p>
        </p:txBody>
      </p:sp>
      <p:sp>
        <p:nvSpPr>
          <p:cNvPr id="15" name="Content Placeholder 14">
            <a:extLst>
              <a:ext uri="{FF2B5EF4-FFF2-40B4-BE49-F238E27FC236}">
                <a16:creationId xmlns="" xmlns:a16="http://schemas.microsoft.com/office/drawing/2014/main" id="{7F07C326-ECF8-41DF-9B2E-D430DEFF9A67}"/>
              </a:ext>
            </a:extLst>
          </p:cNvPr>
          <p:cNvSpPr>
            <a:spLocks noGrp="1"/>
          </p:cNvSpPr>
          <p:nvPr>
            <p:ph sz="half" idx="29"/>
          </p:nvPr>
        </p:nvSpPr>
        <p:spPr>
          <a:xfrm>
            <a:off x="431999" y="1251284"/>
            <a:ext cx="11514693" cy="2199334"/>
          </a:xfrm>
        </p:spPr>
        <p:txBody>
          <a:bodyPr/>
          <a:lstStyle/>
          <a:p>
            <a:pPr marL="0" indent="0">
              <a:lnSpc>
                <a:spcPct val="150000"/>
              </a:lnSpc>
              <a:buNone/>
            </a:pPr>
            <a:r>
              <a:rPr lang="en-US" sz="2400" noProof="1" smtClean="0"/>
              <a:t>Untuk menemukan luas daerah secara tepat dan presisi, perlu dibuat banyak persegi panjang. Perhatikan gamabr (ii) dan (iii). Apa yang dapat kita duga terkait luas daerah dan banyaknya persegi panjang yang dibentuk?</a:t>
            </a:r>
            <a:endParaRPr lang="en-US" sz="2400" noProof="1"/>
          </a:p>
        </p:txBody>
      </p:sp>
      <p:sp>
        <p:nvSpPr>
          <p:cNvPr id="4" name="Slide Number Placeholder 3">
            <a:extLst>
              <a:ext uri="{FF2B5EF4-FFF2-40B4-BE49-F238E27FC236}">
                <a16:creationId xmlns="" xmlns:a16="http://schemas.microsoft.com/office/drawing/2014/main" id="{A88525D2-29EF-4156-8E05-4971770BF1AF}"/>
              </a:ext>
            </a:extLst>
          </p:cNvPr>
          <p:cNvSpPr>
            <a:spLocks noGrp="1"/>
          </p:cNvSpPr>
          <p:nvPr>
            <p:ph type="sldNum" sz="quarter" idx="11"/>
          </p:nvPr>
        </p:nvSpPr>
        <p:spPr/>
        <p:txBody>
          <a:bodyPr/>
          <a:lstStyle/>
          <a:p>
            <a:fld id="{19B51A1E-902D-48AF-9020-955120F399B6}" type="slidenum">
              <a:rPr lang="en-US" smtClean="0"/>
              <a:pPr/>
              <a:t>8</a:t>
            </a:fld>
            <a:endParaRPr lang="en-US" dirty="0"/>
          </a:p>
        </p:txBody>
      </p:sp>
      <p:grpSp>
        <p:nvGrpSpPr>
          <p:cNvPr id="6" name="Group 5"/>
          <p:cNvGrpSpPr/>
          <p:nvPr/>
        </p:nvGrpSpPr>
        <p:grpSpPr>
          <a:xfrm>
            <a:off x="18656" y="2953076"/>
            <a:ext cx="4533900" cy="3904924"/>
            <a:chOff x="0" y="2350951"/>
            <a:chExt cx="4533900" cy="3904924"/>
          </a:xfrm>
        </p:grpSpPr>
        <p:pic>
          <p:nvPicPr>
            <p:cNvPr id="2" name="Picture 1"/>
            <p:cNvPicPr>
              <a:picLocks noChangeAspect="1"/>
            </p:cNvPicPr>
            <p:nvPr/>
          </p:nvPicPr>
          <p:blipFill>
            <a:blip r:embed="rId2"/>
            <a:stretch>
              <a:fillRect/>
            </a:stretch>
          </p:blipFill>
          <p:spPr>
            <a:xfrm>
              <a:off x="0" y="2350951"/>
              <a:ext cx="4533900" cy="3409950"/>
            </a:xfrm>
            <a:prstGeom prst="rect">
              <a:avLst/>
            </a:prstGeom>
          </p:spPr>
        </p:pic>
        <p:sp>
          <p:nvSpPr>
            <p:cNvPr id="5" name="TextBox 4"/>
            <p:cNvSpPr txBox="1"/>
            <p:nvPr/>
          </p:nvSpPr>
          <p:spPr>
            <a:xfrm>
              <a:off x="2074429" y="5886543"/>
              <a:ext cx="385042" cy="369332"/>
            </a:xfrm>
            <a:prstGeom prst="rect">
              <a:avLst/>
            </a:prstGeom>
            <a:noFill/>
          </p:spPr>
          <p:txBody>
            <a:bodyPr wrap="none" rtlCol="0">
              <a:spAutoFit/>
            </a:bodyPr>
            <a:lstStyle/>
            <a:p>
              <a:r>
                <a:rPr lang="en-US" b="1" dirty="0" smtClean="0"/>
                <a:t>(</a:t>
              </a:r>
              <a:r>
                <a:rPr lang="en-US" b="1" dirty="0" err="1" smtClean="0"/>
                <a:t>i</a:t>
              </a:r>
              <a:r>
                <a:rPr lang="en-US" b="1" dirty="0" smtClean="0"/>
                <a:t>)</a:t>
              </a:r>
              <a:endParaRPr lang="en-US" b="1" dirty="0"/>
            </a:p>
          </p:txBody>
        </p:sp>
      </p:grpSp>
      <p:grpSp>
        <p:nvGrpSpPr>
          <p:cNvPr id="8" name="Group 7"/>
          <p:cNvGrpSpPr/>
          <p:nvPr/>
        </p:nvGrpSpPr>
        <p:grpSpPr>
          <a:xfrm>
            <a:off x="3109176" y="2855628"/>
            <a:ext cx="4457700" cy="3904924"/>
            <a:chOff x="2459471" y="2491259"/>
            <a:chExt cx="4457700" cy="3904924"/>
          </a:xfrm>
        </p:grpSpPr>
        <p:pic>
          <p:nvPicPr>
            <p:cNvPr id="7" name="Picture 6"/>
            <p:cNvPicPr>
              <a:picLocks noChangeAspect="1"/>
            </p:cNvPicPr>
            <p:nvPr/>
          </p:nvPicPr>
          <p:blipFill>
            <a:blip r:embed="rId3"/>
            <a:stretch>
              <a:fillRect/>
            </a:stretch>
          </p:blipFill>
          <p:spPr>
            <a:xfrm>
              <a:off x="2459471" y="2491259"/>
              <a:ext cx="4457700" cy="3362325"/>
            </a:xfrm>
            <a:prstGeom prst="rect">
              <a:avLst/>
            </a:prstGeom>
          </p:spPr>
        </p:pic>
        <p:sp>
          <p:nvSpPr>
            <p:cNvPr id="13" name="TextBox 12"/>
            <p:cNvSpPr txBox="1"/>
            <p:nvPr/>
          </p:nvSpPr>
          <p:spPr>
            <a:xfrm>
              <a:off x="4645224" y="6026851"/>
              <a:ext cx="441146" cy="369332"/>
            </a:xfrm>
            <a:prstGeom prst="rect">
              <a:avLst/>
            </a:prstGeom>
            <a:noFill/>
          </p:spPr>
          <p:txBody>
            <a:bodyPr wrap="none" rtlCol="0">
              <a:spAutoFit/>
            </a:bodyPr>
            <a:lstStyle/>
            <a:p>
              <a:r>
                <a:rPr lang="en-US" b="1" dirty="0" smtClean="0"/>
                <a:t>(ii)</a:t>
              </a:r>
              <a:endParaRPr lang="en-US" b="1" dirty="0"/>
            </a:p>
          </p:txBody>
        </p:sp>
      </p:grpSp>
      <p:pic>
        <p:nvPicPr>
          <p:cNvPr id="9" name="Picture 8"/>
          <p:cNvPicPr>
            <a:picLocks noChangeAspect="1"/>
          </p:cNvPicPr>
          <p:nvPr/>
        </p:nvPicPr>
        <p:blipFill>
          <a:blip r:embed="rId4"/>
          <a:stretch>
            <a:fillRect/>
          </a:stretch>
        </p:blipFill>
        <p:spPr>
          <a:xfrm>
            <a:off x="6461335" y="3178411"/>
            <a:ext cx="4295775" cy="3381375"/>
          </a:xfrm>
          <a:prstGeom prst="rect">
            <a:avLst/>
          </a:prstGeom>
        </p:spPr>
      </p:pic>
      <p:sp>
        <p:nvSpPr>
          <p:cNvPr id="14" name="TextBox 13"/>
          <p:cNvSpPr txBox="1"/>
          <p:nvPr/>
        </p:nvSpPr>
        <p:spPr>
          <a:xfrm>
            <a:off x="8039031" y="6391220"/>
            <a:ext cx="497252" cy="369332"/>
          </a:xfrm>
          <a:prstGeom prst="rect">
            <a:avLst/>
          </a:prstGeom>
          <a:noFill/>
        </p:spPr>
        <p:txBody>
          <a:bodyPr wrap="none" rtlCol="0">
            <a:spAutoFit/>
          </a:bodyPr>
          <a:lstStyle/>
          <a:p>
            <a:r>
              <a:rPr lang="en-US" b="1" dirty="0" smtClean="0"/>
              <a:t>(iii)</a:t>
            </a:r>
            <a:endParaRPr lang="en-US" b="1" dirty="0"/>
          </a:p>
        </p:txBody>
      </p:sp>
    </p:spTree>
    <p:extLst>
      <p:ext uri="{BB962C8B-B14F-4D97-AF65-F5344CB8AC3E}">
        <p14:creationId xmlns:p14="http://schemas.microsoft.com/office/powerpoint/2010/main" val="116527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down)">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down)">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5"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 xmlns:a16="http://schemas.microsoft.com/office/drawing/2014/main" id="{6840293F-4671-41F0-81A3-F8908F7DBA05}"/>
              </a:ext>
            </a:extLst>
          </p:cNvPr>
          <p:cNvSpPr>
            <a:spLocks noGrp="1"/>
          </p:cNvSpPr>
          <p:nvPr>
            <p:ph type="title"/>
          </p:nvPr>
        </p:nvSpPr>
        <p:spPr/>
        <p:txBody>
          <a:bodyPr/>
          <a:lstStyle/>
          <a:p>
            <a:r>
              <a:rPr lang="en-US" b="1" dirty="0" err="1" smtClean="0"/>
              <a:t>Definisi</a:t>
            </a:r>
            <a:r>
              <a:rPr lang="en-US" b="1" dirty="0" smtClean="0"/>
              <a:t> </a:t>
            </a:r>
            <a:r>
              <a:rPr lang="en-US" b="1" dirty="0" err="1" smtClean="0"/>
              <a:t>Jumlah</a:t>
            </a:r>
            <a:r>
              <a:rPr lang="en-US" b="1" dirty="0" smtClean="0"/>
              <a:t> Riemann</a:t>
            </a:r>
            <a:endParaRPr lang="en-US" b="1" dirty="0"/>
          </a:p>
        </p:txBody>
      </p:sp>
      <mc:AlternateContent xmlns:mc="http://schemas.openxmlformats.org/markup-compatibility/2006" xmlns:a14="http://schemas.microsoft.com/office/drawing/2010/main">
        <mc:Choice Requires="a14">
          <p:sp>
            <p:nvSpPr>
              <p:cNvPr id="15" name="Content Placeholder 14">
                <a:extLst>
                  <a:ext uri="{FF2B5EF4-FFF2-40B4-BE49-F238E27FC236}">
                    <a16:creationId xmlns="" xmlns:a16="http://schemas.microsoft.com/office/drawing/2014/main" id="{7F07C326-ECF8-41DF-9B2E-D430DEFF9A67}"/>
                  </a:ext>
                </a:extLst>
              </p:cNvPr>
              <p:cNvSpPr>
                <a:spLocks noGrp="1"/>
              </p:cNvSpPr>
              <p:nvPr>
                <p:ph sz="half" idx="29"/>
              </p:nvPr>
            </p:nvSpPr>
            <p:spPr>
              <a:xfrm>
                <a:off x="431999" y="1251284"/>
                <a:ext cx="11514693" cy="2199334"/>
              </a:xfrm>
            </p:spPr>
            <p:txBody>
              <a:bodyPr/>
              <a:lstStyle/>
              <a:p>
                <a:pPr marL="0" indent="0">
                  <a:lnSpc>
                    <a:spcPct val="150000"/>
                  </a:lnSpc>
                  <a:buNone/>
                </a:pPr>
                <a:r>
                  <a:rPr lang="en-US" sz="2400" noProof="1" smtClean="0"/>
                  <a:t>Misalkan </a:t>
                </a:r>
                <a14:m>
                  <m:oMath xmlns:m="http://schemas.openxmlformats.org/officeDocument/2006/math">
                    <m:r>
                      <a:rPr lang="en-US" sz="2400" b="0" i="1" noProof="1" smtClean="0">
                        <a:latin typeface="Cambria Math" panose="02040503050406030204" pitchFamily="18" charset="0"/>
                      </a:rPr>
                      <m:t>𝑦</m:t>
                    </m:r>
                    <m:r>
                      <a:rPr lang="en-US" sz="2400" b="0" i="1" noProof="1" smtClean="0">
                        <a:latin typeface="Cambria Math" panose="02040503050406030204" pitchFamily="18" charset="0"/>
                      </a:rPr>
                      <m:t>=</m:t>
                    </m:r>
                    <m:r>
                      <a:rPr lang="en-US" sz="2400" b="0" i="1" noProof="1" smtClean="0">
                        <a:latin typeface="Cambria Math" panose="02040503050406030204" pitchFamily="18" charset="0"/>
                      </a:rPr>
                      <m:t>𝑓</m:t>
                    </m:r>
                    <m:r>
                      <a:rPr lang="en-US" sz="2400" b="0" i="1" noProof="1" smtClean="0">
                        <a:latin typeface="Cambria Math" panose="02040503050406030204" pitchFamily="18" charset="0"/>
                      </a:rPr>
                      <m:t>(</m:t>
                    </m:r>
                    <m:r>
                      <a:rPr lang="en-US" sz="2400" b="0" i="1" noProof="1" smtClean="0">
                        <a:latin typeface="Cambria Math" panose="02040503050406030204" pitchFamily="18" charset="0"/>
                      </a:rPr>
                      <m:t>𝑥</m:t>
                    </m:r>
                    <m:r>
                      <a:rPr lang="en-US" sz="2400" b="0" i="1" noProof="1" smtClean="0">
                        <a:latin typeface="Cambria Math" panose="02040503050406030204" pitchFamily="18" charset="0"/>
                      </a:rPr>
                      <m:t>)</m:t>
                    </m:r>
                  </m:oMath>
                </a14:m>
                <a:r>
                  <a:rPr lang="en-US" sz="2400" noProof="1" smtClean="0"/>
                  <a:t> adalah fungsi kontunus dan non vegatif, dimana </a:t>
                </a:r>
                <a14:m>
                  <m:oMath xmlns:m="http://schemas.openxmlformats.org/officeDocument/2006/math">
                    <m:r>
                      <a:rPr lang="en-US" sz="2400" i="1" noProof="1" smtClean="0">
                        <a:latin typeface="Cambria Math" panose="02040503050406030204" pitchFamily="18" charset="0"/>
                      </a:rPr>
                      <m:t>𝑓</m:t>
                    </m:r>
                    <m:d>
                      <m:dPr>
                        <m:ctrlPr>
                          <a:rPr lang="en-US" sz="2400" i="1" noProof="1" smtClean="0">
                            <a:latin typeface="Cambria Math" panose="02040503050406030204" pitchFamily="18" charset="0"/>
                          </a:rPr>
                        </m:ctrlPr>
                      </m:dPr>
                      <m:e>
                        <m:r>
                          <a:rPr lang="en-US" sz="2400" i="1" noProof="1" smtClean="0">
                            <a:latin typeface="Cambria Math" panose="02040503050406030204" pitchFamily="18" charset="0"/>
                          </a:rPr>
                          <m:t>𝑥</m:t>
                        </m:r>
                      </m:e>
                    </m:d>
                    <m:r>
                      <a:rPr lang="en-US" sz="2400" b="0" i="1" noProof="1" smtClean="0">
                        <a:latin typeface="Cambria Math" panose="02040503050406030204" pitchFamily="18" charset="0"/>
                      </a:rPr>
                      <m:t>≥0</m:t>
                    </m:r>
                  </m:oMath>
                </a14:m>
                <a:r>
                  <a:rPr lang="en-US" sz="2400" noProof="1" smtClean="0"/>
                  <a:t> , diatas interval </a:t>
                </a:r>
                <a14:m>
                  <m:oMath xmlns:m="http://schemas.openxmlformats.org/officeDocument/2006/math">
                    <m:r>
                      <a:rPr lang="en-US" sz="2400" b="0" i="1" noProof="1" smtClean="0">
                        <a:latin typeface="Cambria Math" panose="02040503050406030204" pitchFamily="18" charset="0"/>
                      </a:rPr>
                      <m:t>[</m:t>
                    </m:r>
                    <m:r>
                      <a:rPr lang="en-US" sz="2400" b="0" i="1" noProof="1" smtClean="0">
                        <a:latin typeface="Cambria Math" panose="02040503050406030204" pitchFamily="18" charset="0"/>
                      </a:rPr>
                      <m:t>𝑎</m:t>
                    </m:r>
                    <m:r>
                      <a:rPr lang="en-US" sz="2400" b="0" i="1" noProof="1" smtClean="0">
                        <a:latin typeface="Cambria Math" panose="02040503050406030204" pitchFamily="18" charset="0"/>
                      </a:rPr>
                      <m:t>,</m:t>
                    </m:r>
                    <m:r>
                      <a:rPr lang="en-US" sz="2400" b="0" i="1" noProof="1" smtClean="0">
                        <a:latin typeface="Cambria Math" panose="02040503050406030204" pitchFamily="18" charset="0"/>
                      </a:rPr>
                      <m:t>𝑏</m:t>
                    </m:r>
                    <m:r>
                      <a:rPr lang="en-US" sz="2400" b="0" i="1" noProof="1" smtClean="0">
                        <a:latin typeface="Cambria Math" panose="02040503050406030204" pitchFamily="18" charset="0"/>
                      </a:rPr>
                      <m:t>]</m:t>
                    </m:r>
                  </m:oMath>
                </a14:m>
                <a:r>
                  <a:rPr lang="en-US" sz="2400" noProof="1" smtClean="0"/>
                  <a:t>. Suatu Integral tentu merupakan limit ketika </a:t>
                </a:r>
                <a14:m>
                  <m:oMath xmlns:m="http://schemas.openxmlformats.org/officeDocument/2006/math">
                    <m:r>
                      <a:rPr lang="en-US" sz="2400" b="0" i="1" noProof="1" smtClean="0">
                        <a:latin typeface="Cambria Math" panose="02040503050406030204" pitchFamily="18" charset="0"/>
                      </a:rPr>
                      <m:t>𝑛</m:t>
                    </m:r>
                    <m:r>
                      <a:rPr lang="en-US" sz="2400" b="0" i="1" noProof="1" smtClean="0">
                        <a:latin typeface="Cambria Math" panose="02040503050406030204" pitchFamily="18" charset="0"/>
                        <a:ea typeface="Cambria Math" panose="02040503050406030204" pitchFamily="18" charset="0"/>
                      </a:rPr>
                      <m:t>→∞</m:t>
                    </m:r>
                  </m:oMath>
                </a14:m>
                <a:r>
                  <a:rPr lang="en-US" sz="2400" noProof="1" smtClean="0"/>
                  <a:t> (setara dengan </a:t>
                </a:r>
                <a14:m>
                  <m:oMath xmlns:m="http://schemas.openxmlformats.org/officeDocument/2006/math">
                    <m:r>
                      <a:rPr lang="en-US" sz="2400" i="1" noProof="1" smtClean="0">
                        <a:latin typeface="Cambria Math" panose="02040503050406030204" pitchFamily="18" charset="0"/>
                        <a:ea typeface="Cambria Math" panose="02040503050406030204" pitchFamily="18" charset="0"/>
                      </a:rPr>
                      <m:t>∆</m:t>
                    </m:r>
                    <m:r>
                      <a:rPr lang="en-US" sz="2400" b="0" i="1" noProof="1" smtClean="0">
                        <a:latin typeface="Cambria Math" panose="02040503050406030204" pitchFamily="18" charset="0"/>
                        <a:ea typeface="Cambria Math" panose="02040503050406030204" pitchFamily="18" charset="0"/>
                      </a:rPr>
                      <m:t>𝑥</m:t>
                    </m:r>
                    <m:r>
                      <a:rPr lang="en-US" sz="2400" b="0" i="1" noProof="1" smtClean="0">
                        <a:latin typeface="Cambria Math" panose="02040503050406030204" pitchFamily="18" charset="0"/>
                        <a:ea typeface="Cambria Math" panose="02040503050406030204" pitchFamily="18" charset="0"/>
                      </a:rPr>
                      <m:t>→0</m:t>
                    </m:r>
                  </m:oMath>
                </a14:m>
                <a:r>
                  <a:rPr lang="en-US" sz="2400" noProof="1" smtClean="0"/>
                  <a:t>) dari Jumlah Riemann luas persegi panjang di bawah funngsi </a:t>
                </a:r>
                <a14:m>
                  <m:oMath xmlns:m="http://schemas.openxmlformats.org/officeDocument/2006/math">
                    <m:r>
                      <a:rPr lang="en-US" sz="2400" b="0" i="1" noProof="1" smtClean="0">
                        <a:latin typeface="Cambria Math" panose="02040503050406030204" pitchFamily="18" charset="0"/>
                      </a:rPr>
                      <m:t>𝑦</m:t>
                    </m:r>
                    <m:r>
                      <a:rPr lang="en-US" sz="2400" b="0" i="1" noProof="1" smtClean="0">
                        <a:latin typeface="Cambria Math" panose="02040503050406030204" pitchFamily="18" charset="0"/>
                      </a:rPr>
                      <m:t>=</m:t>
                    </m:r>
                    <m:r>
                      <a:rPr lang="en-US" sz="2400" b="0" i="1" noProof="1" smtClean="0">
                        <a:latin typeface="Cambria Math" panose="02040503050406030204" pitchFamily="18" charset="0"/>
                      </a:rPr>
                      <m:t>𝑓</m:t>
                    </m:r>
                    <m:r>
                      <a:rPr lang="en-US" sz="2400" b="0" i="1" noProof="1" smtClean="0">
                        <a:latin typeface="Cambria Math" panose="02040503050406030204" pitchFamily="18" charset="0"/>
                      </a:rPr>
                      <m:t>(</m:t>
                    </m:r>
                    <m:r>
                      <a:rPr lang="en-US" sz="2400" b="0" i="1" noProof="1" smtClean="0">
                        <a:latin typeface="Cambria Math" panose="02040503050406030204" pitchFamily="18" charset="0"/>
                      </a:rPr>
                      <m:t>𝑥</m:t>
                    </m:r>
                    <m:r>
                      <a:rPr lang="en-US" sz="2400" b="0" i="1" noProof="1" smtClean="0">
                        <a:latin typeface="Cambria Math" panose="02040503050406030204" pitchFamily="18" charset="0"/>
                      </a:rPr>
                      <m:t>)</m:t>
                    </m:r>
                  </m:oMath>
                </a14:m>
                <a:r>
                  <a:rPr lang="en-US" sz="2400" noProof="1" smtClean="0"/>
                  <a:t> pada interval </a:t>
                </a:r>
                <a14:m>
                  <m:oMath xmlns:m="http://schemas.openxmlformats.org/officeDocument/2006/math">
                    <m:r>
                      <a:rPr lang="en-US" sz="2400" b="0" i="1" noProof="1" smtClean="0">
                        <a:latin typeface="Cambria Math" panose="02040503050406030204" pitchFamily="18" charset="0"/>
                      </a:rPr>
                      <m:t>[</m:t>
                    </m:r>
                    <m:r>
                      <a:rPr lang="en-US" sz="2400" b="0" i="1" noProof="1" smtClean="0">
                        <a:latin typeface="Cambria Math" panose="02040503050406030204" pitchFamily="18" charset="0"/>
                      </a:rPr>
                      <m:t>𝑎</m:t>
                    </m:r>
                    <m:r>
                      <a:rPr lang="en-US" sz="2400" b="0" i="1" noProof="1" smtClean="0">
                        <a:latin typeface="Cambria Math" panose="02040503050406030204" pitchFamily="18" charset="0"/>
                      </a:rPr>
                      <m:t>,</m:t>
                    </m:r>
                    <m:r>
                      <a:rPr lang="en-US" sz="2400" b="0" i="1" noProof="1" smtClean="0">
                        <a:latin typeface="Cambria Math" panose="02040503050406030204" pitchFamily="18" charset="0"/>
                      </a:rPr>
                      <m:t>𝑏</m:t>
                    </m:r>
                    <m:r>
                      <a:rPr lang="en-US" sz="2400" b="0" i="1" noProof="1" smtClean="0">
                        <a:latin typeface="Cambria Math" panose="02040503050406030204" pitchFamily="18" charset="0"/>
                      </a:rPr>
                      <m:t>]</m:t>
                    </m:r>
                  </m:oMath>
                </a14:m>
                <a:r>
                  <a:rPr lang="en-US" sz="2400" noProof="1" smtClean="0"/>
                  <a:t>.</a:t>
                </a:r>
                <a:endParaRPr lang="en-US" sz="2400" noProof="1"/>
              </a:p>
            </p:txBody>
          </p:sp>
        </mc:Choice>
        <mc:Fallback xmlns="">
          <p:sp>
            <p:nvSpPr>
              <p:cNvPr id="15" name="Content Placeholder 14">
                <a:extLst>
                  <a:ext uri="{FF2B5EF4-FFF2-40B4-BE49-F238E27FC236}">
                    <a16:creationId xmlns="" xmlns:a16="http://schemas.microsoft.com/office/drawing/2014/main" id="{7F07C326-ECF8-41DF-9B2E-D430DEFF9A67}"/>
                  </a:ext>
                </a:extLst>
              </p:cNvPr>
              <p:cNvSpPr>
                <a:spLocks noGrp="1" noRot="1" noChangeAspect="1" noMove="1" noResize="1" noEditPoints="1" noAdjustHandles="1" noChangeArrowheads="1" noChangeShapeType="1" noTextEdit="1"/>
              </p:cNvSpPr>
              <p:nvPr>
                <p:ph sz="half" idx="29"/>
              </p:nvPr>
            </p:nvSpPr>
            <p:spPr>
              <a:xfrm>
                <a:off x="431999" y="1251284"/>
                <a:ext cx="11514693" cy="2199334"/>
              </a:xfrm>
              <a:blipFill rotWithShape="0">
                <a:blip r:embed="rId2"/>
                <a:stretch>
                  <a:fillRect l="-1641" r="-2118"/>
                </a:stretch>
              </a:blipFill>
            </p:spPr>
            <p:txBody>
              <a:bodyPr/>
              <a:lstStyle/>
              <a:p>
                <a:r>
                  <a:rPr lang="en-US">
                    <a:noFill/>
                  </a:rPr>
                  <a:t> </a:t>
                </a:r>
              </a:p>
            </p:txBody>
          </p:sp>
        </mc:Fallback>
      </mc:AlternateContent>
      <p:sp>
        <p:nvSpPr>
          <p:cNvPr id="4" name="Slide Number Placeholder 3">
            <a:extLst>
              <a:ext uri="{FF2B5EF4-FFF2-40B4-BE49-F238E27FC236}">
                <a16:creationId xmlns="" xmlns:a16="http://schemas.microsoft.com/office/drawing/2014/main" id="{A88525D2-29EF-4156-8E05-4971770BF1AF}"/>
              </a:ext>
            </a:extLst>
          </p:cNvPr>
          <p:cNvSpPr>
            <a:spLocks noGrp="1"/>
          </p:cNvSpPr>
          <p:nvPr>
            <p:ph type="sldNum" sz="quarter" idx="11"/>
          </p:nvPr>
        </p:nvSpPr>
        <p:spPr/>
        <p:txBody>
          <a:bodyPr/>
          <a:lstStyle/>
          <a:p>
            <a:fld id="{19B51A1E-902D-48AF-9020-955120F399B6}" type="slidenum">
              <a:rPr lang="en-US" smtClean="0"/>
              <a:pPr/>
              <a:t>9</a:t>
            </a:fld>
            <a:endParaRPr lang="en-US" dirty="0"/>
          </a:p>
        </p:txBody>
      </p:sp>
      <p:pic>
        <p:nvPicPr>
          <p:cNvPr id="3" name="Picture 2"/>
          <p:cNvPicPr>
            <a:picLocks noChangeAspect="1"/>
          </p:cNvPicPr>
          <p:nvPr/>
        </p:nvPicPr>
        <p:blipFill>
          <a:blip r:embed="rId3"/>
          <a:stretch>
            <a:fillRect/>
          </a:stretch>
        </p:blipFill>
        <p:spPr>
          <a:xfrm>
            <a:off x="3150870" y="3450618"/>
            <a:ext cx="6076950" cy="1200150"/>
          </a:xfrm>
          <a:prstGeom prst="rect">
            <a:avLst/>
          </a:prstGeom>
        </p:spPr>
      </p:pic>
    </p:spTree>
    <p:extLst>
      <p:ext uri="{BB962C8B-B14F-4D97-AF65-F5344CB8AC3E}">
        <p14:creationId xmlns:p14="http://schemas.microsoft.com/office/powerpoint/2010/main" val="302869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down)">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down)">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5" grpId="1" build="p"/>
    </p:bldLst>
  </p:timing>
</p:sld>
</file>

<file path=ppt/theme/theme1.xml><?xml version="1.0" encoding="utf-8"?>
<a:theme xmlns:a="http://schemas.openxmlformats.org/drawingml/2006/main" name="Office Theme">
  <a:themeElements>
    <a:clrScheme name="Custom 135">
      <a:dk1>
        <a:sysClr val="windowText" lastClr="000000"/>
      </a:dk1>
      <a:lt1>
        <a:srgbClr val="FFFFFF"/>
      </a:lt1>
      <a:dk2>
        <a:srgbClr val="3F3F3F"/>
      </a:dk2>
      <a:lt2>
        <a:srgbClr val="F2F2F2"/>
      </a:lt2>
      <a:accent1>
        <a:srgbClr val="8E40C8"/>
      </a:accent1>
      <a:accent2>
        <a:srgbClr val="D1A458"/>
      </a:accent2>
      <a:accent3>
        <a:srgbClr val="219550"/>
      </a:accent3>
      <a:accent4>
        <a:srgbClr val="5AA2C8"/>
      </a:accent4>
      <a:accent5>
        <a:srgbClr val="D1737B"/>
      </a:accent5>
      <a:accent6>
        <a:srgbClr val="7B7931"/>
      </a:accent6>
      <a:hlink>
        <a:srgbClr val="8E40C8"/>
      </a:hlink>
      <a:folHlink>
        <a:srgbClr val="8E40C8"/>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48 (4).potx" id="{390B9148-2E44-4729-BA38-DDB5AE565DC7}" vid="{41D5A012-D669-49FF-A992-EBB02BCA5C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Architecture pitch deck</Template>
  <TotalTime>0</TotalTime>
  <Words>615</Words>
  <Application>Microsoft Office PowerPoint</Application>
  <PresentationFormat>Widescreen</PresentationFormat>
  <Paragraphs>123</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Cambria</vt:lpstr>
      <vt:lpstr>Cambria Math</vt:lpstr>
      <vt:lpstr>Times New Roman</vt:lpstr>
      <vt:lpstr>Wingdings</vt:lpstr>
      <vt:lpstr>Office Theme</vt:lpstr>
      <vt:lpstr>Integral Tentu dan Aturan Pencarian Integral</vt:lpstr>
      <vt:lpstr>Review: Integral Tak Tentu</vt:lpstr>
      <vt:lpstr>Integral Tentu</vt:lpstr>
      <vt:lpstr>Integral Tentu</vt:lpstr>
      <vt:lpstr>Penjumlahan Riemann: Introduction</vt:lpstr>
      <vt:lpstr>Cobalah.</vt:lpstr>
      <vt:lpstr>Penjumlahan Riemann: Konsep</vt:lpstr>
      <vt:lpstr>Menemukan Luas daerah lebih Akurat</vt:lpstr>
      <vt:lpstr>Definisi Jumlah Riemann</vt:lpstr>
      <vt:lpstr>Luas Daerah dengan Integral</vt:lpstr>
      <vt:lpstr>Integral Tentu</vt:lpstr>
      <vt:lpstr>Contoh</vt:lpstr>
      <vt:lpstr>Cobalah</vt:lpstr>
      <vt:lpstr>Cobalah</vt:lpstr>
      <vt:lpstr>Sifat Integral Tentu: Penjumlahan</vt:lpstr>
      <vt:lpstr>Sifat Integral Tentu: Pengurangan</vt:lpstr>
      <vt:lpstr>Cobalah</vt:lpstr>
      <vt:lpstr>Terimakasih</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2020-11-30T01:57:55Z</dcterms:created>
  <dcterms:modified xsi:type="dcterms:W3CDTF">2022-12-05T01:52:42Z</dcterms:modified>
</cp:coreProperties>
</file>