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removePersonalInfoOnSave="1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FFD3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7" autoAdjust="0"/>
    <p:restoredTop sz="93184" autoAdjust="0"/>
  </p:normalViewPr>
  <p:slideViewPr>
    <p:cSldViewPr snapToGrid="0">
      <p:cViewPr varScale="1">
        <p:scale>
          <a:sx n="128" d="100"/>
          <a:sy n="128" d="100"/>
        </p:scale>
        <p:origin x="216" y="17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tableStyles" Target="tableStyle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customXml" Target="../customXml/item1.xml"/><Relationship Id="rId44" Type="http://schemas.openxmlformats.org/officeDocument/2006/relationships/customXmlProps" Target="../customXml/itemProps1.xml"/><Relationship Id="rId4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 Database Software Installation</a:t>
          </a: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 Loading a Sample database</a:t>
          </a:r>
          <a:endParaRPr lang="en-US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A4045ED-A119-4AA6-9C68-5FB2FD000427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 Run basic SQL query on loaded database</a:t>
          </a: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A8E97CFB-8385-4F1E-BF5D-0B202FE106B8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4. Learn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about some additional tools</a:t>
          </a:r>
        </a:p>
      </dgm:t>
    </dgm:pt>
    <dgm:pt modelId="{3942FDF8-B1C4-4210-B554-D12A643C4CD8}" type="parTrans" cxnId="{03449910-B932-46EC-B204-C15F69A226D2}">
      <dgm:prSet/>
      <dgm:spPr/>
      <dgm:t>
        <a:bodyPr/>
        <a:lstStyle/>
        <a:p>
          <a:endParaRPr lang="en-001"/>
        </a:p>
      </dgm:t>
    </dgm:pt>
    <dgm:pt modelId="{0B745831-5691-49D3-B441-5D5C82EA471D}" type="sibTrans" cxnId="{03449910-B932-46EC-B204-C15F69A226D2}">
      <dgm:prSet/>
      <dgm:spPr/>
      <dgm:t>
        <a:bodyPr/>
        <a:lstStyle/>
        <a:p>
          <a:endParaRPr lang="en-001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4"/>
      <dgm:spPr/>
    </dgm:pt>
    <dgm:pt modelId="{A8B898EB-38C9-408E-9FE2-CB5C874FA50A}" type="pres">
      <dgm:prSet presAssocID="{620EFBB7-0769-4554-96E3-51B5B6698D5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4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4"/>
      <dgm:spPr/>
    </dgm:pt>
    <dgm:pt modelId="{9F236B2A-6433-401D-953E-FC86D923A3BE}" type="pres">
      <dgm:prSet presAssocID="{A533B6C7-3203-4AEE-95BC-E867D49C88B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4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4"/>
      <dgm:spPr/>
    </dgm:pt>
    <dgm:pt modelId="{12FEB779-618B-4854-88E9-390575D436B8}" type="pres">
      <dgm:prSet presAssocID="{4A4045ED-A119-4AA6-9C68-5FB2FD00042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4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  <dgm:pt modelId="{A2D37760-899C-4C61-B9F4-DAAE4C138297}" type="pres">
      <dgm:prSet presAssocID="{858335E1-0756-4935-AE41-5B216DCCD948}" presName="spaceBetweenRectangles" presStyleCnt="0"/>
      <dgm:spPr/>
    </dgm:pt>
    <dgm:pt modelId="{1D45EDEB-C799-40B6-AEEB-29195A576B95}" type="pres">
      <dgm:prSet presAssocID="{A8E97CFB-8385-4F1E-BF5D-0B202FE106B8}" presName="parentLin" presStyleCnt="0"/>
      <dgm:spPr/>
    </dgm:pt>
    <dgm:pt modelId="{BA12FF28-C0F8-4DE6-84FE-A0F0C1214FAC}" type="pres">
      <dgm:prSet presAssocID="{A8E97CFB-8385-4F1E-BF5D-0B202FE106B8}" presName="parentLeftMargin" presStyleLbl="node1" presStyleIdx="2" presStyleCnt="4"/>
      <dgm:spPr/>
    </dgm:pt>
    <dgm:pt modelId="{A9D6CF4A-1710-4795-A308-7BDC882E0B04}" type="pres">
      <dgm:prSet presAssocID="{A8E97CFB-8385-4F1E-BF5D-0B202FE106B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DCD3B15-89BD-44A0-BD4E-FAB267419341}" type="pres">
      <dgm:prSet presAssocID="{A8E97CFB-8385-4F1E-BF5D-0B202FE106B8}" presName="negativeSpace" presStyleCnt="0"/>
      <dgm:spPr/>
    </dgm:pt>
    <dgm:pt modelId="{5D748130-CB13-4EC0-8455-C92FE5883EC0}" type="pres">
      <dgm:prSet presAssocID="{A8E97CFB-8385-4F1E-BF5D-0B202FE106B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03449910-B932-46EC-B204-C15F69A226D2}" srcId="{2A136A90-6B59-45AD-BBA1-85AFD032E8F8}" destId="{A8E97CFB-8385-4F1E-BF5D-0B202FE106B8}" srcOrd="3" destOrd="0" parTransId="{3942FDF8-B1C4-4210-B554-D12A643C4CD8}" sibTransId="{0B745831-5691-49D3-B441-5D5C82EA471D}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362BB23B-CB92-4BCC-B403-DC7F946F553B}" type="presOf" srcId="{A8E97CFB-8385-4F1E-BF5D-0B202FE106B8}" destId="{A9D6CF4A-1710-4795-A308-7BDC882E0B04}" srcOrd="1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25FF3AF7-9F8E-4749-8944-8FFF29885732}" type="presOf" srcId="{A8E97CFB-8385-4F1E-BF5D-0B202FE106B8}" destId="{BA12FF28-C0F8-4DE6-84FE-A0F0C1214FAC}" srcOrd="0" destOrd="0" presId="urn:microsoft.com/office/officeart/2005/8/layout/list1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  <dgm:cxn modelId="{BC49B507-32BD-4723-A7D4-F674B64DF97C}" type="presParOf" srcId="{183A34DF-AA92-49E1-8191-0CF6AD17A6AA}" destId="{A2D37760-899C-4C61-B9F4-DAAE4C138297}" srcOrd="11" destOrd="0" presId="urn:microsoft.com/office/officeart/2005/8/layout/list1"/>
    <dgm:cxn modelId="{C3CB3D98-BBBF-41D2-8841-B2328266AC99}" type="presParOf" srcId="{183A34DF-AA92-49E1-8191-0CF6AD17A6AA}" destId="{1D45EDEB-C799-40B6-AEEB-29195A576B95}" srcOrd="12" destOrd="0" presId="urn:microsoft.com/office/officeart/2005/8/layout/list1"/>
    <dgm:cxn modelId="{B357A0E6-9AF3-4FCD-933F-BDB473131E10}" type="presParOf" srcId="{1D45EDEB-C799-40B6-AEEB-29195A576B95}" destId="{BA12FF28-C0F8-4DE6-84FE-A0F0C1214FAC}" srcOrd="0" destOrd="0" presId="urn:microsoft.com/office/officeart/2005/8/layout/list1"/>
    <dgm:cxn modelId="{1D88A9A1-33FF-42F7-9C4A-077D999DFCDE}" type="presParOf" srcId="{1D45EDEB-C799-40B6-AEEB-29195A576B95}" destId="{A9D6CF4A-1710-4795-A308-7BDC882E0B04}" srcOrd="1" destOrd="0" presId="urn:microsoft.com/office/officeart/2005/8/layout/list1"/>
    <dgm:cxn modelId="{B23233BD-A603-4EF2-B265-466B4CFF4A97}" type="presParOf" srcId="{183A34DF-AA92-49E1-8191-0CF6AD17A6AA}" destId="{0DCD3B15-89BD-44A0-BD4E-FAB267419341}" srcOrd="13" destOrd="0" presId="urn:microsoft.com/office/officeart/2005/8/layout/list1"/>
    <dgm:cxn modelId="{57673695-3C38-44A6-BB3D-C84A97329957}" type="presParOf" srcId="{183A34DF-AA92-49E1-8191-0CF6AD17A6AA}" destId="{5D748130-CB13-4EC0-8455-C92FE5883EC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1152127"/>
          <a:ext cx="803193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401596" y="842167"/>
          <a:ext cx="5622355" cy="61992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512" tIns="0" rIns="21251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 Database Software Installation</a:t>
          </a:r>
        </a:p>
      </dsp:txBody>
      <dsp:txXfrm>
        <a:off x="431858" y="872429"/>
        <a:ext cx="5561831" cy="559396"/>
      </dsp:txXfrm>
    </dsp:sp>
    <dsp:sp modelId="{87E2FD7C-0729-47B8-B1FB-A44E439BE764}">
      <dsp:nvSpPr>
        <dsp:cNvPr id="0" name=""/>
        <dsp:cNvSpPr/>
      </dsp:nvSpPr>
      <dsp:spPr>
        <a:xfrm>
          <a:off x="0" y="2104686"/>
          <a:ext cx="803193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401596" y="1794726"/>
          <a:ext cx="5622355" cy="61992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512" tIns="0" rIns="21251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 Loading a Sample database</a:t>
          </a:r>
          <a:endParaRPr lang="en-US" sz="21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31858" y="1824988"/>
        <a:ext cx="5561831" cy="559396"/>
      </dsp:txXfrm>
    </dsp:sp>
    <dsp:sp modelId="{E7351307-5BD1-403B-A1BF-1058796C5E99}">
      <dsp:nvSpPr>
        <dsp:cNvPr id="0" name=""/>
        <dsp:cNvSpPr/>
      </dsp:nvSpPr>
      <dsp:spPr>
        <a:xfrm>
          <a:off x="0" y="3057246"/>
          <a:ext cx="803193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401596" y="2747287"/>
          <a:ext cx="5622355" cy="61992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512" tIns="0" rIns="21251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 Run basic SQL query on loaded database</a:t>
          </a:r>
        </a:p>
      </dsp:txBody>
      <dsp:txXfrm>
        <a:off x="431858" y="2777549"/>
        <a:ext cx="5561831" cy="559396"/>
      </dsp:txXfrm>
    </dsp:sp>
    <dsp:sp modelId="{5D748130-CB13-4EC0-8455-C92FE5883EC0}">
      <dsp:nvSpPr>
        <dsp:cNvPr id="0" name=""/>
        <dsp:cNvSpPr/>
      </dsp:nvSpPr>
      <dsp:spPr>
        <a:xfrm>
          <a:off x="0" y="4009807"/>
          <a:ext cx="803193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6CF4A-1710-4795-A308-7BDC882E0B04}">
      <dsp:nvSpPr>
        <dsp:cNvPr id="0" name=""/>
        <dsp:cNvSpPr/>
      </dsp:nvSpPr>
      <dsp:spPr>
        <a:xfrm>
          <a:off x="401596" y="3699847"/>
          <a:ext cx="5622355" cy="61992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512" tIns="0" rIns="21251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4. Learn 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about some additional tools</a:t>
          </a:r>
        </a:p>
      </dsp:txBody>
      <dsp:txXfrm>
        <a:off x="431858" y="3730109"/>
        <a:ext cx="5561831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910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8/27/23</a:t>
            </a:fld>
            <a:endParaRPr lang="en-US"/>
          </a:p>
        </p:txBody>
      </p:sp>
      <p:sp>
        <p:nvSpPr>
          <p:cNvPr id="10489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9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9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1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189">
              <a:buNone/>
              <a:defRPr sz="2000"/>
            </a:lvl2pPr>
            <a:lvl3pPr algn="ctr" indent="0" marL="914377">
              <a:buNone/>
              <a:defRPr sz="1800"/>
            </a:lvl3pPr>
            <a:lvl4pPr algn="ctr" indent="0" marL="1371566">
              <a:buNone/>
              <a:defRPr sz="1600"/>
            </a:lvl4pPr>
            <a:lvl5pPr algn="ctr" indent="0" marL="1828754">
              <a:buNone/>
              <a:defRPr sz="1600"/>
            </a:lvl5pPr>
            <a:lvl6pPr algn="ctr" indent="0" marL="2285943">
              <a:buNone/>
              <a:defRPr sz="1600"/>
            </a:lvl6pPr>
            <a:lvl7pPr algn="ctr" indent="0" marL="2743131">
              <a:buNone/>
              <a:defRPr sz="1600"/>
            </a:lvl7pPr>
            <a:lvl8pPr algn="ctr" indent="0" marL="3200320">
              <a:buNone/>
              <a:defRPr sz="1600"/>
            </a:lvl8pPr>
            <a:lvl9pPr algn="ctr" indent="0" marL="3657509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2" name="Date Placeholder 3"/>
          <p:cNvSpPr>
            <a:spLocks noGrp="1"/>
          </p:cNvSpPr>
          <p:nvPr>
            <p:ph type="dt" sz="half" idx="10"/>
          </p:nvPr>
        </p:nvSpPr>
        <p:spPr>
          <a:xfrm>
            <a:off x="8610600" y="6310308"/>
            <a:ext cx="2743200" cy="365125"/>
          </a:xfrm>
          <a:prstGeom prst="rect"/>
        </p:spPr>
        <p:txBody>
          <a:bodyPr/>
          <a:p>
            <a:fld id="{AC917587-A625-44CC-9BCB-A25EA4769336}" type="datetime8">
              <a:rPr lang="en-001" smtClean="0"/>
              <a:t>8/27/23 12:32 PM</a:t>
            </a:fld>
            <a:endParaRPr dirty="0" lang="en-US"/>
          </a:p>
        </p:txBody>
      </p:sp>
      <p:sp>
        <p:nvSpPr>
          <p:cNvPr id="10485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CEC5C30-0B3A-4B13-ADDD-7C63C8AA921B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11896"/>
            <a:ext cx="2743200" cy="365125"/>
          </a:xfrm>
          <a:prstGeom prst="rect"/>
        </p:spPr>
        <p:txBody>
          <a:bodyPr/>
          <a:lstStyle>
            <a:lvl1pPr>
              <a:defRPr>
                <a:latin typeface="Rockwell" panose="02060603020205020403" pitchFamily="18" charset="0"/>
              </a:defRPr>
            </a:lvl1pPr>
          </a:lstStyle>
          <a:p>
            <a:fld id="{E7A68814-7C5D-4E23-B8C2-478B63AEC304}" type="datetime8">
              <a:rPr lang="en-001" smtClean="0"/>
              <a:t>8/27/23 12:32 PM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1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82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189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377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566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754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5943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13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32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509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83" name="Date Placeholder 3"/>
          <p:cNvSpPr>
            <a:spLocks noGrp="1"/>
          </p:cNvSpPr>
          <p:nvPr>
            <p:ph type="dt" sz="half" idx="10"/>
          </p:nvPr>
        </p:nvSpPr>
        <p:spPr>
          <a:xfrm>
            <a:off x="8610600" y="6310308"/>
            <a:ext cx="2743200" cy="365125"/>
          </a:xfrm>
          <a:prstGeom prst="rect"/>
        </p:spPr>
        <p:txBody>
          <a:bodyPr/>
          <a:p>
            <a:fld id="{640C135B-B0F4-4FFA-B81D-AA1906C91F88}" type="datetime8">
              <a:rPr lang="en-001" smtClean="0"/>
              <a:t>8/27/23 12:32 PM</a:t>
            </a:fld>
            <a:endParaRPr dirty="0" lang="en-US"/>
          </a:p>
        </p:txBody>
      </p:sp>
      <p:sp>
        <p:nvSpPr>
          <p:cNvPr id="10488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CEC5C30-0B3A-4B13-ADDD-7C63C8AA921B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8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8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9" name="Date Placeholder 4"/>
          <p:cNvSpPr>
            <a:spLocks noGrp="1"/>
          </p:cNvSpPr>
          <p:nvPr>
            <p:ph type="dt" sz="half" idx="10"/>
          </p:nvPr>
        </p:nvSpPr>
        <p:spPr>
          <a:xfrm>
            <a:off x="8610600" y="6310308"/>
            <a:ext cx="2743200" cy="365125"/>
          </a:xfrm>
          <a:prstGeom prst="rect"/>
        </p:spPr>
        <p:txBody>
          <a:bodyPr/>
          <a:p>
            <a:fld id="{5884DBF2-3440-4418-BDB6-D6B5D287C653}" type="datetime8">
              <a:rPr lang="en-001" smtClean="0"/>
              <a:t>8/27/23 12:32 PM</a:t>
            </a:fld>
            <a:endParaRPr dirty="0" lang="en-US"/>
          </a:p>
        </p:txBody>
      </p:sp>
      <p:sp>
        <p:nvSpPr>
          <p:cNvPr id="10488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CEC5C30-0B3A-4B13-ADDD-7C63C8AA921B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9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189">
              <a:buNone/>
              <a:defRPr b="1" sz="2000"/>
            </a:lvl2pPr>
            <a:lvl3pPr indent="0" marL="914377">
              <a:buNone/>
              <a:defRPr b="1" sz="1800"/>
            </a:lvl3pPr>
            <a:lvl4pPr indent="0" marL="1371566">
              <a:buNone/>
              <a:defRPr b="1" sz="1600"/>
            </a:lvl4pPr>
            <a:lvl5pPr indent="0" marL="1828754">
              <a:buNone/>
              <a:defRPr b="1" sz="1600"/>
            </a:lvl5pPr>
            <a:lvl6pPr indent="0" marL="2285943">
              <a:buNone/>
              <a:defRPr b="1" sz="1600"/>
            </a:lvl6pPr>
            <a:lvl7pPr indent="0" marL="2743131">
              <a:buNone/>
              <a:defRPr b="1" sz="1600"/>
            </a:lvl7pPr>
            <a:lvl8pPr indent="0" marL="3200320">
              <a:buNone/>
              <a:defRPr b="1" sz="1600"/>
            </a:lvl8pPr>
            <a:lvl9pPr indent="0" marL="3657509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9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9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189">
              <a:buNone/>
              <a:defRPr b="1" sz="2000"/>
            </a:lvl2pPr>
            <a:lvl3pPr indent="0" marL="914377">
              <a:buNone/>
              <a:defRPr b="1" sz="1800"/>
            </a:lvl3pPr>
            <a:lvl4pPr indent="0" marL="1371566">
              <a:buNone/>
              <a:defRPr b="1" sz="1600"/>
            </a:lvl4pPr>
            <a:lvl5pPr indent="0" marL="1828754">
              <a:buNone/>
              <a:defRPr b="1" sz="1600"/>
            </a:lvl5pPr>
            <a:lvl6pPr indent="0" marL="2285943">
              <a:buNone/>
              <a:defRPr b="1" sz="1600"/>
            </a:lvl6pPr>
            <a:lvl7pPr indent="0" marL="2743131">
              <a:buNone/>
              <a:defRPr b="1" sz="1600"/>
            </a:lvl7pPr>
            <a:lvl8pPr indent="0" marL="3200320">
              <a:buNone/>
              <a:defRPr b="1" sz="1600"/>
            </a:lvl8pPr>
            <a:lvl9pPr indent="0" marL="3657509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9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97" name="Date Placeholder 6"/>
          <p:cNvSpPr>
            <a:spLocks noGrp="1"/>
          </p:cNvSpPr>
          <p:nvPr>
            <p:ph type="dt" sz="half" idx="10"/>
          </p:nvPr>
        </p:nvSpPr>
        <p:spPr>
          <a:xfrm>
            <a:off x="8610600" y="6310308"/>
            <a:ext cx="2743200" cy="365125"/>
          </a:xfrm>
          <a:prstGeom prst="rect"/>
        </p:spPr>
        <p:txBody>
          <a:bodyPr/>
          <a:p>
            <a:fld id="{C9736270-B9A0-4308-9F77-A960700176EA}" type="datetime8">
              <a:rPr lang="en-001" smtClean="0"/>
              <a:t>8/27/23 12:32 PM</a:t>
            </a:fld>
            <a:endParaRPr dirty="0" lang="en-US"/>
          </a:p>
        </p:txBody>
      </p:sp>
      <p:sp>
        <p:nvSpPr>
          <p:cNvPr id="104889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9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CEC5C30-0B3A-4B13-ADDD-7C63C8AA921B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72" name="Date Placeholder 2"/>
          <p:cNvSpPr>
            <a:spLocks noGrp="1"/>
          </p:cNvSpPr>
          <p:nvPr>
            <p:ph type="dt" sz="half" idx="10"/>
          </p:nvPr>
        </p:nvSpPr>
        <p:spPr>
          <a:xfrm>
            <a:off x="8610600" y="6310308"/>
            <a:ext cx="2743200" cy="365125"/>
          </a:xfrm>
          <a:prstGeom prst="rect"/>
        </p:spPr>
        <p:txBody>
          <a:bodyPr/>
          <a:p>
            <a:fld id="{869C2718-112F-4AAB-A1D8-1FAD68AA40F9}" type="datetime8">
              <a:rPr lang="en-001" smtClean="0"/>
              <a:t>8/27/23 12:32 PM</a:t>
            </a:fld>
            <a:endParaRPr dirty="0" lang="en-US"/>
          </a:p>
        </p:txBody>
      </p:sp>
      <p:sp>
        <p:nvSpPr>
          <p:cNvPr id="104887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7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CEC5C30-0B3A-4B13-ADDD-7C63C8AA921B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0" name="Date Placeholder 1"/>
          <p:cNvSpPr>
            <a:spLocks noGrp="1"/>
          </p:cNvSpPr>
          <p:nvPr>
            <p:ph type="dt" sz="half" idx="10"/>
          </p:nvPr>
        </p:nvSpPr>
        <p:spPr>
          <a:xfrm>
            <a:off x="8610600" y="6310308"/>
            <a:ext cx="2743200" cy="365125"/>
          </a:xfrm>
          <a:prstGeom prst="rect"/>
        </p:spPr>
        <p:txBody>
          <a:bodyPr/>
          <a:p>
            <a:fld id="{7D00DFA2-31DE-4B81-B9B2-448940CB2EDE}" type="datetime8">
              <a:rPr lang="en-001" smtClean="0"/>
              <a:t>8/27/23 12:32 PM</a:t>
            </a:fld>
            <a:endParaRPr dirty="0" lang="en-US"/>
          </a:p>
        </p:txBody>
      </p:sp>
      <p:sp>
        <p:nvSpPr>
          <p:cNvPr id="104890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90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CEC5C30-0B3A-4B13-ADDD-7C63C8AA921B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3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904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05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189">
              <a:buNone/>
              <a:defRPr sz="1400"/>
            </a:lvl2pPr>
            <a:lvl3pPr indent="0" marL="914377">
              <a:buNone/>
              <a:defRPr sz="1200"/>
            </a:lvl3pPr>
            <a:lvl4pPr indent="0" marL="1371566">
              <a:buNone/>
              <a:defRPr sz="1000"/>
            </a:lvl4pPr>
            <a:lvl5pPr indent="0" marL="1828754">
              <a:buNone/>
              <a:defRPr sz="1000"/>
            </a:lvl5pPr>
            <a:lvl6pPr indent="0" marL="2285943">
              <a:buNone/>
              <a:defRPr sz="1000"/>
            </a:lvl6pPr>
            <a:lvl7pPr indent="0" marL="2743131">
              <a:buNone/>
              <a:defRPr sz="1000"/>
            </a:lvl7pPr>
            <a:lvl8pPr indent="0" marL="3200320">
              <a:buNone/>
              <a:defRPr sz="1000"/>
            </a:lvl8pPr>
            <a:lvl9pPr indent="0" marL="3657509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906" name="Date Placeholder 4"/>
          <p:cNvSpPr>
            <a:spLocks noGrp="1"/>
          </p:cNvSpPr>
          <p:nvPr>
            <p:ph type="dt" sz="half" idx="10"/>
          </p:nvPr>
        </p:nvSpPr>
        <p:spPr>
          <a:xfrm>
            <a:off x="8610600" y="6310308"/>
            <a:ext cx="2743200" cy="365125"/>
          </a:xfrm>
          <a:prstGeom prst="rect"/>
        </p:spPr>
        <p:txBody>
          <a:bodyPr/>
          <a:p>
            <a:fld id="{C228C2CD-F023-4F38-A7F8-50829D28ACE0}" type="datetime8">
              <a:rPr lang="en-001" smtClean="0"/>
              <a:t>8/27/23 12:32 PM</a:t>
            </a:fld>
            <a:endParaRPr dirty="0" lang="en-US"/>
          </a:p>
        </p:txBody>
      </p:sp>
      <p:sp>
        <p:nvSpPr>
          <p:cNvPr id="10489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9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CEC5C30-0B3A-4B13-ADDD-7C63C8AA921B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76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189">
              <a:buNone/>
              <a:defRPr sz="2800"/>
            </a:lvl2pPr>
            <a:lvl3pPr indent="0" marL="914377">
              <a:buNone/>
              <a:defRPr sz="2400"/>
            </a:lvl3pPr>
            <a:lvl4pPr indent="0" marL="1371566">
              <a:buNone/>
              <a:defRPr sz="2000"/>
            </a:lvl4pPr>
            <a:lvl5pPr indent="0" marL="1828754">
              <a:buNone/>
              <a:defRPr sz="2000"/>
            </a:lvl5pPr>
            <a:lvl6pPr indent="0" marL="2285943">
              <a:buNone/>
              <a:defRPr sz="2000"/>
            </a:lvl6pPr>
            <a:lvl7pPr indent="0" marL="2743131">
              <a:buNone/>
              <a:defRPr sz="2000"/>
            </a:lvl7pPr>
            <a:lvl8pPr indent="0" marL="3200320">
              <a:buNone/>
              <a:defRPr sz="2000"/>
            </a:lvl8pPr>
            <a:lvl9pPr indent="0" marL="3657509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7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189">
              <a:buNone/>
              <a:defRPr sz="1400"/>
            </a:lvl2pPr>
            <a:lvl3pPr indent="0" marL="914377">
              <a:buNone/>
              <a:defRPr sz="1200"/>
            </a:lvl3pPr>
            <a:lvl4pPr indent="0" marL="1371566">
              <a:buNone/>
              <a:defRPr sz="1000"/>
            </a:lvl4pPr>
            <a:lvl5pPr indent="0" marL="1828754">
              <a:buNone/>
              <a:defRPr sz="1000"/>
            </a:lvl5pPr>
            <a:lvl6pPr indent="0" marL="2285943">
              <a:buNone/>
              <a:defRPr sz="1000"/>
            </a:lvl6pPr>
            <a:lvl7pPr indent="0" marL="2743131">
              <a:buNone/>
              <a:defRPr sz="1000"/>
            </a:lvl7pPr>
            <a:lvl8pPr indent="0" marL="3200320">
              <a:buNone/>
              <a:defRPr sz="1000"/>
            </a:lvl8pPr>
            <a:lvl9pPr indent="0" marL="3657509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78" name="Date Placeholder 4"/>
          <p:cNvSpPr>
            <a:spLocks noGrp="1"/>
          </p:cNvSpPr>
          <p:nvPr>
            <p:ph type="dt" sz="half" idx="10"/>
          </p:nvPr>
        </p:nvSpPr>
        <p:spPr>
          <a:xfrm>
            <a:off x="8610600" y="6310308"/>
            <a:ext cx="2743200" cy="365125"/>
          </a:xfrm>
          <a:prstGeom prst="rect"/>
        </p:spPr>
        <p:txBody>
          <a:bodyPr/>
          <a:p>
            <a:fld id="{E68E52D7-0C1A-46B9-817C-B18461E4480B}" type="datetime8">
              <a:rPr lang="en-001" smtClean="0"/>
              <a:t>8/27/23 12:32 PM</a:t>
            </a:fld>
            <a:endParaRPr dirty="0" lang="en-US"/>
          </a:p>
        </p:txBody>
      </p:sp>
      <p:sp>
        <p:nvSpPr>
          <p:cNvPr id="10488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CEC5C30-0B3A-4B13-ADDD-7C63C8AA921B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4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1" ftr="0" hdr="0" sldNum="0"/>
  <p:txStyles>
    <p:titleStyle>
      <a:lvl1pPr algn="l" defTabSz="914377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377" eaLnBrk="1" hangingPunct="1" indent="-228594" latinLnBrk="0" marL="228594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377" eaLnBrk="1" hangingPunct="1" indent="-228594" latinLnBrk="0" marL="685783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377" eaLnBrk="1" hangingPunct="1" indent="-228594" latinLnBrk="0" marL="1142971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377" eaLnBrk="1" hangingPunct="1" indent="-228594" latinLnBrk="0" marL="160016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377" eaLnBrk="1" hangingPunct="1" indent="-228594" latinLnBrk="0" marL="2057349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377" eaLnBrk="1" hangingPunct="1" indent="-228594" latinLnBrk="0" marL="2514537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377" eaLnBrk="1" hangingPunct="1" indent="-228594" latinLnBrk="0" marL="2971726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377" eaLnBrk="1" hangingPunct="1" indent="-228594" latinLnBrk="0" marL="3428914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377" eaLnBrk="1" hangingPunct="1" indent="-228594" latinLnBrk="0" marL="3886103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377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377" eaLnBrk="1" hangingPunct="1" latinLnBrk="0" marL="457189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377" eaLnBrk="1" hangingPunct="1" latinLnBrk="0" marL="914377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377" eaLnBrk="1" hangingPunct="1" latinLnBrk="0" marL="1371566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377" eaLnBrk="1" hangingPunct="1" latinLnBrk="0" marL="1828754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377" eaLnBrk="1" hangingPunct="1" latinLnBrk="0" marL="2285943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377" eaLnBrk="1" hangingPunct="1" latinLnBrk="0" marL="2743131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377" eaLnBrk="1" hangingPunct="1" latinLnBrk="0" marL="320032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377" eaLnBrk="1" hangingPunct="1" latinLnBrk="0" marL="3657509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image" Target="../media/image1.png"/><Relationship Id="rId7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3.png"/><Relationship Id="rId3" Type="http://schemas.openxmlformats.org/officeDocument/2006/relationships/image" Target="../media/image24.jpe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</p:bgPr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p>
            <a:r>
              <a:rPr dirty="0" sz="8000" lang="en-US">
                <a:solidFill>
                  <a:schemeClr val="bg1"/>
                </a:solidFill>
                <a:latin typeface="Rockwell" panose="02060603020205020403" pitchFamily="18" charset="0"/>
              </a:rPr>
              <a:t>DBMS Lab</a:t>
            </a:r>
          </a:p>
        </p:txBody>
      </p:sp>
      <p:cxnSp>
        <p:nvCxnSpPr>
          <p:cNvPr id="3145728" name="Straight Connector 4"/>
          <p:cNvCxnSpPr>
            <a:cxnSpLocks/>
          </p:cNvCxnSpPr>
          <p:nvPr/>
        </p:nvCxnSpPr>
        <p:spPr>
          <a:xfrm>
            <a:off x="3579678" y="3278339"/>
            <a:ext cx="4914900" cy="0"/>
          </a:xfrm>
          <a:prstGeom prst="line"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1524000" y="3331881"/>
            <a:ext cx="9144000" cy="1655763"/>
          </a:xfrm>
        </p:spPr>
        <p:txBody>
          <a:bodyPr>
            <a:normAutofit/>
          </a:bodyPr>
          <a:p>
            <a:r>
              <a:rPr dirty="0" sz="2800" lang="en-US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pic>
        <p:nvPicPr>
          <p:cNvPr id="2097152" name="Graphic 14" descr="Clipboard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631394">
            <a:off x="3790717" y="4482753"/>
            <a:ext cx="3194131" cy="3194131"/>
          </a:xfrm>
          <a:prstGeom prst="rect"/>
        </p:spPr>
      </p:pic>
      <p:pic>
        <p:nvPicPr>
          <p:cNvPr id="2097153" name="Graphic 10" descr="Microscope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/>
        </p:spPr>
      </p:pic>
      <p:pic>
        <p:nvPicPr>
          <p:cNvPr id="2097154" name="Graphic 12" descr="Test tubes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/>
        </p:spPr>
      </p:pic>
      <p:pic>
        <p:nvPicPr>
          <p:cNvPr id="2097155" name="Graphic 6" descr="Beaker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/>
        </p:spPr>
      </p:pic>
      <p:pic>
        <p:nvPicPr>
          <p:cNvPr id="2097156" name="Graphic 8" descr="Flask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20451125">
            <a:off x="8514238" y="-118161"/>
            <a:ext cx="3005287" cy="3005287"/>
          </a:xfrm>
          <a:prstGeom prst="rect"/>
        </p:spPr>
      </p:pic>
      <p:pic>
        <p:nvPicPr>
          <p:cNvPr id="2097157" name="Graphic 18" descr="Ruler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18889495">
            <a:off x="10171721" y="145769"/>
            <a:ext cx="1574403" cy="1574403"/>
          </a:xfrm>
          <a:prstGeom prst="rect"/>
        </p:spPr>
      </p:pic>
      <p:pic>
        <p:nvPicPr>
          <p:cNvPr id="2097158" name="Graphic 20" descr="Pencil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 rot="20520790">
            <a:off x="10917677" y="783939"/>
            <a:ext cx="1488403" cy="1488403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p>
            <a: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dirty="0" sz="3600" lang="en-GB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p>
            <a:endParaRPr dirty="0" sz="2400" lang="en-US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5" name="Group 12"/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76" name="Group 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48646" name="Rectangle 3"/>
              <p:cNvSpPr/>
              <p:nvPr/>
            </p:nvSpPr>
            <p:spPr>
              <a:xfrm>
                <a:off x="9221932" y="0"/>
                <a:ext cx="2970068" cy="6858000"/>
              </a:xfrm>
              <a:prstGeom prst="rect"/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47" name="Rectangle 4"/>
              <p:cNvSpPr/>
              <p:nvPr/>
            </p:nvSpPr>
            <p:spPr>
              <a:xfrm>
                <a:off x="9055676" y="0"/>
                <a:ext cx="166255" cy="6858000"/>
              </a:xfrm>
              <a:prstGeom prst="rect"/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48" name="Rectangle 5"/>
              <p:cNvSpPr/>
              <p:nvPr/>
            </p:nvSpPr>
            <p:spPr>
              <a:xfrm>
                <a:off x="9221932" y="0"/>
                <a:ext cx="114301" cy="6858000"/>
              </a:xfrm>
              <a:prstGeom prst="rect"/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49" name="Rectangle 6"/>
              <p:cNvSpPr/>
              <p:nvPr/>
            </p:nvSpPr>
            <p:spPr>
              <a:xfrm>
                <a:off x="9336233" y="0"/>
                <a:ext cx="150667" cy="6858000"/>
              </a:xfrm>
              <a:prstGeom prst="rect"/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50" name="Rectangle 7"/>
              <p:cNvSpPr/>
              <p:nvPr/>
            </p:nvSpPr>
            <p:spPr>
              <a:xfrm>
                <a:off x="9336233" y="0"/>
                <a:ext cx="57150" cy="68580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</p:grpSp>
        <p:pic>
          <p:nvPicPr>
            <p:cNvPr id="2097179" name="Graphic 11" descr="Test tubes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/>
          </p:spPr>
        </p:pic>
      </p:grpSp>
      <p:sp>
        <p:nvSpPr>
          <p:cNvPr id="1048651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05B8533-9415-4A52-A2A4-9E6DAADD27EA}" type="slidenum">
              <a:rPr lang="en-001" smtClean="0"/>
              <a:t>10</a:t>
            </a:fld>
            <a:endParaRPr dirty="0" lang="en-US"/>
          </a:p>
        </p:txBody>
      </p:sp>
      <p:pic>
        <p:nvPicPr>
          <p:cNvPr id="2097180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381000" y="1371600"/>
            <a:ext cx="8612188" cy="43942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p>
            <a: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dirty="0" sz="3600" lang="en-GB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048653" name="Content Placeholder 2"/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p>
            <a:endParaRPr dirty="0" sz="2400" lang="en-US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8" name="Group 12"/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79" name="Group 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48654" name="Rectangle 3"/>
              <p:cNvSpPr/>
              <p:nvPr/>
            </p:nvSpPr>
            <p:spPr>
              <a:xfrm>
                <a:off x="9221932" y="0"/>
                <a:ext cx="2970068" cy="6858000"/>
              </a:xfrm>
              <a:prstGeom prst="rect"/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55" name="Rectangle 4"/>
              <p:cNvSpPr/>
              <p:nvPr/>
            </p:nvSpPr>
            <p:spPr>
              <a:xfrm>
                <a:off x="9055676" y="0"/>
                <a:ext cx="166255" cy="6858000"/>
              </a:xfrm>
              <a:prstGeom prst="rect"/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56" name="Rectangle 5"/>
              <p:cNvSpPr/>
              <p:nvPr/>
            </p:nvSpPr>
            <p:spPr>
              <a:xfrm>
                <a:off x="9221932" y="0"/>
                <a:ext cx="114301" cy="6858000"/>
              </a:xfrm>
              <a:prstGeom prst="rect"/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57" name="Rectangle 6"/>
              <p:cNvSpPr/>
              <p:nvPr/>
            </p:nvSpPr>
            <p:spPr>
              <a:xfrm>
                <a:off x="9336233" y="0"/>
                <a:ext cx="150667" cy="6858000"/>
              </a:xfrm>
              <a:prstGeom prst="rect"/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58" name="Rectangle 7"/>
              <p:cNvSpPr/>
              <p:nvPr/>
            </p:nvSpPr>
            <p:spPr>
              <a:xfrm>
                <a:off x="9336233" y="0"/>
                <a:ext cx="57150" cy="68580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</p:grpSp>
        <p:pic>
          <p:nvPicPr>
            <p:cNvPr id="2097181" name="Graphic 11" descr="Test tubes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/>
          </p:spPr>
        </p:pic>
      </p:grpSp>
      <p:sp>
        <p:nvSpPr>
          <p:cNvPr id="1048659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05B8533-9415-4A52-A2A4-9E6DAADD27EA}" type="slidenum">
              <a:rPr lang="en-001" smtClean="0"/>
              <a:t>11</a:t>
            </a:fld>
            <a:endParaRPr dirty="0" lang="en-US"/>
          </a:p>
        </p:txBody>
      </p:sp>
      <p:pic>
        <p:nvPicPr>
          <p:cNvPr id="209718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949569" y="1114280"/>
            <a:ext cx="6702425" cy="522605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p>
            <a: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dirty="0" sz="3600" lang="en-GB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048661" name="Content Placeholder 2"/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p>
            <a:endParaRPr dirty="0" sz="2400" lang="en-US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1" name="Group 12"/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82" name="Group 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48662" name="Rectangle 3"/>
              <p:cNvSpPr/>
              <p:nvPr/>
            </p:nvSpPr>
            <p:spPr>
              <a:xfrm>
                <a:off x="9221932" y="0"/>
                <a:ext cx="2970068" cy="6858000"/>
              </a:xfrm>
              <a:prstGeom prst="rect"/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63" name="Rectangle 4"/>
              <p:cNvSpPr/>
              <p:nvPr/>
            </p:nvSpPr>
            <p:spPr>
              <a:xfrm>
                <a:off x="9055676" y="0"/>
                <a:ext cx="166255" cy="6858000"/>
              </a:xfrm>
              <a:prstGeom prst="rect"/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64" name="Rectangle 5"/>
              <p:cNvSpPr/>
              <p:nvPr/>
            </p:nvSpPr>
            <p:spPr>
              <a:xfrm>
                <a:off x="9221932" y="0"/>
                <a:ext cx="114301" cy="6858000"/>
              </a:xfrm>
              <a:prstGeom prst="rect"/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65" name="Rectangle 6"/>
              <p:cNvSpPr/>
              <p:nvPr/>
            </p:nvSpPr>
            <p:spPr>
              <a:xfrm>
                <a:off x="9336233" y="0"/>
                <a:ext cx="150667" cy="6858000"/>
              </a:xfrm>
              <a:prstGeom prst="rect"/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66" name="Rectangle 7"/>
              <p:cNvSpPr/>
              <p:nvPr/>
            </p:nvSpPr>
            <p:spPr>
              <a:xfrm>
                <a:off x="9336233" y="0"/>
                <a:ext cx="57150" cy="68580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</p:grpSp>
        <p:pic>
          <p:nvPicPr>
            <p:cNvPr id="2097183" name="Graphic 11" descr="Test tubes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/>
          </p:spPr>
        </p:pic>
      </p:grpSp>
      <p:sp>
        <p:nvSpPr>
          <p:cNvPr id="1048667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05B8533-9415-4A52-A2A4-9E6DAADD27EA}" type="slidenum">
              <a:rPr lang="en-001" smtClean="0"/>
              <a:t>12</a:t>
            </a:fld>
            <a:endParaRPr dirty="0" lang="en-US"/>
          </a:p>
        </p:txBody>
      </p:sp>
      <p:pic>
        <p:nvPicPr>
          <p:cNvPr id="2097184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014046" y="1076324"/>
            <a:ext cx="6931025" cy="541655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p>
            <a: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dirty="0" sz="3600" lang="en-GB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p>
            <a:endParaRPr dirty="0" sz="2400" lang="en-US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4" name="Group 12"/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85" name="Group 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48670" name="Rectangle 3"/>
              <p:cNvSpPr/>
              <p:nvPr/>
            </p:nvSpPr>
            <p:spPr>
              <a:xfrm>
                <a:off x="9221932" y="0"/>
                <a:ext cx="2970068" cy="6858000"/>
              </a:xfrm>
              <a:prstGeom prst="rect"/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71" name="Rectangle 4"/>
              <p:cNvSpPr/>
              <p:nvPr/>
            </p:nvSpPr>
            <p:spPr>
              <a:xfrm>
                <a:off x="9055676" y="0"/>
                <a:ext cx="166255" cy="6858000"/>
              </a:xfrm>
              <a:prstGeom prst="rect"/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72" name="Rectangle 5"/>
              <p:cNvSpPr/>
              <p:nvPr/>
            </p:nvSpPr>
            <p:spPr>
              <a:xfrm>
                <a:off x="9221932" y="0"/>
                <a:ext cx="114301" cy="6858000"/>
              </a:xfrm>
              <a:prstGeom prst="rect"/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73" name="Rectangle 6"/>
              <p:cNvSpPr/>
              <p:nvPr/>
            </p:nvSpPr>
            <p:spPr>
              <a:xfrm>
                <a:off x="9336233" y="0"/>
                <a:ext cx="150667" cy="6858000"/>
              </a:xfrm>
              <a:prstGeom prst="rect"/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74" name="Rectangle 7"/>
              <p:cNvSpPr/>
              <p:nvPr/>
            </p:nvSpPr>
            <p:spPr>
              <a:xfrm>
                <a:off x="9336233" y="0"/>
                <a:ext cx="57150" cy="68580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</p:grpSp>
        <p:pic>
          <p:nvPicPr>
            <p:cNvPr id="2097185" name="Graphic 11" descr="Test tubes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/>
          </p:spPr>
        </p:pic>
      </p:grpSp>
      <p:sp>
        <p:nvSpPr>
          <p:cNvPr id="1048675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05B8533-9415-4A52-A2A4-9E6DAADD27EA}" type="slidenum">
              <a:rPr lang="en-001" smtClean="0"/>
              <a:t>13</a:t>
            </a:fld>
            <a:endParaRPr dirty="0" lang="en-US"/>
          </a:p>
        </p:txBody>
      </p:sp>
      <p:pic>
        <p:nvPicPr>
          <p:cNvPr id="2097186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62424" y="1282699"/>
            <a:ext cx="8096250" cy="5210175"/>
          </a:xfrm>
          <a:prstGeom prst="rect"/>
          <a:noFill/>
          <a:ln>
            <a:noFill/>
          </a:ln>
        </p:spPr>
      </p:pic>
      <p:sp>
        <p:nvSpPr>
          <p:cNvPr id="1048676" name="Rectangle 15"/>
          <p:cNvSpPr/>
          <p:nvPr/>
        </p:nvSpPr>
        <p:spPr>
          <a:xfrm>
            <a:off x="3907274" y="2212731"/>
            <a:ext cx="803275" cy="762000"/>
          </a:xfrm>
          <a:prstGeom prst="rect"/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104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p>
            <a: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dirty="0" sz="3600" lang="en-GB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048678" name="Content Placeholder 2"/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p>
            <a:endParaRPr dirty="0" sz="2400" lang="en-US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7" name="Group 12"/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88" name="Group 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48679" name="Rectangle 3"/>
              <p:cNvSpPr/>
              <p:nvPr/>
            </p:nvSpPr>
            <p:spPr>
              <a:xfrm>
                <a:off x="9221932" y="0"/>
                <a:ext cx="2970068" cy="6858000"/>
              </a:xfrm>
              <a:prstGeom prst="rect"/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80" name="Rectangle 4"/>
              <p:cNvSpPr/>
              <p:nvPr/>
            </p:nvSpPr>
            <p:spPr>
              <a:xfrm>
                <a:off x="9055676" y="0"/>
                <a:ext cx="166255" cy="6858000"/>
              </a:xfrm>
              <a:prstGeom prst="rect"/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81" name="Rectangle 5"/>
              <p:cNvSpPr/>
              <p:nvPr/>
            </p:nvSpPr>
            <p:spPr>
              <a:xfrm>
                <a:off x="9221932" y="0"/>
                <a:ext cx="114301" cy="6858000"/>
              </a:xfrm>
              <a:prstGeom prst="rect"/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82" name="Rectangle 6"/>
              <p:cNvSpPr/>
              <p:nvPr/>
            </p:nvSpPr>
            <p:spPr>
              <a:xfrm>
                <a:off x="9336233" y="0"/>
                <a:ext cx="150667" cy="6858000"/>
              </a:xfrm>
              <a:prstGeom prst="rect"/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83" name="Rectangle 7"/>
              <p:cNvSpPr/>
              <p:nvPr/>
            </p:nvSpPr>
            <p:spPr>
              <a:xfrm>
                <a:off x="9336233" y="0"/>
                <a:ext cx="57150" cy="68580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</p:grpSp>
        <p:pic>
          <p:nvPicPr>
            <p:cNvPr id="2097187" name="Graphic 11" descr="Test tubes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/>
          </p:spPr>
        </p:pic>
      </p:grpSp>
      <p:sp>
        <p:nvSpPr>
          <p:cNvPr id="1048684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05B8533-9415-4A52-A2A4-9E6DAADD27EA}" type="slidenum">
              <a:rPr lang="en-001" smtClean="0"/>
              <a:t>14</a:t>
            </a:fld>
            <a:endParaRPr dirty="0" lang="en-US"/>
          </a:p>
        </p:txBody>
      </p:sp>
      <p:pic>
        <p:nvPicPr>
          <p:cNvPr id="2097188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36588" y="1219200"/>
            <a:ext cx="8096250" cy="5210175"/>
          </a:xfrm>
          <a:prstGeom prst="rect"/>
          <a:noFill/>
          <a:ln>
            <a:noFill/>
          </a:ln>
        </p:spPr>
      </p:pic>
      <p:sp>
        <p:nvSpPr>
          <p:cNvPr id="1048685" name="Rectangle 15"/>
          <p:cNvSpPr/>
          <p:nvPr/>
        </p:nvSpPr>
        <p:spPr>
          <a:xfrm>
            <a:off x="828675" y="1981200"/>
            <a:ext cx="3856038" cy="990600"/>
          </a:xfrm>
          <a:prstGeom prst="rect"/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/>
            <a:endParaRPr lang="en-US"/>
          </a:p>
        </p:txBody>
      </p:sp>
      <p:sp>
        <p:nvSpPr>
          <p:cNvPr id="1048686" name="Rectangle 16"/>
          <p:cNvSpPr/>
          <p:nvPr/>
        </p:nvSpPr>
        <p:spPr>
          <a:xfrm>
            <a:off x="828675" y="5105400"/>
            <a:ext cx="3856038" cy="990600"/>
          </a:xfrm>
          <a:prstGeom prst="rect"/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104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4"/>
                                        <p:tgtEl>
                                          <p:spTgt spid="1048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5"/>
                                        <p:tgtEl>
                                          <p:spTgt spid="1048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16"/>
                                        <p:tgtEl>
                                          <p:spTgt spid="104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5" grpId="0" animBg="1"/>
      <p:bldP spid="10486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p>
            <a: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dirty="0" sz="3600" lang="en-GB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p>
            <a:endParaRPr dirty="0" sz="2400" lang="en-US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0" name="Group 12"/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91" name="Group 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48689" name="Rectangle 3"/>
              <p:cNvSpPr/>
              <p:nvPr/>
            </p:nvSpPr>
            <p:spPr>
              <a:xfrm>
                <a:off x="9221932" y="0"/>
                <a:ext cx="2970068" cy="6858000"/>
              </a:xfrm>
              <a:prstGeom prst="rect"/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90" name="Rectangle 4"/>
              <p:cNvSpPr/>
              <p:nvPr/>
            </p:nvSpPr>
            <p:spPr>
              <a:xfrm>
                <a:off x="9055676" y="0"/>
                <a:ext cx="166255" cy="6858000"/>
              </a:xfrm>
              <a:prstGeom prst="rect"/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91" name="Rectangle 5"/>
              <p:cNvSpPr/>
              <p:nvPr/>
            </p:nvSpPr>
            <p:spPr>
              <a:xfrm>
                <a:off x="9221932" y="0"/>
                <a:ext cx="114301" cy="6858000"/>
              </a:xfrm>
              <a:prstGeom prst="rect"/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92" name="Rectangle 6"/>
              <p:cNvSpPr/>
              <p:nvPr/>
            </p:nvSpPr>
            <p:spPr>
              <a:xfrm>
                <a:off x="9336233" y="0"/>
                <a:ext cx="150667" cy="6858000"/>
              </a:xfrm>
              <a:prstGeom prst="rect"/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93" name="Rectangle 7"/>
              <p:cNvSpPr/>
              <p:nvPr/>
            </p:nvSpPr>
            <p:spPr>
              <a:xfrm>
                <a:off x="9336233" y="0"/>
                <a:ext cx="57150" cy="68580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</p:grpSp>
        <p:pic>
          <p:nvPicPr>
            <p:cNvPr id="2097189" name="Graphic 11" descr="Test tubes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/>
          </p:spPr>
        </p:pic>
      </p:grpSp>
      <p:sp>
        <p:nvSpPr>
          <p:cNvPr id="1048694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05B8533-9415-4A52-A2A4-9E6DAADD27EA}" type="slidenum">
              <a:rPr lang="en-001" smtClean="0"/>
              <a:t>15</a:t>
            </a:fld>
            <a:endParaRPr dirty="0" lang="en-US"/>
          </a:p>
        </p:txBody>
      </p:sp>
      <p:pic>
        <p:nvPicPr>
          <p:cNvPr id="2097190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28600" y="1235075"/>
            <a:ext cx="6477000" cy="5057775"/>
          </a:xfrm>
          <a:prstGeom prst="rect"/>
          <a:noFill/>
          <a:ln>
            <a:noFill/>
          </a:ln>
        </p:spPr>
      </p:pic>
      <p:pic>
        <p:nvPicPr>
          <p:cNvPr id="2097191" name="Picture 15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5164138" y="4648200"/>
            <a:ext cx="3979862" cy="914400"/>
          </a:xfrm>
          <a:prstGeom prst="rect"/>
          <a:noFill/>
          <a:ln w="3175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3145729" name="Straight Connector 16"/>
          <p:cNvCxnSpPr>
            <a:cxnSpLocks/>
          </p:cNvCxnSpPr>
          <p:nvPr/>
        </p:nvCxnSpPr>
        <p:spPr>
          <a:xfrm>
            <a:off x="5791200" y="3657600"/>
            <a:ext cx="533400" cy="990600"/>
          </a:xfrm>
          <a:prstGeom prst="line"/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695" name="Rectangle 17"/>
          <p:cNvSpPr/>
          <p:nvPr/>
        </p:nvSpPr>
        <p:spPr>
          <a:xfrm>
            <a:off x="5105400" y="3429000"/>
            <a:ext cx="1371600" cy="228600"/>
          </a:xfrm>
          <a:prstGeom prst="rect"/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2097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2097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209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0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2"/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14"/>
                                        <p:tgtEl>
                                          <p:spTgt spid="314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9"/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0"/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21"/>
                                        <p:tgtEl>
                                          <p:spTgt spid="104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p>
            <a: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dirty="0" sz="3600" lang="en-GB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p>
            <a:endParaRPr dirty="0" sz="2400" lang="en-US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3" name="Group 12"/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94" name="Group 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48698" name="Rectangle 3"/>
              <p:cNvSpPr/>
              <p:nvPr/>
            </p:nvSpPr>
            <p:spPr>
              <a:xfrm>
                <a:off x="9221932" y="0"/>
                <a:ext cx="2970068" cy="6858000"/>
              </a:xfrm>
              <a:prstGeom prst="rect"/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99" name="Rectangle 4"/>
              <p:cNvSpPr/>
              <p:nvPr/>
            </p:nvSpPr>
            <p:spPr>
              <a:xfrm>
                <a:off x="9055676" y="0"/>
                <a:ext cx="166255" cy="6858000"/>
              </a:xfrm>
              <a:prstGeom prst="rect"/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00" name="Rectangle 5"/>
              <p:cNvSpPr/>
              <p:nvPr/>
            </p:nvSpPr>
            <p:spPr>
              <a:xfrm>
                <a:off x="9221932" y="0"/>
                <a:ext cx="114301" cy="6858000"/>
              </a:xfrm>
              <a:prstGeom prst="rect"/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01" name="Rectangle 6"/>
              <p:cNvSpPr/>
              <p:nvPr/>
            </p:nvSpPr>
            <p:spPr>
              <a:xfrm>
                <a:off x="9336233" y="0"/>
                <a:ext cx="150667" cy="6858000"/>
              </a:xfrm>
              <a:prstGeom prst="rect"/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02" name="Rectangle 7"/>
              <p:cNvSpPr/>
              <p:nvPr/>
            </p:nvSpPr>
            <p:spPr>
              <a:xfrm>
                <a:off x="9336233" y="0"/>
                <a:ext cx="57150" cy="68580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</p:grpSp>
        <p:pic>
          <p:nvPicPr>
            <p:cNvPr id="2097192" name="Graphic 11" descr="Test tubes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/>
          </p:spPr>
        </p:pic>
      </p:grpSp>
      <p:sp>
        <p:nvSpPr>
          <p:cNvPr id="1048703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05B8533-9415-4A52-A2A4-9E6DAADD27EA}" type="slidenum">
              <a:rPr lang="en-001" smtClean="0"/>
              <a:t>16</a:t>
            </a:fld>
            <a:endParaRPr dirty="0" lang="en-US"/>
          </a:p>
        </p:txBody>
      </p:sp>
      <p:pic>
        <p:nvPicPr>
          <p:cNvPr id="2097193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87583" y="1051054"/>
            <a:ext cx="7818798" cy="5044877"/>
          </a:xfrm>
          <a:prstGeom prst="rect"/>
        </p:spPr>
      </p:pic>
      <p:sp>
        <p:nvSpPr>
          <p:cNvPr id="1048704" name="Title 1"/>
          <p:cNvSpPr txBox="1"/>
          <p:nvPr/>
        </p:nvSpPr>
        <p:spPr>
          <a:xfrm>
            <a:off x="1464015" y="6250649"/>
            <a:ext cx="6493067" cy="373218"/>
          </a:xfrm>
          <a:prstGeom prst="rect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bIns="45720" lIns="91440" rIns="91440" rtlCol="0" tIns="45720" vert="horz">
            <a:noAutofit/>
          </a:bodyPr>
          <a:lstStyle>
            <a:lvl1pPr algn="l" defTabSz="914377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sz="32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http://localhost/phpmyadmin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7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>
          <a:xfrm>
            <a:off x="521284" y="238695"/>
            <a:ext cx="8378529" cy="662130"/>
          </a:xfrm>
        </p:spPr>
        <p:txBody>
          <a:bodyPr>
            <a:noAutofit/>
          </a:bodyPr>
          <a:p>
            <a: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</a:p>
        </p:txBody>
      </p:sp>
      <p:sp>
        <p:nvSpPr>
          <p:cNvPr id="1048706" name="Content Placeholder 2"/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p>
            <a:endParaRPr dirty="0" sz="2400" lang="en-US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6" name="Group 12"/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97" name="Group 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48707" name="Rectangle 3"/>
              <p:cNvSpPr/>
              <p:nvPr/>
            </p:nvSpPr>
            <p:spPr>
              <a:xfrm>
                <a:off x="9221932" y="0"/>
                <a:ext cx="2970068" cy="6858000"/>
              </a:xfrm>
              <a:prstGeom prst="rect"/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08" name="Rectangle 4"/>
              <p:cNvSpPr/>
              <p:nvPr/>
            </p:nvSpPr>
            <p:spPr>
              <a:xfrm>
                <a:off x="9055676" y="0"/>
                <a:ext cx="166255" cy="6858000"/>
              </a:xfrm>
              <a:prstGeom prst="rect"/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09" name="Rectangle 5"/>
              <p:cNvSpPr/>
              <p:nvPr/>
            </p:nvSpPr>
            <p:spPr>
              <a:xfrm>
                <a:off x="9221932" y="0"/>
                <a:ext cx="114301" cy="6858000"/>
              </a:xfrm>
              <a:prstGeom prst="rect"/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10" name="Rectangle 6"/>
              <p:cNvSpPr/>
              <p:nvPr/>
            </p:nvSpPr>
            <p:spPr>
              <a:xfrm>
                <a:off x="9336233" y="0"/>
                <a:ext cx="150667" cy="6858000"/>
              </a:xfrm>
              <a:prstGeom prst="rect"/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11" name="Rectangle 7"/>
              <p:cNvSpPr/>
              <p:nvPr/>
            </p:nvSpPr>
            <p:spPr>
              <a:xfrm>
                <a:off x="9336233" y="0"/>
                <a:ext cx="57150" cy="68580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</p:grpSp>
        <p:pic>
          <p:nvPicPr>
            <p:cNvPr id="2097194" name="Graphic 11" descr="Test tubes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/>
          </p:spPr>
        </p:pic>
      </p:grpSp>
      <p:sp>
        <p:nvSpPr>
          <p:cNvPr id="1048712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05B8533-9415-4A52-A2A4-9E6DAADD27EA}" type="slidenum">
              <a:rPr lang="en-001" smtClean="0"/>
              <a:t>17</a:t>
            </a:fld>
            <a:endParaRPr dirty="0" lang="en-US"/>
          </a:p>
        </p:txBody>
      </p:sp>
      <p:pic>
        <p:nvPicPr>
          <p:cNvPr id="2097195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88585" y="878754"/>
            <a:ext cx="9004802" cy="4864966"/>
          </a:xfrm>
          <a:prstGeom prst="rect"/>
        </p:spPr>
      </p:pic>
      <p:sp>
        <p:nvSpPr>
          <p:cNvPr id="1048713" name="Title 1"/>
          <p:cNvSpPr txBox="1"/>
          <p:nvPr/>
        </p:nvSpPr>
        <p:spPr>
          <a:xfrm>
            <a:off x="1716760" y="5904211"/>
            <a:ext cx="6736944" cy="662130"/>
          </a:xfrm>
          <a:prstGeom prst="rect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bIns="45720" lIns="91440" rIns="91440" rtlCol="0" tIns="45720" vert="horz">
            <a:noAutofit/>
          </a:bodyPr>
          <a:lstStyle>
            <a:lvl1pPr algn="l" defTabSz="914377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http://localhost/phpmyadmin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521284" y="238695"/>
            <a:ext cx="8378529" cy="662130"/>
          </a:xfrm>
        </p:spPr>
        <p:txBody>
          <a:bodyPr>
            <a:noAutofit/>
          </a:bodyPr>
          <a:p>
            <a: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</a:p>
        </p:txBody>
      </p:sp>
      <p:sp>
        <p:nvSpPr>
          <p:cNvPr id="1048715" name="Content Placeholder 2"/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p>
            <a:endParaRPr dirty="0" sz="2400" lang="en-US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9" name="Group 12"/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0" name="Group 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48716" name="Rectangle 3"/>
              <p:cNvSpPr/>
              <p:nvPr/>
            </p:nvSpPr>
            <p:spPr>
              <a:xfrm>
                <a:off x="9221932" y="0"/>
                <a:ext cx="2970068" cy="6858000"/>
              </a:xfrm>
              <a:prstGeom prst="rect"/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17" name="Rectangle 4"/>
              <p:cNvSpPr/>
              <p:nvPr/>
            </p:nvSpPr>
            <p:spPr>
              <a:xfrm>
                <a:off x="9055676" y="0"/>
                <a:ext cx="166255" cy="6858000"/>
              </a:xfrm>
              <a:prstGeom prst="rect"/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18" name="Rectangle 5"/>
              <p:cNvSpPr/>
              <p:nvPr/>
            </p:nvSpPr>
            <p:spPr>
              <a:xfrm>
                <a:off x="9221932" y="0"/>
                <a:ext cx="114301" cy="6858000"/>
              </a:xfrm>
              <a:prstGeom prst="rect"/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19" name="Rectangle 6"/>
              <p:cNvSpPr/>
              <p:nvPr/>
            </p:nvSpPr>
            <p:spPr>
              <a:xfrm>
                <a:off x="9336233" y="0"/>
                <a:ext cx="150667" cy="6858000"/>
              </a:xfrm>
              <a:prstGeom prst="rect"/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20" name="Rectangle 7"/>
              <p:cNvSpPr/>
              <p:nvPr/>
            </p:nvSpPr>
            <p:spPr>
              <a:xfrm>
                <a:off x="9336233" y="0"/>
                <a:ext cx="57150" cy="68580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</p:grpSp>
        <p:pic>
          <p:nvPicPr>
            <p:cNvPr id="2097196" name="Graphic 11" descr="Test tubes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/>
          </p:spPr>
        </p:pic>
      </p:grpSp>
      <p:sp>
        <p:nvSpPr>
          <p:cNvPr id="1048721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05B8533-9415-4A52-A2A4-9E6DAADD27EA}" type="slidenum">
              <a:rPr lang="en-001" smtClean="0"/>
              <a:t>18</a:t>
            </a:fld>
            <a:endParaRPr dirty="0" lang="en-US"/>
          </a:p>
        </p:txBody>
      </p:sp>
      <p:pic>
        <p:nvPicPr>
          <p:cNvPr id="2097197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39931" y="180979"/>
            <a:ext cx="11568045" cy="6249793"/>
          </a:xfrm>
          <a:prstGeom prst="rect"/>
        </p:spPr>
      </p:pic>
      <p:sp>
        <p:nvSpPr>
          <p:cNvPr id="1048722" name="Title 1"/>
          <p:cNvSpPr txBox="1"/>
          <p:nvPr/>
        </p:nvSpPr>
        <p:spPr>
          <a:xfrm>
            <a:off x="5009400" y="6376929"/>
            <a:ext cx="6736944" cy="384268"/>
          </a:xfrm>
          <a:prstGeom prst="rect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bIns="45720" lIns="91440" rIns="91440" rtlCol="0" tIns="45720" vert="horz">
            <a:noAutofit/>
          </a:bodyPr>
          <a:lstStyle>
            <a:lvl1pPr algn="l" defTabSz="914377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sz="32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http://localhost/phpmyadmin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</p:bgPr>
    </p:bg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ctrTitle"/>
          </p:nvPr>
        </p:nvSpPr>
        <p:spPr>
          <a:xfrm>
            <a:off x="1437321" y="1151356"/>
            <a:ext cx="9144000" cy="2387600"/>
          </a:xfrm>
        </p:spPr>
        <p:txBody>
          <a:bodyPr>
            <a:normAutofit/>
          </a:bodyPr>
          <a:p>
            <a:r>
              <a:rPr dirty="0" sz="5400" lang="en-US">
                <a:solidFill>
                  <a:schemeClr val="bg1"/>
                </a:solidFill>
                <a:latin typeface="Rockwell" panose="02060603020205020403" pitchFamily="18" charset="0"/>
              </a:rPr>
              <a:t>Loading Sample Database</a:t>
            </a:r>
          </a:p>
        </p:txBody>
      </p:sp>
      <p:sp>
        <p:nvSpPr>
          <p:cNvPr id="1048724" name="Subtitle 2"/>
          <p:cNvSpPr>
            <a:spLocks noGrp="1"/>
          </p:cNvSpPr>
          <p:nvPr>
            <p:ph type="subTitle" idx="1"/>
          </p:nvPr>
        </p:nvSpPr>
        <p:spPr>
          <a:xfrm>
            <a:off x="1437321" y="3641790"/>
            <a:ext cx="9144000" cy="1655763"/>
          </a:xfrm>
        </p:spPr>
        <p:txBody>
          <a:bodyPr>
            <a:normAutofit/>
          </a:bodyPr>
          <a:p>
            <a:r>
              <a:rPr dirty="0" sz="2800" lang="en-US">
                <a:solidFill>
                  <a:schemeClr val="bg1"/>
                </a:solidFill>
                <a:latin typeface="Rockwell" panose="02060603020205020403" pitchFamily="18" charset="0"/>
              </a:rPr>
              <a:t>Demo</a:t>
            </a:r>
            <a:endParaRPr dirty="0" sz="2800" lang="en-US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97198" name="Graphic 14" descr="Clipboard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631394">
            <a:off x="3790717" y="4482753"/>
            <a:ext cx="3194131" cy="3194131"/>
          </a:xfrm>
          <a:prstGeom prst="rect"/>
        </p:spPr>
      </p:pic>
      <p:pic>
        <p:nvPicPr>
          <p:cNvPr id="2097199" name="Graphic 10" descr="Microscope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/>
        </p:spPr>
      </p:pic>
      <p:pic>
        <p:nvPicPr>
          <p:cNvPr id="2097200" name="Graphic 12" descr="Test tubes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/>
        </p:spPr>
      </p:pic>
      <p:pic>
        <p:nvPicPr>
          <p:cNvPr id="2097201" name="Graphic 6" descr="Beaker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/>
        </p:spPr>
      </p:pic>
      <p:pic>
        <p:nvPicPr>
          <p:cNvPr id="2097202" name="Graphic 8" descr="Flask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20451125">
            <a:off x="8514238" y="-118161"/>
            <a:ext cx="3005287" cy="3005287"/>
          </a:xfrm>
          <a:prstGeom prst="rect"/>
        </p:spPr>
      </p:pic>
      <p:pic>
        <p:nvPicPr>
          <p:cNvPr id="2097203" name="Graphic 18" descr="Ruler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18889495">
            <a:off x="10171721" y="145769"/>
            <a:ext cx="1574403" cy="1574403"/>
          </a:xfrm>
          <a:prstGeom prst="rect"/>
        </p:spPr>
      </p:pic>
      <p:pic>
        <p:nvPicPr>
          <p:cNvPr id="2097204" name="Graphic 20" descr="Pencil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 rot="20520790">
            <a:off x="10917677" y="783939"/>
            <a:ext cx="1488403" cy="1488403"/>
          </a:xfrm>
          <a:prstGeom prst="rect"/>
        </p:spPr>
      </p:pic>
      <p:cxnSp>
        <p:nvCxnSpPr>
          <p:cNvPr id="3145730" name="Straight Connector 11"/>
          <p:cNvCxnSpPr>
            <a:cxnSpLocks/>
          </p:cNvCxnSpPr>
          <p:nvPr/>
        </p:nvCxnSpPr>
        <p:spPr>
          <a:xfrm>
            <a:off x="3525899" y="3631806"/>
            <a:ext cx="4914900" cy="0"/>
          </a:xfrm>
          <a:prstGeom prst="line"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521285" y="365125"/>
            <a:ext cx="8378529" cy="1325563"/>
          </a:xfrm>
        </p:spPr>
        <p:txBody>
          <a:bodyPr/>
          <a:p>
            <a:r>
              <a:rPr dirty="0" lang="en-US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Things we will complete today</a:t>
            </a:r>
          </a:p>
        </p:txBody>
      </p:sp>
      <p:grpSp>
        <p:nvGrpSpPr>
          <p:cNvPr id="53" name="Group 8"/>
          <p:cNvGrpSpPr/>
          <p:nvPr/>
        </p:nvGrpSpPr>
        <p:grpSpPr>
          <a:xfrm>
            <a:off x="9017898" y="3"/>
            <a:ext cx="3668917" cy="6941127"/>
            <a:chOff x="9009186" y="0"/>
            <a:chExt cx="3668917" cy="6941127"/>
          </a:xfrm>
        </p:grpSpPr>
        <p:grpSp>
          <p:nvGrpSpPr>
            <p:cNvPr id="54" name="Group 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48591" name="Rectangle 3"/>
              <p:cNvSpPr/>
              <p:nvPr/>
            </p:nvSpPr>
            <p:spPr>
              <a:xfrm>
                <a:off x="9221932" y="0"/>
                <a:ext cx="2970068" cy="6858000"/>
              </a:xfrm>
              <a:prstGeom prst="rect"/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592" name="Rectangle 4"/>
              <p:cNvSpPr/>
              <p:nvPr/>
            </p:nvSpPr>
            <p:spPr>
              <a:xfrm>
                <a:off x="9055676" y="0"/>
                <a:ext cx="166255" cy="6858000"/>
              </a:xfrm>
              <a:prstGeom prst="rect"/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593" name="Rectangle 5"/>
              <p:cNvSpPr/>
              <p:nvPr/>
            </p:nvSpPr>
            <p:spPr>
              <a:xfrm>
                <a:off x="9221932" y="0"/>
                <a:ext cx="114301" cy="6858000"/>
              </a:xfrm>
              <a:prstGeom prst="rect"/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594" name="Rectangle 6"/>
              <p:cNvSpPr/>
              <p:nvPr/>
            </p:nvSpPr>
            <p:spPr>
              <a:xfrm>
                <a:off x="9336233" y="0"/>
                <a:ext cx="150667" cy="6858000"/>
              </a:xfrm>
              <a:prstGeom prst="rect"/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595" name="Rectangle 7"/>
              <p:cNvSpPr/>
              <p:nvPr/>
            </p:nvSpPr>
            <p:spPr>
              <a:xfrm>
                <a:off x="9336233" y="0"/>
                <a:ext cx="57150" cy="68580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</p:grpSp>
        <p:pic>
          <p:nvPicPr>
            <p:cNvPr id="2097159" name="Graphic 10" descr="Clipboard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6"/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/>
          </p:spPr>
        </p:pic>
      </p:grpSp>
      <p:graphicFrame>
        <p:nvGraphicFramePr>
          <p:cNvPr id="4194304" name="Diagram 14"/>
          <p:cNvGraphicFramePr>
            <a:graphicFrameLocks/>
          </p:cNvGraphicFramePr>
          <p:nvPr/>
        </p:nvGraphicFramePr>
        <p:xfrm>
          <a:off x="638912" y="1111701"/>
          <a:ext cx="8031936" cy="5381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59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4EF31F-ABDE-4AA5-949B-1274DBD5A160}" type="slidenum">
              <a:rPr lang="en-001" smtClean="0"/>
              <a:t>2</a:t>
            </a:fld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itle 1"/>
          <p:cNvSpPr>
            <a:spLocks noGrp="1"/>
          </p:cNvSpPr>
          <p:nvPr>
            <p:ph type="title"/>
          </p:nvPr>
        </p:nvSpPr>
        <p:spPr>
          <a:xfrm>
            <a:off x="521284" y="238695"/>
            <a:ext cx="8378529" cy="662130"/>
          </a:xfrm>
        </p:spPr>
        <p:txBody>
          <a:bodyPr>
            <a:noAutofit/>
          </a:bodyPr>
          <a:p>
            <a: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Loading Sample Database</a:t>
            </a:r>
          </a:p>
        </p:txBody>
      </p:sp>
      <p:pic>
        <p:nvPicPr>
          <p:cNvPr id="2097205" name="Content Placeholder 1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95537" y="1704271"/>
            <a:ext cx="4219119" cy="3406742"/>
          </a:xfrm>
          <a:prstGeom prst="rect"/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grpSp>
        <p:nvGrpSpPr>
          <p:cNvPr id="103" name="Group 12"/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4" name="Group 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48726" name="Rectangle 3"/>
              <p:cNvSpPr/>
              <p:nvPr/>
            </p:nvSpPr>
            <p:spPr>
              <a:xfrm>
                <a:off x="9221932" y="0"/>
                <a:ext cx="2970068" cy="6858000"/>
              </a:xfrm>
              <a:prstGeom prst="rect"/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27" name="Rectangle 4"/>
              <p:cNvSpPr/>
              <p:nvPr/>
            </p:nvSpPr>
            <p:spPr>
              <a:xfrm>
                <a:off x="9055676" y="0"/>
                <a:ext cx="166255" cy="6858000"/>
              </a:xfrm>
              <a:prstGeom prst="rect"/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28" name="Rectangle 5"/>
              <p:cNvSpPr/>
              <p:nvPr/>
            </p:nvSpPr>
            <p:spPr>
              <a:xfrm>
                <a:off x="9221932" y="0"/>
                <a:ext cx="114301" cy="6858000"/>
              </a:xfrm>
              <a:prstGeom prst="rect"/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29" name="Rectangle 6"/>
              <p:cNvSpPr/>
              <p:nvPr/>
            </p:nvSpPr>
            <p:spPr>
              <a:xfrm>
                <a:off x="9336233" y="0"/>
                <a:ext cx="150667" cy="6858000"/>
              </a:xfrm>
              <a:prstGeom prst="rect"/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30" name="Rectangle 7"/>
              <p:cNvSpPr/>
              <p:nvPr/>
            </p:nvSpPr>
            <p:spPr>
              <a:xfrm>
                <a:off x="9336233" y="0"/>
                <a:ext cx="57150" cy="68580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</p:grpSp>
        <p:pic>
          <p:nvPicPr>
            <p:cNvPr id="2097206" name="Graphic 11" descr="Test tubes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/>
          </p:spPr>
        </p:pic>
      </p:grpSp>
      <p:sp>
        <p:nvSpPr>
          <p:cNvPr id="1048731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05B8533-9415-4A52-A2A4-9E6DAADD27EA}" type="slidenum">
              <a:rPr lang="en-001" smtClean="0"/>
              <a:t>20</a:t>
            </a:fld>
            <a:endParaRPr dirty="0" lang="en-US"/>
          </a:p>
        </p:txBody>
      </p:sp>
      <p:sp>
        <p:nvSpPr>
          <p:cNvPr id="1048732" name="Title 1"/>
          <p:cNvSpPr txBox="1"/>
          <p:nvPr/>
        </p:nvSpPr>
        <p:spPr>
          <a:xfrm>
            <a:off x="5009400" y="6376929"/>
            <a:ext cx="6736944" cy="384268"/>
          </a:xfrm>
          <a:prstGeom prst="rect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bIns="45720" lIns="91440" rIns="91440" rtlCol="0" tIns="45720" vert="horz">
            <a:noAutofit/>
          </a:bodyPr>
          <a:lstStyle>
            <a:lvl1pPr algn="l" defTabSz="914377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sz="32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http://localhost/phpmyadmin</a:t>
            </a:r>
          </a:p>
        </p:txBody>
      </p:sp>
      <p:pic>
        <p:nvPicPr>
          <p:cNvPr id="2097207" name="Picture 15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5918370" y="1736308"/>
            <a:ext cx="4919004" cy="3385384"/>
          </a:xfrm>
          <a:prstGeom prst="rect"/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1048733" name="TextBox 16"/>
          <p:cNvSpPr txBox="1"/>
          <p:nvPr/>
        </p:nvSpPr>
        <p:spPr>
          <a:xfrm>
            <a:off x="595537" y="1296769"/>
            <a:ext cx="1744580" cy="369332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lang="en-US"/>
              <a:t>Table: Instructor</a:t>
            </a:r>
            <a:endParaRPr b="1" dirty="0" lang="en-001"/>
          </a:p>
        </p:txBody>
      </p:sp>
      <p:sp>
        <p:nvSpPr>
          <p:cNvPr id="1048734" name="TextBox 20"/>
          <p:cNvSpPr txBox="1"/>
          <p:nvPr/>
        </p:nvSpPr>
        <p:spPr>
          <a:xfrm>
            <a:off x="5923948" y="1270172"/>
            <a:ext cx="1461234" cy="369332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lang="en-US"/>
              <a:t>Table: Course</a:t>
            </a:r>
            <a:endParaRPr b="1" dirty="0" lang="en-00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</p:bgPr>
    </p:bg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Title 1"/>
          <p:cNvSpPr>
            <a:spLocks noGrp="1"/>
          </p:cNvSpPr>
          <p:nvPr>
            <p:ph type="ctrTitle"/>
          </p:nvPr>
        </p:nvSpPr>
        <p:spPr>
          <a:xfrm>
            <a:off x="1437321" y="1151356"/>
            <a:ext cx="9144000" cy="2387600"/>
          </a:xfrm>
        </p:spPr>
        <p:txBody>
          <a:bodyPr>
            <a:normAutofit/>
          </a:bodyPr>
          <a:p>
            <a:r>
              <a:rPr dirty="0" sz="5400" lang="en-GB">
                <a:solidFill>
                  <a:schemeClr val="bg1"/>
                </a:solidFill>
                <a:latin typeface="Rockwell" panose="02060603020205020403" pitchFamily="18" charset="0"/>
              </a:rPr>
              <a:t>Run basic SQL query</a:t>
            </a:r>
            <a:endParaRPr dirty="0" sz="5400" lang="en-US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1048736" name="Subtitle 2"/>
          <p:cNvSpPr>
            <a:spLocks noGrp="1"/>
          </p:cNvSpPr>
          <p:nvPr>
            <p:ph type="subTitle" idx="1"/>
          </p:nvPr>
        </p:nvSpPr>
        <p:spPr>
          <a:xfrm>
            <a:off x="1437321" y="3641790"/>
            <a:ext cx="9144000" cy="1655763"/>
          </a:xfrm>
        </p:spPr>
        <p:txBody>
          <a:bodyPr>
            <a:normAutofit/>
          </a:bodyPr>
          <a:p>
            <a:r>
              <a:rPr dirty="0" sz="2800" lang="en-US">
                <a:solidFill>
                  <a:schemeClr val="bg1"/>
                </a:solidFill>
                <a:latin typeface="Rockwell" panose="02060603020205020403" pitchFamily="18" charset="0"/>
              </a:rPr>
              <a:t>Demo</a:t>
            </a:r>
            <a:endParaRPr dirty="0" sz="2800" lang="en-US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97208" name="Graphic 14" descr="Clipboard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631394">
            <a:off x="3790717" y="4482753"/>
            <a:ext cx="3194131" cy="3194131"/>
          </a:xfrm>
          <a:prstGeom prst="rect"/>
        </p:spPr>
      </p:pic>
      <p:pic>
        <p:nvPicPr>
          <p:cNvPr id="2097209" name="Graphic 10" descr="Microscope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/>
        </p:spPr>
      </p:pic>
      <p:pic>
        <p:nvPicPr>
          <p:cNvPr id="2097210" name="Graphic 12" descr="Test tubes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/>
        </p:spPr>
      </p:pic>
      <p:pic>
        <p:nvPicPr>
          <p:cNvPr id="2097211" name="Graphic 6" descr="Beaker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/>
        </p:spPr>
      </p:pic>
      <p:pic>
        <p:nvPicPr>
          <p:cNvPr id="2097212" name="Graphic 8" descr="Flask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20451125">
            <a:off x="8514238" y="-118161"/>
            <a:ext cx="3005287" cy="3005287"/>
          </a:xfrm>
          <a:prstGeom prst="rect"/>
        </p:spPr>
      </p:pic>
      <p:pic>
        <p:nvPicPr>
          <p:cNvPr id="2097213" name="Graphic 18" descr="Ruler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18889495">
            <a:off x="10171721" y="145769"/>
            <a:ext cx="1574403" cy="1574403"/>
          </a:xfrm>
          <a:prstGeom prst="rect"/>
        </p:spPr>
      </p:pic>
      <p:pic>
        <p:nvPicPr>
          <p:cNvPr id="2097214" name="Graphic 20" descr="Pencil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 rot="20520790">
            <a:off x="10917677" y="783939"/>
            <a:ext cx="1488403" cy="1488403"/>
          </a:xfrm>
          <a:prstGeom prst="rect"/>
        </p:spPr>
      </p:pic>
      <p:cxnSp>
        <p:nvCxnSpPr>
          <p:cNvPr id="3145731" name="Straight Connector 11"/>
          <p:cNvCxnSpPr>
            <a:cxnSpLocks/>
          </p:cNvCxnSpPr>
          <p:nvPr/>
        </p:nvCxnSpPr>
        <p:spPr>
          <a:xfrm>
            <a:off x="3525899" y="3631806"/>
            <a:ext cx="4914900" cy="0"/>
          </a:xfrm>
          <a:prstGeom prst="line"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Title 1"/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rmAutofit/>
          </a:bodyPr>
          <a:p>
            <a:r>
              <a:rPr dirty="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SQL</a:t>
            </a:r>
          </a:p>
        </p:txBody>
      </p:sp>
      <p:grpSp>
        <p:nvGrpSpPr>
          <p:cNvPr id="107" name="Group 12"/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8" name="Group 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48738" name="Rectangle 3"/>
              <p:cNvSpPr/>
              <p:nvPr/>
            </p:nvSpPr>
            <p:spPr>
              <a:xfrm>
                <a:off x="9221932" y="0"/>
                <a:ext cx="2970068" cy="6858000"/>
              </a:xfrm>
              <a:prstGeom prst="rect"/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39" name="Rectangle 4"/>
              <p:cNvSpPr/>
              <p:nvPr/>
            </p:nvSpPr>
            <p:spPr>
              <a:xfrm>
                <a:off x="9055676" y="0"/>
                <a:ext cx="166255" cy="6858000"/>
              </a:xfrm>
              <a:prstGeom prst="rect"/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40" name="Rectangle 5"/>
              <p:cNvSpPr/>
              <p:nvPr/>
            </p:nvSpPr>
            <p:spPr>
              <a:xfrm>
                <a:off x="9221932" y="0"/>
                <a:ext cx="114301" cy="6858000"/>
              </a:xfrm>
              <a:prstGeom prst="rect"/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41" name="Rectangle 6"/>
              <p:cNvSpPr/>
              <p:nvPr/>
            </p:nvSpPr>
            <p:spPr>
              <a:xfrm>
                <a:off x="9336233" y="0"/>
                <a:ext cx="150667" cy="6858000"/>
              </a:xfrm>
              <a:prstGeom prst="rect"/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42" name="Rectangle 7"/>
              <p:cNvSpPr/>
              <p:nvPr/>
            </p:nvSpPr>
            <p:spPr>
              <a:xfrm>
                <a:off x="9336233" y="0"/>
                <a:ext cx="57150" cy="68580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</p:grpSp>
        <p:pic>
          <p:nvPicPr>
            <p:cNvPr id="2097215" name="Graphic 11" descr="Test tubes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/>
          </p:spPr>
        </p:pic>
      </p:grpSp>
      <p:sp>
        <p:nvSpPr>
          <p:cNvPr id="104874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AD02905-F74D-416C-B16F-00DF7BC432A9}" type="slidenum">
              <a:rPr lang="en-001" smtClean="0"/>
              <a:t>22</a:t>
            </a:fld>
            <a:endParaRPr dirty="0" lang="en-US"/>
          </a:p>
        </p:txBody>
      </p:sp>
      <p:sp>
        <p:nvSpPr>
          <p:cNvPr id="1048744" name="Content Placeholder 10"/>
          <p:cNvSpPr>
            <a:spLocks noGrp="1"/>
          </p:cNvSpPr>
          <p:nvPr>
            <p:ph idx="1"/>
          </p:nvPr>
        </p:nvSpPr>
        <p:spPr>
          <a:xfrm>
            <a:off x="451616" y="1234734"/>
            <a:ext cx="8378529" cy="4837964"/>
          </a:xfrm>
        </p:spPr>
        <p:txBody>
          <a:bodyPr>
            <a:normAutofit/>
          </a:bodyPr>
          <a:p>
            <a:r>
              <a:rPr b="1" dirty="0" sz="3200" lang="en-US"/>
              <a:t>S</a:t>
            </a:r>
            <a:r>
              <a:rPr dirty="0" sz="3200" lang="en-US"/>
              <a:t>tructures </a:t>
            </a:r>
            <a:r>
              <a:rPr b="1" dirty="0" sz="3200" lang="en-US"/>
              <a:t>Q</a:t>
            </a:r>
            <a:r>
              <a:rPr dirty="0" sz="3200" lang="en-US"/>
              <a:t>uery </a:t>
            </a:r>
            <a:r>
              <a:rPr b="1" dirty="0" sz="3200" lang="en-US"/>
              <a:t>L</a:t>
            </a:r>
            <a:r>
              <a:rPr dirty="0" sz="3200" lang="en-US"/>
              <a:t>anguage</a:t>
            </a:r>
          </a:p>
          <a:p>
            <a:r>
              <a:rPr dirty="0" sz="3200" lang="en-GB"/>
              <a:t>developed at IBM by </a:t>
            </a:r>
            <a:r>
              <a:rPr b="1" dirty="0" sz="3200" lang="en-GB"/>
              <a:t>Donald D. Chamberlin</a:t>
            </a:r>
            <a:r>
              <a:rPr dirty="0" sz="3200" lang="en-GB"/>
              <a:t> and </a:t>
            </a:r>
            <a:r>
              <a:rPr b="1" dirty="0" sz="3200" lang="en-GB"/>
              <a:t>Raymond F. Boyce </a:t>
            </a:r>
            <a:r>
              <a:rPr dirty="0" sz="3200" lang="en-GB"/>
              <a:t>for their database software “System R” in 1970</a:t>
            </a:r>
          </a:p>
          <a:p>
            <a:r>
              <a:rPr b="1" dirty="0" sz="3200" lang="en-GB"/>
              <a:t>Oracle </a:t>
            </a:r>
            <a:r>
              <a:rPr dirty="0" sz="3200" lang="en-GB"/>
              <a:t>made it popular.</a:t>
            </a:r>
            <a:endParaRPr b="1" dirty="0" sz="3200" lang="en-US"/>
          </a:p>
          <a:p>
            <a:r>
              <a:rPr dirty="0" sz="3200" lang="en-GB"/>
              <a:t>By 1986, ANSI and ISO officially adopted the SQL and standard Language for RDBMS.</a:t>
            </a:r>
            <a:endParaRPr dirty="0" sz="3200"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Title 1"/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rmAutofit/>
          </a:bodyPr>
          <a:p>
            <a:r>
              <a:rPr dirty="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SQL</a:t>
            </a:r>
          </a:p>
        </p:txBody>
      </p:sp>
      <p:grpSp>
        <p:nvGrpSpPr>
          <p:cNvPr id="110" name="Group 12"/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11" name="Group 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48746" name="Rectangle 3"/>
              <p:cNvSpPr/>
              <p:nvPr/>
            </p:nvSpPr>
            <p:spPr>
              <a:xfrm>
                <a:off x="9221932" y="0"/>
                <a:ext cx="2970068" cy="6858000"/>
              </a:xfrm>
              <a:prstGeom prst="rect"/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47" name="Rectangle 4"/>
              <p:cNvSpPr/>
              <p:nvPr/>
            </p:nvSpPr>
            <p:spPr>
              <a:xfrm>
                <a:off x="9055676" y="0"/>
                <a:ext cx="166255" cy="6858000"/>
              </a:xfrm>
              <a:prstGeom prst="rect"/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48" name="Rectangle 5"/>
              <p:cNvSpPr/>
              <p:nvPr/>
            </p:nvSpPr>
            <p:spPr>
              <a:xfrm>
                <a:off x="9221932" y="0"/>
                <a:ext cx="114301" cy="6858000"/>
              </a:xfrm>
              <a:prstGeom prst="rect"/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49" name="Rectangle 6"/>
              <p:cNvSpPr/>
              <p:nvPr/>
            </p:nvSpPr>
            <p:spPr>
              <a:xfrm>
                <a:off x="9336233" y="0"/>
                <a:ext cx="150667" cy="6858000"/>
              </a:xfrm>
              <a:prstGeom prst="rect"/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50" name="Rectangle 7"/>
              <p:cNvSpPr/>
              <p:nvPr/>
            </p:nvSpPr>
            <p:spPr>
              <a:xfrm>
                <a:off x="9336233" y="0"/>
                <a:ext cx="57150" cy="68580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</p:grpSp>
        <p:pic>
          <p:nvPicPr>
            <p:cNvPr id="2097216" name="Graphic 11" descr="Test tubes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/>
          </p:spPr>
        </p:pic>
      </p:grpSp>
      <p:sp>
        <p:nvSpPr>
          <p:cNvPr id="1048751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AD02905-F74D-416C-B16F-00DF7BC432A9}" type="slidenum">
              <a:rPr lang="en-001" smtClean="0"/>
              <a:t>23</a:t>
            </a:fld>
            <a:endParaRPr dirty="0" lang="en-US"/>
          </a:p>
        </p:txBody>
      </p:sp>
      <p:pic>
        <p:nvPicPr>
          <p:cNvPr id="2097217" name="Content Placeholder 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22067" y="1268207"/>
            <a:ext cx="10557500" cy="412217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706923"/>
          </a:xfrm>
        </p:spPr>
        <p:txBody>
          <a:bodyPr>
            <a:normAutofit/>
          </a:bodyPr>
          <a:p>
            <a: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Basic SQL Query</a:t>
            </a:r>
          </a:p>
        </p:txBody>
      </p:sp>
      <p:grpSp>
        <p:nvGrpSpPr>
          <p:cNvPr id="113" name="Group 12"/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14" name="Group 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48753" name="Rectangle 3"/>
              <p:cNvSpPr/>
              <p:nvPr/>
            </p:nvSpPr>
            <p:spPr>
              <a:xfrm>
                <a:off x="9221932" y="0"/>
                <a:ext cx="2970068" cy="6858000"/>
              </a:xfrm>
              <a:prstGeom prst="rect"/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54" name="Rectangle 4"/>
              <p:cNvSpPr/>
              <p:nvPr/>
            </p:nvSpPr>
            <p:spPr>
              <a:xfrm>
                <a:off x="9055676" y="0"/>
                <a:ext cx="166255" cy="6858000"/>
              </a:xfrm>
              <a:prstGeom prst="rect"/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55" name="Rectangle 5"/>
              <p:cNvSpPr/>
              <p:nvPr/>
            </p:nvSpPr>
            <p:spPr>
              <a:xfrm>
                <a:off x="9221932" y="0"/>
                <a:ext cx="114301" cy="6858000"/>
              </a:xfrm>
              <a:prstGeom prst="rect"/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56" name="Rectangle 6"/>
              <p:cNvSpPr/>
              <p:nvPr/>
            </p:nvSpPr>
            <p:spPr>
              <a:xfrm>
                <a:off x="9336233" y="0"/>
                <a:ext cx="150667" cy="6858000"/>
              </a:xfrm>
              <a:prstGeom prst="rect"/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57" name="Rectangle 7"/>
              <p:cNvSpPr/>
              <p:nvPr/>
            </p:nvSpPr>
            <p:spPr>
              <a:xfrm>
                <a:off x="9336233" y="0"/>
                <a:ext cx="57150" cy="68580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</p:grpSp>
        <p:pic>
          <p:nvPicPr>
            <p:cNvPr id="2097218" name="Graphic 11" descr="Test tubes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/>
          </p:spPr>
        </p:pic>
      </p:grpSp>
      <p:sp>
        <p:nvSpPr>
          <p:cNvPr id="1048758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AD02905-F74D-416C-B16F-00DF7BC432A9}" type="slidenum">
              <a:rPr lang="en-001" smtClean="0"/>
              <a:t>24</a:t>
            </a:fld>
            <a:endParaRPr dirty="0" lang="en-US"/>
          </a:p>
        </p:txBody>
      </p:sp>
      <p:sp>
        <p:nvSpPr>
          <p:cNvPr id="1048759" name="Content Placeholder 10"/>
          <p:cNvSpPr>
            <a:spLocks noGrp="1"/>
          </p:cNvSpPr>
          <p:nvPr>
            <p:ph idx="1"/>
          </p:nvPr>
        </p:nvSpPr>
        <p:spPr>
          <a:xfrm>
            <a:off x="451617" y="959662"/>
            <a:ext cx="8770317" cy="4104707"/>
          </a:xfrm>
        </p:spPr>
        <p:txBody>
          <a:bodyPr/>
          <a:p>
            <a:r>
              <a:rPr dirty="0" lang="en-US"/>
              <a:t>For getting all data from a specific table</a:t>
            </a:r>
          </a:p>
        </p:txBody>
      </p:sp>
      <p:sp>
        <p:nvSpPr>
          <p:cNvPr id="1048760" name="TextBox 14"/>
          <p:cNvSpPr txBox="1"/>
          <p:nvPr/>
        </p:nvSpPr>
        <p:spPr>
          <a:xfrm>
            <a:off x="1039514" y="2260477"/>
            <a:ext cx="5540363" cy="523220"/>
          </a:xfrm>
          <a:prstGeom prst="rect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wrap="none">
            <a:spAutoFit/>
          </a:bodyPr>
          <a:p>
            <a:r>
              <a:rPr dirty="0" sz="2800" lang="en-US">
                <a:latin typeface="Rockwell" panose="02060603020205020403" pitchFamily="18" charset="0"/>
              </a:rPr>
              <a:t>SELECT  *  FROM &lt;</a:t>
            </a:r>
            <a:r>
              <a:rPr dirty="0" sz="2800" lang="en-US" err="1">
                <a:latin typeface="Rockwell" panose="02060603020205020403" pitchFamily="18" charset="0"/>
              </a:rPr>
              <a:t>table_name</a:t>
            </a:r>
            <a:r>
              <a:rPr dirty="0" sz="2800" lang="en-US">
                <a:latin typeface="Rockwell" panose="02060603020205020403" pitchFamily="18" charset="0"/>
              </a:rPr>
              <a:t>&gt;</a:t>
            </a:r>
            <a:endParaRPr dirty="0" sz="2800" lang="en-001"/>
          </a:p>
        </p:txBody>
      </p:sp>
      <p:sp>
        <p:nvSpPr>
          <p:cNvPr id="1048761" name="TextBox 15"/>
          <p:cNvSpPr txBox="1"/>
          <p:nvPr/>
        </p:nvSpPr>
        <p:spPr>
          <a:xfrm>
            <a:off x="1368552" y="3849220"/>
            <a:ext cx="4727448" cy="523220"/>
          </a:xfrm>
          <a:prstGeom prst="rect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wrap="none">
            <a:spAutoFit/>
          </a:bodyPr>
          <a:p>
            <a:r>
              <a:rPr dirty="0" sz="2800" lang="en-US">
                <a:latin typeface="Rockwell" panose="02060603020205020403" pitchFamily="18" charset="0"/>
              </a:rPr>
              <a:t>SELECT  *  FROM instructor</a:t>
            </a:r>
            <a:endParaRPr dirty="0" sz="2800" lang="en-001"/>
          </a:p>
        </p:txBody>
      </p:sp>
      <p:sp>
        <p:nvSpPr>
          <p:cNvPr id="1048762" name="Arrow: Down 16"/>
          <p:cNvSpPr/>
          <p:nvPr/>
        </p:nvSpPr>
        <p:spPr>
          <a:xfrm>
            <a:off x="3467108" y="3034181"/>
            <a:ext cx="553915" cy="646331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sz="1400" lang="en-001"/>
          </a:p>
        </p:txBody>
      </p:sp>
      <p:pic>
        <p:nvPicPr>
          <p:cNvPr id="2097219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935119" y="959662"/>
            <a:ext cx="3578408" cy="531227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2097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2097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2097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Title 1"/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706923"/>
          </a:xfrm>
        </p:spPr>
        <p:txBody>
          <a:bodyPr>
            <a:normAutofit/>
          </a:bodyPr>
          <a:p>
            <a: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Basic SQL Query</a:t>
            </a:r>
          </a:p>
        </p:txBody>
      </p:sp>
      <p:grpSp>
        <p:nvGrpSpPr>
          <p:cNvPr id="116" name="Group 12"/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17" name="Group 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48764" name="Rectangle 3"/>
              <p:cNvSpPr/>
              <p:nvPr/>
            </p:nvSpPr>
            <p:spPr>
              <a:xfrm>
                <a:off x="9221932" y="0"/>
                <a:ext cx="2970068" cy="6858000"/>
              </a:xfrm>
              <a:prstGeom prst="rect"/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65" name="Rectangle 4"/>
              <p:cNvSpPr/>
              <p:nvPr/>
            </p:nvSpPr>
            <p:spPr>
              <a:xfrm>
                <a:off x="9055676" y="0"/>
                <a:ext cx="166255" cy="6858000"/>
              </a:xfrm>
              <a:prstGeom prst="rect"/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66" name="Rectangle 5"/>
              <p:cNvSpPr/>
              <p:nvPr/>
            </p:nvSpPr>
            <p:spPr>
              <a:xfrm>
                <a:off x="9221932" y="0"/>
                <a:ext cx="114301" cy="6858000"/>
              </a:xfrm>
              <a:prstGeom prst="rect"/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67" name="Rectangle 6"/>
              <p:cNvSpPr/>
              <p:nvPr/>
            </p:nvSpPr>
            <p:spPr>
              <a:xfrm>
                <a:off x="9336233" y="0"/>
                <a:ext cx="150667" cy="6858000"/>
              </a:xfrm>
              <a:prstGeom prst="rect"/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68" name="Rectangle 7"/>
              <p:cNvSpPr/>
              <p:nvPr/>
            </p:nvSpPr>
            <p:spPr>
              <a:xfrm>
                <a:off x="9336233" y="0"/>
                <a:ext cx="57150" cy="68580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</p:grpSp>
        <p:pic>
          <p:nvPicPr>
            <p:cNvPr id="2097220" name="Graphic 11" descr="Test tubes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/>
          </p:spPr>
        </p:pic>
      </p:grpSp>
      <p:sp>
        <p:nvSpPr>
          <p:cNvPr id="1048769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AD02905-F74D-416C-B16F-00DF7BC432A9}" type="slidenum">
              <a:rPr lang="en-001" smtClean="0"/>
              <a:t>25</a:t>
            </a:fld>
            <a:endParaRPr dirty="0" lang="en-US"/>
          </a:p>
        </p:txBody>
      </p:sp>
      <p:sp>
        <p:nvSpPr>
          <p:cNvPr id="1048770" name="Content Placeholder 10"/>
          <p:cNvSpPr>
            <a:spLocks noGrp="1"/>
          </p:cNvSpPr>
          <p:nvPr>
            <p:ph idx="1"/>
          </p:nvPr>
        </p:nvSpPr>
        <p:spPr>
          <a:xfrm>
            <a:off x="451617" y="959662"/>
            <a:ext cx="8770317" cy="4104707"/>
          </a:xfrm>
        </p:spPr>
        <p:txBody>
          <a:bodyPr/>
          <a:p>
            <a:r>
              <a:rPr dirty="0" lang="en-US"/>
              <a:t>Showing only selected fields</a:t>
            </a:r>
          </a:p>
        </p:txBody>
      </p:sp>
      <p:sp>
        <p:nvSpPr>
          <p:cNvPr id="1048771" name="TextBox 14"/>
          <p:cNvSpPr txBox="1"/>
          <p:nvPr/>
        </p:nvSpPr>
        <p:spPr>
          <a:xfrm>
            <a:off x="1402670" y="1409575"/>
            <a:ext cx="4460837" cy="1815882"/>
          </a:xfrm>
          <a:prstGeom prst="rect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wrap="none">
            <a:spAutoFit/>
          </a:bodyPr>
          <a:p>
            <a:r>
              <a:rPr dirty="0" sz="2800" lang="en-US">
                <a:latin typeface="Rockwell" panose="02060603020205020403" pitchFamily="18" charset="0"/>
              </a:rPr>
              <a:t>SELECT  </a:t>
            </a:r>
          </a:p>
          <a:p>
            <a:r>
              <a:rPr dirty="0" sz="2800" lang="en-US">
                <a:latin typeface="Rockwell" panose="02060603020205020403" pitchFamily="18" charset="0"/>
              </a:rPr>
              <a:t>	field1,fiel2,…</a:t>
            </a:r>
            <a:r>
              <a:rPr dirty="0" sz="2800" lang="en-US" err="1">
                <a:latin typeface="Rockwell" panose="02060603020205020403" pitchFamily="18" charset="0"/>
              </a:rPr>
              <a:t>fieldn</a:t>
            </a:r>
            <a:r>
              <a:rPr dirty="0" sz="2800" lang="en-US">
                <a:latin typeface="Rockwell" panose="02060603020205020403" pitchFamily="18" charset="0"/>
              </a:rPr>
              <a:t>  </a:t>
            </a:r>
          </a:p>
          <a:p>
            <a:r>
              <a:rPr dirty="0" sz="2800" lang="en-US">
                <a:latin typeface="Rockwell" panose="02060603020205020403" pitchFamily="18" charset="0"/>
              </a:rPr>
              <a:t>FROM </a:t>
            </a:r>
          </a:p>
          <a:p>
            <a:r>
              <a:rPr dirty="0" sz="2800" lang="en-US">
                <a:latin typeface="Rockwell" panose="02060603020205020403" pitchFamily="18" charset="0"/>
              </a:rPr>
              <a:t>	&lt;</a:t>
            </a:r>
            <a:r>
              <a:rPr dirty="0" sz="2800" lang="en-US" err="1">
                <a:latin typeface="Rockwell" panose="02060603020205020403" pitchFamily="18" charset="0"/>
              </a:rPr>
              <a:t>table_name</a:t>
            </a:r>
            <a:r>
              <a:rPr dirty="0" sz="2800" lang="en-US">
                <a:latin typeface="Rockwell" panose="02060603020205020403" pitchFamily="18" charset="0"/>
              </a:rPr>
              <a:t>&gt;</a:t>
            </a:r>
            <a:endParaRPr dirty="0" sz="2800" lang="en-001"/>
          </a:p>
        </p:txBody>
      </p:sp>
      <p:sp>
        <p:nvSpPr>
          <p:cNvPr id="1048772" name="TextBox 15"/>
          <p:cNvSpPr txBox="1"/>
          <p:nvPr/>
        </p:nvSpPr>
        <p:spPr>
          <a:xfrm>
            <a:off x="235842" y="4356768"/>
            <a:ext cx="7464736" cy="523220"/>
          </a:xfrm>
          <a:prstGeom prst="rect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wrap="none">
            <a:spAutoFit/>
          </a:bodyPr>
          <a:p>
            <a:r>
              <a:rPr dirty="0" sz="2800" lang="en-US">
                <a:latin typeface="Rockwell" panose="02060603020205020403" pitchFamily="18" charset="0"/>
              </a:rPr>
              <a:t>SELECT  name, </a:t>
            </a:r>
            <a:r>
              <a:rPr dirty="0" sz="2800" lang="en-US" err="1">
                <a:latin typeface="Rockwell" panose="02060603020205020403" pitchFamily="18" charset="0"/>
              </a:rPr>
              <a:t>dept_name</a:t>
            </a:r>
            <a:r>
              <a:rPr dirty="0" sz="2800" lang="en-US">
                <a:latin typeface="Rockwell" panose="02060603020205020403" pitchFamily="18" charset="0"/>
              </a:rPr>
              <a:t>  FROM instructor</a:t>
            </a:r>
            <a:endParaRPr dirty="0" sz="2800" lang="en-001"/>
          </a:p>
        </p:txBody>
      </p:sp>
      <p:sp>
        <p:nvSpPr>
          <p:cNvPr id="1048773" name="Arrow: Down 16"/>
          <p:cNvSpPr/>
          <p:nvPr/>
        </p:nvSpPr>
        <p:spPr>
          <a:xfrm>
            <a:off x="3414295" y="3379914"/>
            <a:ext cx="553915" cy="646331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sz="1400" lang="en-001"/>
          </a:p>
        </p:txBody>
      </p:sp>
      <p:pic>
        <p:nvPicPr>
          <p:cNvPr id="209722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348797" y="673732"/>
            <a:ext cx="2864804" cy="5510536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2097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2097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2097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Title 1"/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706923"/>
          </a:xfrm>
        </p:spPr>
        <p:txBody>
          <a:bodyPr>
            <a:normAutofit/>
          </a:bodyPr>
          <a:p>
            <a: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Basic SQL Query</a:t>
            </a:r>
          </a:p>
        </p:txBody>
      </p:sp>
      <p:grpSp>
        <p:nvGrpSpPr>
          <p:cNvPr id="119" name="Group 12"/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20" name="Group 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48775" name="Rectangle 3"/>
              <p:cNvSpPr/>
              <p:nvPr/>
            </p:nvSpPr>
            <p:spPr>
              <a:xfrm>
                <a:off x="9221932" y="0"/>
                <a:ext cx="2970068" cy="6858000"/>
              </a:xfrm>
              <a:prstGeom prst="rect"/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76" name="Rectangle 4"/>
              <p:cNvSpPr/>
              <p:nvPr/>
            </p:nvSpPr>
            <p:spPr>
              <a:xfrm>
                <a:off x="9055676" y="0"/>
                <a:ext cx="166255" cy="6858000"/>
              </a:xfrm>
              <a:prstGeom prst="rect"/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77" name="Rectangle 5"/>
              <p:cNvSpPr/>
              <p:nvPr/>
            </p:nvSpPr>
            <p:spPr>
              <a:xfrm>
                <a:off x="9221932" y="0"/>
                <a:ext cx="114301" cy="6858000"/>
              </a:xfrm>
              <a:prstGeom prst="rect"/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78" name="Rectangle 6"/>
              <p:cNvSpPr/>
              <p:nvPr/>
            </p:nvSpPr>
            <p:spPr>
              <a:xfrm>
                <a:off x="9336233" y="0"/>
                <a:ext cx="150667" cy="6858000"/>
              </a:xfrm>
              <a:prstGeom prst="rect"/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79" name="Rectangle 7"/>
              <p:cNvSpPr/>
              <p:nvPr/>
            </p:nvSpPr>
            <p:spPr>
              <a:xfrm>
                <a:off x="9336233" y="0"/>
                <a:ext cx="57150" cy="68580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</p:grpSp>
        <p:pic>
          <p:nvPicPr>
            <p:cNvPr id="2097222" name="Graphic 11" descr="Test tubes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/>
          </p:spPr>
        </p:pic>
      </p:grpSp>
      <p:sp>
        <p:nvSpPr>
          <p:cNvPr id="1048780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AD02905-F74D-416C-B16F-00DF7BC432A9}" type="slidenum">
              <a:rPr lang="en-001" smtClean="0"/>
              <a:t>26</a:t>
            </a:fld>
            <a:endParaRPr dirty="0" lang="en-US"/>
          </a:p>
        </p:txBody>
      </p:sp>
      <p:sp>
        <p:nvSpPr>
          <p:cNvPr id="1048781" name="Content Placeholder 10"/>
          <p:cNvSpPr>
            <a:spLocks noGrp="1"/>
          </p:cNvSpPr>
          <p:nvPr>
            <p:ph idx="1"/>
          </p:nvPr>
        </p:nvSpPr>
        <p:spPr>
          <a:xfrm>
            <a:off x="451617" y="959662"/>
            <a:ext cx="8770317" cy="4104707"/>
          </a:xfrm>
        </p:spPr>
        <p:txBody>
          <a:bodyPr/>
          <a:p>
            <a:r>
              <a:rPr dirty="0" lang="en-US"/>
              <a:t>Filtering data based on condition</a:t>
            </a:r>
          </a:p>
        </p:txBody>
      </p:sp>
      <p:sp>
        <p:nvSpPr>
          <p:cNvPr id="1048782" name="TextBox 14"/>
          <p:cNvSpPr txBox="1"/>
          <p:nvPr/>
        </p:nvSpPr>
        <p:spPr>
          <a:xfrm>
            <a:off x="1660746" y="1532181"/>
            <a:ext cx="5046478" cy="1938992"/>
          </a:xfrm>
          <a:prstGeom prst="rect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wrap="square">
            <a:spAutoFit/>
          </a:bodyPr>
          <a:p>
            <a:r>
              <a:rPr dirty="0" sz="2000" lang="en-US">
                <a:latin typeface="Rockwell" panose="02060603020205020403" pitchFamily="18" charset="0"/>
              </a:rPr>
              <a:t>SELECT  </a:t>
            </a:r>
          </a:p>
          <a:p>
            <a:r>
              <a:rPr dirty="0" sz="2000" lang="en-US">
                <a:latin typeface="Rockwell" panose="02060603020205020403" pitchFamily="18" charset="0"/>
              </a:rPr>
              <a:t>	field1,fiel2,…</a:t>
            </a:r>
            <a:r>
              <a:rPr dirty="0" sz="2000" lang="en-US" err="1">
                <a:latin typeface="Rockwell" panose="02060603020205020403" pitchFamily="18" charset="0"/>
              </a:rPr>
              <a:t>fieldn</a:t>
            </a:r>
            <a:r>
              <a:rPr dirty="0" sz="2000" lang="en-US">
                <a:latin typeface="Rockwell" panose="02060603020205020403" pitchFamily="18" charset="0"/>
              </a:rPr>
              <a:t>  </a:t>
            </a:r>
          </a:p>
          <a:p>
            <a:r>
              <a:rPr dirty="0" sz="2000" lang="en-US">
                <a:latin typeface="Rockwell" panose="02060603020205020403" pitchFamily="18" charset="0"/>
              </a:rPr>
              <a:t>FROM </a:t>
            </a:r>
          </a:p>
          <a:p>
            <a:r>
              <a:rPr dirty="0" sz="2000" lang="en-US">
                <a:latin typeface="Rockwell" panose="02060603020205020403" pitchFamily="18" charset="0"/>
              </a:rPr>
              <a:t>	&lt;</a:t>
            </a:r>
            <a:r>
              <a:rPr dirty="0" sz="2000" lang="en-US" err="1">
                <a:latin typeface="Rockwell" panose="02060603020205020403" pitchFamily="18" charset="0"/>
              </a:rPr>
              <a:t>table_name</a:t>
            </a:r>
            <a:r>
              <a:rPr dirty="0" sz="2000" lang="en-US">
                <a:latin typeface="Rockwell" panose="02060603020205020403" pitchFamily="18" charset="0"/>
              </a:rPr>
              <a:t>&gt;</a:t>
            </a:r>
          </a:p>
          <a:p>
            <a:r>
              <a:rPr dirty="0" sz="2000" lang="en-US">
                <a:latin typeface="Rockwell" panose="02060603020205020403" pitchFamily="18" charset="0"/>
              </a:rPr>
              <a:t>WHERE</a:t>
            </a:r>
          </a:p>
          <a:p>
            <a:r>
              <a:rPr dirty="0" sz="2000" lang="en-US">
                <a:latin typeface="Rockwell" panose="02060603020205020403" pitchFamily="18" charset="0"/>
              </a:rPr>
              <a:t>     	&lt;condition&gt;</a:t>
            </a:r>
            <a:endParaRPr dirty="0" sz="2000" lang="en-001"/>
          </a:p>
        </p:txBody>
      </p:sp>
      <p:sp>
        <p:nvSpPr>
          <p:cNvPr id="1048783" name="TextBox 15"/>
          <p:cNvSpPr txBox="1"/>
          <p:nvPr/>
        </p:nvSpPr>
        <p:spPr>
          <a:xfrm>
            <a:off x="1544454" y="4341737"/>
            <a:ext cx="5563061" cy="954107"/>
          </a:xfrm>
          <a:prstGeom prst="rect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wrap="none">
            <a:spAutoFit/>
          </a:bodyPr>
          <a:p>
            <a:r>
              <a:rPr dirty="0" sz="2800" lang="en-US">
                <a:latin typeface="Rockwell" panose="02060603020205020403" pitchFamily="18" charset="0"/>
              </a:rPr>
              <a:t>SELECT  *  FROM instructor</a:t>
            </a:r>
          </a:p>
          <a:p>
            <a:r>
              <a:rPr dirty="0" sz="2800" lang="en-US">
                <a:latin typeface="Rockwell" panose="02060603020205020403" pitchFamily="18" charset="0"/>
              </a:rPr>
              <a:t>WHERE </a:t>
            </a:r>
            <a:r>
              <a:rPr dirty="0" sz="2800" lang="en-US" err="1">
                <a:latin typeface="Rockwell" panose="02060603020205020403" pitchFamily="18" charset="0"/>
              </a:rPr>
              <a:t>dept_name</a:t>
            </a:r>
            <a:r>
              <a:rPr dirty="0" sz="2800" lang="en-US">
                <a:latin typeface="Rockwell" panose="02060603020205020403" pitchFamily="18" charset="0"/>
              </a:rPr>
              <a:t>=‘Comp. Sci.’</a:t>
            </a:r>
            <a:endParaRPr dirty="0" sz="2800" lang="en-001"/>
          </a:p>
        </p:txBody>
      </p:sp>
      <p:sp>
        <p:nvSpPr>
          <p:cNvPr id="1048784" name="Arrow: Down 16"/>
          <p:cNvSpPr/>
          <p:nvPr/>
        </p:nvSpPr>
        <p:spPr>
          <a:xfrm>
            <a:off x="3907027" y="3516435"/>
            <a:ext cx="553915" cy="646331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sz="1400" lang="en-001"/>
          </a:p>
        </p:txBody>
      </p:sp>
      <p:pic>
        <p:nvPicPr>
          <p:cNvPr id="2097223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107515" y="1979177"/>
            <a:ext cx="4913072" cy="2183589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2097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2097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2097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</p:bgPr>
    </p:bg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Title 1"/>
          <p:cNvSpPr>
            <a:spLocks noGrp="1"/>
          </p:cNvSpPr>
          <p:nvPr>
            <p:ph type="ctrTitle"/>
          </p:nvPr>
        </p:nvSpPr>
        <p:spPr>
          <a:xfrm>
            <a:off x="1437321" y="1151356"/>
            <a:ext cx="9144000" cy="2387600"/>
          </a:xfrm>
        </p:spPr>
        <p:txBody>
          <a:bodyPr>
            <a:normAutofit/>
          </a:bodyPr>
          <a:p>
            <a:r>
              <a:rPr dirty="0" sz="5400" lang="en-US">
                <a:solidFill>
                  <a:schemeClr val="bg1"/>
                </a:solidFill>
                <a:latin typeface="Rockwell" panose="02060603020205020403" pitchFamily="18" charset="0"/>
              </a:rPr>
              <a:t>Some Additional Tools</a:t>
            </a:r>
          </a:p>
        </p:txBody>
      </p:sp>
      <p:sp>
        <p:nvSpPr>
          <p:cNvPr id="1048786" name="Subtitle 2"/>
          <p:cNvSpPr>
            <a:spLocks noGrp="1"/>
          </p:cNvSpPr>
          <p:nvPr>
            <p:ph type="subTitle" idx="1"/>
          </p:nvPr>
        </p:nvSpPr>
        <p:spPr>
          <a:xfrm>
            <a:off x="1437321" y="3641790"/>
            <a:ext cx="9144000" cy="1655763"/>
          </a:xfrm>
        </p:spPr>
        <p:txBody>
          <a:bodyPr>
            <a:normAutofit/>
          </a:bodyPr>
          <a:p>
            <a:endParaRPr dirty="0" sz="2800" lang="en-US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97224" name="Graphic 14" descr="Clipboard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631394">
            <a:off x="3790717" y="4482753"/>
            <a:ext cx="3194131" cy="3194131"/>
          </a:xfrm>
          <a:prstGeom prst="rect"/>
        </p:spPr>
      </p:pic>
      <p:pic>
        <p:nvPicPr>
          <p:cNvPr id="2097225" name="Graphic 10" descr="Microscope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/>
        </p:spPr>
      </p:pic>
      <p:pic>
        <p:nvPicPr>
          <p:cNvPr id="2097226" name="Graphic 12" descr="Test tubes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/>
        </p:spPr>
      </p:pic>
      <p:pic>
        <p:nvPicPr>
          <p:cNvPr id="2097227" name="Graphic 6" descr="Beaker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/>
        </p:spPr>
      </p:pic>
      <p:pic>
        <p:nvPicPr>
          <p:cNvPr id="2097228" name="Graphic 8" descr="Flask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20451125">
            <a:off x="8514238" y="-118161"/>
            <a:ext cx="3005287" cy="3005287"/>
          </a:xfrm>
          <a:prstGeom prst="rect"/>
        </p:spPr>
      </p:pic>
      <p:pic>
        <p:nvPicPr>
          <p:cNvPr id="2097229" name="Graphic 18" descr="Ruler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18889495">
            <a:off x="10171721" y="145769"/>
            <a:ext cx="1574403" cy="1574403"/>
          </a:xfrm>
          <a:prstGeom prst="rect"/>
        </p:spPr>
      </p:pic>
      <p:pic>
        <p:nvPicPr>
          <p:cNvPr id="2097230" name="Graphic 20" descr="Pencil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 rot="20520790">
            <a:off x="10917677" y="783939"/>
            <a:ext cx="1488403" cy="1488403"/>
          </a:xfrm>
          <a:prstGeom prst="rect"/>
        </p:spPr>
      </p:pic>
      <p:cxnSp>
        <p:nvCxnSpPr>
          <p:cNvPr id="3145732" name="Straight Connector 11"/>
          <p:cNvCxnSpPr>
            <a:cxnSpLocks/>
          </p:cNvCxnSpPr>
          <p:nvPr/>
        </p:nvCxnSpPr>
        <p:spPr>
          <a:xfrm>
            <a:off x="3525899" y="3631806"/>
            <a:ext cx="4914900" cy="0"/>
          </a:xfrm>
          <a:prstGeom prst="line"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Title 1"/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rmAutofit/>
          </a:bodyPr>
          <a:p>
            <a:r>
              <a:rPr dirty="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5. Locate </a:t>
            </a:r>
            <a:r>
              <a:rPr dirty="0" lang="en-GB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mysql</a:t>
            </a:r>
            <a:r>
              <a:rPr dirty="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within XAMPP</a:t>
            </a:r>
          </a:p>
        </p:txBody>
      </p:sp>
      <p:sp>
        <p:nvSpPr>
          <p:cNvPr id="1048788" name="Content Placeholder 2"/>
          <p:cNvSpPr>
            <a:spLocks noGrp="1"/>
          </p:cNvSpPr>
          <p:nvPr>
            <p:ph idx="1"/>
          </p:nvPr>
        </p:nvSpPr>
        <p:spPr>
          <a:xfrm>
            <a:off x="1017123" y="1322715"/>
            <a:ext cx="6209212" cy="462544"/>
          </a:xfr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pPr algn="ctr" indent="0" marL="0">
              <a:buNone/>
            </a:pPr>
            <a:r>
              <a:rPr dirty="0" sz="240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C:\xampp\bin\mysql\bin</a:t>
            </a:r>
            <a:endParaRPr dirty="0" sz="2400" lang="en-US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23" name="Group 12"/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24" name="Group 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48789" name="Rectangle 3"/>
              <p:cNvSpPr/>
              <p:nvPr/>
            </p:nvSpPr>
            <p:spPr>
              <a:xfrm>
                <a:off x="9221932" y="0"/>
                <a:ext cx="2970068" cy="6858000"/>
              </a:xfrm>
              <a:prstGeom prst="rect"/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90" name="Rectangle 4"/>
              <p:cNvSpPr/>
              <p:nvPr/>
            </p:nvSpPr>
            <p:spPr>
              <a:xfrm>
                <a:off x="9055676" y="0"/>
                <a:ext cx="166255" cy="6858000"/>
              </a:xfrm>
              <a:prstGeom prst="rect"/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91" name="Rectangle 5"/>
              <p:cNvSpPr/>
              <p:nvPr/>
            </p:nvSpPr>
            <p:spPr>
              <a:xfrm>
                <a:off x="9221932" y="0"/>
                <a:ext cx="114301" cy="6858000"/>
              </a:xfrm>
              <a:prstGeom prst="rect"/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92" name="Rectangle 6"/>
              <p:cNvSpPr/>
              <p:nvPr/>
            </p:nvSpPr>
            <p:spPr>
              <a:xfrm>
                <a:off x="9336233" y="0"/>
                <a:ext cx="150667" cy="6858000"/>
              </a:xfrm>
              <a:prstGeom prst="rect"/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93" name="Rectangle 7"/>
              <p:cNvSpPr/>
              <p:nvPr/>
            </p:nvSpPr>
            <p:spPr>
              <a:xfrm>
                <a:off x="9336233" y="0"/>
                <a:ext cx="57150" cy="68580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</p:grpSp>
        <p:pic>
          <p:nvPicPr>
            <p:cNvPr id="2097231" name="Graphic 11" descr="Test tubes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/>
          </p:spPr>
        </p:pic>
      </p:grpSp>
      <p:sp>
        <p:nvSpPr>
          <p:cNvPr id="104879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AD02905-F74D-416C-B16F-00DF7BC432A9}" type="slidenum">
              <a:rPr lang="en-001" smtClean="0"/>
              <a:t>28</a:t>
            </a:fld>
            <a:endParaRPr dirty="0" lang="en-US"/>
          </a:p>
        </p:txBody>
      </p:sp>
      <p:pic>
        <p:nvPicPr>
          <p:cNvPr id="2097232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12283" y="1936890"/>
            <a:ext cx="8530436" cy="4437508"/>
          </a:xfrm>
          <a:prstGeom prst="rect"/>
        </p:spPr>
      </p:pic>
      <p:sp>
        <p:nvSpPr>
          <p:cNvPr id="1048795" name="Arrow: Left 14"/>
          <p:cNvSpPr/>
          <p:nvPr/>
        </p:nvSpPr>
        <p:spPr>
          <a:xfrm>
            <a:off x="4835769" y="3490546"/>
            <a:ext cx="1681066" cy="281354"/>
          </a:xfrm>
          <a:prstGeom prst="leftArrow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001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9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Title 1"/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Autofit/>
          </a:bodyPr>
          <a:p>
            <a: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6. Using command prompt run </a:t>
            </a:r>
            <a:r>
              <a:rPr dirty="0" sz="3600" lang="en-GB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mysql</a:t>
            </a:r>
            <a:endParaRPr dirty="0" sz="3600" lang="en-GB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048797" name="Content Placeholder 2"/>
          <p:cNvSpPr>
            <a:spLocks noGrp="1"/>
          </p:cNvSpPr>
          <p:nvPr>
            <p:ph idx="1"/>
          </p:nvPr>
        </p:nvSpPr>
        <p:spPr>
          <a:xfrm>
            <a:off x="1017123" y="1017912"/>
            <a:ext cx="6209212" cy="462544"/>
          </a:xfr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3750" lnSpcReduction="10000"/>
          </a:bodyPr>
          <a:p>
            <a:pPr algn="ctr" indent="0" marL="0">
              <a:buNone/>
            </a:pPr>
            <a:r>
              <a:rPr dirty="0" sz="320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mysql  –u   root  -p</a:t>
            </a:r>
            <a:endParaRPr dirty="0" sz="3200" lang="en-US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26" name="Group 12"/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27" name="Group 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48798" name="Rectangle 3"/>
              <p:cNvSpPr/>
              <p:nvPr/>
            </p:nvSpPr>
            <p:spPr>
              <a:xfrm>
                <a:off x="9221932" y="0"/>
                <a:ext cx="2970068" cy="6858000"/>
              </a:xfrm>
              <a:prstGeom prst="rect"/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799" name="Rectangle 4"/>
              <p:cNvSpPr/>
              <p:nvPr/>
            </p:nvSpPr>
            <p:spPr>
              <a:xfrm>
                <a:off x="9055676" y="0"/>
                <a:ext cx="166255" cy="6858000"/>
              </a:xfrm>
              <a:prstGeom prst="rect"/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800" name="Rectangle 5"/>
              <p:cNvSpPr/>
              <p:nvPr/>
            </p:nvSpPr>
            <p:spPr>
              <a:xfrm>
                <a:off x="9221932" y="0"/>
                <a:ext cx="114301" cy="6858000"/>
              </a:xfrm>
              <a:prstGeom prst="rect"/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801" name="Rectangle 6"/>
              <p:cNvSpPr/>
              <p:nvPr/>
            </p:nvSpPr>
            <p:spPr>
              <a:xfrm>
                <a:off x="9336233" y="0"/>
                <a:ext cx="150667" cy="6858000"/>
              </a:xfrm>
              <a:prstGeom prst="rect"/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802" name="Rectangle 7"/>
              <p:cNvSpPr/>
              <p:nvPr/>
            </p:nvSpPr>
            <p:spPr>
              <a:xfrm>
                <a:off x="9336233" y="0"/>
                <a:ext cx="57150" cy="68580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</p:grpSp>
        <p:pic>
          <p:nvPicPr>
            <p:cNvPr id="2097233" name="Graphic 11" descr="Test tubes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/>
          </p:spPr>
        </p:pic>
      </p:grpSp>
      <p:sp>
        <p:nvSpPr>
          <p:cNvPr id="1048803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1387185-30E6-421D-AD88-F41CA93E42DD}" type="slidenum">
              <a:rPr lang="en-001" smtClean="0"/>
              <a:t>29</a:t>
            </a:fld>
            <a:endParaRPr dirty="0" lang="en-US"/>
          </a:p>
        </p:txBody>
      </p:sp>
      <p:pic>
        <p:nvPicPr>
          <p:cNvPr id="2097234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57345" y="1691681"/>
            <a:ext cx="8736041" cy="4620215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p>
            <a:r>
              <a:rPr dirty="0" sz="6600" lang="en-US">
                <a:solidFill>
                  <a:schemeClr val="bg1"/>
                </a:solidFill>
                <a:latin typeface="Rockwell" panose="02060603020205020403" pitchFamily="18" charset="0"/>
              </a:rPr>
              <a:t>Installation</a:t>
            </a:r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24000" y="3331881"/>
            <a:ext cx="9144000" cy="1655763"/>
          </a:xfrm>
        </p:spPr>
        <p:txBody>
          <a:bodyPr>
            <a:normAutofit/>
          </a:bodyPr>
          <a:p>
            <a:endParaRPr dirty="0" sz="2800" lang="en-US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97160" name="Graphic 14" descr="Clipboard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631394">
            <a:off x="3790717" y="4482753"/>
            <a:ext cx="3194131" cy="3194131"/>
          </a:xfrm>
          <a:prstGeom prst="rect"/>
        </p:spPr>
      </p:pic>
      <p:pic>
        <p:nvPicPr>
          <p:cNvPr id="2097161" name="Graphic 10" descr="Microscope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/>
        </p:spPr>
      </p:pic>
      <p:pic>
        <p:nvPicPr>
          <p:cNvPr id="2097162" name="Graphic 12" descr="Test tubes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/>
        </p:spPr>
      </p:pic>
      <p:pic>
        <p:nvPicPr>
          <p:cNvPr id="2097163" name="Graphic 6" descr="Beaker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/>
        </p:spPr>
      </p:pic>
      <p:pic>
        <p:nvPicPr>
          <p:cNvPr id="2097164" name="Graphic 8" descr="Flask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20451125">
            <a:off x="8514238" y="-118161"/>
            <a:ext cx="3005287" cy="3005287"/>
          </a:xfrm>
          <a:prstGeom prst="rect"/>
        </p:spPr>
      </p:pic>
      <p:pic>
        <p:nvPicPr>
          <p:cNvPr id="2097165" name="Graphic 18" descr="Ruler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18889495">
            <a:off x="10171721" y="145769"/>
            <a:ext cx="1574403" cy="1574403"/>
          </a:xfrm>
          <a:prstGeom prst="rect"/>
        </p:spPr>
      </p:pic>
      <p:pic>
        <p:nvPicPr>
          <p:cNvPr id="2097166" name="Graphic 20" descr="Pencil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 rot="20520790">
            <a:off x="10917677" y="783939"/>
            <a:ext cx="1488403" cy="1488403"/>
          </a:xfrm>
          <a:prstGeom prst="rect"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Title 1"/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Autofit/>
          </a:bodyPr>
          <a:p>
            <a: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6. Using command prompt run </a:t>
            </a:r>
            <a:r>
              <a:rPr dirty="0" sz="3600" lang="en-GB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mysql</a:t>
            </a:r>
            <a:endParaRPr dirty="0" sz="3600" lang="en-GB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29" name="Group 12"/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30" name="Group 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48805" name="Rectangle 3"/>
              <p:cNvSpPr/>
              <p:nvPr/>
            </p:nvSpPr>
            <p:spPr>
              <a:xfrm>
                <a:off x="9221932" y="0"/>
                <a:ext cx="2970068" cy="6858000"/>
              </a:xfrm>
              <a:prstGeom prst="rect"/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806" name="Rectangle 4"/>
              <p:cNvSpPr/>
              <p:nvPr/>
            </p:nvSpPr>
            <p:spPr>
              <a:xfrm>
                <a:off x="9055676" y="0"/>
                <a:ext cx="166255" cy="6858000"/>
              </a:xfrm>
              <a:prstGeom prst="rect"/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807" name="Rectangle 5"/>
              <p:cNvSpPr/>
              <p:nvPr/>
            </p:nvSpPr>
            <p:spPr>
              <a:xfrm>
                <a:off x="9221932" y="0"/>
                <a:ext cx="114301" cy="6858000"/>
              </a:xfrm>
              <a:prstGeom prst="rect"/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808" name="Rectangle 6"/>
              <p:cNvSpPr/>
              <p:nvPr/>
            </p:nvSpPr>
            <p:spPr>
              <a:xfrm>
                <a:off x="9336233" y="0"/>
                <a:ext cx="150667" cy="6858000"/>
              </a:xfrm>
              <a:prstGeom prst="rect"/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809" name="Rectangle 7"/>
              <p:cNvSpPr/>
              <p:nvPr/>
            </p:nvSpPr>
            <p:spPr>
              <a:xfrm>
                <a:off x="9336233" y="0"/>
                <a:ext cx="57150" cy="68580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</p:grpSp>
        <p:pic>
          <p:nvPicPr>
            <p:cNvPr id="2097235" name="Graphic 11" descr="Test tubes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/>
          </p:spPr>
        </p:pic>
      </p:grpSp>
      <p:sp>
        <p:nvSpPr>
          <p:cNvPr id="1048810" name="Content Placeholder 2"/>
          <p:cNvSpPr txBox="1"/>
          <p:nvPr/>
        </p:nvSpPr>
        <p:spPr>
          <a:xfrm>
            <a:off x="1017123" y="1009207"/>
            <a:ext cx="6209212" cy="462544"/>
          </a:xfrm>
          <a:prstGeom prst="rect"/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bIns="45720" lIns="91440" rIns="91440" rtlCol="0" tIns="45720" vert="horz">
            <a:normAutofit fontScale="93750" lnSpcReduction="10000"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None/>
            </a:pPr>
            <a:r>
              <a:rPr dirty="0" sz="320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mysql  –u   root  -p</a:t>
            </a:r>
            <a:endParaRPr dirty="0" sz="3200" lang="en-US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8811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FF59B01-C37C-4898-9E0E-696CE5779F49}" type="slidenum">
              <a:rPr lang="en-001" smtClean="0"/>
              <a:t>30</a:t>
            </a:fld>
            <a:endParaRPr dirty="0" lang="en-US"/>
          </a:p>
        </p:txBody>
      </p:sp>
      <p:pic>
        <p:nvPicPr>
          <p:cNvPr id="2097236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80836" y="1646743"/>
            <a:ext cx="8320090" cy="4665153"/>
          </a:xfrm>
          <a:prstGeom prst="rect"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Title 1"/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rmAutofit fontScale="90000"/>
          </a:bodyPr>
          <a:p>
            <a:r>
              <a:rPr dirty="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7. Run some query on the </a:t>
            </a:r>
            <a:r>
              <a:rPr dirty="0" lang="en-GB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db</a:t>
            </a:r>
            <a:r>
              <a:rPr dirty="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server</a:t>
            </a:r>
          </a:p>
        </p:txBody>
      </p:sp>
      <p:grpSp>
        <p:nvGrpSpPr>
          <p:cNvPr id="132" name="Group 12"/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33" name="Group 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48813" name="Rectangle 3"/>
              <p:cNvSpPr/>
              <p:nvPr/>
            </p:nvSpPr>
            <p:spPr>
              <a:xfrm>
                <a:off x="9221932" y="0"/>
                <a:ext cx="2970068" cy="6858000"/>
              </a:xfrm>
              <a:prstGeom prst="rect"/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814" name="Rectangle 4"/>
              <p:cNvSpPr/>
              <p:nvPr/>
            </p:nvSpPr>
            <p:spPr>
              <a:xfrm>
                <a:off x="9055676" y="0"/>
                <a:ext cx="166255" cy="6858000"/>
              </a:xfrm>
              <a:prstGeom prst="rect"/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815" name="Rectangle 5"/>
              <p:cNvSpPr/>
              <p:nvPr/>
            </p:nvSpPr>
            <p:spPr>
              <a:xfrm>
                <a:off x="9221932" y="0"/>
                <a:ext cx="114301" cy="6858000"/>
              </a:xfrm>
              <a:prstGeom prst="rect"/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816" name="Rectangle 6"/>
              <p:cNvSpPr/>
              <p:nvPr/>
            </p:nvSpPr>
            <p:spPr>
              <a:xfrm>
                <a:off x="9336233" y="0"/>
                <a:ext cx="150667" cy="6858000"/>
              </a:xfrm>
              <a:prstGeom prst="rect"/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817" name="Rectangle 7"/>
              <p:cNvSpPr/>
              <p:nvPr/>
            </p:nvSpPr>
            <p:spPr>
              <a:xfrm>
                <a:off x="9336233" y="0"/>
                <a:ext cx="57150" cy="68580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</p:grpSp>
        <p:pic>
          <p:nvPicPr>
            <p:cNvPr id="2097237" name="Graphic 11" descr="Test tubes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/>
          </p:spPr>
        </p:pic>
      </p:grpSp>
      <p:sp>
        <p:nvSpPr>
          <p:cNvPr id="1048818" name="Content Placeholder 13"/>
          <p:cNvSpPr>
            <a:spLocks noGrp="1"/>
          </p:cNvSpPr>
          <p:nvPr>
            <p:ph idx="1"/>
          </p:nvPr>
        </p:nvSpPr>
        <p:spPr>
          <a:xfrm>
            <a:off x="451615" y="1503408"/>
            <a:ext cx="7699608" cy="4351339"/>
          </a:xfrm>
        </p:spPr>
        <p:txBody>
          <a:bodyPr>
            <a:normAutofit/>
          </a:bodyPr>
          <a:p>
            <a:r>
              <a:rPr b="1" dirty="0" lang="en-US"/>
              <a:t>Show available databases</a:t>
            </a:r>
          </a:p>
          <a:p>
            <a:endParaRPr b="1" dirty="0" lang="en-US"/>
          </a:p>
          <a:p>
            <a:endParaRPr b="1" dirty="0" lang="en-US"/>
          </a:p>
          <a:p>
            <a:r>
              <a:rPr b="1" dirty="0" lang="en-US"/>
              <a:t>Open a database</a:t>
            </a:r>
          </a:p>
          <a:p>
            <a:endParaRPr b="1" dirty="0" lang="en-US"/>
          </a:p>
          <a:p>
            <a:endParaRPr b="1" dirty="0" lang="en-US"/>
          </a:p>
          <a:p>
            <a:r>
              <a:rPr b="1" dirty="0" lang="en-US"/>
              <a:t>Show tables on opened database</a:t>
            </a:r>
          </a:p>
          <a:p>
            <a:endParaRPr b="1" dirty="0" lang="en-US"/>
          </a:p>
          <a:p>
            <a:pPr indent="0" marL="0">
              <a:buNone/>
            </a:pPr>
            <a:endParaRPr b="1" dirty="0" lang="en-001"/>
          </a:p>
        </p:txBody>
      </p:sp>
      <p:sp>
        <p:nvSpPr>
          <p:cNvPr id="1048819" name="Content Placeholder 2"/>
          <p:cNvSpPr txBox="1"/>
          <p:nvPr/>
        </p:nvSpPr>
        <p:spPr>
          <a:xfrm>
            <a:off x="1374966" y="2115195"/>
            <a:ext cx="6209212" cy="462544"/>
          </a:xfrm>
          <a:prstGeom prst="rect"/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bIns="45720" lIns="91440" rIns="91440" rtlCol="0" tIns="45720" vert="horz">
            <a:normAutofit fontScale="93750" lnSpcReduction="10000"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None/>
            </a:pPr>
            <a:r>
              <a:rPr dirty="0" sz="320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show  databases; </a:t>
            </a:r>
            <a:endParaRPr dirty="0" sz="3200" lang="en-US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8820" name="Content Placeholder 2"/>
          <p:cNvSpPr txBox="1"/>
          <p:nvPr/>
        </p:nvSpPr>
        <p:spPr>
          <a:xfrm>
            <a:off x="1374966" y="3679077"/>
            <a:ext cx="6209212" cy="462544"/>
          </a:xfrm>
          <a:prstGeom prst="rect"/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bIns="45720" lIns="91440" rIns="91440" rtlCol="0" tIns="45720" vert="horz">
            <a:normAutofit fontScale="93750" lnSpcReduction="10000"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None/>
            </a:pPr>
            <a:r>
              <a:rPr dirty="0" sz="320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use </a:t>
            </a:r>
            <a:r>
              <a:rPr b="1" dirty="0" sz="320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&lt;database_name&gt;</a:t>
            </a:r>
            <a:r>
              <a:rPr dirty="0" sz="320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dirty="0" sz="3200" lang="en-US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8821" name="Content Placeholder 2"/>
          <p:cNvSpPr txBox="1"/>
          <p:nvPr/>
        </p:nvSpPr>
        <p:spPr>
          <a:xfrm>
            <a:off x="1374966" y="5239301"/>
            <a:ext cx="6209212" cy="462544"/>
          </a:xfrm>
          <a:prstGeom prst="rect"/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bIns="45720" lIns="91440" rIns="91440" rtlCol="0" tIns="45720" vert="horz">
            <a:normAutofit fontScale="93750" lnSpcReduction="10000"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None/>
            </a:pPr>
            <a:r>
              <a:rPr dirty="0" sz="320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show  tables;</a:t>
            </a:r>
            <a:endParaRPr dirty="0" sz="3200" lang="en-US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8822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BD216ED-8EC9-4CDF-94F6-586DE683EBF7}" type="slidenum">
              <a:rPr lang="en-001" smtClean="0"/>
              <a:t>31</a:t>
            </a:fld>
            <a:endParaRPr dirty="0"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Title 1"/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Autofit/>
          </a:bodyPr>
          <a:p>
            <a: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7. Run some query on the </a:t>
            </a:r>
            <a:r>
              <a:rPr dirty="0" sz="3600" lang="en-GB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db</a:t>
            </a:r>
            <a: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server</a:t>
            </a:r>
          </a:p>
        </p:txBody>
      </p:sp>
      <p:grpSp>
        <p:nvGrpSpPr>
          <p:cNvPr id="135" name="Group 12"/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36" name="Group 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48824" name="Rectangle 3"/>
              <p:cNvSpPr/>
              <p:nvPr/>
            </p:nvSpPr>
            <p:spPr>
              <a:xfrm>
                <a:off x="9221932" y="0"/>
                <a:ext cx="2970068" cy="6858000"/>
              </a:xfrm>
              <a:prstGeom prst="rect"/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825" name="Rectangle 4"/>
              <p:cNvSpPr/>
              <p:nvPr/>
            </p:nvSpPr>
            <p:spPr>
              <a:xfrm>
                <a:off x="9055676" y="0"/>
                <a:ext cx="166255" cy="6858000"/>
              </a:xfrm>
              <a:prstGeom prst="rect"/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826" name="Rectangle 5"/>
              <p:cNvSpPr/>
              <p:nvPr/>
            </p:nvSpPr>
            <p:spPr>
              <a:xfrm>
                <a:off x="9221932" y="0"/>
                <a:ext cx="114301" cy="6858000"/>
              </a:xfrm>
              <a:prstGeom prst="rect"/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827" name="Rectangle 6"/>
              <p:cNvSpPr/>
              <p:nvPr/>
            </p:nvSpPr>
            <p:spPr>
              <a:xfrm>
                <a:off x="9336233" y="0"/>
                <a:ext cx="150667" cy="6858000"/>
              </a:xfrm>
              <a:prstGeom prst="rect"/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828" name="Rectangle 7"/>
              <p:cNvSpPr/>
              <p:nvPr/>
            </p:nvSpPr>
            <p:spPr>
              <a:xfrm>
                <a:off x="9336233" y="0"/>
                <a:ext cx="57150" cy="68580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</p:grpSp>
        <p:pic>
          <p:nvPicPr>
            <p:cNvPr id="2097238" name="Graphic 11" descr="Test tubes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/>
          </p:spPr>
        </p:pic>
      </p:grpSp>
      <p:sp>
        <p:nvSpPr>
          <p:cNvPr id="1048829" name="Content Placeholder 13"/>
          <p:cNvSpPr>
            <a:spLocks noGrp="1"/>
          </p:cNvSpPr>
          <p:nvPr>
            <p:ph idx="1"/>
          </p:nvPr>
        </p:nvSpPr>
        <p:spPr>
          <a:xfrm>
            <a:off x="451615" y="1503408"/>
            <a:ext cx="7699608" cy="4351339"/>
          </a:xfrm>
        </p:spPr>
        <p:txBody>
          <a:bodyPr>
            <a:normAutofit/>
          </a:bodyPr>
          <a:p>
            <a:r>
              <a:rPr b="1" dirty="0" lang="en-US"/>
              <a:t>Show schema of a table</a:t>
            </a:r>
          </a:p>
          <a:p>
            <a:endParaRPr b="1" dirty="0" lang="en-US"/>
          </a:p>
          <a:p>
            <a:endParaRPr b="1" dirty="0" lang="en-US"/>
          </a:p>
          <a:p>
            <a:endParaRPr b="1" dirty="0" lang="en-US"/>
          </a:p>
          <a:p>
            <a:r>
              <a:rPr b="1" dirty="0" lang="en-US"/>
              <a:t>Show records from a database</a:t>
            </a:r>
          </a:p>
          <a:p>
            <a:endParaRPr b="1" dirty="0" lang="en-001"/>
          </a:p>
        </p:txBody>
      </p:sp>
      <p:sp>
        <p:nvSpPr>
          <p:cNvPr id="1048830" name="Content Placeholder 2"/>
          <p:cNvSpPr txBox="1"/>
          <p:nvPr/>
        </p:nvSpPr>
        <p:spPr>
          <a:xfrm>
            <a:off x="837110" y="2003660"/>
            <a:ext cx="6209212" cy="462544"/>
          </a:xfrm>
          <a:prstGeom prst="rect"/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bIns="45720" lIns="91440" rIns="91440" rtlCol="0" tIns="45720" vert="horz">
            <a:normAutofit fontScale="93750" lnSpcReduction="10000"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None/>
            </a:pPr>
            <a:r>
              <a:rPr dirty="0" sz="320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describe   </a:t>
            </a:r>
            <a:r>
              <a:rPr b="1" dirty="0" sz="320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&lt;table_name&gt;</a:t>
            </a:r>
            <a:r>
              <a:rPr dirty="0" sz="320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dirty="0" sz="3200" lang="en-US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8831" name="Content Placeholder 2"/>
          <p:cNvSpPr txBox="1"/>
          <p:nvPr/>
        </p:nvSpPr>
        <p:spPr>
          <a:xfrm>
            <a:off x="837110" y="2966456"/>
            <a:ext cx="6209212" cy="462544"/>
          </a:xfrm>
          <a:prstGeom prst="rect"/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bIns="45720" lIns="91440" rIns="91440" rtlCol="0" tIns="45720" vert="horz">
            <a:normAutofit fontScale="93750" lnSpcReduction="10000"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None/>
            </a:pPr>
            <a:r>
              <a:rPr dirty="0" sz="320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desc   </a:t>
            </a:r>
            <a:r>
              <a:rPr b="1" dirty="0" sz="320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&lt;table_name</a:t>
            </a:r>
            <a:r>
              <a:rPr b="1" sz="320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sz="320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;   </a:t>
            </a:r>
            <a:endParaRPr dirty="0" sz="3200" lang="en-US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8832" name="Content Placeholder 2"/>
          <p:cNvSpPr txBox="1"/>
          <p:nvPr/>
        </p:nvSpPr>
        <p:spPr>
          <a:xfrm>
            <a:off x="7258760" y="2966456"/>
            <a:ext cx="2555915" cy="462544"/>
          </a:xfrm>
          <a:prstGeom prst="rect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bIns="45720" lIns="91440" rIns="91440" rtlCol="0" tIns="45720" vert="horz">
            <a:normAutofit fontScale="93750" lnSpcReduction="10000"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None/>
            </a:pPr>
            <a:r>
              <a:rPr dirty="0" sz="320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short form</a:t>
            </a:r>
            <a:endParaRPr dirty="0" sz="3200" lang="en-US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8833" name="Content Placeholder 2"/>
          <p:cNvSpPr txBox="1"/>
          <p:nvPr/>
        </p:nvSpPr>
        <p:spPr>
          <a:xfrm>
            <a:off x="837110" y="4155643"/>
            <a:ext cx="6209212" cy="462544"/>
          </a:xfrm>
          <a:prstGeom prst="rect"/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bIns="45720" lIns="91440" rIns="91440" rtlCol="0" tIns="45720" vert="horz">
            <a:normAutofit fontScale="93750" lnSpcReduction="10000"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None/>
            </a:pPr>
            <a:r>
              <a:rPr dirty="0" sz="320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select  *  from &lt;table_name&gt;;</a:t>
            </a:r>
            <a:endParaRPr dirty="0" sz="3200" lang="en-US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883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777F006-FFCD-43AE-89DF-88B65C99DB57}" type="slidenum">
              <a:rPr lang="en-001" smtClean="0"/>
              <a:t>32</a:t>
            </a:fld>
            <a:endParaRPr dirty="0"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Title 1"/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Autofit/>
          </a:bodyPr>
          <a:p>
            <a: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7. Run some query on the </a:t>
            </a:r>
            <a:r>
              <a:rPr dirty="0" sz="3600" lang="en-GB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db</a:t>
            </a:r>
            <a: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server</a:t>
            </a:r>
          </a:p>
        </p:txBody>
      </p:sp>
      <p:grpSp>
        <p:nvGrpSpPr>
          <p:cNvPr id="138" name="Group 12"/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39" name="Group 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48836" name="Rectangle 3"/>
              <p:cNvSpPr/>
              <p:nvPr/>
            </p:nvSpPr>
            <p:spPr>
              <a:xfrm>
                <a:off x="9221932" y="0"/>
                <a:ext cx="2970068" cy="6858000"/>
              </a:xfrm>
              <a:prstGeom prst="rect"/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837" name="Rectangle 4"/>
              <p:cNvSpPr/>
              <p:nvPr/>
            </p:nvSpPr>
            <p:spPr>
              <a:xfrm>
                <a:off x="9055676" y="0"/>
                <a:ext cx="166255" cy="6858000"/>
              </a:xfrm>
              <a:prstGeom prst="rect"/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838" name="Rectangle 5"/>
              <p:cNvSpPr/>
              <p:nvPr/>
            </p:nvSpPr>
            <p:spPr>
              <a:xfrm>
                <a:off x="9221932" y="0"/>
                <a:ext cx="114301" cy="6858000"/>
              </a:xfrm>
              <a:prstGeom prst="rect"/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839" name="Rectangle 6"/>
              <p:cNvSpPr/>
              <p:nvPr/>
            </p:nvSpPr>
            <p:spPr>
              <a:xfrm>
                <a:off x="9336233" y="0"/>
                <a:ext cx="150667" cy="6858000"/>
              </a:xfrm>
              <a:prstGeom prst="rect"/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840" name="Rectangle 7"/>
              <p:cNvSpPr/>
              <p:nvPr/>
            </p:nvSpPr>
            <p:spPr>
              <a:xfrm>
                <a:off x="9336233" y="0"/>
                <a:ext cx="57150" cy="68580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</p:grpSp>
        <p:pic>
          <p:nvPicPr>
            <p:cNvPr id="2097239" name="Graphic 11" descr="Test tubes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/>
          </p:spPr>
        </p:pic>
      </p:grpSp>
      <p:sp>
        <p:nvSpPr>
          <p:cNvPr id="1048841" name="Content Placeholder 13"/>
          <p:cNvSpPr>
            <a:spLocks noGrp="1"/>
          </p:cNvSpPr>
          <p:nvPr>
            <p:ph idx="1"/>
          </p:nvPr>
        </p:nvSpPr>
        <p:spPr>
          <a:xfrm>
            <a:off x="451615" y="1503408"/>
            <a:ext cx="7699608" cy="4351339"/>
          </a:xfrm>
        </p:spPr>
        <p:txBody>
          <a:bodyPr>
            <a:normAutofit/>
          </a:bodyPr>
          <a:p>
            <a:endParaRPr b="1" dirty="0" lang="en-001"/>
          </a:p>
        </p:txBody>
      </p:sp>
      <p:sp>
        <p:nvSpPr>
          <p:cNvPr id="1048842" name="Content Placeholder 2"/>
          <p:cNvSpPr txBox="1"/>
          <p:nvPr/>
        </p:nvSpPr>
        <p:spPr>
          <a:xfrm>
            <a:off x="866493" y="3830223"/>
            <a:ext cx="6209212" cy="462544"/>
          </a:xfrm>
          <a:prstGeom prst="rect"/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bIns="45720" lIns="91440" rIns="91440" rtlCol="0" tIns="45720" vert="horz">
            <a:normAutofit fontScale="93750" lnSpcReduction="10000"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None/>
            </a:pPr>
            <a:r>
              <a:rPr dirty="0" sz="320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describe   </a:t>
            </a:r>
            <a:r>
              <a:rPr b="1" dirty="0" sz="320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&lt;table_name&gt;</a:t>
            </a:r>
            <a:r>
              <a:rPr dirty="0" sz="320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dirty="0" sz="3200" lang="en-US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8843" name="Content Placeholder 2"/>
          <p:cNvSpPr txBox="1"/>
          <p:nvPr/>
        </p:nvSpPr>
        <p:spPr>
          <a:xfrm>
            <a:off x="866493" y="4775603"/>
            <a:ext cx="6209212" cy="462544"/>
          </a:xfrm>
          <a:prstGeom prst="rect"/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bIns="45720" lIns="91440" rIns="91440" rtlCol="0" tIns="45720" vert="horz">
            <a:normAutofit fontScale="93750" lnSpcReduction="10000"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None/>
            </a:pPr>
            <a:r>
              <a:rPr dirty="0" sz="320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desc   </a:t>
            </a:r>
            <a:r>
              <a:rPr b="1" dirty="0" sz="320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&lt;table_name</a:t>
            </a:r>
            <a:r>
              <a:rPr b="1" sz="320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sz="320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;   </a:t>
            </a:r>
            <a:endParaRPr dirty="0" sz="3200" lang="en-US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8844" name="Content Placeholder 2"/>
          <p:cNvSpPr txBox="1"/>
          <p:nvPr/>
        </p:nvSpPr>
        <p:spPr>
          <a:xfrm>
            <a:off x="7258760" y="2966456"/>
            <a:ext cx="2555915" cy="462544"/>
          </a:xfrm>
          <a:prstGeom prst="rect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bIns="45720" lIns="91440" rIns="91440" rtlCol="0" tIns="45720" vert="horz">
            <a:normAutofit fontScale="93750" lnSpcReduction="10000"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None/>
            </a:pPr>
            <a:r>
              <a:rPr dirty="0" sz="320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short form</a:t>
            </a:r>
            <a:endParaRPr dirty="0" sz="3200" lang="en-US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8845" name="Content Placeholder 2"/>
          <p:cNvSpPr txBox="1"/>
          <p:nvPr/>
        </p:nvSpPr>
        <p:spPr>
          <a:xfrm>
            <a:off x="866493" y="5743221"/>
            <a:ext cx="6209212" cy="462544"/>
          </a:xfrm>
          <a:prstGeom prst="rect"/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bIns="45720" lIns="91440" rIns="91440" rtlCol="0" tIns="45720" vert="horz">
            <a:normAutofit fontScale="93750" lnSpcReduction="10000"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None/>
            </a:pPr>
            <a:r>
              <a:rPr dirty="0" sz="320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select  *  from &lt;table_name&gt;;</a:t>
            </a:r>
            <a:endParaRPr dirty="0" sz="3200" lang="en-US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8846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777F006-FFCD-43AE-89DF-88B65C99DB57}" type="slidenum">
              <a:rPr lang="en-001" smtClean="0"/>
              <a:t>33</a:t>
            </a:fld>
            <a:endParaRPr dirty="0" lang="en-US"/>
          </a:p>
        </p:txBody>
      </p:sp>
      <p:sp>
        <p:nvSpPr>
          <p:cNvPr id="1048847" name="Content Placeholder 2"/>
          <p:cNvSpPr txBox="1"/>
          <p:nvPr/>
        </p:nvSpPr>
        <p:spPr>
          <a:xfrm>
            <a:off x="838200" y="1333099"/>
            <a:ext cx="6209212" cy="462544"/>
          </a:xfrm>
          <a:prstGeom prst="rect"/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bIns="45720" lIns="91440" rIns="91440" rtlCol="0" tIns="45720" vert="horz">
            <a:normAutofit fontScale="93750" lnSpcReduction="10000"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None/>
            </a:pPr>
            <a:r>
              <a:rPr dirty="0" sz="320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show  databases; </a:t>
            </a:r>
            <a:endParaRPr dirty="0" sz="3200" lang="en-US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8848" name="Content Placeholder 2"/>
          <p:cNvSpPr txBox="1"/>
          <p:nvPr/>
        </p:nvSpPr>
        <p:spPr>
          <a:xfrm>
            <a:off x="838200" y="2104551"/>
            <a:ext cx="6209212" cy="462544"/>
          </a:xfrm>
          <a:prstGeom prst="rect"/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bIns="45720" lIns="91440" rIns="91440" rtlCol="0" tIns="45720" vert="horz">
            <a:normAutofit fontScale="93750" lnSpcReduction="10000"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None/>
            </a:pPr>
            <a:r>
              <a:rPr dirty="0" sz="320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use </a:t>
            </a:r>
            <a:r>
              <a:rPr b="1" dirty="0" sz="320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&lt;database_name&gt;</a:t>
            </a:r>
            <a:r>
              <a:rPr dirty="0" sz="320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dirty="0" sz="3200" lang="en-US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8849" name="Content Placeholder 2"/>
          <p:cNvSpPr txBox="1"/>
          <p:nvPr/>
        </p:nvSpPr>
        <p:spPr>
          <a:xfrm>
            <a:off x="838200" y="2964205"/>
            <a:ext cx="6209212" cy="462544"/>
          </a:xfrm>
          <a:prstGeom prst="rect"/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bIns="45720" lIns="91440" rIns="91440" rtlCol="0" tIns="45720" vert="horz">
            <a:normAutofit fontScale="93750" lnSpcReduction="10000"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None/>
            </a:pPr>
            <a:r>
              <a:rPr dirty="0" sz="320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show  tables;</a:t>
            </a:r>
            <a:endParaRPr dirty="0" sz="3200" lang="en-US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0" name="Title 1"/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Autofit/>
          </a:bodyPr>
          <a:p>
            <a: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8. Add </a:t>
            </a:r>
            <a:r>
              <a:rPr dirty="0" sz="3600" lang="en-GB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mysql</a:t>
            </a:r>
            <a: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to windows env path for easy access</a:t>
            </a:r>
          </a:p>
        </p:txBody>
      </p:sp>
      <p:grpSp>
        <p:nvGrpSpPr>
          <p:cNvPr id="141" name="Group 12"/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42" name="Group 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48851" name="Rectangle 3"/>
              <p:cNvSpPr/>
              <p:nvPr/>
            </p:nvSpPr>
            <p:spPr>
              <a:xfrm>
                <a:off x="9221932" y="0"/>
                <a:ext cx="2970068" cy="6858000"/>
              </a:xfrm>
              <a:prstGeom prst="rect"/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852" name="Rectangle 4"/>
              <p:cNvSpPr/>
              <p:nvPr/>
            </p:nvSpPr>
            <p:spPr>
              <a:xfrm>
                <a:off x="9055676" y="0"/>
                <a:ext cx="166255" cy="6858000"/>
              </a:xfrm>
              <a:prstGeom prst="rect"/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853" name="Rectangle 5"/>
              <p:cNvSpPr/>
              <p:nvPr/>
            </p:nvSpPr>
            <p:spPr>
              <a:xfrm>
                <a:off x="9221932" y="0"/>
                <a:ext cx="114301" cy="6858000"/>
              </a:xfrm>
              <a:prstGeom prst="rect"/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854" name="Rectangle 6"/>
              <p:cNvSpPr/>
              <p:nvPr/>
            </p:nvSpPr>
            <p:spPr>
              <a:xfrm>
                <a:off x="9336233" y="0"/>
                <a:ext cx="150667" cy="6858000"/>
              </a:xfrm>
              <a:prstGeom prst="rect"/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855" name="Rectangle 7"/>
              <p:cNvSpPr/>
              <p:nvPr/>
            </p:nvSpPr>
            <p:spPr>
              <a:xfrm>
                <a:off x="9336233" y="0"/>
                <a:ext cx="57150" cy="68580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</p:grpSp>
        <p:pic>
          <p:nvPicPr>
            <p:cNvPr id="2097240" name="Graphic 11" descr="Test tubes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/>
          </p:spPr>
        </p:pic>
      </p:grpSp>
      <p:sp>
        <p:nvSpPr>
          <p:cNvPr id="1048856" name="Content Placeholder 2"/>
          <p:cNvSpPr txBox="1"/>
          <p:nvPr/>
        </p:nvSpPr>
        <p:spPr>
          <a:xfrm>
            <a:off x="4698031" y="1398913"/>
            <a:ext cx="7058540" cy="1953887"/>
          </a:xfrm>
          <a:prstGeom prst="rect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None/>
            </a:pPr>
            <a:r>
              <a:rPr dirty="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Add your mysql path</a:t>
            </a:r>
          </a:p>
          <a:p>
            <a:pPr algn="ctr" indent="0" marL="0">
              <a:buNone/>
            </a:pPr>
            <a:r>
              <a:rPr b="1" dirty="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c:\wamp\bin\mysql\mysql###\bin;</a:t>
            </a:r>
          </a:p>
          <a:p>
            <a:pPr algn="ctr" indent="0" marL="0">
              <a:buNone/>
            </a:pPr>
            <a:r>
              <a:rPr dirty="0" lang="de-DE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At the end of the Variable value</a:t>
            </a:r>
            <a:endParaRPr dirty="0" lang="en-US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97241" name="Picture 1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54086" y="1234734"/>
            <a:ext cx="4086795" cy="4801270"/>
          </a:xfrm>
          <a:prstGeom prst="rect"/>
        </p:spPr>
      </p:pic>
      <p:sp>
        <p:nvSpPr>
          <p:cNvPr id="1048857" name="Content Placeholder 2"/>
          <p:cNvSpPr txBox="1"/>
          <p:nvPr/>
        </p:nvSpPr>
        <p:spPr>
          <a:xfrm>
            <a:off x="4743350" y="3601065"/>
            <a:ext cx="7070372" cy="1953887"/>
          </a:xfrm>
          <a:prstGeom prst="rect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bIns="45720" lIns="91440" rIns="91440" rtlCol="0" tIns="45720" vert="horz">
            <a:normAutofit fontScale="96429" lnSpcReduction="10000"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None/>
            </a:pPr>
            <a:r>
              <a:rPr dirty="0" lang="de-DE" u="sng">
                <a:solidFill>
                  <a:schemeClr val="tx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Test if everithing is OK </a:t>
            </a:r>
          </a:p>
          <a:p>
            <a:pPr algn="ctr" indent="0" marL="0">
              <a:buNone/>
            </a:pPr>
            <a:r>
              <a:rPr dirty="0" lang="de-DE">
                <a:solidFill>
                  <a:schemeClr val="tx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Open comand prompt anywhere and type</a:t>
            </a:r>
          </a:p>
          <a:p>
            <a:pPr algn="ctr" indent="0" marL="0">
              <a:buNone/>
            </a:pPr>
            <a:r>
              <a:rPr dirty="0" lang="de-DE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“mysql“</a:t>
            </a:r>
          </a:p>
          <a:p>
            <a:pPr algn="ctr" indent="0" marL="0">
              <a:buNone/>
            </a:pPr>
            <a:r>
              <a:rPr dirty="0" lang="de-DE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Without the quotation mark</a:t>
            </a:r>
            <a:endParaRPr dirty="0" lang="en-US">
              <a:solidFill>
                <a:schemeClr val="tx1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8858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2041C90-B675-4B34-96B6-C3EF71B60753}" type="datetime8">
              <a:rPr lang="en-001" smtClean="0"/>
              <a:t>9/3/2023 2:22 PM</a:t>
            </a:fld>
            <a:endParaRPr dirty="0"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Title 1"/>
          <p:cNvSpPr>
            <a:spLocks noGrp="1"/>
          </p:cNvSpPr>
          <p:nvPr>
            <p:ph type="title"/>
          </p:nvPr>
        </p:nvSpPr>
        <p:spPr>
          <a:xfrm>
            <a:off x="468986" y="486197"/>
            <a:ext cx="8378529" cy="891561"/>
          </a:xfrm>
        </p:spPr>
        <p:txBody>
          <a:bodyPr>
            <a:noAutofit/>
          </a:bodyPr>
          <a:p>
            <a:pPr algn="ctr"/>
            <a:r>
              <a:rPr dirty="0" sz="32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I don’t like </a:t>
            </a:r>
            <a:r>
              <a:rPr b="1" dirty="0" sz="3200" lang="en-GB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mysql</a:t>
            </a:r>
            <a:r>
              <a:rPr b="1" dirty="0" sz="32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command prompt </a:t>
            </a:r>
            <a:br>
              <a:rPr dirty="0" sz="32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r>
              <a:rPr dirty="0" sz="32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OR</a:t>
            </a:r>
            <a:br>
              <a:rPr dirty="0" sz="32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r>
              <a:rPr b="1" dirty="0" sz="32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phpMyAdmin</a:t>
            </a:r>
            <a:r>
              <a:rPr dirty="0" sz="32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 </a:t>
            </a:r>
            <a:r>
              <a:rPr dirty="0" sz="3200" lang="en-GB">
                <a:solidFill>
                  <a:srgbClr val="FF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</a:t>
            </a:r>
            <a:endParaRPr dirty="0" sz="3200" lang="en-GB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144" name="Group 12"/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45" name="Group 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48860" name="Rectangle 3"/>
              <p:cNvSpPr/>
              <p:nvPr/>
            </p:nvSpPr>
            <p:spPr>
              <a:xfrm>
                <a:off x="9221932" y="0"/>
                <a:ext cx="2970068" cy="6858000"/>
              </a:xfrm>
              <a:prstGeom prst="rect"/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 defTabSz="914400" eaLnBrk="1" fontAlgn="auto" hangingPunct="1" indent="0" latinLnBrk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baseline="0" b="0" cap="none" dirty="0" sz="1800" i="0" kern="1200" kumimoji="0" lang="en-US" noProof="0" normalizeH="0" spc="0" strike="noStrike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8861" name="Rectangle 4"/>
              <p:cNvSpPr/>
              <p:nvPr/>
            </p:nvSpPr>
            <p:spPr>
              <a:xfrm>
                <a:off x="9055676" y="0"/>
                <a:ext cx="166255" cy="6858000"/>
              </a:xfrm>
              <a:prstGeom prst="rect"/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 defTabSz="914400" eaLnBrk="1" fontAlgn="auto" hangingPunct="1" indent="0" latinLnBrk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baseline="0" b="0" cap="none" dirty="0" sz="1800" i="0" kern="1200" kumimoji="0" lang="en-US" noProof="0" normalizeH="0" spc="0" strike="noStrike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8862" name="Rectangle 5"/>
              <p:cNvSpPr/>
              <p:nvPr/>
            </p:nvSpPr>
            <p:spPr>
              <a:xfrm>
                <a:off x="9221932" y="0"/>
                <a:ext cx="114301" cy="6858000"/>
              </a:xfrm>
              <a:prstGeom prst="rect"/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 defTabSz="914400" eaLnBrk="1" fontAlgn="auto" hangingPunct="1" indent="0" latinLnBrk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baseline="0" b="0" cap="none" dirty="0" sz="1800" i="0" kern="1200" kumimoji="0" lang="en-US" noProof="0" normalizeH="0" spc="0" strike="noStrike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8863" name="Rectangle 6"/>
              <p:cNvSpPr/>
              <p:nvPr/>
            </p:nvSpPr>
            <p:spPr>
              <a:xfrm>
                <a:off x="9336233" y="0"/>
                <a:ext cx="150667" cy="6858000"/>
              </a:xfrm>
              <a:prstGeom prst="rect"/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 defTabSz="914400" eaLnBrk="1" fontAlgn="auto" hangingPunct="1" indent="0" latinLnBrk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baseline="0" b="0" cap="none" dirty="0" sz="1800" i="0" kern="1200" kumimoji="0" lang="en-US" noProof="0" normalizeH="0" spc="0" strike="noStrike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8864" name="Rectangle 7"/>
              <p:cNvSpPr/>
              <p:nvPr/>
            </p:nvSpPr>
            <p:spPr>
              <a:xfrm>
                <a:off x="9336233" y="0"/>
                <a:ext cx="57150" cy="68580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 defTabSz="914400" eaLnBrk="1" fontAlgn="auto" hangingPunct="1" indent="0" latinLnBrk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baseline="0" b="0" cap="none" dirty="0" sz="1800" i="0" kern="1200" kumimoji="0" lang="en-US" noProof="0" normalizeH="0" spc="0" strike="noStrike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097242" name="Graphic 11" descr="Test tubes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/>
          </p:spPr>
        </p:pic>
      </p:grpSp>
      <p:sp>
        <p:nvSpPr>
          <p:cNvPr id="1048865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12041C90-B675-4B34-96B6-C3EF71B60753}" type="datetime8">
              <a:rPr baseline="0" b="0" cap="none" sz="1800" i="0" kern="1200" kumimoji="0" lang="en-001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 pitchFamily="18" charset="0"/>
                <a:ea typeface="+mn-ea"/>
                <a:cs typeface="+mn-cs"/>
              </a:rPr>
              <a:pPr algn="l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9/3/2023 2:22 PM</a:t>
            </a:fld>
            <a:endParaRPr baseline="0" b="0" cap="none" dirty="0" sz="1800" i="0" kern="120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 pitchFamily="18" charset="0"/>
              <a:ea typeface="+mn-ea"/>
              <a:cs typeface="+mn-cs"/>
            </a:endParaRPr>
          </a:p>
        </p:txBody>
      </p:sp>
      <p:sp>
        <p:nvSpPr>
          <p:cNvPr id="1048866" name="Title 1"/>
          <p:cNvSpPr txBox="1"/>
          <p:nvPr/>
        </p:nvSpPr>
        <p:spPr>
          <a:xfrm>
            <a:off x="468986" y="3308600"/>
            <a:ext cx="8378529" cy="891561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 algn="l" defTabSz="914377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dirty="0" sz="5400" lang="en-GB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rPr>
              <a:t>No problem !!</a:t>
            </a:r>
          </a:p>
        </p:txBody>
      </p:sp>
      <p:pic>
        <p:nvPicPr>
          <p:cNvPr id="2097243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88429" y="862092"/>
            <a:ext cx="8810099" cy="5133815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8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id="12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2097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5"/>
                                        <p:tgtEl>
                                          <p:spTgt spid="2097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6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</p:bgPr>
    </p:bg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7" name="Title 1"/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p>
            <a:r>
              <a:rPr dirty="0" sz="8000" lang="en-US">
                <a:solidFill>
                  <a:schemeClr val="bg1"/>
                </a:solidFill>
                <a:latin typeface="Rockwell" panose="02060603020205020403" pitchFamily="18" charset="0"/>
              </a:rPr>
              <a:t>Demo.</a:t>
            </a:r>
          </a:p>
        </p:txBody>
      </p:sp>
      <p:cxnSp>
        <p:nvCxnSpPr>
          <p:cNvPr id="3145733" name="Straight Connector 4"/>
          <p:cNvCxnSpPr>
            <a:cxnSpLocks/>
          </p:cNvCxnSpPr>
          <p:nvPr/>
        </p:nvCxnSpPr>
        <p:spPr>
          <a:xfrm>
            <a:off x="3579678" y="3278339"/>
            <a:ext cx="4914900" cy="0"/>
          </a:xfrm>
          <a:prstGeom prst="line"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68" name="Subtitle 2"/>
          <p:cNvSpPr>
            <a:spLocks noGrp="1"/>
          </p:cNvSpPr>
          <p:nvPr>
            <p:ph type="subTitle" idx="1"/>
          </p:nvPr>
        </p:nvSpPr>
        <p:spPr>
          <a:xfrm>
            <a:off x="1524000" y="3331881"/>
            <a:ext cx="9144000" cy="1655763"/>
          </a:xfrm>
        </p:spPr>
        <p:txBody>
          <a:bodyPr>
            <a:normAutofit/>
          </a:bodyPr>
          <a:p>
            <a:endParaRPr dirty="0" sz="2000" lang="en-US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97244" name="Graphic 14" descr="Clipboard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631394">
            <a:off x="3790717" y="4482753"/>
            <a:ext cx="3194131" cy="3194131"/>
          </a:xfrm>
          <a:prstGeom prst="rect"/>
        </p:spPr>
      </p:pic>
      <p:pic>
        <p:nvPicPr>
          <p:cNvPr id="2097245" name="Graphic 10" descr="Microscope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/>
        </p:spPr>
      </p:pic>
      <p:pic>
        <p:nvPicPr>
          <p:cNvPr id="2097246" name="Graphic 12" descr="Test tubes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/>
        </p:spPr>
      </p:pic>
      <p:pic>
        <p:nvPicPr>
          <p:cNvPr id="2097247" name="Graphic 6" descr="Beaker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/>
        </p:spPr>
      </p:pic>
      <p:pic>
        <p:nvPicPr>
          <p:cNvPr id="2097248" name="Graphic 8" descr="Flask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20451125">
            <a:off x="8514238" y="-118161"/>
            <a:ext cx="3005287" cy="3005287"/>
          </a:xfrm>
          <a:prstGeom prst="rect"/>
        </p:spPr>
      </p:pic>
      <p:pic>
        <p:nvPicPr>
          <p:cNvPr id="2097249" name="Graphic 18" descr="Ruler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18889495">
            <a:off x="10171721" y="145769"/>
            <a:ext cx="1574403" cy="1574403"/>
          </a:xfrm>
          <a:prstGeom prst="rect"/>
        </p:spPr>
      </p:pic>
      <p:pic>
        <p:nvPicPr>
          <p:cNvPr id="2097250" name="Graphic 20" descr="Pencil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 rot="20520790">
            <a:off x="10917677" y="783939"/>
            <a:ext cx="1488403" cy="1488403"/>
          </a:xfrm>
          <a:prstGeom prst="rect"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</p:bgPr>
    </p:bg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9" name="Title 1"/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p>
            <a:r>
              <a:rPr dirty="0" sz="11500" lang="en-US">
                <a:solidFill>
                  <a:schemeClr val="bg1"/>
                </a:solidFill>
                <a:latin typeface="Rockwell" panose="02060603020205020403" pitchFamily="18" charset="0"/>
              </a:rPr>
              <a:t>End.</a:t>
            </a:r>
          </a:p>
        </p:txBody>
      </p:sp>
      <p:cxnSp>
        <p:nvCxnSpPr>
          <p:cNvPr id="3145734" name="Straight Connector 4"/>
          <p:cNvCxnSpPr>
            <a:cxnSpLocks/>
          </p:cNvCxnSpPr>
          <p:nvPr/>
        </p:nvCxnSpPr>
        <p:spPr>
          <a:xfrm>
            <a:off x="3579678" y="3278339"/>
            <a:ext cx="4914900" cy="0"/>
          </a:xfrm>
          <a:prstGeom prst="line"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70" name="Subtitle 2"/>
          <p:cNvSpPr>
            <a:spLocks noGrp="1"/>
          </p:cNvSpPr>
          <p:nvPr>
            <p:ph type="subTitle" idx="1"/>
          </p:nvPr>
        </p:nvSpPr>
        <p:spPr>
          <a:xfrm>
            <a:off x="1524000" y="3331881"/>
            <a:ext cx="9144000" cy="1655763"/>
          </a:xfrm>
        </p:spPr>
        <p:txBody>
          <a:bodyPr>
            <a:normAutofit/>
          </a:bodyPr>
          <a:p>
            <a:endParaRPr dirty="0" sz="2000" lang="en-US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97251" name="Graphic 14" descr="Clipboard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631394">
            <a:off x="3790717" y="4482753"/>
            <a:ext cx="3194131" cy="3194131"/>
          </a:xfrm>
          <a:prstGeom prst="rect"/>
        </p:spPr>
      </p:pic>
      <p:pic>
        <p:nvPicPr>
          <p:cNvPr id="2097252" name="Graphic 10" descr="Microscope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/>
        </p:spPr>
      </p:pic>
      <p:pic>
        <p:nvPicPr>
          <p:cNvPr id="2097253" name="Graphic 12" descr="Test tubes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/>
        </p:spPr>
      </p:pic>
      <p:pic>
        <p:nvPicPr>
          <p:cNvPr id="2097254" name="Graphic 6" descr="Beaker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/>
        </p:spPr>
      </p:pic>
      <p:pic>
        <p:nvPicPr>
          <p:cNvPr id="2097255" name="Graphic 8" descr="Flask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20451125">
            <a:off x="8514238" y="-118161"/>
            <a:ext cx="3005287" cy="3005287"/>
          </a:xfrm>
          <a:prstGeom prst="rect"/>
        </p:spPr>
      </p:pic>
      <p:pic>
        <p:nvPicPr>
          <p:cNvPr id="2097256" name="Graphic 18" descr="Ruler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18889495">
            <a:off x="10171721" y="145769"/>
            <a:ext cx="1574403" cy="1574403"/>
          </a:xfrm>
          <a:prstGeom prst="rect"/>
        </p:spPr>
      </p:pic>
      <p:pic>
        <p:nvPicPr>
          <p:cNvPr id="2097257" name="Graphic 20" descr="Pencil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 rot="20520790">
            <a:off x="10917677" y="783939"/>
            <a:ext cx="1488403" cy="1488403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p>
            <a: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dirty="0" sz="3600" lang="en-GB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57" name="Group 12"/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58" name="Group 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48600" name="Rectangle 3"/>
              <p:cNvSpPr/>
              <p:nvPr/>
            </p:nvSpPr>
            <p:spPr>
              <a:xfrm>
                <a:off x="9221932" y="0"/>
                <a:ext cx="2970068" cy="6858000"/>
              </a:xfrm>
              <a:prstGeom prst="rect"/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01" name="Rectangle 4"/>
              <p:cNvSpPr/>
              <p:nvPr/>
            </p:nvSpPr>
            <p:spPr>
              <a:xfrm>
                <a:off x="9055676" y="0"/>
                <a:ext cx="166255" cy="6858000"/>
              </a:xfrm>
              <a:prstGeom prst="rect"/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02" name="Rectangle 5"/>
              <p:cNvSpPr/>
              <p:nvPr/>
            </p:nvSpPr>
            <p:spPr>
              <a:xfrm>
                <a:off x="9221932" y="0"/>
                <a:ext cx="114301" cy="6858000"/>
              </a:xfrm>
              <a:prstGeom prst="rect"/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03" name="Rectangle 6"/>
              <p:cNvSpPr/>
              <p:nvPr/>
            </p:nvSpPr>
            <p:spPr>
              <a:xfrm>
                <a:off x="9336233" y="0"/>
                <a:ext cx="150667" cy="6858000"/>
              </a:xfrm>
              <a:prstGeom prst="rect"/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04" name="Rectangle 7"/>
              <p:cNvSpPr/>
              <p:nvPr/>
            </p:nvSpPr>
            <p:spPr>
              <a:xfrm>
                <a:off x="9336233" y="0"/>
                <a:ext cx="57150" cy="68580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</p:grpSp>
        <p:pic>
          <p:nvPicPr>
            <p:cNvPr id="2097167" name="Graphic 11" descr="Test tubes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/>
          </p:spPr>
        </p:pic>
      </p:grpSp>
      <p:sp>
        <p:nvSpPr>
          <p:cNvPr id="1048605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05B8533-9415-4A52-A2A4-9E6DAADD27EA}" type="slidenum">
              <a:rPr lang="en-001" smtClean="0"/>
              <a:t>4</a:t>
            </a:fld>
            <a:endParaRPr dirty="0" lang="en-US"/>
          </a:p>
        </p:txBody>
      </p:sp>
      <p:pic>
        <p:nvPicPr>
          <p:cNvPr id="2097168" name="Content Placeholder 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01525" y="1448918"/>
            <a:ext cx="10516173" cy="4106034"/>
          </a:xfrm>
          <a:prstGeom prst="rect"/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p>
            <a: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dirty="0" sz="3600" lang="en-GB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p>
            <a:endParaRPr dirty="0" sz="2400" lang="en-US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0" name="Group 12"/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61" name="Group 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48608" name="Rectangle 3"/>
              <p:cNvSpPr/>
              <p:nvPr/>
            </p:nvSpPr>
            <p:spPr>
              <a:xfrm>
                <a:off x="9221932" y="0"/>
                <a:ext cx="2970068" cy="6858000"/>
              </a:xfrm>
              <a:prstGeom prst="rect"/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09" name="Rectangle 4"/>
              <p:cNvSpPr/>
              <p:nvPr/>
            </p:nvSpPr>
            <p:spPr>
              <a:xfrm>
                <a:off x="9055676" y="0"/>
                <a:ext cx="166255" cy="6858000"/>
              </a:xfrm>
              <a:prstGeom prst="rect"/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10" name="Rectangle 5"/>
              <p:cNvSpPr/>
              <p:nvPr/>
            </p:nvSpPr>
            <p:spPr>
              <a:xfrm>
                <a:off x="9221932" y="0"/>
                <a:ext cx="114301" cy="6858000"/>
              </a:xfrm>
              <a:prstGeom prst="rect"/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11" name="Rectangle 6"/>
              <p:cNvSpPr/>
              <p:nvPr/>
            </p:nvSpPr>
            <p:spPr>
              <a:xfrm>
                <a:off x="9336233" y="0"/>
                <a:ext cx="150667" cy="6858000"/>
              </a:xfrm>
              <a:prstGeom prst="rect"/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12" name="Rectangle 7"/>
              <p:cNvSpPr/>
              <p:nvPr/>
            </p:nvSpPr>
            <p:spPr>
              <a:xfrm>
                <a:off x="9336233" y="0"/>
                <a:ext cx="57150" cy="68580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</p:grpSp>
        <p:pic>
          <p:nvPicPr>
            <p:cNvPr id="2097169" name="Graphic 11" descr="Test tubes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/>
          </p:spPr>
        </p:pic>
      </p:grpSp>
      <p:sp>
        <p:nvSpPr>
          <p:cNvPr id="1048613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05B8533-9415-4A52-A2A4-9E6DAADD27EA}" type="slidenum">
              <a:rPr lang="en-001" smtClean="0"/>
              <a:t>5</a:t>
            </a:fld>
            <a:endParaRPr dirty="0" lang="en-US"/>
          </a:p>
        </p:txBody>
      </p:sp>
      <p:pic>
        <p:nvPicPr>
          <p:cNvPr id="2097170" name="Picture 1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316186" y="1114280"/>
            <a:ext cx="6248400" cy="500062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p>
            <a: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dirty="0" sz="3600" lang="en-GB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p>
            <a:endParaRPr dirty="0" sz="2400" lang="en-US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3" name="Group 12"/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64" name="Group 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48616" name="Rectangle 3"/>
              <p:cNvSpPr/>
              <p:nvPr/>
            </p:nvSpPr>
            <p:spPr>
              <a:xfrm>
                <a:off x="9221932" y="0"/>
                <a:ext cx="2970068" cy="6858000"/>
              </a:xfrm>
              <a:prstGeom prst="rect"/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17" name="Rectangle 4"/>
              <p:cNvSpPr/>
              <p:nvPr/>
            </p:nvSpPr>
            <p:spPr>
              <a:xfrm>
                <a:off x="9055676" y="0"/>
                <a:ext cx="166255" cy="6858000"/>
              </a:xfrm>
              <a:prstGeom prst="rect"/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18" name="Rectangle 5"/>
              <p:cNvSpPr/>
              <p:nvPr/>
            </p:nvSpPr>
            <p:spPr>
              <a:xfrm>
                <a:off x="9221932" y="0"/>
                <a:ext cx="114301" cy="6858000"/>
              </a:xfrm>
              <a:prstGeom prst="rect"/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19" name="Rectangle 6"/>
              <p:cNvSpPr/>
              <p:nvPr/>
            </p:nvSpPr>
            <p:spPr>
              <a:xfrm>
                <a:off x="9336233" y="0"/>
                <a:ext cx="150667" cy="6858000"/>
              </a:xfrm>
              <a:prstGeom prst="rect"/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20" name="Rectangle 7"/>
              <p:cNvSpPr/>
              <p:nvPr/>
            </p:nvSpPr>
            <p:spPr>
              <a:xfrm>
                <a:off x="9336233" y="0"/>
                <a:ext cx="57150" cy="68580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</p:grpSp>
        <p:pic>
          <p:nvPicPr>
            <p:cNvPr id="2097171" name="Graphic 11" descr="Test tubes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/>
          </p:spPr>
        </p:pic>
      </p:grpSp>
      <p:sp>
        <p:nvSpPr>
          <p:cNvPr id="1048621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05B8533-9415-4A52-A2A4-9E6DAADD27EA}" type="slidenum">
              <a:rPr lang="en-001" smtClean="0"/>
              <a:t>6</a:t>
            </a:fld>
            <a:endParaRPr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838200" y="1392381"/>
            <a:ext cx="7239000" cy="452437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p>
            <a: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dirty="0" sz="3600" lang="en-GB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66" name="Group 12"/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67" name="Group 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48623" name="Rectangle 3"/>
              <p:cNvSpPr/>
              <p:nvPr/>
            </p:nvSpPr>
            <p:spPr>
              <a:xfrm>
                <a:off x="9221932" y="0"/>
                <a:ext cx="2970068" cy="6858000"/>
              </a:xfrm>
              <a:prstGeom prst="rect"/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24" name="Rectangle 4"/>
              <p:cNvSpPr/>
              <p:nvPr/>
            </p:nvSpPr>
            <p:spPr>
              <a:xfrm>
                <a:off x="9055676" y="0"/>
                <a:ext cx="166255" cy="6858000"/>
              </a:xfrm>
              <a:prstGeom prst="rect"/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25" name="Rectangle 5"/>
              <p:cNvSpPr/>
              <p:nvPr/>
            </p:nvSpPr>
            <p:spPr>
              <a:xfrm>
                <a:off x="9221932" y="0"/>
                <a:ext cx="114301" cy="6858000"/>
              </a:xfrm>
              <a:prstGeom prst="rect"/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26" name="Rectangle 6"/>
              <p:cNvSpPr/>
              <p:nvPr/>
            </p:nvSpPr>
            <p:spPr>
              <a:xfrm>
                <a:off x="9336233" y="0"/>
                <a:ext cx="150667" cy="6858000"/>
              </a:xfrm>
              <a:prstGeom prst="rect"/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27" name="Rectangle 7"/>
              <p:cNvSpPr/>
              <p:nvPr/>
            </p:nvSpPr>
            <p:spPr>
              <a:xfrm>
                <a:off x="9336233" y="0"/>
                <a:ext cx="57150" cy="68580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</p:grpSp>
        <p:pic>
          <p:nvPicPr>
            <p:cNvPr id="2097173" name="Graphic 11" descr="Test tubes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/>
          </p:spPr>
        </p:pic>
      </p:grpSp>
      <p:sp>
        <p:nvSpPr>
          <p:cNvPr id="1048628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05B8533-9415-4A52-A2A4-9E6DAADD27EA}" type="slidenum">
              <a:rPr lang="en-001" smtClean="0"/>
              <a:t>7</a:t>
            </a:fld>
            <a:endParaRPr dirty="0" lang="en-US"/>
          </a:p>
        </p:txBody>
      </p:sp>
      <p:pic>
        <p:nvPicPr>
          <p:cNvPr id="2097174" name="Picture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255833" y="1269022"/>
            <a:ext cx="6208835" cy="4841197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p>
            <a: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dirty="0" sz="3600" lang="en-GB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048630" name="Content Placeholder 2"/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p>
            <a:endParaRPr dirty="0" sz="2400" lang="en-US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9" name="Group 12"/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70" name="Group 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48631" name="Rectangle 3"/>
              <p:cNvSpPr/>
              <p:nvPr/>
            </p:nvSpPr>
            <p:spPr>
              <a:xfrm>
                <a:off x="9221932" y="0"/>
                <a:ext cx="2970068" cy="6858000"/>
              </a:xfrm>
              <a:prstGeom prst="rect"/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32" name="Rectangle 4"/>
              <p:cNvSpPr/>
              <p:nvPr/>
            </p:nvSpPr>
            <p:spPr>
              <a:xfrm>
                <a:off x="9055676" y="0"/>
                <a:ext cx="166255" cy="6858000"/>
              </a:xfrm>
              <a:prstGeom prst="rect"/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33" name="Rectangle 5"/>
              <p:cNvSpPr/>
              <p:nvPr/>
            </p:nvSpPr>
            <p:spPr>
              <a:xfrm>
                <a:off x="9221932" y="0"/>
                <a:ext cx="114301" cy="6858000"/>
              </a:xfrm>
              <a:prstGeom prst="rect"/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34" name="Rectangle 6"/>
              <p:cNvSpPr/>
              <p:nvPr/>
            </p:nvSpPr>
            <p:spPr>
              <a:xfrm>
                <a:off x="9336233" y="0"/>
                <a:ext cx="150667" cy="6858000"/>
              </a:xfrm>
              <a:prstGeom prst="rect"/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35" name="Rectangle 7"/>
              <p:cNvSpPr/>
              <p:nvPr/>
            </p:nvSpPr>
            <p:spPr>
              <a:xfrm>
                <a:off x="9336233" y="0"/>
                <a:ext cx="57150" cy="68580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</p:grpSp>
        <p:pic>
          <p:nvPicPr>
            <p:cNvPr id="2097175" name="Graphic 11" descr="Test tubes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/>
          </p:spPr>
        </p:pic>
      </p:grpSp>
      <p:sp>
        <p:nvSpPr>
          <p:cNvPr id="1048636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05B8533-9415-4A52-A2A4-9E6DAADD27EA}" type="slidenum">
              <a:rPr lang="en-001" smtClean="0"/>
              <a:t>8</a:t>
            </a:fld>
            <a:endParaRPr dirty="0" lang="en-US"/>
          </a:p>
        </p:txBody>
      </p:sp>
      <p:pic>
        <p:nvPicPr>
          <p:cNvPr id="2097176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054249" y="1179146"/>
            <a:ext cx="6423025" cy="5008563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p>
            <a: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dirty="0" sz="3600" lang="en-GB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dirty="0" sz="3600" lang="en-GB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72" name="Group 12"/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73" name="Group 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48638" name="Rectangle 3"/>
              <p:cNvSpPr/>
              <p:nvPr/>
            </p:nvSpPr>
            <p:spPr>
              <a:xfrm>
                <a:off x="9221932" y="0"/>
                <a:ext cx="2970068" cy="6858000"/>
              </a:xfrm>
              <a:prstGeom prst="rect"/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39" name="Rectangle 4"/>
              <p:cNvSpPr/>
              <p:nvPr/>
            </p:nvSpPr>
            <p:spPr>
              <a:xfrm>
                <a:off x="9055676" y="0"/>
                <a:ext cx="166255" cy="6858000"/>
              </a:xfrm>
              <a:prstGeom prst="rect"/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40" name="Rectangle 5"/>
              <p:cNvSpPr/>
              <p:nvPr/>
            </p:nvSpPr>
            <p:spPr>
              <a:xfrm>
                <a:off x="9221932" y="0"/>
                <a:ext cx="114301" cy="6858000"/>
              </a:xfrm>
              <a:prstGeom prst="rect"/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41" name="Rectangle 6"/>
              <p:cNvSpPr/>
              <p:nvPr/>
            </p:nvSpPr>
            <p:spPr>
              <a:xfrm>
                <a:off x="9336233" y="0"/>
                <a:ext cx="150667" cy="6858000"/>
              </a:xfrm>
              <a:prstGeom prst="rect"/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  <p:sp>
            <p:nvSpPr>
              <p:cNvPr id="1048642" name="Rectangle 7"/>
              <p:cNvSpPr/>
              <p:nvPr/>
            </p:nvSpPr>
            <p:spPr>
              <a:xfrm>
                <a:off x="9336233" y="0"/>
                <a:ext cx="57150" cy="6858000"/>
              </a:xfrm>
              <a:prstGeom prst="rect"/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lang="en-US"/>
              </a:p>
            </p:txBody>
          </p:sp>
        </p:grpSp>
        <p:pic>
          <p:nvPicPr>
            <p:cNvPr id="2097177" name="Graphic 11" descr="Test tubes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/>
          </p:spPr>
        </p:pic>
      </p:grpSp>
      <p:sp>
        <p:nvSpPr>
          <p:cNvPr id="1048643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05B8533-9415-4A52-A2A4-9E6DAADD27EA}" type="slidenum">
              <a:rPr lang="en-001" smtClean="0"/>
              <a:t>9</a:t>
            </a:fld>
            <a:endParaRPr dirty="0" lang="en-US"/>
          </a:p>
        </p:txBody>
      </p:sp>
      <p:pic>
        <p:nvPicPr>
          <p:cNvPr id="2097178" name="Picture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344211" y="1379438"/>
            <a:ext cx="6229717" cy="4857479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E59094-1E6F-42D5-A62B-D0344AFFF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M2003J15SC</dc:creator>
  <dcterms:created xsi:type="dcterms:W3CDTF">2019-07-18T17:32:34Z</dcterms:created>
  <dcterms:modified xsi:type="dcterms:W3CDTF">2023-09-03T08:22:51Z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