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70" r:id="rId7"/>
    <p:sldId id="271" r:id="rId8"/>
    <p:sldId id="268" r:id="rId9"/>
    <p:sldId id="266" r:id="rId10"/>
    <p:sldId id="272" r:id="rId11"/>
    <p:sldId id="269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70E3E4-95B3-4C48-9744-F29818C97CFB}">
          <p14:sldIdLst>
            <p14:sldId id="256"/>
          </p14:sldIdLst>
        </p14:section>
        <p14:section name="Set up" id="{8EE37193-ED2B-C74C-9F30-00AD2730A0C3}">
          <p14:sldIdLst>
            <p14:sldId id="257"/>
          </p14:sldIdLst>
        </p14:section>
        <p14:section name="Navigation" id="{CCD0727C-3A5B-EE4B-87AA-02D5044D4248}">
          <p14:sldIdLst>
            <p14:sldId id="262"/>
            <p14:sldId id="263"/>
            <p14:sldId id="264"/>
            <p14:sldId id="270"/>
            <p14:sldId id="271"/>
            <p14:sldId id="268"/>
            <p14:sldId id="266"/>
            <p14:sldId id="272"/>
            <p14:sldId id="269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6803" autoAdjust="0"/>
  </p:normalViewPr>
  <p:slideViewPr>
    <p:cSldViewPr snapToGrid="0" snapToObjects="1" showGuides="1">
      <p:cViewPr varScale="1">
        <p:scale>
          <a:sx n="80" d="100"/>
          <a:sy n="80" d="100"/>
        </p:scale>
        <p:origin x="-96" y="-642"/>
      </p:cViewPr>
      <p:guideLst>
        <p:guide orient="horz" pos="1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2FB38-FBC9-8B45-B51C-B74479A0FA7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8E9D-9AB0-AF4E-8FFE-066A07DCC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EC21-4282-A847-84E8-2E6E1E2BD9F5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3F78-4D29-7546-9608-A0993A55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DHL V</a:t>
            </a:r>
            <a:r>
              <a:rPr lang="en-US" baseline="30000" dirty="0" smtClean="0"/>
              <a:t>3</a:t>
            </a:r>
            <a:r>
              <a:rPr lang="en-US" dirty="0" smtClean="0"/>
              <a:t> Website</a:t>
            </a:r>
            <a:br>
              <a:rPr lang="en-US" dirty="0" smtClean="0"/>
            </a:br>
            <a:r>
              <a:rPr lang="en-US" dirty="0" smtClean="0"/>
              <a:t>Instruction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 Hu</a:t>
            </a:r>
          </a:p>
          <a:p>
            <a:r>
              <a:rPr lang="en-US" dirty="0" smtClean="0"/>
              <a:t>Solutions Design</a:t>
            </a:r>
          </a:p>
          <a:p>
            <a:r>
              <a:rPr lang="en-US" dirty="0" smtClean="0"/>
              <a:t>08/2017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22139"/>
          </a:xfrm>
        </p:spPr>
        <p:txBody>
          <a:bodyPr/>
          <a:lstStyle/>
          <a:p>
            <a:r>
              <a:rPr lang="en-US" dirty="0" smtClean="0"/>
              <a:t>Show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14250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“show orders” button will show current orders from consumers.</a:t>
            </a:r>
          </a:p>
          <a:p>
            <a:r>
              <a:rPr lang="en-US" sz="2400" dirty="0" smtClean="0"/>
              <a:t>A vendor can choose to accept orders based on their details.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5" y="2038974"/>
            <a:ext cx="6736409" cy="467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762762"/>
          </a:xfrm>
        </p:spPr>
        <p:txBody>
          <a:bodyPr/>
          <a:lstStyle/>
          <a:p>
            <a:r>
              <a:rPr lang="en-US" dirty="0" smtClean="0"/>
              <a:t>Log in as Valet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6276"/>
            <a:ext cx="10515600" cy="1935678"/>
          </a:xfrm>
        </p:spPr>
        <p:txBody>
          <a:bodyPr/>
          <a:lstStyle/>
          <a:p>
            <a:r>
              <a:rPr lang="en-US" dirty="0" smtClean="0"/>
              <a:t>Click the top right “log in” on home page, choose User Type as Valet, type in 1 as Username and 1 as Password, click “Log In”.</a:t>
            </a:r>
          </a:p>
          <a:p>
            <a:r>
              <a:rPr lang="en-US" dirty="0" smtClean="0"/>
              <a:t>A valet can update his/her availability for the next week and accept orders that are assigned, then deliver.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2" y="3230088"/>
            <a:ext cx="10526486" cy="189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3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22139"/>
          </a:xfrm>
        </p:spPr>
        <p:txBody>
          <a:bodyPr/>
          <a:lstStyle/>
          <a:p>
            <a:r>
              <a:rPr lang="en-US" dirty="0" smtClean="0"/>
              <a:t>Update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13419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“update availability” button will lead a valet to update his/her schedule for the next week.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ur </a:t>
            </a:r>
            <a:r>
              <a:rPr lang="en-US" sz="2400" dirty="0"/>
              <a:t>algorithm can assign </a:t>
            </a:r>
            <a:r>
              <a:rPr lang="en-US" sz="2400" dirty="0" smtClean="0"/>
              <a:t>valets based on their schedules.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26" y="2753581"/>
            <a:ext cx="9977747" cy="32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22139"/>
          </a:xfrm>
        </p:spPr>
        <p:txBody>
          <a:bodyPr/>
          <a:lstStyle/>
          <a:p>
            <a:r>
              <a:rPr lang="en-US" dirty="0" smtClean="0"/>
              <a:t>Accept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1425039"/>
          </a:xfrm>
        </p:spPr>
        <p:txBody>
          <a:bodyPr>
            <a:normAutofit/>
          </a:bodyPr>
          <a:lstStyle/>
          <a:p>
            <a:r>
              <a:rPr lang="en-US" dirty="0" smtClean="0"/>
              <a:t>The “accept orders” button will first show valets what stores they should visit (ordered according to our algorithm).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59" y="2056040"/>
            <a:ext cx="6286934" cy="480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22139"/>
          </a:xfrm>
        </p:spPr>
        <p:txBody>
          <a:bodyPr/>
          <a:lstStyle/>
          <a:p>
            <a:r>
              <a:rPr lang="en-US" dirty="0" smtClean="0"/>
              <a:t>Accept Orders – Detail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15912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“Detail” button of each store shows the items that a valet needs to pick-up, classified by order.</a:t>
            </a:r>
          </a:p>
          <a:p>
            <a:r>
              <a:rPr lang="en-US" dirty="0" smtClean="0"/>
              <a:t>For example, if you click “Asian Market”, you’ll see the page below. A valet can pick-up items and allocate to each order. After picking, the valet can click “picked”, and at the end, the “Done” button will bring him/her back to the store sequence.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9" y="2502756"/>
            <a:ext cx="5702077" cy="435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2755"/>
            <a:ext cx="5828877" cy="435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761565" y="3563472"/>
            <a:ext cx="4235823" cy="12909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22139"/>
          </a:xfrm>
        </p:spPr>
        <p:txBody>
          <a:bodyPr/>
          <a:lstStyle/>
          <a:p>
            <a:r>
              <a:rPr lang="en-US" dirty="0" smtClean="0"/>
              <a:t>Deliver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1690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the bottom of the store sequence, there’s a “Go to deliver” button, click it and go to the deliver page.</a:t>
            </a:r>
          </a:p>
          <a:p>
            <a:r>
              <a:rPr lang="en-US" dirty="0" smtClean="0"/>
              <a:t>The deliver page shows the VIP list in the order that our valet needs to visit.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2" y="2675965"/>
            <a:ext cx="5476751" cy="277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58" y="2675965"/>
            <a:ext cx="5623237" cy="394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894729" y="4061012"/>
            <a:ext cx="1389529" cy="1008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22139"/>
          </a:xfrm>
        </p:spPr>
        <p:txBody>
          <a:bodyPr/>
          <a:lstStyle/>
          <a:p>
            <a:r>
              <a:rPr lang="en-US" dirty="0" smtClean="0"/>
              <a:t>Deliver Orders – Detail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18516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“Detail” button of each </a:t>
            </a:r>
            <a:r>
              <a:rPr lang="en-US" dirty="0" smtClean="0"/>
              <a:t>VIP shows </a:t>
            </a:r>
            <a:r>
              <a:rPr lang="en-US" dirty="0"/>
              <a:t>the </a:t>
            </a:r>
            <a:r>
              <a:rPr lang="en-US" dirty="0" smtClean="0"/>
              <a:t>orders and items that need to be delivered to each VIP. Sometimes a VIP may have multiple orders.</a:t>
            </a:r>
          </a:p>
          <a:p>
            <a:r>
              <a:rPr lang="en-US" dirty="0" smtClean="0"/>
              <a:t>For example, let’s click the detail button of “</a:t>
            </a:r>
            <a:r>
              <a:rPr lang="en-US" dirty="0" err="1" smtClean="0"/>
              <a:t>Steve_Jobs</a:t>
            </a:r>
            <a:r>
              <a:rPr lang="en-US" dirty="0" smtClean="0"/>
              <a:t>”. We’ll see the two orders he places. After delivery, the valet can select “Delivered”. At the end, </a:t>
            </a:r>
            <a:r>
              <a:rPr lang="en-US" dirty="0"/>
              <a:t>the “Done” button will bring him/her back to the </a:t>
            </a:r>
            <a:r>
              <a:rPr lang="en-US" dirty="0" smtClean="0"/>
              <a:t>VIP sequence. Notice that we have a google map to help navigate.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54" y="2837329"/>
            <a:ext cx="5207372" cy="379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3" y="2762373"/>
            <a:ext cx="5623237" cy="394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1116106" y="4141694"/>
            <a:ext cx="5271248" cy="847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22139"/>
          </a:xfrm>
        </p:spPr>
        <p:txBody>
          <a:bodyPr/>
          <a:lstStyle/>
          <a:p>
            <a:r>
              <a:rPr lang="en-US" dirty="0" smtClean="0"/>
              <a:t>Deliver Orders -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3"/>
            <a:ext cx="10515600" cy="991066"/>
          </a:xfrm>
        </p:spPr>
        <p:txBody>
          <a:bodyPr>
            <a:normAutofit/>
          </a:bodyPr>
          <a:lstStyle/>
          <a:p>
            <a:r>
              <a:rPr lang="en-US" dirty="0" smtClean="0"/>
              <a:t>At the bottom of the VIP sequence, there’s a “Complete” button, click it and the Valet can accept another order.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82" y="2307011"/>
            <a:ext cx="10434918" cy="210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1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holder - if user needs to pre-set environment to view the website.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768216"/>
          </a:xfrm>
        </p:spPr>
        <p:txBody>
          <a:bodyPr/>
          <a:lstStyle/>
          <a:p>
            <a:r>
              <a:rPr lang="en-US" dirty="0" smtClean="0"/>
              <a:t>Navigation Panel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22" y="2355610"/>
            <a:ext cx="4711042" cy="69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98" y="5120375"/>
            <a:ext cx="5628281" cy="76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4558398" y="931729"/>
            <a:ext cx="3172441" cy="868321"/>
          </a:xfrm>
          <a:prstGeom prst="wedgeRoundRectCallout">
            <a:avLst>
              <a:gd name="adj1" fmla="val -57004"/>
              <a:gd name="adj2" fmla="val 11583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VIP, Vendor and Valet are the three aspects of the website.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144001" y="3311237"/>
            <a:ext cx="2857996" cy="1016951"/>
          </a:xfrm>
          <a:prstGeom prst="wedgeRoundRectCallout">
            <a:avLst>
              <a:gd name="adj1" fmla="val -37667"/>
              <a:gd name="adj2" fmla="val 13865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 as VIP, Vendor or Valet to acquire customized functions.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749638" y="3311237"/>
            <a:ext cx="2175162" cy="1016952"/>
          </a:xfrm>
          <a:prstGeom prst="wedgeRoundRectCallout">
            <a:avLst>
              <a:gd name="adj1" fmla="val 76889"/>
              <a:gd name="adj2" fmla="val 14091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will lead you to the sign up page.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070758" y="3994199"/>
            <a:ext cx="2185060" cy="1339932"/>
          </a:xfrm>
          <a:prstGeom prst="wedgeRoundRectCallout">
            <a:avLst>
              <a:gd name="adj1" fmla="val 36309"/>
              <a:gd name="adj2" fmla="val -13555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 of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34283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408"/>
            <a:ext cx="10515600" cy="9500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“Home” on the navigation panel.</a:t>
            </a:r>
          </a:p>
          <a:p>
            <a:r>
              <a:rPr lang="en-US" dirty="0" smtClean="0"/>
              <a:t>It </a:t>
            </a:r>
            <a:r>
              <a:rPr lang="en-US" dirty="0"/>
              <a:t>explains how </a:t>
            </a:r>
            <a:r>
              <a:rPr lang="en-US" dirty="0" smtClean="0"/>
              <a:t>the website </a:t>
            </a:r>
            <a:r>
              <a:rPr lang="en-US" dirty="0"/>
              <a:t>works and lists popular </a:t>
            </a:r>
            <a:r>
              <a:rPr lang="en-US" dirty="0" smtClean="0"/>
              <a:t>items</a:t>
            </a:r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0" y="2389289"/>
            <a:ext cx="5993823" cy="266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4" y="2389289"/>
            <a:ext cx="5564765" cy="32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34283"/>
          </a:xfrm>
        </p:spPr>
        <p:txBody>
          <a:bodyPr/>
          <a:lstStyle/>
          <a:p>
            <a:r>
              <a:rPr lang="en-US" dirty="0" smtClean="0"/>
              <a:t>Log in as VIP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796"/>
            <a:ext cx="10515600" cy="1484414"/>
          </a:xfrm>
        </p:spPr>
        <p:txBody>
          <a:bodyPr/>
          <a:lstStyle/>
          <a:p>
            <a:r>
              <a:rPr lang="en-US" dirty="0" smtClean="0"/>
              <a:t>Click the top right “log in” on home page, choose User Type as VIP, type in 1 as Username and 1 as Password, click “Log In”.</a:t>
            </a:r>
          </a:p>
          <a:p>
            <a:r>
              <a:rPr lang="en-US" dirty="0" smtClean="0"/>
              <a:t>After logging in, you can shop at marketplace or shop at store.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63" y="2683822"/>
            <a:ext cx="6855526" cy="417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5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10264"/>
          </a:xfrm>
        </p:spPr>
        <p:txBody>
          <a:bodyPr/>
          <a:lstStyle/>
          <a:p>
            <a:r>
              <a:rPr lang="en-US" dirty="0" smtClean="0"/>
              <a:t>Shop at marketplace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777"/>
            <a:ext cx="10515600" cy="2410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Click any category, you can then see a list of items that belongs to the category. The “add into cart” button can add the item into shopping cart. Shopping </a:t>
            </a:r>
            <a:r>
              <a:rPr lang="en-US" sz="2400" dirty="0"/>
              <a:t>cart right now is only for demo purpose, the “check out” button is a </a:t>
            </a:r>
            <a:r>
              <a:rPr lang="en-US" sz="2400" dirty="0" smtClean="0"/>
              <a:t>placeholder.</a:t>
            </a:r>
          </a:p>
          <a:p>
            <a:r>
              <a:rPr lang="en-US" sz="2400" dirty="0" smtClean="0"/>
              <a:t>For example, “electronics” and “food and drinks” category sell the following.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0" y="2509260"/>
            <a:ext cx="6023285" cy="4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31" y="2509260"/>
            <a:ext cx="6399931" cy="43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7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10264"/>
          </a:xfrm>
        </p:spPr>
        <p:txBody>
          <a:bodyPr/>
          <a:lstStyle/>
          <a:p>
            <a:r>
              <a:rPr lang="en-US" dirty="0" smtClean="0"/>
              <a:t>Shop at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777"/>
            <a:ext cx="10515600" cy="2006929"/>
          </a:xfrm>
        </p:spPr>
        <p:txBody>
          <a:bodyPr>
            <a:normAutofit/>
          </a:bodyPr>
          <a:lstStyle/>
          <a:p>
            <a:r>
              <a:rPr lang="en-US" dirty="0" smtClean="0"/>
              <a:t>Click any store, you can then see a list of items that are being sold at this store. </a:t>
            </a:r>
          </a:p>
          <a:p>
            <a:r>
              <a:rPr lang="en-US" dirty="0" smtClean="0"/>
              <a:t>The add into cart button can add the item into shopping cart.</a:t>
            </a:r>
          </a:p>
          <a:p>
            <a:r>
              <a:rPr lang="en-US" dirty="0" smtClean="0"/>
              <a:t>For example, “Asian Market” sells the following: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0" y="2850077"/>
            <a:ext cx="3554681" cy="38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774906"/>
          </a:xfrm>
        </p:spPr>
        <p:txBody>
          <a:bodyPr/>
          <a:lstStyle/>
          <a:p>
            <a:r>
              <a:rPr lang="en-US" dirty="0" smtClean="0"/>
              <a:t>Log in as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249"/>
            <a:ext cx="10515600" cy="1902959"/>
          </a:xfrm>
        </p:spPr>
        <p:txBody>
          <a:bodyPr/>
          <a:lstStyle/>
          <a:p>
            <a:r>
              <a:rPr lang="en-US" dirty="0" smtClean="0"/>
              <a:t>Click the top right “log in” on home page, choose User Type as Vendor, type in 1 as Username and 1 as Password, click “Log In”.</a:t>
            </a:r>
            <a:endParaRPr lang="en-US" dirty="0"/>
          </a:p>
          <a:p>
            <a:r>
              <a:rPr lang="en-US" dirty="0" smtClean="0"/>
              <a:t>When logged in as a vendor, you’ll be able to see current inventory and orders from consumers.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4" y="3197246"/>
            <a:ext cx="111442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3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822139"/>
          </a:xfrm>
        </p:spPr>
        <p:txBody>
          <a:bodyPr/>
          <a:lstStyle/>
          <a:p>
            <a:r>
              <a:rPr lang="en-US" dirty="0" smtClean="0"/>
              <a:t>Show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14250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“show inventory” button will show your current inventory.</a:t>
            </a:r>
          </a:p>
          <a:p>
            <a:r>
              <a:rPr lang="en-US" sz="2400" dirty="0" smtClean="0"/>
              <a:t>Every item has name, price and quantity. (Other attributes can be added based on needs)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6" y="2079929"/>
            <a:ext cx="6287273" cy="458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737</Words>
  <Application>Microsoft Office PowerPoint</Application>
  <PresentationFormat>Custom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DHL V3 Website Instruction Manual</vt:lpstr>
      <vt:lpstr>Place holder - if user needs to pre-set environment to view the website.</vt:lpstr>
      <vt:lpstr>Navigation Panel</vt:lpstr>
      <vt:lpstr>Home</vt:lpstr>
      <vt:lpstr>Log in as VIP</vt:lpstr>
      <vt:lpstr>Shop at marketplace</vt:lpstr>
      <vt:lpstr>Shop at store</vt:lpstr>
      <vt:lpstr>Log in as Vendor</vt:lpstr>
      <vt:lpstr>Show inventory</vt:lpstr>
      <vt:lpstr>Show orders</vt:lpstr>
      <vt:lpstr>Log in as Valet</vt:lpstr>
      <vt:lpstr>Update availability</vt:lpstr>
      <vt:lpstr>Accept Orders</vt:lpstr>
      <vt:lpstr>Accept Orders – Detail button</vt:lpstr>
      <vt:lpstr>Deliver Orders</vt:lpstr>
      <vt:lpstr>Deliver Orders – Detail Button</vt:lpstr>
      <vt:lpstr>Deliver Orders - Complete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Hu</dc:creator>
  <cp:lastModifiedBy>Ray Hu (DHL Supply Chain)</cp:lastModifiedBy>
  <cp:revision>26</cp:revision>
  <dcterms:created xsi:type="dcterms:W3CDTF">2017-08-16T17:50:53Z</dcterms:created>
  <dcterms:modified xsi:type="dcterms:W3CDTF">2017-08-17T19:19:56Z</dcterms:modified>
</cp:coreProperties>
</file>