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9"/>
  </p:notesMasterIdLst>
  <p:handoutMasterIdLst>
    <p:handoutMasterId r:id="rId40"/>
  </p:handoutMasterIdLst>
  <p:sldIdLst>
    <p:sldId id="257" r:id="rId2"/>
    <p:sldId id="260" r:id="rId3"/>
    <p:sldId id="261" r:id="rId4"/>
    <p:sldId id="258" r:id="rId5"/>
    <p:sldId id="271" r:id="rId6"/>
    <p:sldId id="272" r:id="rId7"/>
    <p:sldId id="295" r:id="rId8"/>
    <p:sldId id="296" r:id="rId9"/>
    <p:sldId id="297" r:id="rId10"/>
    <p:sldId id="301" r:id="rId11"/>
    <p:sldId id="302" r:id="rId12"/>
    <p:sldId id="300" r:id="rId13"/>
    <p:sldId id="303" r:id="rId14"/>
    <p:sldId id="299" r:id="rId15"/>
    <p:sldId id="304" r:id="rId16"/>
    <p:sldId id="305" r:id="rId17"/>
    <p:sldId id="306" r:id="rId18"/>
    <p:sldId id="263" r:id="rId19"/>
    <p:sldId id="273" r:id="rId20"/>
    <p:sldId id="307" r:id="rId21"/>
    <p:sldId id="308" r:id="rId22"/>
    <p:sldId id="309" r:id="rId23"/>
    <p:sldId id="310" r:id="rId24"/>
    <p:sldId id="311" r:id="rId25"/>
    <p:sldId id="315" r:id="rId26"/>
    <p:sldId id="312" r:id="rId27"/>
    <p:sldId id="314" r:id="rId28"/>
    <p:sldId id="313" r:id="rId29"/>
    <p:sldId id="265" r:id="rId30"/>
    <p:sldId id="266" r:id="rId31"/>
    <p:sldId id="316" r:id="rId32"/>
    <p:sldId id="317" r:id="rId33"/>
    <p:sldId id="318" r:id="rId34"/>
    <p:sldId id="267" r:id="rId35"/>
    <p:sldId id="293" r:id="rId36"/>
    <p:sldId id="319" r:id="rId37"/>
    <p:sldId id="320" r:id="rId38"/>
  </p:sldIdLst>
  <p:sldSz cx="12192000" cy="6858000"/>
  <p:notesSz cx="6858000" cy="9144000"/>
  <p:embeddedFontLst>
    <p:embeddedFont>
      <p:font typeface="맑은 고딕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78" y="-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17FD8-0C9D-45A5-B0BD-B4FBB8CC1483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071A-457A-44DD-BD96-8C39222449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9756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50048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yjang11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download.nvidia.com/compute/cuda/repos/ubuntu1604/x86_64/cuda-repo-ubuntu1604_8.0.61-1_amd64.deb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8830" y="2208430"/>
            <a:ext cx="7943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Google CLOUD </a:t>
            </a:r>
            <a:r>
              <a:rPr lang="en-US" altLang="ko-KR" sz="4000" dirty="0" err="1" smtClean="0"/>
              <a:t>PlatForm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사용법</a:t>
            </a:r>
            <a:endParaRPr lang="en-US" altLang="ko-KR" sz="4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864600" y="5741247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rayjang111@gmail.com</a:t>
            </a:r>
            <a:endParaRPr lang="en-US" altLang="ko-KR" dirty="0" smtClean="0"/>
          </a:p>
          <a:p>
            <a:r>
              <a:rPr lang="en-US" altLang="ko-KR" dirty="0" err="1" smtClean="0"/>
              <a:t>HyunSukJang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83280" y="3520440"/>
            <a:ext cx="7612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Free Trial 300$</a:t>
            </a:r>
            <a:r>
              <a:rPr lang="ko-KR" altLang="en-US" sz="2800" dirty="0" smtClean="0"/>
              <a:t>를 활용하자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7923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6224" y="437393"/>
            <a:ext cx="4289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할당량  요청 확인 메일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6968" y="1234440"/>
            <a:ext cx="6622732" cy="475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318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7923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6224" y="437393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할당량 승인 메일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5980" y="1328738"/>
            <a:ext cx="7223760" cy="501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318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7923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6224" y="437393"/>
            <a:ext cx="3781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방화벽 규칙 만들기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0140" y="1348740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VPC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-</a:t>
            </a:r>
            <a:r>
              <a:rPr lang="ko-KR" altLang="en-US" dirty="0" smtClean="0"/>
              <a:t>방화벽 규칙</a:t>
            </a:r>
            <a:r>
              <a:rPr lang="en-US" altLang="ko-KR" dirty="0" smtClean="0"/>
              <a:t>-</a:t>
            </a:r>
            <a:r>
              <a:rPr lang="ko-KR" altLang="en-US" dirty="0" smtClean="0"/>
              <a:t>방화벽 규칙 만들기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tensorboard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대상태그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tensorboard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0.0.0.0/0  </a:t>
            </a:r>
            <a:r>
              <a:rPr lang="ko-KR" altLang="en-US" dirty="0" smtClean="0"/>
              <a:t>지정된 프로토콜 및 포트</a:t>
            </a:r>
            <a:r>
              <a:rPr lang="en-US" altLang="ko-KR" dirty="0" smtClean="0"/>
              <a:t>: 6666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0653" y="2194560"/>
            <a:ext cx="4237609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6978" y="2157412"/>
            <a:ext cx="4584594" cy="414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318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7923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6224" y="437393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방화벽 규칙 만들기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0140" y="1348740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VPC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-</a:t>
            </a:r>
            <a:r>
              <a:rPr lang="ko-KR" altLang="en-US" dirty="0" smtClean="0"/>
              <a:t>방화벽 규칙</a:t>
            </a:r>
            <a:r>
              <a:rPr lang="en-US" altLang="ko-KR" dirty="0" smtClean="0"/>
              <a:t>-</a:t>
            </a:r>
            <a:r>
              <a:rPr lang="ko-KR" altLang="en-US" dirty="0" smtClean="0"/>
              <a:t>방화벽 규칙 만들기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대상태그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0.0.0.0/0  </a:t>
            </a:r>
            <a:r>
              <a:rPr lang="ko-KR" altLang="en-US" dirty="0" smtClean="0"/>
              <a:t>지정된 프로토콜 및 포트</a:t>
            </a:r>
            <a:r>
              <a:rPr lang="en-US" altLang="ko-KR" dirty="0" smtClean="0"/>
              <a:t>: 8888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754" y="2064204"/>
            <a:ext cx="3669315" cy="445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0905" y="2059442"/>
            <a:ext cx="41052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318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7923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6224" y="437393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인스턴스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생성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040" y="1127353"/>
            <a:ext cx="3632060" cy="517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780314" y="1975756"/>
            <a:ext cx="5045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이름</a:t>
            </a:r>
            <a:r>
              <a:rPr lang="en-US" altLang="ko-KR" sz="3200" dirty="0" smtClean="0"/>
              <a:t> </a:t>
            </a:r>
            <a:r>
              <a:rPr lang="en-US" altLang="ko-KR" sz="3200" dirty="0" smtClean="0">
                <a:sym typeface="Wingdings" pitchFamily="2" charset="2"/>
              </a:rPr>
              <a:t>:(</a:t>
            </a:r>
            <a:r>
              <a:rPr lang="ko-KR" altLang="en-US" sz="3200" dirty="0" smtClean="0">
                <a:sym typeface="Wingdings" pitchFamily="2" charset="2"/>
              </a:rPr>
              <a:t>자유설정</a:t>
            </a:r>
            <a:r>
              <a:rPr lang="en-US" altLang="ko-KR" sz="3200" dirty="0" smtClean="0">
                <a:sym typeface="Wingdings" pitchFamily="2" charset="2"/>
              </a:rPr>
              <a:t>)</a:t>
            </a:r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Region: </a:t>
            </a:r>
            <a:r>
              <a:rPr lang="ko-KR" altLang="en-US" sz="3200" dirty="0" smtClean="0"/>
              <a:t>자유설정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할당량 신청한 지역</a:t>
            </a:r>
            <a:r>
              <a:rPr lang="en-US" altLang="ko-KR" sz="3200" dirty="0" smtClean="0"/>
              <a:t>)</a:t>
            </a:r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CPU,GPU </a:t>
            </a:r>
            <a:r>
              <a:rPr lang="ko-KR" altLang="en-US" sz="3200" dirty="0" smtClean="0"/>
              <a:t>선택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6318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7923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6224" y="437393"/>
            <a:ext cx="5107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인스턴스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생성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부팅디스크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0314" y="1975756"/>
            <a:ext cx="5045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Ubuntu</a:t>
            </a:r>
            <a:r>
              <a:rPr lang="en-US" altLang="ko-KR" sz="3200" dirty="0" smtClean="0"/>
              <a:t> 18.04 LTS </a:t>
            </a:r>
            <a:r>
              <a:rPr lang="ko-KR" altLang="en-US" sz="3200" dirty="0" smtClean="0"/>
              <a:t>선택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디스크 크기 조절</a:t>
            </a:r>
            <a:endParaRPr lang="ko-KR" altLang="en-US" sz="32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358" y="1353910"/>
            <a:ext cx="48006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318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7923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6224" y="437393"/>
            <a:ext cx="4442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인스턴스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생성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방화벽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0314" y="1975756"/>
            <a:ext cx="5045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HTTP </a:t>
            </a:r>
            <a:r>
              <a:rPr lang="ko-KR" altLang="en-US" sz="3200" dirty="0" err="1" smtClean="0"/>
              <a:t>트래픽</a:t>
            </a:r>
            <a:r>
              <a:rPr lang="ko-KR" altLang="en-US" sz="3200" dirty="0" smtClean="0"/>
              <a:t> 허용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HTTPS </a:t>
            </a:r>
            <a:r>
              <a:rPr lang="ko-KR" altLang="en-US" sz="3200" dirty="0" err="1" smtClean="0"/>
              <a:t>트래픽</a:t>
            </a:r>
            <a:r>
              <a:rPr lang="ko-KR" altLang="en-US" sz="3200" dirty="0" smtClean="0"/>
              <a:t> 허용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네트워크태그</a:t>
            </a:r>
            <a:r>
              <a:rPr lang="en-US" altLang="ko-KR" sz="3200" dirty="0" smtClean="0"/>
              <a:t>:</a:t>
            </a:r>
          </a:p>
          <a:p>
            <a:r>
              <a:rPr lang="en-US" altLang="ko-KR" sz="3200" dirty="0" err="1" smtClean="0"/>
              <a:t>Tensorboard</a:t>
            </a:r>
            <a:r>
              <a:rPr lang="en-US" altLang="ko-KR" sz="3200" dirty="0" smtClean="0"/>
              <a:t>, </a:t>
            </a:r>
            <a:r>
              <a:rPr lang="en-US" altLang="ko-KR" sz="3200" dirty="0" err="1" smtClean="0"/>
              <a:t>jupyter</a:t>
            </a:r>
            <a:endParaRPr lang="en-US" altLang="ko-KR" sz="32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1262063"/>
            <a:ext cx="41243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318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7923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6224" y="437393"/>
            <a:ext cx="4442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인스턴스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생성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방화벽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584" y="2573109"/>
            <a:ext cx="10440446" cy="240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947056" y="1714499"/>
            <a:ext cx="9650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항상 사용하진 않을 땐 중지시키기</a:t>
            </a:r>
            <a:r>
              <a:rPr lang="en-US" altLang="ko-KR" sz="2800" dirty="0" smtClean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318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440" y="248430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94609" y="3253745"/>
            <a:ext cx="6023611" cy="438146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74453" y="2509572"/>
            <a:ext cx="581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WINSCP, PUTTY </a:t>
            </a:r>
            <a:r>
              <a:rPr lang="ko-KR" altLang="en-US" sz="3600" dirty="0" smtClean="0"/>
              <a:t>사용법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96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6522" y="410465"/>
            <a:ext cx="3177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PUTTY </a:t>
            </a:r>
            <a:r>
              <a:rPr lang="ko-KR" altLang="en-US" sz="3200" dirty="0" smtClean="0"/>
              <a:t>다운로드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871" y="2330904"/>
            <a:ext cx="5189312" cy="274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9671" y="2489429"/>
            <a:ext cx="5268686" cy="2505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31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0814" y="4044950"/>
            <a:ext cx="2358086" cy="915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GCP 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97554" y="422783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Putty&amp;Winscp</a:t>
            </a:r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사용법</a:t>
            </a:r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70014" y="420497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Tensorflow</a:t>
            </a:r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</a:t>
            </a:r>
            <a:r>
              <a:rPr lang="en-US" altLang="ko-KR" sz="20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gpu</a:t>
            </a:r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696754" y="411353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Jupyter</a:t>
            </a:r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notebook 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활용법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6522" y="410465"/>
            <a:ext cx="4612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SSH </a:t>
            </a:r>
            <a:r>
              <a:rPr lang="ko-KR" altLang="en-US" sz="3200" dirty="0" smtClean="0"/>
              <a:t>키 생성</a:t>
            </a:r>
            <a:r>
              <a:rPr lang="en-US" altLang="ko-KR" sz="3200" dirty="0" smtClean="0"/>
              <a:t>(</a:t>
            </a:r>
            <a:r>
              <a:rPr lang="en-US" altLang="ko-KR" sz="3200" dirty="0" smtClean="0"/>
              <a:t>Putty GEN)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334" y="1410381"/>
            <a:ext cx="45624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237514" y="1943100"/>
            <a:ext cx="4947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Key_comment</a:t>
            </a:r>
            <a:r>
              <a:rPr lang="ko-KR" altLang="en-US" dirty="0" smtClean="0"/>
              <a:t>에 이름 입력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Key passphrase </a:t>
            </a:r>
            <a:r>
              <a:rPr lang="ko-KR" altLang="en-US" dirty="0" smtClean="0"/>
              <a:t>에 비밀번호 입력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Confirm passphrase </a:t>
            </a:r>
            <a:r>
              <a:rPr lang="ko-KR" altLang="en-US" dirty="0" smtClean="0"/>
              <a:t>에 비밀번호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Save public key, Save private key</a:t>
            </a:r>
            <a:r>
              <a:rPr lang="ko-KR" altLang="en-US" dirty="0" smtClean="0"/>
              <a:t>를 통해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Number of bits=&gt;2048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Key file </a:t>
            </a:r>
            <a:r>
              <a:rPr lang="ko-KR" altLang="en-US" dirty="0" smtClean="0"/>
              <a:t>저장해둔다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831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6522" y="410465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SSH </a:t>
            </a:r>
            <a:r>
              <a:rPr lang="ko-KR" altLang="en-US" sz="3200" dirty="0" smtClean="0"/>
              <a:t>키 생성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334" y="1410381"/>
            <a:ext cx="45624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237514" y="1943100"/>
            <a:ext cx="4947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Key_comment</a:t>
            </a:r>
            <a:r>
              <a:rPr lang="ko-KR" altLang="en-US" dirty="0" smtClean="0"/>
              <a:t>에 이름 입력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Key passphrase </a:t>
            </a:r>
            <a:r>
              <a:rPr lang="ko-KR" altLang="en-US" dirty="0" smtClean="0"/>
              <a:t>에 비밀번호 입력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Confirm passphrase </a:t>
            </a:r>
            <a:r>
              <a:rPr lang="ko-KR" altLang="en-US" dirty="0" smtClean="0"/>
              <a:t>에 비밀번호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Save public key, Save private key</a:t>
            </a:r>
            <a:r>
              <a:rPr lang="ko-KR" altLang="en-US" dirty="0" smtClean="0"/>
              <a:t>를 통해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Number of bits=&gt;2048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Key file </a:t>
            </a:r>
            <a:r>
              <a:rPr lang="ko-KR" altLang="en-US" dirty="0" smtClean="0"/>
              <a:t>저장해둔다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831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522" y="410465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SSH </a:t>
            </a:r>
            <a:r>
              <a:rPr lang="ko-KR" altLang="en-US" sz="3200" dirty="0" smtClean="0"/>
              <a:t>키 생성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872" y="1630817"/>
            <a:ext cx="6051777" cy="395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760028" y="2759529"/>
            <a:ext cx="4947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Compute Engine- </a:t>
            </a:r>
            <a:r>
              <a:rPr lang="ko-KR" altLang="en-US" sz="2400" dirty="0" smtClean="0"/>
              <a:t>메타데이터 </a:t>
            </a:r>
            <a:r>
              <a:rPr lang="en-US" altLang="ko-KR" sz="2400" dirty="0" smtClean="0"/>
              <a:t>–SSH</a:t>
            </a:r>
            <a:r>
              <a:rPr lang="ko-KR" altLang="en-US" sz="2400" dirty="0" smtClean="0"/>
              <a:t>키 수정</a:t>
            </a:r>
            <a:r>
              <a:rPr lang="en-US" altLang="ko-KR" sz="2400" dirty="0" smtClean="0"/>
              <a:t>-</a:t>
            </a:r>
          </a:p>
          <a:p>
            <a:r>
              <a:rPr lang="en-US" altLang="ko-KR" sz="2400" dirty="0" smtClean="0"/>
              <a:t>Key file </a:t>
            </a:r>
            <a:r>
              <a:rPr lang="ko-KR" altLang="en-US" sz="2400" dirty="0" smtClean="0"/>
              <a:t>복사 </a:t>
            </a:r>
            <a:r>
              <a:rPr lang="ko-KR" altLang="en-US" sz="2400" dirty="0" err="1" smtClean="0"/>
              <a:t>붙여넣기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저장</a:t>
            </a:r>
            <a:endParaRPr lang="ko-KR" altLang="en-US" sz="24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522" y="410465"/>
            <a:ext cx="2356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PUTTY </a:t>
            </a:r>
            <a:r>
              <a:rPr lang="ko-KR" altLang="en-US" sz="3200" dirty="0" smtClean="0"/>
              <a:t>시작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8784" y="1172936"/>
            <a:ext cx="42195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580414" y="5404758"/>
            <a:ext cx="465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Connection-SSH-Auth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private key </a:t>
            </a:r>
            <a:r>
              <a:rPr lang="ko-KR" altLang="en-US" dirty="0" smtClean="0"/>
              <a:t>불러오기</a:t>
            </a:r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824" y="1177018"/>
            <a:ext cx="43529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74914" y="5540829"/>
            <a:ext cx="465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IP address</a:t>
            </a:r>
            <a:r>
              <a:rPr lang="ko-KR" altLang="en-US" dirty="0" smtClean="0"/>
              <a:t>는 인스턴스의 외부 </a:t>
            </a:r>
            <a:r>
              <a:rPr lang="ko-KR" altLang="en-US" dirty="0" err="1" smtClean="0"/>
              <a:t>아이피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522" y="410465"/>
            <a:ext cx="2356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PUTTY </a:t>
            </a:r>
            <a:r>
              <a:rPr lang="ko-KR" altLang="en-US" sz="3200" dirty="0" smtClean="0"/>
              <a:t>시작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268" y="1510393"/>
            <a:ext cx="63055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347856" y="2694215"/>
            <a:ext cx="3412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SSH </a:t>
            </a:r>
            <a:r>
              <a:rPr lang="ko-KR" altLang="en-US" sz="2400" dirty="0" smtClean="0"/>
              <a:t>키 </a:t>
            </a:r>
            <a:r>
              <a:rPr lang="ko-KR" altLang="en-US" sz="2400" dirty="0" err="1" smtClean="0"/>
              <a:t>만들때</a:t>
            </a:r>
            <a:r>
              <a:rPr lang="ko-KR" altLang="en-US" sz="2400" dirty="0" smtClean="0"/>
              <a:t> 사용한 </a:t>
            </a:r>
            <a:endParaRPr lang="en-US" altLang="ko-KR" sz="2400" dirty="0" smtClean="0"/>
          </a:p>
          <a:p>
            <a:r>
              <a:rPr lang="en-US" altLang="ko-KR" sz="2400" dirty="0" smtClean="0"/>
              <a:t>Id</a:t>
            </a:r>
            <a:r>
              <a:rPr lang="ko-KR" altLang="en-US" sz="2400" dirty="0" smtClean="0"/>
              <a:t>와</a:t>
            </a:r>
            <a:endParaRPr lang="en-US" altLang="ko-KR" sz="2400" dirty="0" smtClean="0"/>
          </a:p>
          <a:p>
            <a:r>
              <a:rPr lang="en-US" altLang="ko-KR" sz="2400" dirty="0" smtClean="0"/>
              <a:t>Passphrase</a:t>
            </a:r>
            <a:r>
              <a:rPr lang="ko-KR" altLang="en-US" sz="2400" dirty="0" smtClean="0"/>
              <a:t>를 입력하면 </a:t>
            </a:r>
            <a:r>
              <a:rPr lang="ko-KR" altLang="en-US" sz="2400" dirty="0" err="1" smtClean="0"/>
              <a:t>인스턴스</a:t>
            </a:r>
            <a:r>
              <a:rPr lang="ko-KR" altLang="en-US" sz="2400" dirty="0" smtClean="0"/>
              <a:t> 접속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6522" y="410465"/>
            <a:ext cx="3417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 smtClean="0"/>
              <a:t>WinSCP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다운로드</a:t>
            </a:r>
            <a:endParaRPr lang="ko-KR" altLang="en-US" sz="32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419" y="1861457"/>
            <a:ext cx="4804682" cy="436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6825343" y="308609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winscp.net/eng/download.php</a:t>
            </a:r>
            <a:endParaRPr lang="en-US" dirty="0" smtClean="0"/>
          </a:p>
          <a:p>
            <a:r>
              <a:rPr lang="ko-KR" altLang="en-US" dirty="0" smtClean="0"/>
              <a:t>에서 </a:t>
            </a:r>
            <a:r>
              <a:rPr lang="en-US" altLang="ko-KR" dirty="0" err="1" smtClean="0"/>
              <a:t>WinSCP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522" y="410465"/>
            <a:ext cx="3417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 smtClean="0"/>
              <a:t>WinSCP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활용하기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578" y="1641021"/>
            <a:ext cx="5204051" cy="346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4612" y="1157288"/>
            <a:ext cx="4809445" cy="392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53143" y="5486400"/>
            <a:ext cx="52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호스트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외부 </a:t>
            </a:r>
            <a:r>
              <a:rPr lang="ko-KR" altLang="en-US" dirty="0" err="1" smtClean="0"/>
              <a:t>아이피</a:t>
            </a:r>
            <a:endParaRPr lang="en-US" altLang="ko-KR" dirty="0" smtClean="0"/>
          </a:p>
          <a:p>
            <a:r>
              <a:rPr lang="ko-KR" altLang="en-US" dirty="0" smtClean="0"/>
              <a:t>사용자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아무거나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7643" y="5573486"/>
            <a:ext cx="52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SSH-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- PUTTY GEN</a:t>
            </a:r>
            <a:r>
              <a:rPr lang="ko-KR" altLang="en-US" dirty="0" smtClean="0"/>
              <a:t>에서 만들었던 </a:t>
            </a:r>
            <a:r>
              <a:rPr lang="en-US" altLang="ko-KR" dirty="0" smtClean="0"/>
              <a:t>private key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522" y="410465"/>
            <a:ext cx="3417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 smtClean="0"/>
              <a:t>WinSCP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활용하기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732" y="1619250"/>
            <a:ext cx="53530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037614" y="2367643"/>
            <a:ext cx="3510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환경</a:t>
            </a:r>
            <a:r>
              <a:rPr lang="en-US" altLang="ko-KR" sz="2400" dirty="0" smtClean="0"/>
              <a:t>-SCP/SHELL- </a:t>
            </a:r>
            <a:r>
              <a:rPr lang="ko-KR" altLang="en-US" sz="2400" dirty="0" err="1" smtClean="0"/>
              <a:t>쉘</a:t>
            </a:r>
            <a:r>
              <a:rPr lang="en-US" altLang="ko-KR" sz="2400" dirty="0" smtClean="0"/>
              <a:t>-</a:t>
            </a:r>
          </a:p>
          <a:p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su</a:t>
            </a:r>
            <a:r>
              <a:rPr lang="en-US" altLang="ko-KR" sz="2400" dirty="0" smtClean="0"/>
              <a:t> – </a:t>
            </a:r>
            <a:r>
              <a:rPr lang="ko-KR" altLang="en-US" sz="2400" dirty="0" smtClean="0"/>
              <a:t>입력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폴더 관리를 관리자 권한으로 실행할 수 있게 해준다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522" y="410465"/>
            <a:ext cx="3417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 smtClean="0"/>
              <a:t>WinSCP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활용하기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2" y="1803629"/>
            <a:ext cx="6543199" cy="422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756072" y="2808513"/>
            <a:ext cx="378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Ubuntu</a:t>
            </a:r>
            <a:r>
              <a:rPr lang="ko-KR" altLang="en-US" sz="2400" dirty="0" smtClean="0"/>
              <a:t> 가상환경의 데이터베이스를 </a:t>
            </a:r>
            <a:r>
              <a:rPr lang="en-US" altLang="ko-KR" sz="2400" dirty="0" smtClean="0"/>
              <a:t>Windows</a:t>
            </a:r>
            <a:r>
              <a:rPr lang="ko-KR" altLang="en-US" sz="2400" dirty="0" smtClean="0"/>
              <a:t>로 원격 조종할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6049" y="2400300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3259" y="3169741"/>
            <a:ext cx="578358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9871" y="2530930"/>
            <a:ext cx="4931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Tensorflow–gpu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설치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3713" y="2472873"/>
            <a:ext cx="4155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GCP </a:t>
            </a:r>
            <a:r>
              <a:rPr lang="ko-KR" altLang="en-US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시작하기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437393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Pip3 </a:t>
            </a:r>
            <a:endParaRPr lang="ko-KR" altLang="en-US" sz="32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5414" y="1371600"/>
            <a:ext cx="7739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Pip3 </a:t>
            </a:r>
            <a:r>
              <a:rPr lang="ko-KR" altLang="en-US" sz="4000" dirty="0" smtClean="0"/>
              <a:t>설치명령어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24643" y="2759529"/>
            <a:ext cx="8213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sudo</a:t>
            </a:r>
            <a:r>
              <a:rPr lang="en-US" sz="2800" dirty="0" smtClean="0"/>
              <a:t> apt-get update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sudo</a:t>
            </a:r>
            <a:r>
              <a:rPr lang="en-US" sz="2800" dirty="0" smtClean="0"/>
              <a:t> </a:t>
            </a:r>
            <a:r>
              <a:rPr lang="en-US" sz="2800" dirty="0" smtClean="0"/>
              <a:t>apt-get install python3-pip -y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437393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CUDA</a:t>
            </a:r>
            <a:endParaRPr lang="ko-KR" altLang="en-US" sz="32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5414" y="1371600"/>
            <a:ext cx="7739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CUDA </a:t>
            </a:r>
            <a:r>
              <a:rPr lang="ko-KR" altLang="en-US" sz="4000" dirty="0" smtClean="0"/>
              <a:t>설치 명령어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24643" y="2759529"/>
            <a:ext cx="82132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curl -O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developer.download.nvidia.com/compute/cuda/repos/ubuntu1604/x86_64/cuda-repo-ubuntu1604_8.0.61-1_amd64.deb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dpkg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./cuda-repo-ubuntu1604_8.0.61-1_amd64.deb 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smtClean="0"/>
              <a:t>apt-get </a:t>
            </a:r>
            <a:r>
              <a:rPr lang="en-US" dirty="0" smtClean="0"/>
              <a:t>update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smtClean="0"/>
              <a:t>apt-get install </a:t>
            </a:r>
            <a:r>
              <a:rPr lang="en-US" dirty="0" smtClean="0"/>
              <a:t>cuda-9-0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확인</a:t>
            </a:r>
            <a:r>
              <a:rPr lang="en-US" altLang="ko-KR" dirty="0" smtClean="0"/>
              <a:t>:</a:t>
            </a:r>
          </a:p>
          <a:p>
            <a:r>
              <a:rPr lang="en-US" dirty="0" err="1" smtClean="0"/>
              <a:t>nvidia-smi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437393"/>
            <a:ext cx="1332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</a:t>
            </a:r>
            <a:r>
              <a:rPr lang="en-US" altLang="ko-KR" sz="3200" spc="-30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3200" spc="-30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NN</a:t>
            </a:r>
            <a:endParaRPr lang="ko-KR" altLang="en-US" sz="32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5414" y="1371600"/>
            <a:ext cx="7739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cuDNN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설치 명령어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24643" y="2759529"/>
            <a:ext cx="82132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sh</a:t>
            </a:r>
            <a:r>
              <a:rPr lang="en-US" dirty="0" smtClean="0"/>
              <a:t> -c 'echo "</a:t>
            </a:r>
            <a:r>
              <a:rPr lang="en-US" dirty="0" err="1" smtClean="0"/>
              <a:t>deb</a:t>
            </a:r>
            <a:r>
              <a:rPr lang="en-US" dirty="0" smtClean="0"/>
              <a:t> http://developer.download.nvidia.com/compute/machine-learning/repos/ubuntu1604/x86_64 /" &gt;&gt; /</a:t>
            </a:r>
            <a:r>
              <a:rPr lang="en-US" dirty="0" smtClean="0"/>
              <a:t>etc/apt/</a:t>
            </a:r>
            <a:r>
              <a:rPr lang="en-US" dirty="0" err="1" smtClean="0"/>
              <a:t>sources.list.d</a:t>
            </a:r>
            <a:r>
              <a:rPr lang="en-US" dirty="0" smtClean="0"/>
              <a:t>/</a:t>
            </a:r>
            <a:r>
              <a:rPr lang="en-US" dirty="0" err="1" smtClean="0"/>
              <a:t>cuda.list</a:t>
            </a:r>
            <a:r>
              <a:rPr lang="en-US" dirty="0" smtClean="0"/>
              <a:t>‘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update 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smtClean="0"/>
              <a:t>apt-get install </a:t>
            </a:r>
            <a:r>
              <a:rPr lang="en-US" dirty="0" smtClean="0"/>
              <a:t>libcudnn7-dev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###</a:t>
            </a:r>
            <a:r>
              <a:rPr lang="ko-KR" altLang="en-US" dirty="0" smtClean="0"/>
              <a:t> </a:t>
            </a:r>
            <a:r>
              <a:rPr lang="en-US" altLang="ko-KR" dirty="0" smtClean="0"/>
              <a:t>GPU </a:t>
            </a:r>
            <a:r>
              <a:rPr lang="ko-KR" altLang="en-US" dirty="0" err="1" smtClean="0"/>
              <a:t>리밋</a:t>
            </a:r>
            <a:r>
              <a:rPr lang="ko-KR" altLang="en-US" dirty="0" smtClean="0"/>
              <a:t> 해제</a:t>
            </a:r>
            <a:endParaRPr lang="en-US" altLang="ko-KR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nvidia-smi</a:t>
            </a:r>
            <a:r>
              <a:rPr lang="en-US" dirty="0" smtClean="0"/>
              <a:t> --auto-boost-default=DISABLED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437393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Tensorflow-gpu</a:t>
            </a:r>
            <a:endParaRPr lang="ko-KR" altLang="en-US" sz="32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5414" y="1371600"/>
            <a:ext cx="7739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Tensorflow-gpu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설치 명령어</a:t>
            </a:r>
            <a:r>
              <a:rPr lang="en-US" altLang="ko-KR" sz="4000" dirty="0" smtClean="0"/>
              <a:t>&amp;</a:t>
            </a:r>
          </a:p>
          <a:p>
            <a:r>
              <a:rPr lang="ko-KR" altLang="en-US" sz="4000" dirty="0" smtClean="0"/>
              <a:t>기타 라이브러리들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1600" y="3118758"/>
            <a:ext cx="8213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pip3 install </a:t>
            </a:r>
            <a:r>
              <a:rPr lang="en-US" sz="2400" dirty="0" err="1" smtClean="0"/>
              <a:t>tensorflow-gpu</a:t>
            </a:r>
            <a:endParaRPr lang="en-US" sz="2400" dirty="0" smtClean="0"/>
          </a:p>
          <a:p>
            <a:r>
              <a:rPr lang="en-US" altLang="ko-KR" sz="2400" dirty="0" smtClean="0"/>
              <a:t>Pip3 install </a:t>
            </a:r>
            <a:r>
              <a:rPr lang="en-US" sz="2400" dirty="0" err="1" smtClean="0"/>
              <a:t>keras</a:t>
            </a:r>
            <a:r>
              <a:rPr lang="en-US" sz="2400" dirty="0" smtClean="0"/>
              <a:t>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</a:t>
            </a:r>
            <a:r>
              <a:rPr lang="en-US" sz="2400" dirty="0" err="1" smtClean="0"/>
              <a:t>sklearn</a:t>
            </a:r>
            <a:r>
              <a:rPr lang="en-US" sz="2400" dirty="0" smtClean="0"/>
              <a:t>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 </a:t>
            </a:r>
            <a:r>
              <a:rPr lang="en-US" sz="2400" dirty="0" err="1" smtClean="0"/>
              <a:t>seaborn</a:t>
            </a:r>
            <a:r>
              <a:rPr lang="en-US" sz="2400" dirty="0" smtClean="0"/>
              <a:t> pandas</a:t>
            </a:r>
            <a:endParaRPr lang="en-US" altLang="ko-KR" sz="24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49285" y="3274971"/>
            <a:ext cx="6678387" cy="480600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9286" y="2505530"/>
            <a:ext cx="7116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 </a:t>
            </a:r>
            <a:r>
              <a:rPr lang="en-US" altLang="ko-KR" sz="4400" spc="-30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jupyter</a:t>
            </a:r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notebook </a:t>
            </a:r>
            <a:r>
              <a:rPr lang="ko-KR" altLang="en-US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11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7364" y="437393"/>
            <a:ext cx="5000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Jupyter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notebook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사용하기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6814" y="2122714"/>
            <a:ext cx="98134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--</a:t>
            </a:r>
            <a:r>
              <a:rPr lang="en-US" dirty="0" smtClean="0"/>
              <a:t>generate-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smtClean="0"/>
              <a:t>~/.</a:t>
            </a:r>
            <a:r>
              <a:rPr lang="en-US" dirty="0" err="1" smtClean="0"/>
              <a:t>jupyter</a:t>
            </a:r>
            <a:r>
              <a:rPr lang="en-US" dirty="0" smtClean="0"/>
              <a:t>/jupyter_notebook_config.py</a:t>
            </a:r>
          </a:p>
          <a:p>
            <a:endParaRPr lang="en-US" dirty="0" smtClean="0"/>
          </a:p>
          <a:p>
            <a:r>
              <a:rPr lang="en-US" dirty="0" smtClean="0"/>
              <a:t>c = </a:t>
            </a:r>
            <a:r>
              <a:rPr lang="en-US" dirty="0" err="1" smtClean="0"/>
              <a:t>get_config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err="1" smtClean="0"/>
              <a:t>c.NotebookApp.ip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‘your instance </a:t>
            </a:r>
            <a:r>
              <a:rPr lang="en-US" dirty="0" err="1" smtClean="0"/>
              <a:t>ip</a:t>
            </a:r>
            <a:r>
              <a:rPr lang="en-US" dirty="0" smtClean="0"/>
              <a:t>' </a:t>
            </a:r>
          </a:p>
          <a:p>
            <a:r>
              <a:rPr lang="en-US" dirty="0" err="1" smtClean="0"/>
              <a:t>c.NotebookApp.open_browser</a:t>
            </a:r>
            <a:r>
              <a:rPr lang="en-US" dirty="0" smtClean="0"/>
              <a:t> </a:t>
            </a:r>
            <a:r>
              <a:rPr lang="en-US" dirty="0" smtClean="0"/>
              <a:t>= False </a:t>
            </a:r>
            <a:endParaRPr lang="en-US" dirty="0" smtClean="0"/>
          </a:p>
          <a:p>
            <a:r>
              <a:rPr lang="en-US" dirty="0" err="1" smtClean="0"/>
              <a:t>c.NotebookApp.port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8888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jupyter</a:t>
            </a:r>
            <a:r>
              <a:rPr lang="en-US" dirty="0" smtClean="0"/>
              <a:t> notebook --</a:t>
            </a:r>
            <a:r>
              <a:rPr lang="en-US" dirty="0" err="1" smtClean="0"/>
              <a:t>ip</a:t>
            </a:r>
            <a:r>
              <a:rPr lang="en-US" dirty="0" smtClean="0"/>
              <a:t>=0.0.0.0 --port=8888 --allow-root</a:t>
            </a:r>
            <a:endParaRPr 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48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7364" y="437393"/>
            <a:ext cx="5000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Jupyter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notebook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사용하기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1420" y="1597478"/>
            <a:ext cx="8594952" cy="465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148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23259" y="3169741"/>
            <a:ext cx="578358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7315" y="2423887"/>
            <a:ext cx="2813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</a:t>
            </a:r>
            <a:r>
              <a:rPr lang="ko-KR" altLang="en-US" sz="4400" spc="-30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4836" y="498947"/>
            <a:ext cx="1957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계정 생성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\\192.168.120.70\영상제작\장현석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0947" y="1312228"/>
            <a:ext cx="9558973" cy="49081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224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계정생성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2493" y="1340168"/>
            <a:ext cx="894397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7923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6224" y="437393"/>
            <a:ext cx="2648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생성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8798" y="1205865"/>
            <a:ext cx="7380922" cy="515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318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7923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6224" y="437393"/>
            <a:ext cx="3302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GPU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할당량 생성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8798" y="1205865"/>
            <a:ext cx="7380922" cy="515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318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7923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6224" y="437393"/>
            <a:ext cx="2648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생성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8798" y="1205865"/>
            <a:ext cx="7380922" cy="515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318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7923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6224" y="437393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할당량 생성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9220" y="2206943"/>
            <a:ext cx="95250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120140" y="1348740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IAM </a:t>
            </a:r>
            <a:r>
              <a:rPr lang="ko-KR" altLang="en-US" dirty="0" smtClean="0"/>
              <a:t>및 관리자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할당량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할당량 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유료계정 전환</a:t>
            </a:r>
            <a:r>
              <a:rPr lang="en-US" altLang="ko-KR" dirty="0" smtClean="0"/>
              <a:t>)-GPU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원하는 할당량 값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원하는 지역</a:t>
            </a:r>
            <a:r>
              <a:rPr lang="en-US" altLang="ko-KR" dirty="0" smtClean="0"/>
              <a:t>,</a:t>
            </a:r>
            <a:r>
              <a:rPr lang="ko-KR" altLang="en-US" dirty="0" smtClean="0"/>
              <a:t>글로벌</a:t>
            </a:r>
            <a:r>
              <a:rPr lang="en-US" altLang="ko-KR" dirty="0" smtClean="0"/>
              <a:t>)-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318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583</Words>
  <Application>Microsoft Office PowerPoint</Application>
  <PresentationFormat>사용자 지정</PresentationFormat>
  <Paragraphs>176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굴림</vt:lpstr>
      <vt:lpstr>Arial</vt:lpstr>
      <vt:lpstr>맑은 고딕</vt:lpstr>
      <vt:lpstr>나눔스퀘어 ExtraBold</vt:lpstr>
      <vt:lpstr>나눔스퀘어 Bold</vt:lpstr>
      <vt:lpstr>Wingdings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edu</cp:lastModifiedBy>
  <cp:revision>32</cp:revision>
  <dcterms:created xsi:type="dcterms:W3CDTF">2017-05-29T09:12:16Z</dcterms:created>
  <dcterms:modified xsi:type="dcterms:W3CDTF">2019-10-29T09:33:02Z</dcterms:modified>
</cp:coreProperties>
</file>