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4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3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1A0D-2934-4A11-B88D-C79D99D40FD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3346-77C0-43CA-9268-AEABCFEEE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1F9C073-7549-46FA-A028-9CF842FF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53000"/>
            <a:ext cx="6858000" cy="1041400"/>
          </a:xfrm>
        </p:spPr>
        <p:txBody>
          <a:bodyPr/>
          <a:lstStyle/>
          <a:p>
            <a:pPr algn="r"/>
            <a:r>
              <a:rPr lang="en-US" altLang="ko-KR" b="1" dirty="0" err="1" smtClean="0"/>
              <a:t>HyunSuk</a:t>
            </a:r>
            <a:r>
              <a:rPr lang="en-US" altLang="ko-KR" b="1" dirty="0" smtClean="0"/>
              <a:t> Jang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912AF3-F5A6-4F0C-879E-2B678723769C}"/>
              </a:ext>
            </a:extLst>
          </p:cNvPr>
          <p:cNvSpPr/>
          <p:nvPr/>
        </p:nvSpPr>
        <p:spPr>
          <a:xfrm>
            <a:off x="0" y="0"/>
            <a:ext cx="9144000" cy="1110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9196B-9EEB-457B-9309-816942973481}"/>
              </a:ext>
            </a:extLst>
          </p:cNvPr>
          <p:cNvSpPr txBox="1"/>
          <p:nvPr/>
        </p:nvSpPr>
        <p:spPr>
          <a:xfrm>
            <a:off x="3095170" y="6315982"/>
            <a:ext cx="391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DGU_Vision_Seminar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|</a:t>
            </a:r>
            <a:r>
              <a:rPr lang="en-US" altLang="ko-KR" sz="1400" dirty="0" smtClean="0"/>
              <a:t>rayjang111@dongguk.edu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71499-6397-4368-B9A9-D14C44C5B879}"/>
              </a:ext>
            </a:extLst>
          </p:cNvPr>
          <p:cNvSpPr txBox="1"/>
          <p:nvPr/>
        </p:nvSpPr>
        <p:spPr>
          <a:xfrm>
            <a:off x="8204200" y="6521193"/>
            <a:ext cx="80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F149BF-6458-4764-BD93-94482D7F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82"/>
            <a:ext cx="1543050" cy="6000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942DE70-2AD5-4C54-BE59-3D2E3AE2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8" y="2100941"/>
            <a:ext cx="7772400" cy="1799771"/>
          </a:xfrm>
        </p:spPr>
        <p:txBody>
          <a:bodyPr anchor="ctr">
            <a:normAutofit/>
          </a:bodyPr>
          <a:lstStyle/>
          <a:p>
            <a:r>
              <a:rPr lang="en-US" altLang="ko-KR" sz="5400" b="1" dirty="0" smtClean="0">
                <a:latin typeface="Garamond Premr Pro" panose="02020402060506020403" pitchFamily="18" charset="0"/>
              </a:rPr>
              <a:t>Intensit</a:t>
            </a:r>
            <a:r>
              <a:rPr lang="en-US" altLang="ko-KR" sz="5400" b="1" dirty="0" smtClean="0">
                <a:latin typeface="Garamond Premr Pro" panose="02020402060506020403" pitchFamily="18" charset="0"/>
              </a:rPr>
              <a:t>y Transformations and Spatial Filtering</a:t>
            </a:r>
            <a:endParaRPr lang="ko-KR" altLang="en-US" sz="5400" b="1" dirty="0">
              <a:latin typeface="Garamond Premr Pro" panose="02020402060506020403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4C985D-EE0D-4907-A78D-FE826841AE63}"/>
              </a:ext>
            </a:extLst>
          </p:cNvPr>
          <p:cNvSpPr txBox="1">
            <a:spLocks/>
          </p:cNvSpPr>
          <p:nvPr/>
        </p:nvSpPr>
        <p:spPr>
          <a:xfrm>
            <a:off x="1276618" y="91092"/>
            <a:ext cx="6590763" cy="925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i="1" dirty="0">
                <a:latin typeface="Garamond Premr Pro" panose="02020402060506020403" pitchFamily="18" charset="0"/>
              </a:rPr>
              <a:t>Digital</a:t>
            </a:r>
            <a:r>
              <a:rPr lang="ko-KR" altLang="en-US" sz="4000" b="1" i="1" dirty="0">
                <a:latin typeface="Garamond Premr Pro" panose="02020402060506020403" pitchFamily="18" charset="0"/>
              </a:rPr>
              <a:t> </a:t>
            </a:r>
            <a:r>
              <a:rPr lang="en-US" altLang="ko-KR" sz="4000" b="1" i="1" dirty="0">
                <a:latin typeface="Garamond Premr Pro" panose="02020402060506020403" pitchFamily="18" charset="0"/>
              </a:rPr>
              <a:t>Image</a:t>
            </a:r>
            <a:r>
              <a:rPr lang="ko-KR" altLang="en-US" sz="4000" b="1" i="1" dirty="0">
                <a:latin typeface="Garamond Premr Pro" panose="02020402060506020403" pitchFamily="18" charset="0"/>
              </a:rPr>
              <a:t> </a:t>
            </a:r>
            <a:r>
              <a:rPr lang="en-US" altLang="ko-KR" sz="4000" b="1" i="1" dirty="0">
                <a:latin typeface="Garamond Premr Pro" panose="02020402060506020403" pitchFamily="18" charset="0"/>
              </a:rPr>
              <a:t>processing</a:t>
            </a:r>
            <a:endParaRPr lang="ko-KR" altLang="en-US" sz="4000" b="1" i="1" dirty="0">
              <a:latin typeface="Garamond Premr Pro" panose="02020402060506020403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2F943671-DC36-4DCD-B3A0-A7E8CCC79DC3}"/>
              </a:ext>
            </a:extLst>
          </p:cNvPr>
          <p:cNvSpPr txBox="1">
            <a:spLocks/>
          </p:cNvSpPr>
          <p:nvPr/>
        </p:nvSpPr>
        <p:spPr>
          <a:xfrm>
            <a:off x="3543297" y="4075123"/>
            <a:ext cx="2057401" cy="472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aramond Premr Pro" panose="02020402060506020403" pitchFamily="18" charset="0"/>
              </a:rPr>
              <a:t>3</a:t>
            </a:r>
            <a:r>
              <a:rPr lang="en-US" altLang="ko-KR" dirty="0" smtClean="0">
                <a:latin typeface="Garamond Premr Pro" panose="02020402060506020403" pitchFamily="18" charset="0"/>
              </a:rPr>
              <a:t>.1 </a:t>
            </a:r>
            <a:r>
              <a:rPr lang="en-US" altLang="ko-KR" dirty="0">
                <a:latin typeface="Garamond Premr Pro" panose="02020402060506020403" pitchFamily="18" charset="0"/>
              </a:rPr>
              <a:t>– </a:t>
            </a:r>
            <a:r>
              <a:rPr lang="en-US" altLang="ko-KR" dirty="0" smtClean="0">
                <a:latin typeface="Garamond Premr Pro" panose="02020402060506020403" pitchFamily="18" charset="0"/>
              </a:rPr>
              <a:t>3.3</a:t>
            </a:r>
            <a:endParaRPr lang="ko-KR" altLang="en-US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7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7C9F4-D377-427D-B540-F841BD42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057"/>
            <a:ext cx="7886700" cy="484890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BA27A5-7103-464C-9553-56501B48D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82"/>
            <a:ext cx="1543050" cy="600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EA4405-B145-4CA2-9407-F392F4E76F43}"/>
              </a:ext>
            </a:extLst>
          </p:cNvPr>
          <p:cNvSpPr/>
          <p:nvPr/>
        </p:nvSpPr>
        <p:spPr>
          <a:xfrm>
            <a:off x="0" y="0"/>
            <a:ext cx="9144000" cy="1110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D6F6D7-EDCF-4DCF-9445-F010563F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6048"/>
            <a:ext cx="7886700" cy="9214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/>
              <a:t>Title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39D0-EAAB-42C2-92B5-70BDBFB81798}"/>
              </a:ext>
            </a:extLst>
          </p:cNvPr>
          <p:cNvSpPr txBox="1"/>
          <p:nvPr/>
        </p:nvSpPr>
        <p:spPr>
          <a:xfrm>
            <a:off x="3095171" y="6521194"/>
            <a:ext cx="295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DGU_Vision_Seminar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DGU_Mail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786EB-BAC2-4D82-A1EB-6D672BC12088}"/>
              </a:ext>
            </a:extLst>
          </p:cNvPr>
          <p:cNvSpPr txBox="1"/>
          <p:nvPr/>
        </p:nvSpPr>
        <p:spPr>
          <a:xfrm>
            <a:off x="8204200" y="6521193"/>
            <a:ext cx="80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Page no.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3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24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Garamond Premr Pro</vt:lpstr>
      <vt:lpstr>맑은 고딕</vt:lpstr>
      <vt:lpstr>Arial</vt:lpstr>
      <vt:lpstr>Calibri</vt:lpstr>
      <vt:lpstr>Calibri Light</vt:lpstr>
      <vt:lpstr>Office 테마</vt:lpstr>
      <vt:lpstr>Intensity Transformations and Spatial Filtering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YJJEON</dc:creator>
  <cp:lastModifiedBy>rayjang111@gmail.com</cp:lastModifiedBy>
  <cp:revision>4</cp:revision>
  <dcterms:created xsi:type="dcterms:W3CDTF">2019-04-30T10:45:47Z</dcterms:created>
  <dcterms:modified xsi:type="dcterms:W3CDTF">2019-05-24T12:34:36Z</dcterms:modified>
</cp:coreProperties>
</file>