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36A"/>
    <a:srgbClr val="B107B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6D7B-EE14-412D-A34C-6EEB57635431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A730F-140F-487E-B750-099320D62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7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.ai/panoptic-segment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730F-140F-487E-B750-099320D623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0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3"/>
              </a:rPr>
              <a:t>https://mc.ai/panoptic-segmentation/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A730F-140F-487E-B750-099320D623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3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C95AA-0F18-4412-A3C2-B9A13218A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F8378-B068-4692-9DFF-4367B7F68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962C1-487D-4186-9E93-D0867DC6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78544-8EE1-463F-B2D8-0EC0BA12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1F860-88E6-45EF-A1C5-2C649DA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2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E61D4-CC81-41D9-8E71-81C4F7A9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B2123-85C7-4DB7-B33E-F8FD3C38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3DF1B-A117-4E6B-97F7-9ACE660B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C9571-7C6B-4F2A-A0C0-3F206045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146CB-9338-4EF4-9A76-DEBD74C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2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AED38-6039-42D6-A899-F2B6448B0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FA967B-58C8-4E79-A6B5-B7719C39C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7A1F-0821-4D6D-990E-C78CE039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9CEBE-D276-4364-8232-472D3579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44042-89E9-4005-8A19-181AE1F5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2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DF4A9-40CB-419C-8D93-44E87A03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2097E-A489-4DB5-8EA4-783FE03C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3113C-CB38-4ABC-AD85-DA4326CC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AF332-0E15-4C6E-A847-C9B2D1FD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AE759-30CD-4899-AAE5-026CC4AE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B1922-04F3-486C-9355-E0351488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F3AFE-15ED-4003-BBAB-5EB4CC5F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30704-619C-4E2D-9FE5-A420B4A3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91763-3BA2-487D-A1FD-AEAC8C51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CF99-5C50-4D23-AB78-36A85FA4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BD3BE-6E97-4EB2-B518-7C5724B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82F77-D4AF-4EE2-BA4A-28477FB6D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D9F87-164A-46FE-BB96-79339CCEE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19679-DE96-41B4-ADE8-AD748854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39303-E45B-47F5-8720-6CE69688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1C3E3-78EC-4ACC-A987-D696DA7F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6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D5C4-65BA-45C0-B147-CB4444F8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BB726-F3A6-4371-9CE9-3BAA7F02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6068A-7571-407F-856E-6BDF8C196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75F5F-481A-4A50-86CA-1B24EC4D6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7D3F76-CBCA-4C0C-A369-A72890E05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A26A4F-3907-473D-88DA-994E04F1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192928-FEFB-47CA-A316-FE3C7661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41AE2-2B50-417E-856C-0C040D8A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5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01A1-BA08-41A3-B38B-61906419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8D1531-1EA3-46CB-BA15-3F01AA3B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20F55-780C-444F-8469-0AB91BC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5E0B7C-6377-4863-BBC5-8DF43C7A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3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FFDF57-643D-4E36-B15E-B65F6C8F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CC4BDD-5678-4F00-B93D-35597613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64C82E-3F45-4F2B-BA3D-E53DDD5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8582B-9FD9-4F1D-A0B0-840970F8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A12D8-67FB-4469-8104-F7E6175E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A68B45-6B8F-43BE-BA79-1EE0518E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93671-860A-4C0A-A902-5677EA57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148BE-895C-4B35-A5E2-BA85D0D8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C5D0B-60CF-463A-9877-435A51E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4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E960-BCEC-4C16-9711-71961C8E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ED33E-8CBC-4A29-ACEF-80CC032A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C8F35-F976-4D64-B293-0E83F7D51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B829B-0CF8-4FB8-8057-3EF521D8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1BE68-A228-4450-9AFB-8843A7D9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0AAB3-0697-4937-BC31-27B72677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7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625D22-E2C7-42EB-8D4E-D2B54609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118B8-7770-44A1-9151-1BDAE80A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EFB58-C1EE-4E3D-A744-AEC93852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2FAC-3E47-4531-AD3D-21E179BBF47C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4E689-CFBD-4429-ACDD-4DD53DC6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347AB-C011-4EB3-A1D4-D53807D1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5E3A-CED1-4FFA-8338-27925F759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6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CC978-48E0-40F3-8C62-954FFB25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8239"/>
            <a:ext cx="12192000" cy="1467803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Fully Convolutional Networks for Semantic Segmentation</a:t>
            </a:r>
            <a:br>
              <a:rPr lang="en-US" altLang="ko-KR" sz="4000" dirty="0">
                <a:solidFill>
                  <a:schemeClr val="bg1"/>
                </a:solidFill>
              </a:rPr>
            </a:br>
            <a:r>
              <a:rPr lang="en-US" altLang="ko-KR" sz="4000" dirty="0">
                <a:solidFill>
                  <a:schemeClr val="bg1"/>
                </a:solidFill>
              </a:rPr>
              <a:t>(FCN)</a:t>
            </a:r>
            <a:endParaRPr lang="ko-KR" alt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AEBD6-3699-478F-9572-60B689473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04198"/>
            <a:ext cx="12192000" cy="1655762"/>
          </a:xfrm>
        </p:spPr>
        <p:txBody>
          <a:bodyPr/>
          <a:lstStyle/>
          <a:p>
            <a:r>
              <a:rPr lang="en-US" altLang="ko-KR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Jonahan</a:t>
            </a:r>
            <a:r>
              <a:rPr lang="en-US" altLang="ko-KR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Long	Evan </a:t>
            </a:r>
            <a:r>
              <a:rPr lang="en-US" altLang="ko-KR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Shelhamer</a:t>
            </a:r>
            <a:r>
              <a:rPr lang="en-US" altLang="ko-KR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Trevor Darrell</a:t>
            </a:r>
          </a:p>
          <a:p>
            <a:br>
              <a:rPr lang="en-US" altLang="ko-KR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 Berkeley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8E3A58-53D4-4FD9-8971-52BE986B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0" y="0"/>
            <a:ext cx="1733550" cy="12382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CD93775-0044-40F4-8359-4C3C1564D1B7}"/>
              </a:ext>
            </a:extLst>
          </p:cNvPr>
          <p:cNvSpPr txBox="1">
            <a:spLocks/>
          </p:cNvSpPr>
          <p:nvPr/>
        </p:nvSpPr>
        <p:spPr>
          <a:xfrm>
            <a:off x="9225280" y="5238116"/>
            <a:ext cx="2966720" cy="101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swkim@dongguk.edu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419BD-EFF9-4A35-9482-78812EDD14B1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 – original convolution vs up convolution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056F5-9A52-4BD6-9B34-7752A014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" y="866015"/>
            <a:ext cx="5957456" cy="5211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B916E9-4CE1-4DF8-BF46-5BEE5347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94" y="866016"/>
            <a:ext cx="5957456" cy="512597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169A3B-95DC-49C6-AC05-800B13731347}"/>
              </a:ext>
            </a:extLst>
          </p:cNvPr>
          <p:cNvSpPr/>
          <p:nvPr/>
        </p:nvSpPr>
        <p:spPr>
          <a:xfrm>
            <a:off x="120737" y="932973"/>
            <a:ext cx="5896093" cy="5098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8FD9D0-296F-4DDF-B72B-91CA97F9C266}"/>
              </a:ext>
            </a:extLst>
          </p:cNvPr>
          <p:cNvSpPr/>
          <p:nvPr/>
        </p:nvSpPr>
        <p:spPr>
          <a:xfrm>
            <a:off x="6149431" y="932974"/>
            <a:ext cx="5957456" cy="5125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19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419BD-EFF9-4A35-9482-78812EDD14B1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 – dot( Flatten(K) , Flatten(F) ) 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B43EE-A499-48FD-A8FC-4A3FFDD7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34" y="808265"/>
            <a:ext cx="10486480" cy="52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0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419BD-EFF9-4A35-9482-78812EDD14B1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Step4 – dot ( Flatten(KT) , Flatten(Out) ) 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CE4D38-3879-4E7C-8BB6-3F9EAFC2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866015"/>
            <a:ext cx="7690856" cy="53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419BD-EFF9-4A35-9482-78812EDD14B1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skip connection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298F18-1230-4E7B-8D4D-98DF59C7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07" y="833826"/>
            <a:ext cx="8943975" cy="29662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379DA-703E-432F-AD3E-FE0553058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07" y="3429000"/>
            <a:ext cx="8963025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7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1594E2-55A8-4803-ABDE-FE981FBD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3" y="866015"/>
            <a:ext cx="5884435" cy="51912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EA0D45-4F1C-49BD-9753-E9F252308290}"/>
              </a:ext>
            </a:extLst>
          </p:cNvPr>
          <p:cNvSpPr/>
          <p:nvPr/>
        </p:nvSpPr>
        <p:spPr>
          <a:xfrm>
            <a:off x="973781" y="3040083"/>
            <a:ext cx="4405035" cy="3889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281248-5CAF-4152-9189-6B2718A0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25" y="919716"/>
            <a:ext cx="5449600" cy="1803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EBC49B-A730-4B6F-9021-8D8BDA3F3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960" y="2723181"/>
            <a:ext cx="5168735" cy="30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8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3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3286760" y="2237770"/>
            <a:ext cx="5618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ko-KR" alt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0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7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Vision Task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D97E7E12-372D-40D6-86BB-801ACEB3D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470025"/>
            <a:ext cx="11446934" cy="4351338"/>
          </a:xfr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679260-B91F-4798-9695-6B1F2923C3E4}"/>
              </a:ext>
            </a:extLst>
          </p:cNvPr>
          <p:cNvSpPr/>
          <p:nvPr/>
        </p:nvSpPr>
        <p:spPr>
          <a:xfrm>
            <a:off x="8871656" y="1335732"/>
            <a:ext cx="2893624" cy="3745554"/>
          </a:xfrm>
          <a:prstGeom prst="roundRect">
            <a:avLst/>
          </a:prstGeom>
          <a:noFill/>
          <a:ln w="79375">
            <a:solidFill>
              <a:srgbClr val="B10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1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7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Kinds of the segmentation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7ED578-0FA1-41FB-B3FF-2795B7F73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0" y="2091515"/>
            <a:ext cx="5477237" cy="31749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94134A-64F6-4CC8-975C-C22E2485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402" y="2091516"/>
            <a:ext cx="5928649" cy="309394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E56FAF-9D92-47E1-B616-280EF78338E6}"/>
              </a:ext>
            </a:extLst>
          </p:cNvPr>
          <p:cNvSpPr/>
          <p:nvPr/>
        </p:nvSpPr>
        <p:spPr>
          <a:xfrm>
            <a:off x="3131497" y="1806220"/>
            <a:ext cx="2722880" cy="3745554"/>
          </a:xfrm>
          <a:prstGeom prst="roundRect">
            <a:avLst/>
          </a:prstGeom>
          <a:noFill/>
          <a:ln w="79375">
            <a:solidFill>
              <a:srgbClr val="B10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1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7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structure of FCN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F52BC0-4373-4A77-BB2B-FBEEE135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18" y="938203"/>
            <a:ext cx="8567164" cy="498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7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Extraction – VGG 16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EB8F62-FE73-47B4-8619-42972FA9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7" y="918905"/>
            <a:ext cx="9813286" cy="43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5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problem of FC layer in Segmentation?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F643B6-CEAF-4453-AF6D-7572AEC6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33" y="1099943"/>
            <a:ext cx="8006134" cy="46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answer is ‘ 1x1 Convolution ’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4165B8-0CE2-43F3-A442-522F8DD57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918905"/>
            <a:ext cx="10201275" cy="51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E80B1-5A9D-4721-ABAE-54C2840835EF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</a:t>
            </a:r>
            <a:r>
              <a:rPr lang="en-US" altLang="ko-KR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340B67-A5EE-497F-BD29-F80A7C0F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18" y="938203"/>
            <a:ext cx="8567164" cy="498159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A70806E-9CAA-4D3D-ACCD-C660A6100FAD}"/>
              </a:ext>
            </a:extLst>
          </p:cNvPr>
          <p:cNvSpPr/>
          <p:nvPr/>
        </p:nvSpPr>
        <p:spPr>
          <a:xfrm>
            <a:off x="6721433" y="1090992"/>
            <a:ext cx="2576945" cy="4828803"/>
          </a:xfrm>
          <a:prstGeom prst="roundRect">
            <a:avLst/>
          </a:prstGeom>
          <a:noFill/>
          <a:ln w="79375">
            <a:solidFill>
              <a:srgbClr val="B10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2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3EE71-F8DA-482D-A10E-F03D4BEF48E7}"/>
              </a:ext>
            </a:extLst>
          </p:cNvPr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932E57-48EE-4483-AF36-B6CEBC916DBC}"/>
              </a:ext>
            </a:extLst>
          </p:cNvPr>
          <p:cNvSpPr/>
          <p:nvPr/>
        </p:nvSpPr>
        <p:spPr>
          <a:xfrm>
            <a:off x="0" y="9770"/>
            <a:ext cx="12192000" cy="824056"/>
          </a:xfrm>
          <a:prstGeom prst="rect">
            <a:avLst/>
          </a:prstGeom>
          <a:solidFill>
            <a:srgbClr val="4453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87875-B05F-4C7C-BC82-C84FE8F9FCDD}"/>
              </a:ext>
            </a:extLst>
          </p:cNvPr>
          <p:cNvSpPr txBox="1"/>
          <p:nvPr/>
        </p:nvSpPr>
        <p:spPr>
          <a:xfrm>
            <a:off x="0" y="6231265"/>
            <a:ext cx="222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Sunwoo</a:t>
            </a:r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CD6AD-B214-4C38-AA18-4497BE525C2D}"/>
              </a:ext>
            </a:extLst>
          </p:cNvPr>
          <p:cNvSpPr txBox="1"/>
          <p:nvPr/>
        </p:nvSpPr>
        <p:spPr>
          <a:xfrm>
            <a:off x="9438640" y="6262042"/>
            <a:ext cx="27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03, 2019</a:t>
            </a:r>
            <a:endParaRPr lang="ko-KR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71E2FC-344A-412D-8365-70D3EBE2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092530"/>
            <a:ext cx="10951833" cy="4785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419BD-EFF9-4A35-9482-78812EDD14B1}"/>
              </a:ext>
            </a:extLst>
          </p:cNvPr>
          <p:cNvSpPr txBox="1"/>
          <p:nvPr/>
        </p:nvSpPr>
        <p:spPr>
          <a:xfrm>
            <a:off x="0" y="41959"/>
            <a:ext cx="1100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 – see original convolution</a:t>
            </a:r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7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186</Words>
  <Application>Microsoft Office PowerPoint</Application>
  <PresentationFormat>와이드스크린</PresentationFormat>
  <Paragraphs>48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Fully Convolutional Networks for Semantic Segmentation (FCN)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김선우</dc:creator>
  <cp:lastModifiedBy>김선우</cp:lastModifiedBy>
  <cp:revision>35</cp:revision>
  <dcterms:created xsi:type="dcterms:W3CDTF">2019-01-24T00:23:24Z</dcterms:created>
  <dcterms:modified xsi:type="dcterms:W3CDTF">2019-05-03T10:04:08Z</dcterms:modified>
</cp:coreProperties>
</file>