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61" r:id="rId3"/>
    <p:sldId id="310" r:id="rId4"/>
    <p:sldId id="430" r:id="rId5"/>
    <p:sldId id="431" r:id="rId6"/>
    <p:sldId id="432" r:id="rId7"/>
    <p:sldId id="433" r:id="rId8"/>
    <p:sldId id="424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49" r:id="rId24"/>
    <p:sldId id="392" r:id="rId25"/>
    <p:sldId id="450" r:id="rId26"/>
    <p:sldId id="451" r:id="rId27"/>
    <p:sldId id="452" r:id="rId28"/>
    <p:sldId id="453" r:id="rId29"/>
    <p:sldId id="391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DA3"/>
    <a:srgbClr val="CA06B3"/>
    <a:srgbClr val="7C7C7C"/>
    <a:srgbClr val="7F7F7F"/>
    <a:srgbClr val="000000"/>
    <a:srgbClr val="FFFFFF"/>
    <a:srgbClr val="404040"/>
    <a:srgbClr val="BFBFBF"/>
    <a:srgbClr val="D9D9D9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91" d="100"/>
          <a:sy n="91" d="100"/>
        </p:scale>
        <p:origin x="9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04-12T10:59:23.27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7371CEFE-3A49-42D5-9942-7805062D1ACE}" emma:medium="tactile" emma:mode="ink">
          <msink:context xmlns:msink="http://schemas.microsoft.com/ink/2010/main" type="inkDrawing" rotatedBoundingBox="-3472,7991 4691,10506 4563,10924 -3600,8409" semanticType="callout" shapeName="Other"/>
        </emma:interpretation>
      </emma:emma>
    </inkml:annotationXML>
    <inkml:trace contextRef="#ctx0" brushRef="#br0">8207 2376 0,'0'0'16,"-187"-59"-16,-177-71 15,-222-103 1,-213-83-16,-205-99 16,-231-23-1,-57 75-15,133 114 16,244 119-16,249 87 15,666 43 1,0 0-16,0 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2T11:09:47.4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A0D9C66-4BED-4B0F-A83F-BF3B8F2E05EE}" emma:medium="tactile" emma:mode="ink">
          <msink:context xmlns:msink="http://schemas.microsoft.com/ink/2010/main" type="writingRegion" rotatedBoundingBox="5621,8520 11608,8450 11620,9453 5633,9524"/>
        </emma:interpretation>
      </emma:emma>
    </inkml:annotationXML>
    <inkml:traceGroup>
      <inkml:annotationXML>
        <emma:emma xmlns:emma="http://www.w3.org/2003/04/emma" version="1.0">
          <emma:interpretation id="{73F08869-3D99-42EB-8B8E-940F086B8D9C}" emma:medium="tactile" emma:mode="ink">
            <msink:context xmlns:msink="http://schemas.microsoft.com/ink/2010/main" type="paragraph" rotatedBoundingBox="5621,8520 11608,8450 11620,9453 5633,9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CF048A-84BC-4AB4-8844-4E7106B0CA13}" emma:medium="tactile" emma:mode="ink">
              <msink:context xmlns:msink="http://schemas.microsoft.com/ink/2010/main" type="line" rotatedBoundingBox="5621,8520 11608,8450 11620,9453 5633,9524"/>
            </emma:interpretation>
          </emma:emma>
        </inkml:annotationXML>
        <inkml:traceGroup>
          <inkml:annotationXML>
            <emma:emma xmlns:emma="http://www.w3.org/2003/04/emma" version="1.0">
              <emma:interpretation id="{2347D86C-70B6-49FA-8EAD-7CE276339A3B}" emma:medium="tactile" emma:mode="ink">
                <msink:context xmlns:msink="http://schemas.microsoft.com/ink/2010/main" type="inkWord" rotatedBoundingBox="5622,8660 6329,8651 6339,9515 5633,95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515-101 2844 0,'-9'13'126'0,"4"-4"26"0,0-1-122 0,0 4-30 0,0 0 0 0,-2 6 0 0,-1 1 65 0,1 5 7 15,-3 0 2-15,2 4 0 0,-1-3-2 0,2 2-1 16,-1 0 0-16,3 3 0 0,0-4-54 0,3 2-17 15,0-4 10-15,2 2-10 0,4 0 0 0,-1-4-19 16,0-2 3-16,3-2 1 16,-3-5-37-16,2-2-7 0,0-1-1 0,0-4-1 15,-1-3-2-15,1-1 0 0,-2-1 0 0,0-4 0 0,-1-3 51 16,-2-3 12-16,2-1 0 0,-2-4 0 0,0-2 0 16,-2 1 0-16,0-3 0 0,1 3 0 0,1-2 0 0,-2 4 0 15,2-1 0-15,0 0 0 0,2 5 41 0,-1 0 11 16,1 2 3-16,0-1 0 0,1 2-26 0,2 0-5 0,2 2 0 15,0-2-1-15,0 1-23 0,3 1-18 16,2-2 3-16,-1 3 1 0,5 0 38 0,-1 0 8 16,0 0 2-16,2-2 0 15,0 1-73-15,0 1-14 0,-2 3-3 0,0 1-868 0,-1-1-172 16</inkml:trace>
          <inkml:trace contextRef="#ctx0" brushRef="#br0" timeOffset="-328.3509">166 300 1382 0,'6'-1'123'0,"0"-1"-99"16,1 1-24-16,3-1 0 0,0 2 133 0,2 0 22 0,0 2 4 0,-2-1 1 15,2-1-8-15,-2 3-2 0,0 0 0 0,0 2 0 16,2-1-92-16,0 2-18 0,0 0-4 0,3 3-1 16,-1 0-24-16,1 2-11 0,-1-4 10 0,-3 2-1181 15</inkml:trace>
          <inkml:trace contextRef="#ctx0" brushRef="#br0" timeOffset="-483.6657">28 43 2628 0,'0'0'58'0,"-4"5"12"0,1-1 2 0,0 1 1 0,-2 1-58 0,1-2-15 0,1 2 0 16,1-3 0-16,-1 0 59 0,1 0 9 0,2 0 1 0,0-3 1 16,0 0-5-16,0 0-1 0,3 2 0 0,4-1 0 15,-2-1-48-15,4-1-16 0,3-1 10 0,-1-2-10 16,5-1 24-16,-1-1-1 0,2-1 0 0,0-1 0 15,0 1-7-15,-1-1-2 0,0 0 0 0,-3 1 0 16,1 1-14-16,-1 0 8 0,-1 1-8 0,0 2 0 16,-4 2 11-16,1-2-11 0,-1 3 12 0,-1 0-12 15,-2 0 20-15,-5 0-4 0,0 0 0 0,4 1 0 16,-1 2 4-16,-1 0 1 0,-1 2 0 0,-1 1 0 16,2 0 2-16,-4 1 0 0,1 2 0 0,-3 2 0 15,-1-2-10-15,2 0-1 0,-4 2-1 0,0 1 0 16,1 0-11-16,-3 3 10 0,-1 0-10 0,0 3 10 0,-2 1-10 15,-2 5 0-15,-1-1 0 0,0-1 0 0,0-2 0 16,1-2 0-16,-1 2 0 0,1-1 0 0,3-4-8 0,-1 0-4 16,3-3-1-16,1 0 0 15,-1-1-61-15,3-4-12 0,1 1-2 16,-1-4-1-16,3-1-79 0,1 0-16 0,1-3-4 0,-3 2-1044 16</inkml:trace>
          <inkml:trace contextRef="#ctx0" brushRef="#br0" timeOffset="326.8545">412 488 2811 0,'0'0'62'0,"0"0"13"0,0 0 2 0,0 0 2 0,3 5-63 0,0-2-16 0,1-2 0 0,1-1 0 16,2 0 40-16,1 0 4 0,4 0 2 0,2 0 0 16,2-3-22-16,0 3-5 0,1-1-1 0,1-2 0 0,1-2-10 0,-2 0-8 15,0 2 12-15,0 0-12 0,-6 2 9 0,1-1-9 16,-3 1 0-16,-3-1 9 0,0 2-9 0,-5 0 8 15,-1 0-8-15,2 3 8 0,-4 3 6 0,-1 2 1 16,-2 3 0-16,-4 2 0 0,-1 2-4 0,-2 2-1 16,-1-1 0-16,-1 4 0 0,1-2 19 0,-1 1 4 15,-1 1 1-15,3-1 0 0,0-1 33 16,4 0 6-16,-2-2 2 0,3-4 0 0,4-2-60 0,-1-2-15 16,1-2 0-16,3 0 0 0,1-2-11 0,6 1-5 15,0-1 0-15,3-2-1 0,4-1 2 0,3-2 1 16,5-4 0-16,3-1 0 15,2-3-89-15,3-3-17 0,4-3-4 0,2 0-1289 0</inkml:trace>
        </inkml:traceGroup>
        <inkml:traceGroup>
          <inkml:annotationXML>
            <emma:emma xmlns:emma="http://www.w3.org/2003/04/emma" version="1.0">
              <emma:interpretation id="{E71A8E36-0F4B-4A49-8A5D-F3030088136D}" emma:medium="tactile" emma:mode="ink">
                <msink:context xmlns:msink="http://schemas.microsoft.com/ink/2010/main" type="inkWord" rotatedBoundingBox="7027,8636 8785,8615 8795,9439 7037,94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12.6946">1624-121 1555 0,'9'3'138'0,"-2"2"-110"0,-2-1-28 0,0 2 0 15,0-1 296-15,0 2 55 0,-2 4 10 0,-1 1 3 16,-2 3-185-16,0 3-37 0,2 1-7 0,-4 4-2 16,0-2-92-16,1 2-18 0,2-1-4 0,-1 1-1 15,0-2-50-15,0 0-11 0,0 0-1 0,2-2-1 16,0-1-4-16,-1-3-1 0,-1-3 0 0,2-3 0 16,0-3-6-16,-1-1 0 0,-1-2-1 15,0-3 0-15,0 0 17 0,0 0 4 16,0 0 1-16,0-5 0 0,-1 1 43 0,1-2 9 0,1-2 2 0,1 1 0 15,-2-1 17-15,4-1 3 0,2 0 1 0,1-3 0 0,2 2-11 16,-1-1-1-16,2-4-1 0,2 2 0 0,2 2-14 16,-3 1-2-16,1-1-1 0,0 1 0 0,3 1-10 0,-1 0 0 15,-6 1-10-15,2 1 10 16,-1 1-207-16,-1 1-35 0</inkml:trace>
          <inkml:trace contextRef="#ctx0" brushRef="#br0" timeOffset="733.0105">1479 82 2419 0,'-7'6'215'16,"2"0"-172"-16,-3-1-35 0,1 1-8 0,2 1 121 0,-2 1 23 15,-1-1 4-15,1-1 0 0,2 0-71 0,0 2-14 16,0-1-3-16,1 2-1 0,3 0-36 0,1 2-7 15,3 1-2-15,4 4 0 0,-1-1-14 0,3 0 0 16,1-1 0-16,2-3 0 0,0-2 0 0,1-2 0 16,1-1 0-16,1-1 0 0,0-2 0 0,-1-3 9 15,-2-2-9-15,1-2 12 0,2-1 4 0,-1-1 0 16,-4-4 1-16,2 0 0 0,0 0 14 0,-2-1 2 16,-5-1 1-16,0 0 0 0,0 0-2 0,-2 0 0 15,1 2 0-15,-4-1 0 0,-4 1-11 0,1-1-2 16,0-1-1-16,-4 2 0 0,-3-1-9 0,0 1-1 15,-2 1-8-15,-3-2 12 16,-4 1-40-16,-1-1-8 0,-2 1-1 0,-2-1-1 16,4 3-84-16,-1 1-17 0,-1 1-3 0,6 1-1266 0</inkml:trace>
          <inkml:trace contextRef="#ctx0" brushRef="#br0" timeOffset="1294.244">1728 320 2343 0,'-21'19'104'0,"13"-10"21"0,-1 0-100 0,1 0-25 0,-1 0 0 0,1-1 0 16,1-1 124-16,2-2 20 0,3-1 4 16,1-1 1-16,-3 0-61 0,4-3-12 0,0 0-2 0,7 2-1 15,2-4-41-15,-1 2-9 0,2-1-2 0,2-1 0 16,2-1 3-16,-3 2 0 0,0-4 0 0,-1 2 0 16,2 2-12-16,-4-2-1 0,1 1-1 0,-3 1 0 15,-1-1-10-15,0 2 0 0,-5 0 0 0,0 0 0 16,0 0 0-16,2 5 0 0,-4 2 0 0,-1 5 0 15,-4 3 53-15,1 5 9 0,-1 2 2 0,-3 3 0 16,-1-3-52-16,3 1-12 0,0-2 0 0,1-3 0 16,0-2 20-16,2-1 0 0,0-1 1 0,0-4 0 15,3-1-21-15,2-1 0 0,0 1 0 0,3-2 0 16,1 2 0-16,4-3 0 0,1 0-8 0,1 0 8 16,3-3-50-16,9-1-5 15,5-4-1-15,4-4 0 0,3-4-128 0,3-4-25 16</inkml:trace>
          <inkml:trace contextRef="#ctx0" brushRef="#br0" timeOffset="1625.4997">2100-65 2880 0,'-7'18'128'0,"5"-15"25"0,2-3-122 15,0 0-31-15,0 0 0 0,4-2 0 0,-1 1 60 0,2 1 7 16,2-2 1-16,3-1 0 0,4 0-22 0,-1 0-4 15,2-1-1-15,1 1 0 0,-3-2-18 0,-1 2-4 16,0-1-1-16,0 2 0 0,-6-1-18 0,1 2 0 16,0 1 8-16,-2 0-8 0,-2 1 0 0,-3-1-11 0,0 5 2 15,0 2 0-15,0 4 9 0,-3 4 0 0,0 3 0 16,-6 4 0-16,1 2 0 0,-3 2 0 0,-4 0 0 16,0 5 8-16,-2-1 14 0,2 3 3 0,0 2 1 0,-1-1 0 15,1-2 14-15,3-5 2 0,2-3 1 16,3-3 0-16,2-3-26 0,4-3-5 0,-1 0 0 0,2-1-1 15,2-1-11-15,3 1 0 0,3-2 9 0,1 0-9 16,1 0 0-16,2 0-12 0,3-3 2 0,2 0 0 16,1-4-65-1,3 1-13-15,-3-5-2 0,4-1-1 0,0-1-169 16,-6-2-33-16</inkml:trace>
          <inkml:trace contextRef="#ctx0" brushRef="#br0" timeOffset="2093.2024">2221 138 3009 0,'0'0'66'0,"0"0"14"0,0 0 2 0,0 0 3 0,4 0-68 15,1 0-17-15,0-2 0 0,2 2 0 0,1 0 41 0,4 0 5 16,0-1 1-16,3-4 0 0,2-2-31 0,0-1-7 16,-2 1-1-16,4-2 0 0,-1 1-8 0,-1 1 0 15,-1-1 0-15,-1 2-11 16,-2 0-82-16,-3 2-17 0,1 1-3 0,-3 0-1 15,-3 3-70-15,0 0-15 0,-3 3-2 0,-2 4-1 16,-2 1 102-16,-1 2 21 0,-4 4 4 0,0-1 1 0,-3 1 74 0,-2 1 9 16,0 1 5-16,1 1 1 0,0-2 145 0,3 0 28 15,1 0 7-15,0-3 1 0,2 0-56 0,0-3-12 16,0-2-1-16,2 1-1 0,3-3-61 0,-2-2-12 0,2-3-2 16,0 0-1-16,0 0-37 0,5-2-13 0,-3-1 9 15,3-3-9-15,2-2-14 0,1-4-8 0,4-1-2 0,0-2 0 16,0-2 40-16,1 1 7 0,1-1 1 0,-1-1 1 15,1-1-40-15,-2-1-8 0,-2-1-1 0,2-1-1 16,-4-1 42-16,1-1 9 0,-3 1 2 0,3 2 0 31,-4 5-45-31,-2 1-9 0,1 1-2 0,-3 5 0 0,-1 2 74 0,2 1 14 0,-2 1 4 0,2 2 0 16,-2 0-24-16,0 3-4 0,0 0 0 0,0 0-1 16,0 0-5-16,-4 8-1 0,3 4 0 0,-3 6 0 15,3 4-29-15,-3 5 0 0,3 2 0 0,-1 2 0 16,-2 1 0-16,4 4 0 0,2 0 0 0,2 5 0 15,-1-4 0-15,2-1 0 0,2-1 0 0,0 1 0 16,1-1-148-16,4-2-35 0,0 0-7 0</inkml:trace>
          <inkml:trace contextRef="#ctx0" brushRef="#br0" timeOffset="2383.9693">2769-40 2649 0,'0'0'236'0,"0"0"-189"16,0 0-38-16,4 0-9 0,-1-1 110 0,4-1 20 15,0 1 4-15,1-2 1 0,2 1-63 0,2-2-12 0,2 1-2 0,-1-2-1 16,1 1 6-16,-1 1 1 0,1-2 0 0,-1 4 0 16,-1-2-46-16,-2 1-9 0,1 1-1 0,-3-1-8 15,0 2 20-15,-2 2-4 0,-3-2 0 16,2 1 0-16,-3 1-7 0,1 2-1 0,-3 2-8 15,-3 3 12 1,1 5-33-16,-5 1-7 0,-3 4-2 0,-5 2 0 0,3-1 50 0,-7 4 9 16,-3-1 3-16,0 1 0 15,2 1-88-15,2-1-16 0,-3 2-4 0,1-2-1 16,3-3-78-16,-2-2-15 0,3-4-3 0,2-5-1168 0</inkml:trace>
          <inkml:trace contextRef="#ctx0" brushRef="#br0" timeOffset="2508.7702">2771 177 979 0,'15'0'87'0,"-8"0"-70"0,3 1-17 0,2-1 0 16,2 3 293-16,-1-1 55 0,1 1 12 0,-2 1 1 0,-1 1-173 16,0 1-36-16,-1-2-6 0,2 2-2 0,-1 0-101 15,1 0-21-15,-2 0-4 0,2 0-1 16,0 0-140-16,-2-1-28 0,0-2-5 0</inkml:trace>
          <inkml:trace contextRef="#ctx0" brushRef="#br0" timeOffset="2843.2338">3027 297 1612 0,'-4'15'144'0,"-3"2"-116"0,1 4-28 0,-3 4 0 16,1 2 314-16,-1 3 57 0,-1 3 11 0,2 2 2 16,-1-6-199-16,4-2-40 0,5-3-8 0,0-2-1 15,2-2-83-15,3-4-16 0,2-1-3 0,3-3-1 16,0-1-33-16,4-5 0 0,1-2 0 0,5-4 0 15,2-4-41-15,3-4-15 16,2-2-4-16,2-4-972 0,2-2-194 0</inkml:trace>
          <inkml:trace contextRef="#ctx0" brushRef="#br0" timeOffset="2703.4512">3086-70 3110 0,'0'0'68'0,"-4"5"15"0,1-1 2 0,0 2 3 0,1-1-71 0,0 1-17 0,-1 1 0 0,1 2 0 16,-1 2 79-16,1-2 12 0,2 0 2 0,-2 1 1 16,2-1-62-16,2 2-12 0,3-2-2 0,-1 0-1 15,-3 0-17-15,3-1 0 0,1 1 0 0,0-2-9 31,-2 2-95-31,-1-1-18 0,0-1-4 0,-1 1-1 16,-1 1-145-16,-1-2-30 0</inkml:trace>
        </inkml:traceGroup>
        <inkml:traceGroup>
          <inkml:annotationXML>
            <emma:emma xmlns:emma="http://www.w3.org/2003/04/emma" version="1.0">
              <emma:interpretation id="{7DCBBEA4-4812-4BB4-A110-5E7BBD54C029}" emma:medium="tactile" emma:mode="ink">
                <msink:context xmlns:msink="http://schemas.microsoft.com/ink/2010/main" type="inkWord" rotatedBoundingBox="9378,8476 10392,8464 10404,9443 9390,94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16.7454">4507 8 3340 0,'-17'26'74'0,"8"-11"15"0,-1 5 3 0,2 2 1 0,2 2-74 0,0-1-19 16,-1-1 0-16,2-5 0 0,1-1 55 0,1-1 7 0,1 0 2 0,2-3 0 15,2 0-52-15,1-3-12 0,1 1 0 0,3-1 0 16,3-2 28-16,0-2 4 0,3-2 0 0,-1-3 0 31,0-2-52-31,2 1-9 0,-4-4-3 0,2-2 0 0,-4-1 32 0,1-3 0 16,-3 1 0-16,-1-4 0 0,-1 1 0 0,-4-1 0 0,0 1 0 0,-4-1 0 15,-4-1 0-15,-6-3 0 0,-6-1 0 0,-5-2 0 32,-2-2-57-32,-4 1-6 0,-3-4-1 0,4 2 0 15,0 0-176-15,9 7-35 0,-35-26-7 0,19 16-2 0</inkml:trace>
          <inkml:trace contextRef="#ctx0" brushRef="#br0" timeOffset="4338.0932">4654-289 3024 0,'3'7'134'0,"0"-2"27"0,-1 1-129 0,0 1-32 16,1 2 0-16,1 2 0 0,-3 4 128 0,-1 0 20 15,-1 1 3-15,1 2 1 0,-4 2-122 0,1 0-30 16,-1 1 0-16,-1 0 0 0,2 1 0 0,-2 2 0 15,-2 2 0-15,2-1 0 0,-2 1 0 0,1 1-13 16,0-1 1-16,0 1 0 16,-1-2-53-16,2-5-11 0,1-1-1 0,3 1-1 15,-3-1 32-15,3 1 6 0,-1-1 2 0,2 0 0 0,2-1 38 0,-1 3 0 16,1-3 0-16,1-3 0 0,3-2 0 0,-1-2 0 16,0-2 0-16,1-2 0 0,3-1 0 0,-1-1 0 15,3-2 0-15,-1-2 0 0,0-1 0 0,0 0 0 0,0 0 0 0,-3-1 0 16,1-1 0-16,-1 1 0 0,-2-1 0 15,-1 2 0-15,-4 0 0 0,0 0 0 0,0 0 0 0,0 0 0 16,0 0 65-16,0 6 21 0,0 2 4 16,-6 5 1-16,0 4-43 0,-6 1-9 0,0 4-2 0,-3 4 0 15,1-3-4-15,1-1-1 0,1 1 0 0,0-4 0 16,2-1-23-16,3-3-9 0,0 0 0 0,2-3 0 16,2-1 0-16,1-2 0 0,1-2 0 0,4 1 0 15,-1-4 0-15,3 1 0 0,1-2 0 0,5-5 0 16,4-1-11-16,0-3-1 0,4-1-1 0,3-4 0 15,3-1-107 1,2-3-22-16,0-4-4 0,-5 2-1325 0</inkml:trace>
          <inkml:trace contextRef="#ctx0" brushRef="#br0" timeOffset="3171.7237">4055-92 3114 0,'-3'-2'138'0,"3"2"28"0,0 0-133 0,0 0-33 0,0 0 0 0,0 0 0 16,0 0 74-16,0 2 8 0,-4-1 2 0,1 2 0 16,-1 0-32-16,-1 3-5 0,-1 3-2 0,-3 2 0 15,-1 1-29-15,-5 7-5 0,-1 2-2 0,1-1 0 16,-2-1-9-16,0 3 0 0,2-4 0 0,-3 3 8 16,-1-2-16-16,0 4-4 0,1-2-1 0,-2 1 0 15,-1 2-123-15,1-1-24 0,-2-1-4 0</inkml:trace>
          <inkml:trace contextRef="#ctx0" brushRef="#br0" timeOffset="3357.3902">3798 165 2880 0,'3'9'64'0,"4"1"12"0,1-1 4 0,3 2 0 0,0-1-64 0,3 1-16 15,-4-1 0-15,2 1 0 0,1-1 54 0,4 4 8 16,0-2 2-16,0-3 0 0,-2-1-54 0,2-2-10 15,-1-2 0-15,0-1 0 16,1-3-96-16,2-3-13 0,0-3-3 0,-1-3-1 16,1-3-111-16,-6-1-21 0</inkml:trace>
          <inkml:trace contextRef="#ctx0" brushRef="#br0" timeOffset="3651.6241">4280-13 979 0,'0'-15'87'0,"0"11"-70"0,-2 1-17 0,2-2 0 16,-2 2 306-16,-1 2 58 0,0 1 11 0,-2 0 2 15,-2 1-163-15,-2 2-33 16,-1 5-6-16,-2 1-2 0,-1 1-122 0,-2 5-25 0,-2 2-5 0,0 2-1 15,-2 1-20-15,4 0 0 0,1 1 0 0,1 0 0 16,1-2 0-16,0 4 0 0,2-1 0 0,0 1 0 16,2-1 0-16,1-1 0 0,2 2 0 0,0-2 0 15,3-3-8-15,0 0 8 0,4-1-8 0,1-4 8 16,1 1 0-16,2-2 0 0,1 0 0 0,0-2 0 16,1-1 10-16,3-1 4 0,0-1 1 0,0-1 0 15,-1-1-3-15,3-2 0 0,-1 0 0 16,2 1 0-16,1-2 41 0,-2 1 8 0,1 0 2 0,1 1 0 15,-3 1-15-15,-2 1-4 0,-1 0 0 0,-4 2 0 16,0 1-8-16,-2 1-1 0,-1 1-1 0,-1 1 0 16,-2 0-15-16,1 1-3 0,-4-2-1 0,1 1 0 0,0 0-15 15,-1-2 0-15,1 1 0 0,1-2 0 16,-1-2-64-16,-1-1-12 16,3-1-2-16,1-2-962 0,0-3-192 0</inkml:trace>
        </inkml:traceGroup>
        <inkml:traceGroup>
          <inkml:annotationXML>
            <emma:emma xmlns:emma="http://www.w3.org/2003/04/emma" version="1.0">
              <emma:interpretation id="{E3F844DC-E66A-4A81-B5D6-3789FE6F6C90}" emma:medium="tactile" emma:mode="ink">
                <msink:context xmlns:msink="http://schemas.microsoft.com/ink/2010/main" type="inkWord" rotatedBoundingBox="10878,8668 11223,8664 11230,9237 10885,92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780.1223">5462-73 2592 0,'0'0'115'0,"0"0"23"0,0 0-110 0,0 0-28 0,0 0 0 0,2-3 0 16,-2 3 91-16,3-3 13 0,-1 0 2 0,-2 3 1 16,0 0-34-16,5-1-6 0,0-2-2 0,2 1 0 15,-4 1-29-15,2 1-7 0,2 1-1 0,0-1 0 16,0 2 5-16,-1-1 1 0,-1 4 0 0,0-2 0 16,4 1-2-16,-2 2 0 0,-1 0 0 0,1 2 0 15,0-2-6-15,-2 1-2 0,2-1 0 0,-2 2 0 16,0 1-8-16,-2-2-1 0,1 4-1 0,-4-1 0 15,3 2-10-15,-3 0-4 0,-3 4 0 0,-4 0 0 16,2 2 0-16,-7 2 0 0,-1 2 0 0,-4 2 0 16,-2 0 0-16,-1 3 0 0,-4-1 0 0,2 2 0 15,-2 0 0-15,1-1 0 0,1 0 0 0,-2 0 0 16,2-2-49-16,2-2-10 16,-1 1-1-16,5-5-1 0,0-1-154 0,6-5-30 15</inkml:trace>
        </inkml:traceGroup>
        <inkml:traceGroup>
          <inkml:annotationXML>
            <emma:emma xmlns:emma="http://www.w3.org/2003/04/emma" version="1.0">
              <emma:interpretation id="{A393A0DD-A7A3-4715-B921-5162A94A0329}" emma:medium="tactile" emma:mode="ink">
                <msink:context xmlns:msink="http://schemas.microsoft.com/ink/2010/main" type="inkWord" rotatedBoundingBox="11264,8619 11610,8615 11619,9362 11273,9366"/>
              </emma:interpretation>
              <emma:one-of disjunction-type="recognition" id="oneOf4">
                <emma:interpretation id="interp4" emma:lang="" emma:confidence="0">
                  <emma:literal>링</emma:literal>
                </emma:interpretation>
                <emma:interpretation id="interp5" emma:lang="" emma:confidence="0">
                  <emma:literal>킹</emma:literal>
                </emma:interpretation>
                <emma:interpretation id="interp6" emma:lang="" emma:confidence="0">
                  <emma:literal>깅</emma:literal>
                </emma:interpretation>
                <emma:interpretation id="interp7" emma:lang="" emma:confidence="0">
                  <emma:literal>강</emma:literal>
                </emma:interpretation>
                <emma:interpretation id="interp8" emma:lang="" emma:confidence="0">
                  <emma:literal>캉</emma:literal>
                </emma:interpretation>
              </emma:one-of>
            </emma:emma>
          </inkml:annotationXML>
          <inkml:trace contextRef="#ctx0" brushRef="#br0" timeOffset="5376.9746">5641 96 2739 0,'22'-5'121'0,"-11"2"26"0,2-3-118 0,7 2-29 16,1-2 0-16,2 1 0 0,-2-1 50 0,-3 2 4 16,3 1 1-16,-6 0 0 0,-3 1-36 0,-2 1-7 15,-3-1-2-15,-2 2 0 0,0 0-10 0,-5 0 0 16,0 0 9-16,0 0-9 0,0 0 0 0,0 0 9 0,0 0-9 0,0 0 0 31,-2 3-72-31,-1 2-22 0,-2-2-4 0,1 3-1 16,-4 1-69-16,3 2-15 0,-4 0-2 0,-1 3-1 15,0 0 79-15,-2 3 16 0,0-1 3 0,4 1 1 0,-2 0 100 0,-1 0 20 0,6 0 4 16,-1 0 1-16,-1-3 69 0,2 0 13 0,0-2 4 0,3-2 0 16,0-2-52-16,2-1-11 0,0-5-1 0,0 0-1 15,0 0-43-15,0 0-16 0,4-3 11 0,1-2-11 16,0-1 9-16,2-5-9 0,4-2 8 0,1-2-8 15,0-3 13-15,3-2-2 0,-1-1-1 0,3-1 0 16,-2-1 7-16,-1-2 2 0,2-2 0 0,-4 1 0 16,5 2 9-16,-2 0 1 0,-1 1 1 0,-2 2 0 15,-4 2 0-15,1 4 0 0,-4 0 0 0,-2 4 0 16,1 4 14-16,-4-1 4 0,0 5 0 0,3 0 0 16,-3 3-12-16,0 0-1 0,0 0-1 0,-3 6 0 15,3 5-17-15,-7 2-3 0,-3 5-1 0,1 6 0 16,-1 6-5-16,-2 5-8 0,-1 2 11 0,-1 6-11 0,1 3 22 0,-3 1-2 15,5 1-1-15,-1-3 0 0,5-1 9 0,0-2 3 16,2-6 0-16,0 0 0 0,5-3 0 0,3-4 0 16,1-4 0-16,1-2 0 0,2-5-20 0,-2-2-11 15,3-2 12-15,1-4-12 0,1-2 8 0,-4-1-8 16,6-4 0-16,-2-3 0 0,2 0 14 0,-2-1-4 16,2-4-1-16,-3-1 0 0,3-1 3 0,-4-2 1 15,1-3 0-15,-4 0 0 0,1-2-2 0,-1 1-1 16,1-2 0-16,-6 0 0 0,-2 0-10 0,-2-1 0 15,3 1 9-15,-6-1-9 0,-5 1 0 0,-1-2-18 16,-3 2 3-16,-4 0 1 16,3 0-108-16,-1 0-22 0,-4 3-4 0,-2 0 0 15,2 2-98-15,3 4-19 0,-37-12-4 0,21 6-1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8765" y="2662237"/>
            <a:ext cx="9604310" cy="766763"/>
          </a:xfrm>
        </p:spPr>
        <p:txBody>
          <a:bodyPr/>
          <a:lstStyle/>
          <a:p>
            <a:r>
              <a:rPr lang="en-US" altLang="ko-KR" dirty="0"/>
              <a:t>Mutual Information Neural Estimation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4640" y="4537300"/>
            <a:ext cx="3972560" cy="397558"/>
          </a:xfrm>
        </p:spPr>
        <p:txBody>
          <a:bodyPr/>
          <a:lstStyle/>
          <a:p>
            <a:r>
              <a:rPr lang="en-US" altLang="ko-KR" b="1" dirty="0"/>
              <a:t>KANG SU HYEON</a:t>
            </a:r>
            <a:endParaRPr lang="ko-KR" altLang="en-US" b="1" spc="-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419F8-095B-4159-A4F5-46CD31BD90CD}"/>
              </a:ext>
            </a:extLst>
          </p:cNvPr>
          <p:cNvSpPr txBox="1"/>
          <p:nvPr/>
        </p:nvSpPr>
        <p:spPr>
          <a:xfrm>
            <a:off x="4104640" y="4934858"/>
            <a:ext cx="39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윤고딕"/>
                <a:ea typeface="-윤고딕320" panose="02030504000101010101"/>
              </a:rPr>
              <a:t>shqk023@gmail.com</a:t>
            </a:r>
            <a:endParaRPr lang="ko-KR" altLang="en-US" sz="2000" b="1" dirty="0">
              <a:latin typeface="윤고딕"/>
              <a:ea typeface="-윤고딕32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Background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Dual representations of the KL-Divergence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The </a:t>
            </a:r>
            <a:r>
              <a:rPr lang="en-US" altLang="ko-KR" sz="2000" b="1" dirty="0" err="1"/>
              <a:t>Donsker-Varadhan</a:t>
            </a:r>
            <a:r>
              <a:rPr lang="en-US" altLang="ko-KR" sz="2000" b="1" dirty="0"/>
              <a:t> representation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253FC-B476-47FB-98E8-8A9B28D1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6" y="2317446"/>
            <a:ext cx="9915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Background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Dual representations of the KL-Divergence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The </a:t>
                </a:r>
                <a:r>
                  <a:rPr lang="en-US" altLang="ko-KR" sz="2000" b="1" dirty="0" err="1"/>
                  <a:t>Donsker-Varadhan</a:t>
                </a:r>
                <a:r>
                  <a:rPr lang="en-US" altLang="ko-KR" sz="2000" b="1" dirty="0"/>
                  <a:t> representation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en-US" altLang="ko-KR" sz="2000" b="1" dirty="0"/>
                  <a:t>be any class of function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en-US" altLang="ko-KR" sz="2000" b="1" dirty="0"/>
                  <a:t>satisfying the integrability constraints of the </a:t>
                </a:r>
                <a:r>
                  <a:rPr lang="en-US" altLang="ko-KR" sz="2000" b="1" dirty="0" err="1"/>
                  <a:t>thm</a:t>
                </a:r>
                <a:r>
                  <a:rPr lang="en-US" altLang="ko-KR" sz="2000" b="1" dirty="0"/>
                  <a:t>.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We then have the lower-bound</a:t>
                </a:r>
                <a:r>
                  <a:rPr lang="en-US" altLang="ko-KR" sz="2400" b="1" dirty="0"/>
                  <a:t/>
                </a:r>
                <a:br>
                  <a:rPr lang="en-US" altLang="ko-KR" sz="2400" b="1" dirty="0"/>
                </a:b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2123658"/>
              </a:xfrm>
              <a:prstGeom prst="rect">
                <a:avLst/>
              </a:prstGeom>
              <a:blipFill>
                <a:blip r:embed="rId2"/>
                <a:stretch>
                  <a:fillRect l="-734" t="-2292" r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2B18EC3-4BBE-4616-9743-373CD58E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4" y="3216955"/>
            <a:ext cx="5573939" cy="22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Background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Dual representations of the KL-Divergence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The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𝒅𝒊𝒗𝒆𝒓𝒈𝒆𝒏𝒄𝒆</m:t>
                    </m:r>
                  </m:oMath>
                </a14:m>
                <a:r>
                  <a:rPr lang="en-US" altLang="ko-KR" sz="2000" b="1" dirty="0"/>
                  <a:t> representation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Although the bounds in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6 and 8 are tight for sufficiently large families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ko-KR" sz="2000" b="1" dirty="0"/>
                  <a:t>, the </a:t>
                </a:r>
                <a:r>
                  <a:rPr lang="en-US" altLang="ko-KR" sz="2000" b="1" dirty="0" err="1"/>
                  <a:t>Donsker-Varadhan</a:t>
                </a:r>
                <a:r>
                  <a:rPr lang="en-US" altLang="ko-KR" sz="2000" b="1" dirty="0"/>
                  <a:t> bound is stronger in the sense that, for any fixed T, the right hand side of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6 is larger than the right hand side of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8</a:t>
                </a:r>
                <a:br>
                  <a:rPr lang="en-US" altLang="ko-KR" sz="2000" b="1" dirty="0"/>
                </a:br>
                <a:r>
                  <a:rPr lang="en-US" altLang="ko-KR" sz="2400" b="1" dirty="0"/>
                  <a:t/>
                </a:r>
                <a:br>
                  <a:rPr lang="en-US" altLang="ko-KR" sz="2400" b="1" dirty="0"/>
                </a:b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4524315"/>
              </a:xfrm>
              <a:prstGeom prst="rect">
                <a:avLst/>
              </a:prstGeom>
              <a:blipFill>
                <a:blip r:embed="rId2"/>
                <a:stretch>
                  <a:fillRect l="-734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37DB882-05E9-4980-A90D-AE9237A3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22" y="2157787"/>
            <a:ext cx="5883049" cy="1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169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Using both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3 for the mutual information and the dual representation of the KL-Divergence, the idea is to choose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ko-KR" sz="2000" b="1" dirty="0"/>
                  <a:t> to be the family of function</a:t>
                </a:r>
                <a:br>
                  <a:rPr lang="en-US" altLang="ko-KR" sz="20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𝝌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𝚭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000" b="1" dirty="0"/>
                  <a:t> parametrized by a deep neural network with parameters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We call this network the statistics network. We exploit the bound:  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1698607"/>
              </a:xfrm>
              <a:prstGeom prst="rect">
                <a:avLst/>
              </a:prstGeom>
              <a:blipFill>
                <a:blip r:embed="rId2"/>
                <a:stretch>
                  <a:fillRect l="-734" t="-2867" r="-1129" b="-5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3F4887B-2835-44D6-BF93-BC548539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80" y="3133119"/>
            <a:ext cx="6367463" cy="26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235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It should be noted that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10 actually defines a new class information measures.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The expressive power of neural network insures that they can approximate the mutual information with arbitrary accuracy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In what follows, given a distribution P, we denote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as the empirical distribution associated to n </a:t>
                </a:r>
                <a:r>
                  <a:rPr lang="en-US" altLang="ko-KR" sz="2000" b="1" dirty="0" err="1"/>
                  <a:t>iid</a:t>
                </a:r>
                <a:r>
                  <a:rPr lang="en-US" altLang="ko-KR" sz="2000" b="1" dirty="0"/>
                  <a:t> samples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2354555"/>
              </a:xfrm>
              <a:prstGeom prst="rect">
                <a:avLst/>
              </a:prstGeom>
              <a:blipFill>
                <a:blip r:embed="rId2"/>
                <a:stretch>
                  <a:fillRect l="-734" t="-2067" b="-3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779192C-422F-4130-9744-3752924E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38" y="3879232"/>
            <a:ext cx="7174820" cy="26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Details on the implementation of MINE </a:t>
            </a:r>
            <a:br>
              <a:rPr lang="en-US" altLang="ko-KR" sz="2000" b="1" dirty="0"/>
            </a:br>
            <a:r>
              <a:rPr lang="en-US" altLang="ko-KR" sz="2000" b="1" dirty="0"/>
              <a:t>are provided in Algorithm 1. An analogous </a:t>
            </a:r>
            <a:br>
              <a:rPr lang="en-US" altLang="ko-KR" sz="2000" b="1" dirty="0"/>
            </a:br>
            <a:r>
              <a:rPr lang="en-US" altLang="ko-KR" sz="2000" b="1" dirty="0"/>
              <a:t>definition and algorithm also hold for the </a:t>
            </a:r>
            <a:br>
              <a:rPr lang="en-US" altLang="ko-KR" sz="2000" b="1" dirty="0"/>
            </a:br>
            <a:r>
              <a:rPr lang="en-US" altLang="ko-KR" sz="2000" b="1" dirty="0"/>
              <a:t>f-divergence formulation in </a:t>
            </a:r>
            <a:r>
              <a:rPr lang="en-US" altLang="ko-KR" sz="2000" b="1" dirty="0" err="1"/>
              <a:t>Eqn</a:t>
            </a:r>
            <a:r>
              <a:rPr lang="en-US" altLang="ko-KR" sz="2000" b="1" dirty="0"/>
              <a:t> 8, which </a:t>
            </a:r>
            <a:br>
              <a:rPr lang="en-US" altLang="ko-KR" sz="2000" b="1" dirty="0"/>
            </a:br>
            <a:r>
              <a:rPr lang="en-US" altLang="ko-KR" sz="2000" b="1" dirty="0"/>
              <a:t>we refer to as MINE-f. Since </a:t>
            </a:r>
            <a:r>
              <a:rPr lang="en-US" altLang="ko-KR" sz="2000" b="1" dirty="0" err="1"/>
              <a:t>Eqn</a:t>
            </a:r>
            <a:r>
              <a:rPr lang="en-US" altLang="ko-KR" sz="2000" b="1" dirty="0"/>
              <a:t> 8 </a:t>
            </a:r>
            <a:br>
              <a:rPr lang="en-US" altLang="ko-KR" sz="2000" b="1" dirty="0"/>
            </a:br>
            <a:r>
              <a:rPr lang="en-US" altLang="ko-KR" sz="2000" b="1" dirty="0"/>
              <a:t>lower-bounded </a:t>
            </a:r>
            <a:r>
              <a:rPr lang="en-US" altLang="ko-KR" sz="2000" b="1" dirty="0" err="1"/>
              <a:t>Eqn</a:t>
            </a:r>
            <a:r>
              <a:rPr lang="en-US" altLang="ko-KR" sz="2000" b="1" dirty="0"/>
              <a:t> 6, it generally leads </a:t>
            </a:r>
            <a:br>
              <a:rPr lang="en-US" altLang="ko-KR" sz="2000" b="1" dirty="0"/>
            </a:br>
            <a:r>
              <a:rPr lang="en-US" altLang="ko-KR" sz="2000" b="1" dirty="0"/>
              <a:t>to a looser estimator of the mutual </a:t>
            </a:r>
            <a:br>
              <a:rPr lang="en-US" altLang="ko-KR" sz="2000" b="1" dirty="0"/>
            </a:br>
            <a:r>
              <a:rPr lang="en-US" altLang="ko-KR" sz="2000" b="1" dirty="0"/>
              <a:t>information, and numerical comparisons </a:t>
            </a:r>
            <a:br>
              <a:rPr lang="en-US" altLang="ko-KR" sz="2000" b="1" dirty="0"/>
            </a:br>
            <a:r>
              <a:rPr lang="en-US" altLang="ko-KR" sz="2000" b="1" dirty="0"/>
              <a:t>of MINE with MINE-f can be found </a:t>
            </a:r>
            <a:br>
              <a:rPr lang="en-US" altLang="ko-KR" sz="2000" b="1" dirty="0"/>
            </a:br>
            <a:r>
              <a:rPr lang="en-US" altLang="ko-KR" sz="2000" b="1" dirty="0"/>
              <a:t>in later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84442-123F-4C4E-840D-2A80AD6E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27" y="1732154"/>
            <a:ext cx="4895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Correcting the bias from the stochastic gradients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 naive application of stochastic gradient estimation leads to the gradient estimate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Fortunately, the bias can be reduced by replacing the estimate in the denominator by an exponential moving average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4C69D9-D26B-47AD-9726-B3468412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59" y="2511730"/>
            <a:ext cx="6740299" cy="20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Theoretical properties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Consistency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In a nutshell, the question of consistency is divided into two problems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An approximation problem related to the size of family,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An estimation problem related to the use of empirical measures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4154984"/>
              </a:xfrm>
              <a:prstGeom prst="rect">
                <a:avLst/>
              </a:prstGeom>
              <a:blipFill>
                <a:blip r:embed="rId2"/>
                <a:stretch>
                  <a:fillRect l="-734" t="-117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D0B12F4-D38D-459D-AD1F-32DE6424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61" y="2203953"/>
            <a:ext cx="6241596" cy="23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0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Theoretical properties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Consistency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The first lemma states that the neural information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ko-KR" sz="2000" b="1" dirty="0"/>
                  <a:t>, defined in </a:t>
                </a:r>
                <a:r>
                  <a:rPr lang="en-US" altLang="ko-KR" sz="2000" b="1" dirty="0" err="1"/>
                  <a:t>Eqn</a:t>
                </a:r>
                <a:r>
                  <a:rPr lang="en-US" altLang="ko-KR" sz="2000" b="1" dirty="0"/>
                  <a:t> 10, can approximate the mutual information with arbitrary accuracy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3539430"/>
              </a:xfrm>
              <a:prstGeom prst="rect">
                <a:avLst/>
              </a:prstGeom>
              <a:blipFill>
                <a:blip r:embed="rId2"/>
                <a:stretch>
                  <a:fillRect l="-734" t="-1377" r="-395" b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092598-1CC7-4648-B7CA-BE2A3796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06" y="2148197"/>
            <a:ext cx="7140122" cy="21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Theoretical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Consistency</a:t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The second lemma states that the almost sure convergence of MINE to a neural information measure as the number of samples goes to infinity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Combining the two lemmas with the triangular inequality, we have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6AEFA6-9A1F-4753-A91A-D332E167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07" y="2271486"/>
            <a:ext cx="6676381" cy="1966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EC4702-C1DC-428A-A247-DA2B37F7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07" y="5516271"/>
            <a:ext cx="6134709" cy="6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7691C7-89C9-48A4-B659-9E5767D0D625}"/>
              </a:ext>
            </a:extLst>
          </p:cNvPr>
          <p:cNvSpPr/>
          <p:nvPr/>
        </p:nvSpPr>
        <p:spPr>
          <a:xfrm>
            <a:off x="4281261" y="287790"/>
            <a:ext cx="3120571" cy="1499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4BFCD0-B8FC-4D42-ACB0-428A5F582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6854" y="1481598"/>
            <a:ext cx="8418292" cy="442571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Background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The Mutual Information Neural Estimator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Empirical Comparisons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Applications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600" b="1" dirty="0"/>
              <a:t>Conclusion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5EDD82-5722-4DD0-A4C9-C5C2AEC3E8BC}"/>
              </a:ext>
            </a:extLst>
          </p:cNvPr>
          <p:cNvSpPr/>
          <p:nvPr/>
        </p:nvSpPr>
        <p:spPr>
          <a:xfrm>
            <a:off x="4513935" y="458341"/>
            <a:ext cx="3164122" cy="5794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Content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-1296718" y="3027311"/>
              <a:ext cx="2954880" cy="8557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0838" y="3003191"/>
                <a:ext cx="300312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Theoretical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Consistency</a:t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The second lemma states that the almost sure convergence of MINE to a neural information measure as the number of samples goes to infinity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Combining the two lemmas with the triangular inequality, we have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6AEFA6-9A1F-4753-A91A-D332E167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07" y="2227944"/>
            <a:ext cx="6676381" cy="1966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EC4702-C1DC-428A-A247-DA2B37F7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07" y="5516271"/>
            <a:ext cx="6134709" cy="6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0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The Mutual Information Neural Estimator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327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Theoretical properties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Sample complexity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The theorem below is a refinement of Lemma 2: it gives how many samples we need for an empirical estimation of the neural information measure at a given accuracy and with high confidence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We make the following assumptions :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are M-bounded and L-Lipschitz with respect to the parameters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The domain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is bounded,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for some constant K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The theorem below shows a sample complexity of            , where d is the dimension of the parameter space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3271280"/>
              </a:xfrm>
              <a:prstGeom prst="rect">
                <a:avLst/>
              </a:prstGeom>
              <a:blipFill>
                <a:blip r:embed="rId2"/>
                <a:stretch>
                  <a:fillRect l="-734" t="-1490" r="-339" b="-2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760824A-1E88-40B8-9D4A-8556A18A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82" y="4026994"/>
            <a:ext cx="89535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3AFA76-AAC6-4964-BFAC-812294CD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3" y="4758994"/>
            <a:ext cx="4867275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1C5C8A-6891-4EE2-8767-D37C7D55D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623" y="4804363"/>
            <a:ext cx="4886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Empirical comparisons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81810" y="1425326"/>
            <a:ext cx="107978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Comparing MINE to non-parametric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We compare MINE and MINE-f, KNN based non-parametric estimator found in </a:t>
            </a:r>
            <a:r>
              <a:rPr lang="en-US" altLang="ko-KR" sz="2000" b="1" dirty="0" err="1"/>
              <a:t>Kraskov</a:t>
            </a:r>
            <a:r>
              <a:rPr lang="en-US" altLang="ko-KR" sz="2000" b="1" dirty="0"/>
              <a:t> et al(2004)</a:t>
            </a:r>
            <a:endParaRPr lang="ko-KR" alt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C91EC-8028-404F-A088-466028A1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92" y="1864437"/>
            <a:ext cx="7516132" cy="3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8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118160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Empirical comparisons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81810" y="1425326"/>
                <a:ext cx="10797897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Capturing non-linear dependencies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lvl="1"/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An important property of mutual information between random variables with relationship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⨀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000" b="1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2000" b="1" dirty="0"/>
                  <a:t> is a deterministic non-linear transformation and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000" b="1" dirty="0"/>
                  <a:t> is random noise, is that it is invariant to the deterministic nonlinear transformation, but should only depend on the amount of noise,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000" b="1" dirty="0"/>
                  <a:t>. This important property, that guarantees the quantification dependence without bias for the relationship, is called equitability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" y="1425326"/>
                <a:ext cx="10797897" cy="5386090"/>
              </a:xfrm>
              <a:prstGeom prst="rect">
                <a:avLst/>
              </a:prstGeom>
              <a:blipFill>
                <a:blip r:embed="rId2"/>
                <a:stretch>
                  <a:fillRect l="-791" t="-906" r="-1299" b="-1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6F03A68-97ED-4926-8548-AA7B7160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2" y="1849610"/>
            <a:ext cx="4968536" cy="28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Applications</a:t>
            </a:r>
            <a:endParaRPr lang="ko-KR" altLang="en-US" sz="4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ED98E-BA9C-4F3B-A040-33A72751D586}"/>
              </a:ext>
            </a:extLst>
          </p:cNvPr>
          <p:cNvSpPr txBox="1"/>
          <p:nvPr/>
        </p:nvSpPr>
        <p:spPr>
          <a:xfrm>
            <a:off x="697051" y="1364743"/>
            <a:ext cx="1079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Maximizing mutual information to improve GANs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2098C3-0736-4931-A122-F7A5EB5D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4" y="1826408"/>
            <a:ext cx="6202611" cy="139899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BAD39A-2B4F-48BA-B1A1-86BF79691F43}"/>
              </a:ext>
            </a:extLst>
          </p:cNvPr>
          <p:cNvSpPr/>
          <p:nvPr/>
        </p:nvSpPr>
        <p:spPr>
          <a:xfrm>
            <a:off x="1653902" y="3429000"/>
            <a:ext cx="1480457" cy="537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91A90E-6D60-479A-B636-3585B0F1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47" y="3062060"/>
            <a:ext cx="5612996" cy="812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329E51-55DE-4CF2-8102-A9AED762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47" y="3687065"/>
            <a:ext cx="5612996" cy="19442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55D84-6366-40BF-9273-51CD4FF3C0FA}"/>
              </a:ext>
            </a:extLst>
          </p:cNvPr>
          <p:cNvSpPr/>
          <p:nvPr/>
        </p:nvSpPr>
        <p:spPr>
          <a:xfrm>
            <a:off x="3585029" y="4905829"/>
            <a:ext cx="5472614" cy="7254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834FDD4-0086-4E59-9E6D-D10626C29B8E}"/>
              </a:ext>
            </a:extLst>
          </p:cNvPr>
          <p:cNvSpPr/>
          <p:nvPr/>
        </p:nvSpPr>
        <p:spPr>
          <a:xfrm>
            <a:off x="6749143" y="4905829"/>
            <a:ext cx="1669143" cy="587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D8E13E-544B-421D-8CC7-798DE221F439}"/>
              </a:ext>
            </a:extLst>
          </p:cNvPr>
          <p:cNvCxnSpPr>
            <a:stCxn id="12" idx="0"/>
          </p:cNvCxnSpPr>
          <p:nvPr/>
        </p:nvCxnSpPr>
        <p:spPr>
          <a:xfrm flipV="1">
            <a:off x="7583715" y="4615543"/>
            <a:ext cx="1792514" cy="290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21EB76-5FD8-4951-92A8-9E977FB41B77}"/>
              </a:ext>
            </a:extLst>
          </p:cNvPr>
          <p:cNvSpPr txBox="1"/>
          <p:nvPr/>
        </p:nvSpPr>
        <p:spPr>
          <a:xfrm>
            <a:off x="9376229" y="4259498"/>
            <a:ext cx="19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Computation with MINE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Applications</a:t>
            </a:r>
            <a:endParaRPr lang="ko-KR" altLang="en-US" sz="4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ED98E-BA9C-4F3B-A040-33A72751D586}"/>
              </a:ext>
            </a:extLst>
          </p:cNvPr>
          <p:cNvSpPr txBox="1"/>
          <p:nvPr/>
        </p:nvSpPr>
        <p:spPr>
          <a:xfrm>
            <a:off x="697051" y="1364743"/>
            <a:ext cx="1079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Experiments: Spiral, 25-Gaussians datasets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D8E4C6-BF34-4D48-8860-2E83CFD8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1" y="2274714"/>
            <a:ext cx="5932170" cy="38503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355E8C-D368-4545-9CB9-9614CA9B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21" y="2131606"/>
            <a:ext cx="5149725" cy="24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Applications</a:t>
            </a:r>
            <a:endParaRPr lang="ko-KR" altLang="en-US" sz="4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ED98E-BA9C-4F3B-A040-33A72751D586}"/>
              </a:ext>
            </a:extLst>
          </p:cNvPr>
          <p:cNvSpPr txBox="1"/>
          <p:nvPr/>
        </p:nvSpPr>
        <p:spPr>
          <a:xfrm>
            <a:off x="697051" y="1364743"/>
            <a:ext cx="1079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Experiments: Stacked MNIST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F3530-250A-4570-92B6-E1C31A20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59" y="1866481"/>
            <a:ext cx="5660541" cy="2745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D9821-6847-4105-AF0B-26A803B3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1" y="4651746"/>
            <a:ext cx="9439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Applications</a:t>
            </a:r>
            <a:endParaRPr lang="ko-KR" altLang="en-US" sz="4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ED98E-BA9C-4F3B-A040-33A72751D586}"/>
              </a:ext>
            </a:extLst>
          </p:cNvPr>
          <p:cNvSpPr txBox="1"/>
          <p:nvPr/>
        </p:nvSpPr>
        <p:spPr>
          <a:xfrm>
            <a:off x="697051" y="1364743"/>
            <a:ext cx="1079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Maximizing mutual information to improve inference in bi-directional adversarial models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3C213-7659-410D-9B78-EBB486B6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1" y="2475540"/>
            <a:ext cx="7238323" cy="21867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715479A-4B29-4F55-8EFD-1B0E32385A36}"/>
              </a:ext>
            </a:extLst>
          </p:cNvPr>
          <p:cNvSpPr/>
          <p:nvPr/>
        </p:nvSpPr>
        <p:spPr>
          <a:xfrm>
            <a:off x="2510971" y="3831772"/>
            <a:ext cx="1669143" cy="587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F6EFE9-3655-4B27-9EE6-2A19AC742102}"/>
              </a:ext>
            </a:extLst>
          </p:cNvPr>
          <p:cNvCxnSpPr>
            <a:cxnSpLocks/>
          </p:cNvCxnSpPr>
          <p:nvPr/>
        </p:nvCxnSpPr>
        <p:spPr>
          <a:xfrm>
            <a:off x="4027714" y="4270629"/>
            <a:ext cx="1821543" cy="671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15EA68-1149-4EBA-816D-B5DD3EF0D51D}"/>
              </a:ext>
            </a:extLst>
          </p:cNvPr>
          <p:cNvSpPr txBox="1"/>
          <p:nvPr/>
        </p:nvSpPr>
        <p:spPr>
          <a:xfrm>
            <a:off x="5834743" y="4662261"/>
            <a:ext cx="19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Computation with MINE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Applications</a:t>
            </a:r>
            <a:endParaRPr lang="ko-KR" altLang="en-US" sz="4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ED98E-BA9C-4F3B-A040-33A72751D586}"/>
              </a:ext>
            </a:extLst>
          </p:cNvPr>
          <p:cNvSpPr txBox="1"/>
          <p:nvPr/>
        </p:nvSpPr>
        <p:spPr>
          <a:xfrm>
            <a:off x="697051" y="1364743"/>
            <a:ext cx="1079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Experiment : ALI+MINE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E7A63-EE27-4218-B8EF-12B2479E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2" y="2030008"/>
            <a:ext cx="4456113" cy="4701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6E6570-0D43-489B-A240-DDF0E85B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22" y="2524330"/>
            <a:ext cx="5978526" cy="29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Conclusion</a:t>
            </a:r>
            <a:endParaRPr lang="ko-KR" altLang="en-US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7F78C-1C30-4543-8257-FF760FE40255}"/>
              </a:ext>
            </a:extLst>
          </p:cNvPr>
          <p:cNvSpPr txBox="1"/>
          <p:nvPr/>
        </p:nvSpPr>
        <p:spPr>
          <a:xfrm>
            <a:off x="697051" y="1364743"/>
            <a:ext cx="1079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E6184-F0EB-4F2F-ACE6-48B48626CB67}"/>
              </a:ext>
            </a:extLst>
          </p:cNvPr>
          <p:cNvSpPr txBox="1"/>
          <p:nvPr/>
        </p:nvSpPr>
        <p:spPr>
          <a:xfrm>
            <a:off x="697051" y="1364743"/>
            <a:ext cx="107978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We proposed a mutual information estimator, which we called the mutual information neural estimator(MINE), that is scalable in dimension and sample-size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We demonstrated the efficiency of this estimator by applying it in a number of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 term of mutual information can be introduced alleviate mode-dropping issue in GANs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Mutual information can also be used to improve inference and reconstructions in ALI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We showed that our estimator allows for tractable application of </a:t>
            </a:r>
            <a:r>
              <a:rPr lang="en-US" altLang="ko-KR" sz="2000" b="1"/>
              <a:t>Information bottleneck methods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6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Introduction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145E48-C96C-49FC-AE35-17EA76CAACDC}"/>
                  </a:ext>
                </a:extLst>
              </p:cNvPr>
              <p:cNvSpPr txBox="1"/>
              <p:nvPr/>
            </p:nvSpPr>
            <p:spPr>
              <a:xfrm>
                <a:off x="697051" y="1528612"/>
                <a:ext cx="10797897" cy="481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Mutual Information is a fundamental quantity for measuring the relationship between random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Mutual Information Definition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 </a:t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𝒋𝒐𝒊𝒏𝒕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𝒑𝒓𝒐𝒃𝒂𝒃𝒊𝒍𝒊𝒕𝒚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𝒅𝒊𝒔𝒕𝒓𝒊𝒃𝒖𝒕𝒊𝒐𝒏</m:t>
                    </m:r>
                  </m:oMath>
                </a14:m>
                <a:r>
                  <a:rPr lang="en-US" altLang="ko-KR" sz="2000" b="1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2000" b="1" i="1" dirty="0">
                    <a:latin typeface="Cambria Math" panose="02040503050406030204" pitchFamily="18" charset="0"/>
                  </a:rPr>
                </a:br>
                <a:r>
                  <a:rPr lang="en-US" altLang="ko-KR" sz="2000" b="1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sub>
                      <m:sup/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𝑿𝒁</m:t>
                            </m:r>
                          </m:sub>
                        </m:sSub>
                      </m:e>
                    </m:nary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𝚭</m:t>
                        </m:r>
                      </m:sub>
                      <m:sup/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𝑿𝒁</m:t>
                            </m:r>
                          </m:sub>
                        </m:sSub>
                      </m:e>
                    </m:nary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𝒎𝒂𝒓𝒈𝒊𝒏𝒂𝒍𝒔</m:t>
                    </m:r>
                  </m:oMath>
                </a14:m>
                <a:r>
                  <a:rPr lang="en-US" altLang="ko-KR" sz="2000" b="1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In contrast to correlation, mutual information capture non-linear statistical dependencies between variables, and thus can act as a measure of true dependence</a:t>
                </a:r>
                <a:br>
                  <a:rPr lang="en-US" altLang="ko-KR" sz="2000" b="1" dirty="0"/>
                </a:br>
                <a:endParaRPr lang="ko-KR" altLang="en-US" sz="2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145E48-C96C-49FC-AE35-17EA76CA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528612"/>
                <a:ext cx="10797897" cy="4819461"/>
              </a:xfrm>
              <a:prstGeom prst="rect">
                <a:avLst/>
              </a:prstGeom>
              <a:blipFill>
                <a:blip r:embed="rId2"/>
                <a:stretch>
                  <a:fillRect l="-734" t="-1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E2730B2-F813-4AC1-8685-8A5C2FF2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35" y="3174527"/>
            <a:ext cx="5414736" cy="9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2662237"/>
            <a:ext cx="7258050" cy="766763"/>
          </a:xfrm>
        </p:spPr>
        <p:txBody>
          <a:bodyPr/>
          <a:lstStyle/>
          <a:p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5CB70E-62EA-4710-B651-25388129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9720" y="3833813"/>
            <a:ext cx="3972560" cy="322262"/>
          </a:xfrm>
        </p:spPr>
        <p:txBody>
          <a:bodyPr/>
          <a:lstStyle/>
          <a:p>
            <a:r>
              <a:rPr lang="en-US" altLang="ko-KR" sz="4000" b="1" dirty="0"/>
              <a:t>Q &amp; A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Introduction</a:t>
            </a:r>
            <a:endParaRPr lang="ko-KR" altLang="en-US" sz="4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45E48-C96C-49FC-AE35-17EA76CAACDC}"/>
              </a:ext>
            </a:extLst>
          </p:cNvPr>
          <p:cNvSpPr txBox="1"/>
          <p:nvPr/>
        </p:nvSpPr>
        <p:spPr>
          <a:xfrm>
            <a:off x="697051" y="1528612"/>
            <a:ext cx="107978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Mutual Information has historically been difficult to compute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Exact computation is only tractable for discrete variables, or for a limited family of problems where the probability </a:t>
            </a:r>
            <a:r>
              <a:rPr lang="en-US" altLang="ko-KR" sz="2400" b="1" dirty="0" smtClean="0"/>
              <a:t>distribution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 more </a:t>
            </a:r>
            <a:r>
              <a:rPr lang="en-US" altLang="ko-KR" sz="2400" b="1" smtClean="0"/>
              <a:t>generalmis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is not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Common approaches are non-parametric or rely on approximate </a:t>
            </a:r>
            <a:r>
              <a:rPr lang="en-US" altLang="ko-KR" sz="2400" b="1" dirty="0" err="1"/>
              <a:t>gaussianity</a:t>
            </a:r>
            <a:r>
              <a:rPr lang="en-US" altLang="ko-KR" sz="2400" b="1" dirty="0"/>
              <a:t> of data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Unfortunately, these estimators typically do no scale well with sample size or dimension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/>
              <p14:cNvContentPartPr/>
              <p14:nvPr/>
            </p14:nvContentPartPr>
            <p14:xfrm>
              <a:off x="2025710" y="3047807"/>
              <a:ext cx="2157120" cy="3790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350" y="3039167"/>
                <a:ext cx="217728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17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Introduction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145E48-C96C-49FC-AE35-17EA76CAACDC}"/>
                  </a:ext>
                </a:extLst>
              </p:cNvPr>
              <p:cNvSpPr txBox="1"/>
              <p:nvPr/>
            </p:nvSpPr>
            <p:spPr>
              <a:xfrm>
                <a:off x="697051" y="1528612"/>
                <a:ext cx="1079789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In order to achieve a general-purpose estimator, we rely on the well-known characterization of the mutual information as the KL-Divergence between the joint distribution and the product of the marginals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Recent work uses a dual formulation to cast the estimation of </a:t>
                </a:r>
                <a:br>
                  <a:rPr lang="en-US" altLang="ko-KR" sz="2400" b="1" dirty="0"/>
                </a:b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𝒅𝒊𝒗𝒆𝒓𝒈𝒆𝒏𝒄𝒆𝒔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as part of an adversarial game between competing deep neural networks</a:t>
                </a:r>
              </a:p>
              <a:p>
                <a:endParaRPr lang="en-US" altLang="ko-K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145E48-C96C-49FC-AE35-17EA76CA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528612"/>
                <a:ext cx="10797897" cy="3785652"/>
              </a:xfrm>
              <a:prstGeom prst="rect">
                <a:avLst/>
              </a:prstGeom>
              <a:blipFill>
                <a:blip r:embed="rId2"/>
                <a:stretch>
                  <a:fillRect l="-734" t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57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Introduction</a:t>
            </a:r>
            <a:endParaRPr lang="ko-KR" altLang="en-US" sz="4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45E48-C96C-49FC-AE35-17EA76CAACDC}"/>
              </a:ext>
            </a:extLst>
          </p:cNvPr>
          <p:cNvSpPr txBox="1"/>
          <p:nvPr/>
        </p:nvSpPr>
        <p:spPr>
          <a:xfrm>
            <a:off x="697051" y="1528612"/>
            <a:ext cx="10797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In this paper we demonstrate that exploiting dual optimization to estimate divergences goes beyond the minimax objective as formalized in GANs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We leverage this strategy to offer a general-purpose parametric neural estimator of mutual information based on dual representations of the KL-divergence</a:t>
            </a:r>
          </a:p>
        </p:txBody>
      </p:sp>
    </p:spTree>
    <p:extLst>
      <p:ext uri="{BB962C8B-B14F-4D97-AF65-F5344CB8AC3E}">
        <p14:creationId xmlns:p14="http://schemas.microsoft.com/office/powerpoint/2010/main" val="64195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Introduction</a:t>
            </a:r>
            <a:endParaRPr lang="ko-KR" altLang="en-US" sz="4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45E48-C96C-49FC-AE35-17EA76CAACDC}"/>
              </a:ext>
            </a:extLst>
          </p:cNvPr>
          <p:cNvSpPr txBox="1"/>
          <p:nvPr/>
        </p:nvSpPr>
        <p:spPr>
          <a:xfrm>
            <a:off x="697051" y="1528612"/>
            <a:ext cx="107978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The contributions of this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We introduce the Mutual Information Neural Estimator(MINE), which is scalable, flexible, and completely trainable via back-prop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We show that the utility of this estimator transcends the minimax objective as formalized in GANs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We apply MINE to palliate mode-dropping in GANs and to improve reconstructions and inference in </a:t>
            </a:r>
            <a:r>
              <a:rPr lang="en-US" altLang="ko-KR" sz="2000" b="1" dirty="0" err="1"/>
              <a:t>Adversarially</a:t>
            </a:r>
            <a:r>
              <a:rPr lang="en-US" altLang="ko-KR" sz="2000" b="1" dirty="0"/>
              <a:t> Learned inference</a:t>
            </a:r>
          </a:p>
        </p:txBody>
      </p:sp>
    </p:spTree>
    <p:extLst>
      <p:ext uri="{BB962C8B-B14F-4D97-AF65-F5344CB8AC3E}">
        <p14:creationId xmlns:p14="http://schemas.microsoft.com/office/powerpoint/2010/main" val="95811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Background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/>
              <p:nvPr/>
            </p:nvSpPr>
            <p:spPr>
              <a:xfrm>
                <a:off x="697051" y="1434512"/>
                <a:ext cx="10797897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Mutual Information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r>
                  <a:rPr lang="en-US" altLang="ko-KR" sz="2000" b="1" dirty="0"/>
                  <a:t>where H is the Shannon entropy, and H(X|Z) is the conditional entropy of Z given 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The Mutual information is equivalent to the KL-Divergence between the joint,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𝑿𝒁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, and the product of the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/>
                </a:r>
                <a:br>
                  <a:rPr lang="en-US" altLang="ko-KR" sz="2000" b="1" dirty="0"/>
                </a:br>
                <a:endParaRPr lang="ko-KR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F84B97-B4E1-43BB-AC8F-1BAE9185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1" y="1434512"/>
                <a:ext cx="10797897" cy="3231654"/>
              </a:xfrm>
              <a:prstGeom prst="rect">
                <a:avLst/>
              </a:prstGeom>
              <a:blipFill>
                <a:blip r:embed="rId2"/>
                <a:stretch>
                  <a:fillRect l="-734" t="-1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F332D36-5011-4FF7-A5E8-D80B0871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60" y="1861266"/>
            <a:ext cx="5355907" cy="686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7ABD0-77C1-4B93-82D4-19AC9835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260" y="4461462"/>
            <a:ext cx="5355907" cy="21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B33D275-18F1-440B-B2A5-D0AD8D59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77371"/>
            <a:ext cx="5923281" cy="7837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4800" b="1" dirty="0"/>
              <a:t>Background</a:t>
            </a:r>
            <a:endParaRPr lang="ko-KR" altLang="en-US" sz="4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84B97-B4E1-43BB-AC8F-1BAE918594B4}"/>
              </a:ext>
            </a:extLst>
          </p:cNvPr>
          <p:cNvSpPr txBox="1"/>
          <p:nvPr/>
        </p:nvSpPr>
        <p:spPr>
          <a:xfrm>
            <a:off x="697051" y="1434512"/>
            <a:ext cx="1079789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Dual representations of the KL-Divergence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 key technical ingredient of MINE are dual representations of </a:t>
            </a:r>
            <a:br>
              <a:rPr lang="en-US" altLang="ko-KR" sz="2000" b="1" dirty="0"/>
            </a:br>
            <a:r>
              <a:rPr lang="en-US" altLang="ko-KR" sz="2000" b="1" dirty="0"/>
              <a:t>the KL-Divergence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The </a:t>
            </a:r>
            <a:r>
              <a:rPr lang="en-US" altLang="ko-KR" sz="2000" b="1" dirty="0" err="1"/>
              <a:t>Donsker-Varadhan</a:t>
            </a:r>
            <a:r>
              <a:rPr lang="en-US" altLang="ko-KR" sz="2000" b="1" dirty="0"/>
              <a:t> representation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A7279-024F-46FD-954D-03FCFCFB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39" y="3220583"/>
            <a:ext cx="7334703" cy="26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073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26019</TotalTime>
  <Words>608</Words>
  <Application>Microsoft Office PowerPoint</Application>
  <PresentationFormat>와이드스크린</PresentationFormat>
  <Paragraphs>152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Open Sans</vt:lpstr>
      <vt:lpstr>맑은 고딕</vt:lpstr>
      <vt:lpstr>윤고딕</vt:lpstr>
      <vt:lpstr>-윤고딕310</vt:lpstr>
      <vt:lpstr>-윤고딕320</vt:lpstr>
      <vt:lpstr>-윤고딕330</vt:lpstr>
      <vt:lpstr>-윤고딕350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rayjang111@gmail.com</cp:lastModifiedBy>
  <cp:revision>273</cp:revision>
  <cp:lastPrinted>2018-12-26T06:36:28Z</cp:lastPrinted>
  <dcterms:created xsi:type="dcterms:W3CDTF">2018-09-18T07:49:43Z</dcterms:created>
  <dcterms:modified xsi:type="dcterms:W3CDTF">2019-04-12T11:10:17Z</dcterms:modified>
</cp:coreProperties>
</file>