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2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FE928-DF78-8646-A6BA-13C157456524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5F92B-D5CA-5F4B-89DC-F6B46A37F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first draft illustration</a:t>
            </a:r>
            <a:r>
              <a:rPr lang="en-US" baseline="0" dirty="0" smtClean="0"/>
              <a:t> of SW Automation related components and external teams. It is an Introductory visual overview intended for new employees,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Robert Collazo</a:t>
            </a:r>
          </a:p>
          <a:p>
            <a:r>
              <a:rPr lang="en-US" baseline="0" smtClean="0"/>
              <a:t>06/12/2015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5F92B-D5CA-5F4B-89DC-F6B46A37F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5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907B-A35C-0C42-B59A-FCAE0BAADAD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73A5-1041-9140-81D8-E51526D9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8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770547" y="520816"/>
            <a:ext cx="7020537" cy="5893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Rally</a:t>
            </a:r>
          </a:p>
          <a:p>
            <a:r>
              <a:rPr lang="en-US" sz="900" b="1" dirty="0" smtClean="0">
                <a:solidFill>
                  <a:schemeClr val="tx1"/>
                </a:solidFill>
              </a:rPr>
              <a:t>3</a:t>
            </a:r>
            <a:r>
              <a:rPr lang="en-US" sz="900" b="1" baseline="30000" dirty="0" smtClean="0">
                <a:solidFill>
                  <a:schemeClr val="tx1"/>
                </a:solidFill>
              </a:rPr>
              <a:t>rd</a:t>
            </a:r>
            <a:r>
              <a:rPr lang="en-US" sz="900" b="1" dirty="0" smtClean="0">
                <a:solidFill>
                  <a:schemeClr val="tx1"/>
                </a:solidFill>
              </a:rPr>
              <a:t> Party Process Management Application</a:t>
            </a:r>
            <a:endParaRPr 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4333" y="1938634"/>
            <a:ext cx="4159947" cy="24775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78983" y="416849"/>
            <a:ext cx="2458146" cy="8704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Sunnyvale SW </a:t>
            </a:r>
            <a:r>
              <a:rPr lang="en-US" sz="900" b="1" dirty="0" err="1" smtClean="0">
                <a:solidFill>
                  <a:schemeClr val="tx1"/>
                </a:solidFill>
              </a:rPr>
              <a:t>Dev</a:t>
            </a:r>
            <a:endParaRPr 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33044" y="1817347"/>
            <a:ext cx="2057169" cy="22545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1169" y="682857"/>
            <a:ext cx="1029179" cy="5255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SW </a:t>
            </a:r>
            <a:r>
              <a:rPr lang="en-US" sz="1050" dirty="0" err="1" smtClean="0">
                <a:solidFill>
                  <a:schemeClr val="tx1"/>
                </a:solidFill>
              </a:rPr>
              <a:t>Dev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Front End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</a:t>
            </a:r>
            <a:r>
              <a:rPr lang="en-US" sz="700" dirty="0" err="1" smtClean="0">
                <a:solidFill>
                  <a:schemeClr val="tx1"/>
                </a:solidFill>
              </a:rPr>
              <a:t>Soo</a:t>
            </a:r>
            <a:r>
              <a:rPr lang="en-US" sz="700" dirty="0" smtClean="0">
                <a:solidFill>
                  <a:schemeClr val="tx1"/>
                </a:solidFill>
              </a:rPr>
              <a:t>-Hwan, Mason)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7129" y="2218817"/>
            <a:ext cx="1791229" cy="11665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Spirent Test Center (STC)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Large 1</a:t>
            </a:r>
            <a:r>
              <a:rPr lang="en-US" sz="900" baseline="30000" dirty="0" smtClean="0">
                <a:solidFill>
                  <a:schemeClr val="tx1"/>
                </a:solidFill>
              </a:rPr>
              <a:t>st</a:t>
            </a:r>
            <a:r>
              <a:rPr lang="en-US" sz="900" dirty="0" smtClean="0">
                <a:solidFill>
                  <a:schemeClr val="tx1"/>
                </a:solidFill>
              </a:rPr>
              <a:t> Generation installed Application/Admin Console</a:t>
            </a: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586612" y="4858231"/>
            <a:ext cx="1029179" cy="2147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SPT-N11U</a:t>
            </a: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181394" y="4858232"/>
            <a:ext cx="1029179" cy="2147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SPT-N4U</a:t>
            </a: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3768263" y="4858232"/>
            <a:ext cx="1029179" cy="2147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C100</a:t>
            </a: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3366342" y="4858232"/>
            <a:ext cx="1029179" cy="2147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C1</a:t>
            </a: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63041" y="682857"/>
            <a:ext cx="1029179" cy="5255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SW </a:t>
            </a:r>
            <a:r>
              <a:rPr lang="en-US" sz="1050" dirty="0" err="1" smtClean="0">
                <a:solidFill>
                  <a:schemeClr val="tx1"/>
                </a:solidFill>
              </a:rPr>
              <a:t>Dev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Back End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(Lakshmi, Vince)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40408" y="1705137"/>
            <a:ext cx="4630836" cy="42592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Avalanche</a:t>
            </a:r>
          </a:p>
          <a:p>
            <a:r>
              <a:rPr lang="en-US" sz="800" b="1" dirty="0" smtClean="0">
                <a:solidFill>
                  <a:schemeClr val="tx1"/>
                </a:solidFill>
              </a:rPr>
              <a:t>Product Family</a:t>
            </a:r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49174" y="4324429"/>
            <a:ext cx="1716115" cy="14789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Spirent Hardware Products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58201" y="2050843"/>
            <a:ext cx="1703147" cy="15092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17" y="2164995"/>
            <a:ext cx="1482077" cy="8406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Avalanche Next (AVN)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Cloud Based – Simplified UI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7560" y="3322572"/>
            <a:ext cx="1083516" cy="40602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AVN Controller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Virtual Linux Host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11798" y="416849"/>
            <a:ext cx="841894" cy="5255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i="1" dirty="0" smtClean="0">
                <a:solidFill>
                  <a:schemeClr val="tx1"/>
                </a:solidFill>
              </a:rPr>
              <a:t>SW </a:t>
            </a:r>
            <a:r>
              <a:rPr lang="en-US" sz="800" i="1" dirty="0" err="1" smtClean="0">
                <a:solidFill>
                  <a:schemeClr val="tx1"/>
                </a:solidFill>
              </a:rPr>
              <a:t>Dev</a:t>
            </a:r>
            <a:r>
              <a:rPr lang="en-US" sz="8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800" i="1" dirty="0" smtClean="0">
                <a:solidFill>
                  <a:schemeClr val="tx1"/>
                </a:solidFill>
              </a:rPr>
              <a:t>STC</a:t>
            </a:r>
          </a:p>
          <a:p>
            <a:pPr algn="ctr"/>
            <a:r>
              <a:rPr lang="en-US" sz="700" i="1" dirty="0" smtClean="0">
                <a:solidFill>
                  <a:schemeClr val="tx1"/>
                </a:solidFill>
              </a:rPr>
              <a:t>(Remote, ?)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58153" y="2942273"/>
            <a:ext cx="1310728" cy="7478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i="1" dirty="0" smtClean="0">
                <a:solidFill>
                  <a:schemeClr val="tx1"/>
                </a:solidFill>
              </a:rPr>
              <a:t>Product Verification (PV)</a:t>
            </a:r>
          </a:p>
          <a:p>
            <a:pPr algn="ctr"/>
            <a:r>
              <a:rPr lang="en-US" sz="700" i="1" dirty="0" smtClean="0">
                <a:solidFill>
                  <a:schemeClr val="tx1"/>
                </a:solidFill>
              </a:rPr>
              <a:t>China (BDC)</a:t>
            </a:r>
          </a:p>
          <a:p>
            <a:pPr algn="ctr"/>
            <a:r>
              <a:rPr lang="en-US" sz="700" i="1" dirty="0" err="1" smtClean="0">
                <a:solidFill>
                  <a:schemeClr val="tx1"/>
                </a:solidFill>
              </a:rPr>
              <a:t>iTest</a:t>
            </a:r>
            <a:r>
              <a:rPr lang="en-US" sz="700" i="1" dirty="0" smtClean="0">
                <a:solidFill>
                  <a:schemeClr val="tx1"/>
                </a:solidFill>
              </a:rPr>
              <a:t>, THOT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4114" y="2357663"/>
            <a:ext cx="1310728" cy="1169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Automation Framework</a:t>
            </a: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Sunnyvale</a:t>
            </a:r>
          </a:p>
          <a:p>
            <a:pPr algn="ctr"/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Rally API (</a:t>
            </a:r>
            <a:r>
              <a:rPr lang="en-US" sz="800" dirty="0" err="1" smtClean="0">
                <a:solidFill>
                  <a:schemeClr val="tx1"/>
                </a:solidFill>
              </a:rPr>
              <a:t>pyral</a:t>
            </a:r>
            <a:r>
              <a:rPr lang="en-US" sz="800" dirty="0" smtClean="0">
                <a:solidFill>
                  <a:schemeClr val="tx1"/>
                </a:solidFill>
              </a:rPr>
              <a:t>), Python, REST, </a:t>
            </a:r>
            <a:r>
              <a:rPr lang="en-US" sz="800" dirty="0" err="1" smtClean="0">
                <a:solidFill>
                  <a:schemeClr val="tx1"/>
                </a:solidFill>
              </a:rPr>
              <a:t>JMeter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3" idx="3"/>
            <a:endCxn id="22" idx="1"/>
          </p:cNvCxnSpPr>
          <p:nvPr/>
        </p:nvCxnSpPr>
        <p:spPr>
          <a:xfrm>
            <a:off x="1764842" y="2942273"/>
            <a:ext cx="568202" cy="2351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1" idx="1"/>
          </p:cNvCxnSpPr>
          <p:nvPr/>
        </p:nvCxnSpPr>
        <p:spPr>
          <a:xfrm flipV="1">
            <a:off x="6614280" y="3316221"/>
            <a:ext cx="543873" cy="960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7" idx="2"/>
            <a:endCxn id="18" idx="0"/>
          </p:cNvCxnSpPr>
          <p:nvPr/>
        </p:nvCxnSpPr>
        <p:spPr>
          <a:xfrm rot="16200000" flipH="1">
            <a:off x="3027120" y="1668187"/>
            <a:ext cx="763591" cy="17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0"/>
            <a:endCxn id="7" idx="2"/>
          </p:cNvCxnSpPr>
          <p:nvPr/>
        </p:nvCxnSpPr>
        <p:spPr>
          <a:xfrm rot="16200000" flipV="1">
            <a:off x="3250235" y="3163489"/>
            <a:ext cx="316904" cy="12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6" idx="2"/>
            <a:endCxn id="11" idx="3"/>
          </p:cNvCxnSpPr>
          <p:nvPr/>
        </p:nvCxnSpPr>
        <p:spPr>
          <a:xfrm rot="16200000" flipH="1">
            <a:off x="3484883" y="3653033"/>
            <a:ext cx="722404" cy="873535"/>
          </a:xfrm>
          <a:prstGeom prst="bentConnector3">
            <a:avLst>
              <a:gd name="adj1" fmla="val 31236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2" idx="3"/>
            <a:endCxn id="6" idx="2"/>
          </p:cNvCxnSpPr>
          <p:nvPr/>
        </p:nvCxnSpPr>
        <p:spPr>
          <a:xfrm rot="5400000" flipH="1" flipV="1">
            <a:off x="4174034" y="3092293"/>
            <a:ext cx="1065609" cy="1651812"/>
          </a:xfrm>
          <a:prstGeom prst="bentConnector3">
            <a:avLst>
              <a:gd name="adj1" fmla="val 23888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8" idx="3"/>
          </p:cNvCxnSpPr>
          <p:nvPr/>
        </p:nvCxnSpPr>
        <p:spPr>
          <a:xfrm rot="5400000">
            <a:off x="4974940" y="4324737"/>
            <a:ext cx="252528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>
            <a:off x="4585106" y="4324739"/>
            <a:ext cx="252528" cy="3"/>
          </a:xfrm>
          <a:prstGeom prst="bentConnector3">
            <a:avLst>
              <a:gd name="adj1" fmla="val 4797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9" idx="2"/>
            <a:endCxn id="6" idx="0"/>
          </p:cNvCxnSpPr>
          <p:nvPr/>
        </p:nvCxnSpPr>
        <p:spPr>
          <a:xfrm rot="5400000">
            <a:off x="4894513" y="1580584"/>
            <a:ext cx="12764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141</Words>
  <Application>Microsoft Macintosh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Spirent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Collazo, Robert</dc:creator>
  <cp:lastModifiedBy>Collazo, Robert</cp:lastModifiedBy>
  <cp:revision>20</cp:revision>
  <dcterms:created xsi:type="dcterms:W3CDTF">2015-06-15T21:22:41Z</dcterms:created>
  <dcterms:modified xsi:type="dcterms:W3CDTF">2015-06-22T19:29:11Z</dcterms:modified>
</cp:coreProperties>
</file>