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5A8F9-6B82-4FB4-BF15-6FE107B3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327F02-B0EF-4A02-BF31-365830F8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A7409-F96D-4B45-BAC6-29AC9008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52198-3A28-4727-8970-E6336D4F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0E08A-5089-4E48-8978-F9712CD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F524-5D0D-4B69-A6E7-5ABD660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26F39-F31D-47CE-8FA2-C9E088D6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E8594-7271-4F7D-9349-03A055E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DE708-0376-48DB-B24E-37357694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4304F-2E12-4C41-BE35-5C43FE87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7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967024-42B4-450D-8BD2-041A2FC7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83E6E2-16C4-49E9-B748-EE741ED2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00589-1076-4F27-9DA6-9E67B1B2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D097E-9C51-4008-9629-9B5D9CF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0A6D3-E2FA-4808-B8D4-4F904F86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4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D08FD-6BBF-4367-8491-1EDB7DC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A1EB6-88C9-4970-94E3-F25CBD5B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1755E-1F12-4CA3-B409-9B5D0781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D4AC7-5AD8-46DB-8CBF-4AABDD6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F8BBD-D083-4F30-A42A-D1EEE0F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7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6C815-6C3B-44B3-95DE-5F5F67F9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750C0-D131-424A-8275-7910F765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E6025-B31F-4309-A118-2E61D9BF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B962-46CE-4999-830C-CDF2A32F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DC9A7-84E3-47F3-8E1A-635CA19D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351C5-7E8E-4F2E-9357-23B7613D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C3723F-36BA-4A47-BEFE-2AC11FB7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169A63-AB42-4F9A-A183-AF9483BF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A10A5B-F086-4BE2-BB3D-4E883EA2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AD47-C9CD-4B2C-8269-97D0FC19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36EB5-64B6-41C2-96BB-15422EF9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66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DF790-CF69-46F1-9A8E-5A9201BA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F816FF-4FC2-440C-926D-A3EC8E31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2BFE79-D918-42CD-9E82-CEA179A5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C93DA5-CA49-46D8-81CA-E671FDBC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3E81FB-0F5C-44DB-AC13-4C8795B1F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023727-A600-4C78-B062-B61DFA6B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D91E8B-D6F4-46AA-BFB4-E46DD62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37A453-2772-49B9-9F2F-9250FB7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18977-87E1-4C00-AE35-A0BD6D1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6BF4B0-23E7-4E33-A3C9-072FA839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965DE-D00A-425E-93C1-11C0511D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91A414-F5F2-42AC-B2C7-85BD704B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4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16E55C-421E-46AE-898C-1F4D7717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443DD3-972F-4CE8-B236-C2110964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5B9ED0-2DC4-4DD9-87DA-A81F4321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A03D5-AE05-4B60-B217-3F1F49D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1501E-F4F4-46EC-9553-B821D636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7B6050-08B2-47C9-AA04-B3F26F77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0726E7-847B-45DF-A9C0-3AD53D23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3493C9-22E5-4077-B889-9EFE102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19CBDE-D778-47D8-844B-671E465A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8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ADA20-BD4B-4D9C-84C0-6D981A22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BD69D3-D34F-4CBD-BF1A-025EAEA8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81AE8C-0A57-4F92-957C-73164C8AB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92F06-4CF6-4902-8A5E-B0BC2860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629829-7A8C-4CD9-9451-B32C67DD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8ABF1C-A267-4A4D-8C2E-F7756D2F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387C76-789E-43C1-81EB-8217F4DD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9CFD4-27C0-4DEC-91E9-A366334C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37DBD-64F4-4F4D-ADC2-9D032C43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87A5-BEC9-4287-BDDC-2858A0A5C465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00F0B-DCFF-419D-AC13-DE0C8D751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0259E-BABD-4F4E-BFB1-33F988F41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63F5-A24F-4F11-A0BA-290A0282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24FAB-D983-4EB4-8F5D-74EADB4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9E91AA-EB98-473A-9F06-59E783B3C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B158B-DBC8-4498-BBAF-5BB1718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909B030-D5FE-4BDB-9855-76558EAB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14" y="1825625"/>
            <a:ext cx="9655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C034C-4886-4A44-B2AA-9319CCE3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910D221-42B6-406A-BB54-DE242620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19" y="1825625"/>
            <a:ext cx="8813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9A16D-9C39-4D3E-AA23-FE35371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1471C03-F0AC-4CC2-8366-ECCB2469C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32561" y="-1147763"/>
            <a:ext cx="5859227" cy="4351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34482D-BD6E-418E-B169-9B4E41DA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685800"/>
            <a:ext cx="7410450" cy="5486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0DDBE4-AFA7-4DFF-929F-35938B96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9673" y="738187"/>
            <a:ext cx="7277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9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52985-C425-4521-BA79-2927797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C4B354A-4EB0-4068-9589-8A92CAC8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32" y="2963959"/>
            <a:ext cx="3727246" cy="2805905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94D92C05-F90A-4003-A071-2B8E5F78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8" y="2963960"/>
            <a:ext cx="3778247" cy="28059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E501A8-A71E-4FFF-8A61-B7872DAC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732" y="-291616"/>
            <a:ext cx="3727246" cy="27595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C63DE4-41DE-40B0-9284-83CA9E26E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6"/>
          <a:stretch/>
        </p:blipFill>
        <p:spPr>
          <a:xfrm>
            <a:off x="5876876" y="-291616"/>
            <a:ext cx="3727246" cy="27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bao ray</dc:creator>
  <cp:lastModifiedBy>bao ray</cp:lastModifiedBy>
  <cp:revision>5</cp:revision>
  <dcterms:created xsi:type="dcterms:W3CDTF">2020-04-20T23:41:06Z</dcterms:created>
  <dcterms:modified xsi:type="dcterms:W3CDTF">2020-04-21T00:00:18Z</dcterms:modified>
</cp:coreProperties>
</file>