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335" r:id="rId2"/>
    <p:sldId id="371" r:id="rId3"/>
    <p:sldId id="388" r:id="rId4"/>
    <p:sldId id="372" r:id="rId5"/>
    <p:sldId id="432" r:id="rId6"/>
    <p:sldId id="423" r:id="rId7"/>
    <p:sldId id="424" r:id="rId8"/>
    <p:sldId id="425" r:id="rId9"/>
    <p:sldId id="428" r:id="rId10"/>
    <p:sldId id="429" r:id="rId11"/>
    <p:sldId id="382" r:id="rId12"/>
    <p:sldId id="383" r:id="rId13"/>
    <p:sldId id="384" r:id="rId14"/>
    <p:sldId id="385" r:id="rId15"/>
    <p:sldId id="386" r:id="rId16"/>
    <p:sldId id="389" r:id="rId17"/>
    <p:sldId id="426" r:id="rId18"/>
    <p:sldId id="430" r:id="rId19"/>
    <p:sldId id="431" r:id="rId20"/>
    <p:sldId id="417" r:id="rId21"/>
    <p:sldId id="433" r:id="rId22"/>
    <p:sldId id="418" r:id="rId23"/>
    <p:sldId id="434" r:id="rId24"/>
    <p:sldId id="394" r:id="rId25"/>
    <p:sldId id="395" r:id="rId26"/>
    <p:sldId id="396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7" r:id="rId36"/>
    <p:sldId id="406" r:id="rId37"/>
    <p:sldId id="408" r:id="rId3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8" autoAdjust="0"/>
    <p:restoredTop sz="90929"/>
  </p:normalViewPr>
  <p:slideViewPr>
    <p:cSldViewPr>
      <p:cViewPr>
        <p:scale>
          <a:sx n="67" d="100"/>
          <a:sy n="67" d="100"/>
        </p:scale>
        <p:origin x="130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0A0CD6-29E6-4C7F-B2F1-283C02A41C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8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3B594D-6403-4C18-A507-6F5F50FB7D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4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5F34D3D-859F-455F-81C7-F8B10F90453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1806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DF77E22-BAE3-466F-B9E7-6943AF37BE0C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6DCD8B3-5C6B-41B5-A1FF-ECFBF39355FA}" type="slidenum"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pPr eaLnBrk="1" hangingPunct="1"/>
              <a:t>3</a:t>
            </a:fld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A2954FC-27DC-4AAB-B698-988E63FCE8A7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108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90C65C-EC23-4066-A2CB-BE902D631197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8193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7A8C8A8-560A-4247-9187-C8786A6D759C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720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6509B2-2849-4D72-BB1D-BF41EB25EC57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4670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BBB7901-6091-425F-9FD6-979CCCDD21F7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D51F745-76C0-4C60-A538-58B3A2D0369D}" type="slidenum">
              <a:rPr lang="en-US" sz="120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7236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8B300B-7874-4D62-BAF2-FB055A1E6508}" type="slidenum">
              <a:rPr lang="en-US" sz="120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53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81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66800" y="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600200"/>
            <a:ext cx="8458200" cy="426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CISC370 - Fischer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A5BF6FD-607D-49BC-AFEA-061086B9F9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E1347-EB7E-4AEE-9265-8E153F997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46BBA-E913-4A03-A243-14C1FA3BC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C99790-EB81-49B0-8C49-9A25C1B979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42F87-6044-4C1C-B0D1-95BFD974C7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9243C-6711-4D4F-89AB-233E1EFB76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2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C5ADD-6EF7-4101-9CB2-BC6114EA67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AEDEB-0F83-4897-928A-3F02B11393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0CEE5-8399-46F8-AFFA-BFD441E695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5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079F7-92FD-448C-A9C5-00F00C120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5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8468F-FCCC-4D58-9DE2-843D2A3956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BEF9D-F8FA-4768-9E93-A0783D0351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668593-B78C-4D42-8B33-1C05F57A38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pSp>
        <p:nvGrpSpPr>
          <p:cNvPr id="3075" name="Group 1027"/>
          <p:cNvGrpSpPr>
            <a:grpSpLocks/>
          </p:cNvGrpSpPr>
          <p:nvPr/>
        </p:nvGrpSpPr>
        <p:grpSpPr bwMode="auto">
          <a:xfrm>
            <a:off x="1981200" y="3663950"/>
            <a:ext cx="1828800" cy="908050"/>
            <a:chOff x="1248" y="2736"/>
            <a:chExt cx="1152" cy="572"/>
          </a:xfrm>
        </p:grpSpPr>
        <p:sp>
          <p:nvSpPr>
            <p:cNvPr id="3112" name="Freeform 1028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1029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0 w 2634"/>
                <a:gd name="T19" fmla="*/ 0 h 651"/>
                <a:gd name="T20" fmla="*/ 0 w 2634"/>
                <a:gd name="T21" fmla="*/ 0 h 651"/>
                <a:gd name="T22" fmla="*/ 0 w 2634"/>
                <a:gd name="T23" fmla="*/ 0 h 651"/>
                <a:gd name="T24" fmla="*/ 0 w 2634"/>
                <a:gd name="T25" fmla="*/ 0 h 651"/>
                <a:gd name="T26" fmla="*/ 0 w 2634"/>
                <a:gd name="T27" fmla="*/ 0 h 651"/>
                <a:gd name="T28" fmla="*/ 0 w 2634"/>
                <a:gd name="T29" fmla="*/ 0 h 651"/>
                <a:gd name="T30" fmla="*/ 0 w 2634"/>
                <a:gd name="T31" fmla="*/ 0 h 651"/>
                <a:gd name="T32" fmla="*/ 0 w 2634"/>
                <a:gd name="T33" fmla="*/ 0 h 651"/>
                <a:gd name="T34" fmla="*/ 0 w 2634"/>
                <a:gd name="T35" fmla="*/ 0 h 651"/>
                <a:gd name="T36" fmla="*/ 0 w 2634"/>
                <a:gd name="T37" fmla="*/ 0 h 651"/>
                <a:gd name="T38" fmla="*/ 0 w 2634"/>
                <a:gd name="T39" fmla="*/ 0 h 651"/>
                <a:gd name="T40" fmla="*/ 0 w 2634"/>
                <a:gd name="T41" fmla="*/ 0 h 651"/>
                <a:gd name="T42" fmla="*/ 0 w 2634"/>
                <a:gd name="T43" fmla="*/ 0 h 651"/>
                <a:gd name="T44" fmla="*/ 0 w 2634"/>
                <a:gd name="T45" fmla="*/ 0 h 651"/>
                <a:gd name="T46" fmla="*/ 0 w 2634"/>
                <a:gd name="T47" fmla="*/ 0 h 651"/>
                <a:gd name="T48" fmla="*/ 0 w 2634"/>
                <a:gd name="T49" fmla="*/ 0 h 651"/>
                <a:gd name="T50" fmla="*/ 0 w 2634"/>
                <a:gd name="T51" fmla="*/ 0 h 651"/>
                <a:gd name="T52" fmla="*/ 0 w 2634"/>
                <a:gd name="T53" fmla="*/ 0 h 651"/>
                <a:gd name="T54" fmla="*/ 0 w 2634"/>
                <a:gd name="T55" fmla="*/ 0 h 651"/>
                <a:gd name="T56" fmla="*/ 0 w 2634"/>
                <a:gd name="T57" fmla="*/ 0 h 651"/>
                <a:gd name="T58" fmla="*/ 0 w 2634"/>
                <a:gd name="T59" fmla="*/ 0 h 651"/>
                <a:gd name="T60" fmla="*/ 0 w 2634"/>
                <a:gd name="T61" fmla="*/ 0 h 651"/>
                <a:gd name="T62" fmla="*/ 0 w 2634"/>
                <a:gd name="T63" fmla="*/ 0 h 651"/>
                <a:gd name="T64" fmla="*/ 0 w 2634"/>
                <a:gd name="T65" fmla="*/ 0 h 651"/>
                <a:gd name="T66" fmla="*/ 0 w 2634"/>
                <a:gd name="T67" fmla="*/ 0 h 651"/>
                <a:gd name="T68" fmla="*/ 0 w 2634"/>
                <a:gd name="T69" fmla="*/ 0 h 651"/>
                <a:gd name="T70" fmla="*/ 0 w 2634"/>
                <a:gd name="T71" fmla="*/ 0 h 651"/>
                <a:gd name="T72" fmla="*/ 0 w 2634"/>
                <a:gd name="T73" fmla="*/ 0 h 651"/>
                <a:gd name="T74" fmla="*/ 0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1030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0 w 1169"/>
                <a:gd name="T31" fmla="*/ 0 h 264"/>
                <a:gd name="T32" fmla="*/ 0 w 1169"/>
                <a:gd name="T33" fmla="*/ 0 h 264"/>
                <a:gd name="T34" fmla="*/ 0 w 1169"/>
                <a:gd name="T35" fmla="*/ 0 h 264"/>
                <a:gd name="T36" fmla="*/ 0 w 1169"/>
                <a:gd name="T37" fmla="*/ 0 h 264"/>
                <a:gd name="T38" fmla="*/ 0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1031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1032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0 w 2189"/>
                <a:gd name="T83" fmla="*/ 0 h 575"/>
                <a:gd name="T84" fmla="*/ 0 w 2189"/>
                <a:gd name="T85" fmla="*/ 0 h 575"/>
                <a:gd name="T86" fmla="*/ 0 w 2189"/>
                <a:gd name="T87" fmla="*/ 0 h 575"/>
                <a:gd name="T88" fmla="*/ 0 w 2189"/>
                <a:gd name="T89" fmla="*/ 0 h 575"/>
                <a:gd name="T90" fmla="*/ 0 w 2189"/>
                <a:gd name="T91" fmla="*/ 0 h 575"/>
                <a:gd name="T92" fmla="*/ 0 w 2189"/>
                <a:gd name="T93" fmla="*/ 0 h 575"/>
                <a:gd name="T94" fmla="*/ 0 w 2189"/>
                <a:gd name="T95" fmla="*/ 0 h 575"/>
                <a:gd name="T96" fmla="*/ 0 w 2189"/>
                <a:gd name="T97" fmla="*/ 0 h 575"/>
                <a:gd name="T98" fmla="*/ 0 w 2189"/>
                <a:gd name="T99" fmla="*/ 0 h 575"/>
                <a:gd name="T100" fmla="*/ 0 w 2189"/>
                <a:gd name="T101" fmla="*/ 0 h 575"/>
                <a:gd name="T102" fmla="*/ 0 w 2189"/>
                <a:gd name="T103" fmla="*/ 0 h 575"/>
                <a:gd name="T104" fmla="*/ 0 w 2189"/>
                <a:gd name="T105" fmla="*/ 0 h 575"/>
                <a:gd name="T106" fmla="*/ 0 w 2189"/>
                <a:gd name="T107" fmla="*/ 0 h 575"/>
                <a:gd name="T108" fmla="*/ 0 w 2189"/>
                <a:gd name="T109" fmla="*/ 0 h 575"/>
                <a:gd name="T110" fmla="*/ 0 w 2189"/>
                <a:gd name="T111" fmla="*/ 0 h 575"/>
                <a:gd name="T112" fmla="*/ 0 w 2189"/>
                <a:gd name="T113" fmla="*/ 0 h 575"/>
                <a:gd name="T114" fmla="*/ 0 w 2189"/>
                <a:gd name="T115" fmla="*/ 0 h 575"/>
                <a:gd name="T116" fmla="*/ 0 w 2189"/>
                <a:gd name="T117" fmla="*/ 0 h 575"/>
                <a:gd name="T118" fmla="*/ 0 w 2189"/>
                <a:gd name="T119" fmla="*/ 0 h 575"/>
                <a:gd name="T120" fmla="*/ 0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33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034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035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036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0 w 1788"/>
                <a:gd name="T19" fmla="*/ 0 h 629"/>
                <a:gd name="T20" fmla="*/ 0 w 1788"/>
                <a:gd name="T21" fmla="*/ 0 h 629"/>
                <a:gd name="T22" fmla="*/ 0 w 1788"/>
                <a:gd name="T23" fmla="*/ 0 h 629"/>
                <a:gd name="T24" fmla="*/ 0 w 1788"/>
                <a:gd name="T25" fmla="*/ 0 h 629"/>
                <a:gd name="T26" fmla="*/ 0 w 1788"/>
                <a:gd name="T27" fmla="*/ 0 h 629"/>
                <a:gd name="T28" fmla="*/ 0 w 1788"/>
                <a:gd name="T29" fmla="*/ 0 h 629"/>
                <a:gd name="T30" fmla="*/ 0 w 1788"/>
                <a:gd name="T31" fmla="*/ 0 h 629"/>
                <a:gd name="T32" fmla="*/ 0 w 1788"/>
                <a:gd name="T33" fmla="*/ 0 h 629"/>
                <a:gd name="T34" fmla="*/ 0 w 1788"/>
                <a:gd name="T35" fmla="*/ 0 h 629"/>
                <a:gd name="T36" fmla="*/ 0 w 1788"/>
                <a:gd name="T37" fmla="*/ 0 h 629"/>
                <a:gd name="T38" fmla="*/ 0 w 1788"/>
                <a:gd name="T39" fmla="*/ 0 h 629"/>
                <a:gd name="T40" fmla="*/ 0 w 1788"/>
                <a:gd name="T41" fmla="*/ 0 h 629"/>
                <a:gd name="T42" fmla="*/ 0 w 1788"/>
                <a:gd name="T43" fmla="*/ 0 h 629"/>
                <a:gd name="T44" fmla="*/ 0 w 1788"/>
                <a:gd name="T45" fmla="*/ 0 h 629"/>
                <a:gd name="T46" fmla="*/ 0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0 w 1788"/>
                <a:gd name="T57" fmla="*/ 0 h 629"/>
                <a:gd name="T58" fmla="*/ 0 w 1788"/>
                <a:gd name="T59" fmla="*/ 0 h 629"/>
                <a:gd name="T60" fmla="*/ 0 w 1788"/>
                <a:gd name="T61" fmla="*/ 0 h 629"/>
                <a:gd name="T62" fmla="*/ 0 w 1788"/>
                <a:gd name="T63" fmla="*/ 0 h 629"/>
                <a:gd name="T64" fmla="*/ 0 w 1788"/>
                <a:gd name="T65" fmla="*/ 0 h 629"/>
                <a:gd name="T66" fmla="*/ 0 w 1788"/>
                <a:gd name="T67" fmla="*/ 0 h 629"/>
                <a:gd name="T68" fmla="*/ 0 w 1788"/>
                <a:gd name="T69" fmla="*/ 0 h 629"/>
                <a:gd name="T70" fmla="*/ 0 w 1788"/>
                <a:gd name="T71" fmla="*/ 0 h 629"/>
                <a:gd name="T72" fmla="*/ 0 w 1788"/>
                <a:gd name="T73" fmla="*/ 0 h 629"/>
                <a:gd name="T74" fmla="*/ 0 w 1788"/>
                <a:gd name="T75" fmla="*/ 0 h 629"/>
                <a:gd name="T76" fmla="*/ 0 w 1788"/>
                <a:gd name="T77" fmla="*/ 0 h 629"/>
                <a:gd name="T78" fmla="*/ 0 w 1788"/>
                <a:gd name="T79" fmla="*/ 0 h 629"/>
                <a:gd name="T80" fmla="*/ 0 w 1788"/>
                <a:gd name="T81" fmla="*/ 0 h 629"/>
                <a:gd name="T82" fmla="*/ 0 w 1788"/>
                <a:gd name="T83" fmla="*/ 0 h 629"/>
                <a:gd name="T84" fmla="*/ 0 w 1788"/>
                <a:gd name="T85" fmla="*/ 0 h 629"/>
                <a:gd name="T86" fmla="*/ 0 w 1788"/>
                <a:gd name="T87" fmla="*/ 0 h 629"/>
                <a:gd name="T88" fmla="*/ 0 w 1788"/>
                <a:gd name="T89" fmla="*/ 0 h 629"/>
                <a:gd name="T90" fmla="*/ 0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037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038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039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040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041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042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0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1043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044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0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0 w 1330"/>
                <a:gd name="T19" fmla="*/ 0 h 299"/>
                <a:gd name="T20" fmla="*/ 0 w 1330"/>
                <a:gd name="T21" fmla="*/ 0 h 299"/>
                <a:gd name="T22" fmla="*/ 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6" name="Group 1045"/>
          <p:cNvGrpSpPr>
            <a:grpSpLocks/>
          </p:cNvGrpSpPr>
          <p:nvPr/>
        </p:nvGrpSpPr>
        <p:grpSpPr bwMode="auto">
          <a:xfrm>
            <a:off x="3886200" y="3282950"/>
            <a:ext cx="1828800" cy="908050"/>
            <a:chOff x="2448" y="2496"/>
            <a:chExt cx="1152" cy="572"/>
          </a:xfrm>
        </p:grpSpPr>
        <p:sp>
          <p:nvSpPr>
            <p:cNvPr id="3095" name="Freeform 1046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1047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0 w 2634"/>
                <a:gd name="T19" fmla="*/ 0 h 651"/>
                <a:gd name="T20" fmla="*/ 0 w 2634"/>
                <a:gd name="T21" fmla="*/ 0 h 651"/>
                <a:gd name="T22" fmla="*/ 0 w 2634"/>
                <a:gd name="T23" fmla="*/ 0 h 651"/>
                <a:gd name="T24" fmla="*/ 0 w 2634"/>
                <a:gd name="T25" fmla="*/ 0 h 651"/>
                <a:gd name="T26" fmla="*/ 0 w 2634"/>
                <a:gd name="T27" fmla="*/ 0 h 651"/>
                <a:gd name="T28" fmla="*/ 0 w 2634"/>
                <a:gd name="T29" fmla="*/ 0 h 651"/>
                <a:gd name="T30" fmla="*/ 0 w 2634"/>
                <a:gd name="T31" fmla="*/ 0 h 651"/>
                <a:gd name="T32" fmla="*/ 0 w 2634"/>
                <a:gd name="T33" fmla="*/ 0 h 651"/>
                <a:gd name="T34" fmla="*/ 0 w 2634"/>
                <a:gd name="T35" fmla="*/ 0 h 651"/>
                <a:gd name="T36" fmla="*/ 0 w 2634"/>
                <a:gd name="T37" fmla="*/ 0 h 651"/>
                <a:gd name="T38" fmla="*/ 0 w 2634"/>
                <a:gd name="T39" fmla="*/ 0 h 651"/>
                <a:gd name="T40" fmla="*/ 0 w 2634"/>
                <a:gd name="T41" fmla="*/ 0 h 651"/>
                <a:gd name="T42" fmla="*/ 0 w 2634"/>
                <a:gd name="T43" fmla="*/ 0 h 651"/>
                <a:gd name="T44" fmla="*/ 0 w 2634"/>
                <a:gd name="T45" fmla="*/ 0 h 651"/>
                <a:gd name="T46" fmla="*/ 0 w 2634"/>
                <a:gd name="T47" fmla="*/ 0 h 651"/>
                <a:gd name="T48" fmla="*/ 0 w 2634"/>
                <a:gd name="T49" fmla="*/ 0 h 651"/>
                <a:gd name="T50" fmla="*/ 0 w 2634"/>
                <a:gd name="T51" fmla="*/ 0 h 651"/>
                <a:gd name="T52" fmla="*/ 0 w 2634"/>
                <a:gd name="T53" fmla="*/ 0 h 651"/>
                <a:gd name="T54" fmla="*/ 0 w 2634"/>
                <a:gd name="T55" fmla="*/ 0 h 651"/>
                <a:gd name="T56" fmla="*/ 0 w 2634"/>
                <a:gd name="T57" fmla="*/ 0 h 651"/>
                <a:gd name="T58" fmla="*/ 0 w 2634"/>
                <a:gd name="T59" fmla="*/ 0 h 651"/>
                <a:gd name="T60" fmla="*/ 0 w 2634"/>
                <a:gd name="T61" fmla="*/ 0 h 651"/>
                <a:gd name="T62" fmla="*/ 0 w 2634"/>
                <a:gd name="T63" fmla="*/ 0 h 651"/>
                <a:gd name="T64" fmla="*/ 0 w 2634"/>
                <a:gd name="T65" fmla="*/ 0 h 651"/>
                <a:gd name="T66" fmla="*/ 0 w 2634"/>
                <a:gd name="T67" fmla="*/ 0 h 651"/>
                <a:gd name="T68" fmla="*/ 0 w 2634"/>
                <a:gd name="T69" fmla="*/ 0 h 651"/>
                <a:gd name="T70" fmla="*/ 0 w 2634"/>
                <a:gd name="T71" fmla="*/ 0 h 651"/>
                <a:gd name="T72" fmla="*/ 0 w 2634"/>
                <a:gd name="T73" fmla="*/ 0 h 651"/>
                <a:gd name="T74" fmla="*/ 0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048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0 w 1169"/>
                <a:gd name="T31" fmla="*/ 0 h 264"/>
                <a:gd name="T32" fmla="*/ 0 w 1169"/>
                <a:gd name="T33" fmla="*/ 0 h 264"/>
                <a:gd name="T34" fmla="*/ 0 w 1169"/>
                <a:gd name="T35" fmla="*/ 0 h 264"/>
                <a:gd name="T36" fmla="*/ 0 w 1169"/>
                <a:gd name="T37" fmla="*/ 0 h 264"/>
                <a:gd name="T38" fmla="*/ 0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049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1050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0 w 2189"/>
                <a:gd name="T83" fmla="*/ 0 h 575"/>
                <a:gd name="T84" fmla="*/ 0 w 2189"/>
                <a:gd name="T85" fmla="*/ 0 h 575"/>
                <a:gd name="T86" fmla="*/ 0 w 2189"/>
                <a:gd name="T87" fmla="*/ 0 h 575"/>
                <a:gd name="T88" fmla="*/ 0 w 2189"/>
                <a:gd name="T89" fmla="*/ 0 h 575"/>
                <a:gd name="T90" fmla="*/ 0 w 2189"/>
                <a:gd name="T91" fmla="*/ 0 h 575"/>
                <a:gd name="T92" fmla="*/ 0 w 2189"/>
                <a:gd name="T93" fmla="*/ 0 h 575"/>
                <a:gd name="T94" fmla="*/ 0 w 2189"/>
                <a:gd name="T95" fmla="*/ 0 h 575"/>
                <a:gd name="T96" fmla="*/ 0 w 2189"/>
                <a:gd name="T97" fmla="*/ 0 h 575"/>
                <a:gd name="T98" fmla="*/ 0 w 2189"/>
                <a:gd name="T99" fmla="*/ 0 h 575"/>
                <a:gd name="T100" fmla="*/ 0 w 2189"/>
                <a:gd name="T101" fmla="*/ 0 h 575"/>
                <a:gd name="T102" fmla="*/ 0 w 2189"/>
                <a:gd name="T103" fmla="*/ 0 h 575"/>
                <a:gd name="T104" fmla="*/ 0 w 2189"/>
                <a:gd name="T105" fmla="*/ 0 h 575"/>
                <a:gd name="T106" fmla="*/ 0 w 2189"/>
                <a:gd name="T107" fmla="*/ 0 h 575"/>
                <a:gd name="T108" fmla="*/ 0 w 2189"/>
                <a:gd name="T109" fmla="*/ 0 h 575"/>
                <a:gd name="T110" fmla="*/ 0 w 2189"/>
                <a:gd name="T111" fmla="*/ 0 h 575"/>
                <a:gd name="T112" fmla="*/ 0 w 2189"/>
                <a:gd name="T113" fmla="*/ 0 h 575"/>
                <a:gd name="T114" fmla="*/ 0 w 2189"/>
                <a:gd name="T115" fmla="*/ 0 h 575"/>
                <a:gd name="T116" fmla="*/ 0 w 2189"/>
                <a:gd name="T117" fmla="*/ 0 h 575"/>
                <a:gd name="T118" fmla="*/ 0 w 2189"/>
                <a:gd name="T119" fmla="*/ 0 h 575"/>
                <a:gd name="T120" fmla="*/ 0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1051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1052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1053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1054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0 w 1788"/>
                <a:gd name="T19" fmla="*/ 0 h 629"/>
                <a:gd name="T20" fmla="*/ 0 w 1788"/>
                <a:gd name="T21" fmla="*/ 0 h 629"/>
                <a:gd name="T22" fmla="*/ 0 w 1788"/>
                <a:gd name="T23" fmla="*/ 0 h 629"/>
                <a:gd name="T24" fmla="*/ 0 w 1788"/>
                <a:gd name="T25" fmla="*/ 0 h 629"/>
                <a:gd name="T26" fmla="*/ 0 w 1788"/>
                <a:gd name="T27" fmla="*/ 0 h 629"/>
                <a:gd name="T28" fmla="*/ 0 w 1788"/>
                <a:gd name="T29" fmla="*/ 0 h 629"/>
                <a:gd name="T30" fmla="*/ 0 w 1788"/>
                <a:gd name="T31" fmla="*/ 0 h 629"/>
                <a:gd name="T32" fmla="*/ 0 w 1788"/>
                <a:gd name="T33" fmla="*/ 0 h 629"/>
                <a:gd name="T34" fmla="*/ 0 w 1788"/>
                <a:gd name="T35" fmla="*/ 0 h 629"/>
                <a:gd name="T36" fmla="*/ 0 w 1788"/>
                <a:gd name="T37" fmla="*/ 0 h 629"/>
                <a:gd name="T38" fmla="*/ 0 w 1788"/>
                <a:gd name="T39" fmla="*/ 0 h 629"/>
                <a:gd name="T40" fmla="*/ 0 w 1788"/>
                <a:gd name="T41" fmla="*/ 0 h 629"/>
                <a:gd name="T42" fmla="*/ 0 w 1788"/>
                <a:gd name="T43" fmla="*/ 0 h 629"/>
                <a:gd name="T44" fmla="*/ 0 w 1788"/>
                <a:gd name="T45" fmla="*/ 0 h 629"/>
                <a:gd name="T46" fmla="*/ 0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0 w 1788"/>
                <a:gd name="T57" fmla="*/ 0 h 629"/>
                <a:gd name="T58" fmla="*/ 0 w 1788"/>
                <a:gd name="T59" fmla="*/ 0 h 629"/>
                <a:gd name="T60" fmla="*/ 0 w 1788"/>
                <a:gd name="T61" fmla="*/ 0 h 629"/>
                <a:gd name="T62" fmla="*/ 0 w 1788"/>
                <a:gd name="T63" fmla="*/ 0 h 629"/>
                <a:gd name="T64" fmla="*/ 0 w 1788"/>
                <a:gd name="T65" fmla="*/ 0 h 629"/>
                <a:gd name="T66" fmla="*/ 0 w 1788"/>
                <a:gd name="T67" fmla="*/ 0 h 629"/>
                <a:gd name="T68" fmla="*/ 0 w 1788"/>
                <a:gd name="T69" fmla="*/ 0 h 629"/>
                <a:gd name="T70" fmla="*/ 0 w 1788"/>
                <a:gd name="T71" fmla="*/ 0 h 629"/>
                <a:gd name="T72" fmla="*/ 0 w 1788"/>
                <a:gd name="T73" fmla="*/ 0 h 629"/>
                <a:gd name="T74" fmla="*/ 0 w 1788"/>
                <a:gd name="T75" fmla="*/ 0 h 629"/>
                <a:gd name="T76" fmla="*/ 0 w 1788"/>
                <a:gd name="T77" fmla="*/ 0 h 629"/>
                <a:gd name="T78" fmla="*/ 0 w 1788"/>
                <a:gd name="T79" fmla="*/ 0 h 629"/>
                <a:gd name="T80" fmla="*/ 0 w 1788"/>
                <a:gd name="T81" fmla="*/ 0 h 629"/>
                <a:gd name="T82" fmla="*/ 0 w 1788"/>
                <a:gd name="T83" fmla="*/ 0 h 629"/>
                <a:gd name="T84" fmla="*/ 0 w 1788"/>
                <a:gd name="T85" fmla="*/ 0 h 629"/>
                <a:gd name="T86" fmla="*/ 0 w 1788"/>
                <a:gd name="T87" fmla="*/ 0 h 629"/>
                <a:gd name="T88" fmla="*/ 0 w 1788"/>
                <a:gd name="T89" fmla="*/ 0 h 629"/>
                <a:gd name="T90" fmla="*/ 0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1055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1056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1057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1058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1059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1060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0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1061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1062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0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0 w 1330"/>
                <a:gd name="T19" fmla="*/ 0 h 299"/>
                <a:gd name="T20" fmla="*/ 0 w 1330"/>
                <a:gd name="T21" fmla="*/ 0 h 299"/>
                <a:gd name="T22" fmla="*/ 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7" name="Group 1063"/>
          <p:cNvGrpSpPr>
            <a:grpSpLocks/>
          </p:cNvGrpSpPr>
          <p:nvPr/>
        </p:nvGrpSpPr>
        <p:grpSpPr bwMode="auto">
          <a:xfrm>
            <a:off x="5791200" y="2901950"/>
            <a:ext cx="1828800" cy="908050"/>
            <a:chOff x="3648" y="2256"/>
            <a:chExt cx="1152" cy="572"/>
          </a:xfrm>
        </p:grpSpPr>
        <p:sp>
          <p:nvSpPr>
            <p:cNvPr id="3078" name="Freeform 1064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0 w 1047"/>
                <a:gd name="T1" fmla="*/ 0 h 776"/>
                <a:gd name="T2" fmla="*/ 0 w 1047"/>
                <a:gd name="T3" fmla="*/ 0 h 776"/>
                <a:gd name="T4" fmla="*/ 0 w 1047"/>
                <a:gd name="T5" fmla="*/ 0 h 776"/>
                <a:gd name="T6" fmla="*/ 0 w 1047"/>
                <a:gd name="T7" fmla="*/ 0 h 776"/>
                <a:gd name="T8" fmla="*/ 0 w 1047"/>
                <a:gd name="T9" fmla="*/ 0 h 776"/>
                <a:gd name="T10" fmla="*/ 0 w 1047"/>
                <a:gd name="T11" fmla="*/ 0 h 776"/>
                <a:gd name="T12" fmla="*/ 0 w 1047"/>
                <a:gd name="T13" fmla="*/ 0 h 776"/>
                <a:gd name="T14" fmla="*/ 0 w 1047"/>
                <a:gd name="T15" fmla="*/ 0 h 776"/>
                <a:gd name="T16" fmla="*/ 0 w 1047"/>
                <a:gd name="T17" fmla="*/ 0 h 776"/>
                <a:gd name="T18" fmla="*/ 0 w 1047"/>
                <a:gd name="T19" fmla="*/ 0 h 776"/>
                <a:gd name="T20" fmla="*/ 0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" name="Freeform 1065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0 w 2634"/>
                <a:gd name="T1" fmla="*/ 0 h 651"/>
                <a:gd name="T2" fmla="*/ 0 w 2634"/>
                <a:gd name="T3" fmla="*/ 0 h 651"/>
                <a:gd name="T4" fmla="*/ 0 w 2634"/>
                <a:gd name="T5" fmla="*/ 0 h 651"/>
                <a:gd name="T6" fmla="*/ 0 w 2634"/>
                <a:gd name="T7" fmla="*/ 0 h 651"/>
                <a:gd name="T8" fmla="*/ 0 w 2634"/>
                <a:gd name="T9" fmla="*/ 0 h 651"/>
                <a:gd name="T10" fmla="*/ 0 w 2634"/>
                <a:gd name="T11" fmla="*/ 0 h 651"/>
                <a:gd name="T12" fmla="*/ 0 w 2634"/>
                <a:gd name="T13" fmla="*/ 0 h 651"/>
                <a:gd name="T14" fmla="*/ 0 w 2634"/>
                <a:gd name="T15" fmla="*/ 0 h 651"/>
                <a:gd name="T16" fmla="*/ 0 w 2634"/>
                <a:gd name="T17" fmla="*/ 0 h 651"/>
                <a:gd name="T18" fmla="*/ 0 w 2634"/>
                <a:gd name="T19" fmla="*/ 0 h 651"/>
                <a:gd name="T20" fmla="*/ 0 w 2634"/>
                <a:gd name="T21" fmla="*/ 0 h 651"/>
                <a:gd name="T22" fmla="*/ 0 w 2634"/>
                <a:gd name="T23" fmla="*/ 0 h 651"/>
                <a:gd name="T24" fmla="*/ 0 w 2634"/>
                <a:gd name="T25" fmla="*/ 0 h 651"/>
                <a:gd name="T26" fmla="*/ 0 w 2634"/>
                <a:gd name="T27" fmla="*/ 0 h 651"/>
                <a:gd name="T28" fmla="*/ 0 w 2634"/>
                <a:gd name="T29" fmla="*/ 0 h 651"/>
                <a:gd name="T30" fmla="*/ 0 w 2634"/>
                <a:gd name="T31" fmla="*/ 0 h 651"/>
                <a:gd name="T32" fmla="*/ 0 w 2634"/>
                <a:gd name="T33" fmla="*/ 0 h 651"/>
                <a:gd name="T34" fmla="*/ 0 w 2634"/>
                <a:gd name="T35" fmla="*/ 0 h 651"/>
                <a:gd name="T36" fmla="*/ 0 w 2634"/>
                <a:gd name="T37" fmla="*/ 0 h 651"/>
                <a:gd name="T38" fmla="*/ 0 w 2634"/>
                <a:gd name="T39" fmla="*/ 0 h 651"/>
                <a:gd name="T40" fmla="*/ 0 w 2634"/>
                <a:gd name="T41" fmla="*/ 0 h 651"/>
                <a:gd name="T42" fmla="*/ 0 w 2634"/>
                <a:gd name="T43" fmla="*/ 0 h 651"/>
                <a:gd name="T44" fmla="*/ 0 w 2634"/>
                <a:gd name="T45" fmla="*/ 0 h 651"/>
                <a:gd name="T46" fmla="*/ 0 w 2634"/>
                <a:gd name="T47" fmla="*/ 0 h 651"/>
                <a:gd name="T48" fmla="*/ 0 w 2634"/>
                <a:gd name="T49" fmla="*/ 0 h 651"/>
                <a:gd name="T50" fmla="*/ 0 w 2634"/>
                <a:gd name="T51" fmla="*/ 0 h 651"/>
                <a:gd name="T52" fmla="*/ 0 w 2634"/>
                <a:gd name="T53" fmla="*/ 0 h 651"/>
                <a:gd name="T54" fmla="*/ 0 w 2634"/>
                <a:gd name="T55" fmla="*/ 0 h 651"/>
                <a:gd name="T56" fmla="*/ 0 w 2634"/>
                <a:gd name="T57" fmla="*/ 0 h 651"/>
                <a:gd name="T58" fmla="*/ 0 w 2634"/>
                <a:gd name="T59" fmla="*/ 0 h 651"/>
                <a:gd name="T60" fmla="*/ 0 w 2634"/>
                <a:gd name="T61" fmla="*/ 0 h 651"/>
                <a:gd name="T62" fmla="*/ 0 w 2634"/>
                <a:gd name="T63" fmla="*/ 0 h 651"/>
                <a:gd name="T64" fmla="*/ 0 w 2634"/>
                <a:gd name="T65" fmla="*/ 0 h 651"/>
                <a:gd name="T66" fmla="*/ 0 w 2634"/>
                <a:gd name="T67" fmla="*/ 0 h 651"/>
                <a:gd name="T68" fmla="*/ 0 w 2634"/>
                <a:gd name="T69" fmla="*/ 0 h 651"/>
                <a:gd name="T70" fmla="*/ 0 w 2634"/>
                <a:gd name="T71" fmla="*/ 0 h 651"/>
                <a:gd name="T72" fmla="*/ 0 w 2634"/>
                <a:gd name="T73" fmla="*/ 0 h 651"/>
                <a:gd name="T74" fmla="*/ 0 w 2634"/>
                <a:gd name="T75" fmla="*/ 0 h 651"/>
                <a:gd name="T76" fmla="*/ 0 w 2634"/>
                <a:gd name="T77" fmla="*/ 0 h 651"/>
                <a:gd name="T78" fmla="*/ 0 w 2634"/>
                <a:gd name="T79" fmla="*/ 0 h 651"/>
                <a:gd name="T80" fmla="*/ 0 w 2634"/>
                <a:gd name="T81" fmla="*/ 0 h 651"/>
                <a:gd name="T82" fmla="*/ 0 w 2634"/>
                <a:gd name="T83" fmla="*/ 0 h 651"/>
                <a:gd name="T84" fmla="*/ 0 w 2634"/>
                <a:gd name="T85" fmla="*/ 0 h 651"/>
                <a:gd name="T86" fmla="*/ 0 w 2634"/>
                <a:gd name="T87" fmla="*/ 0 h 651"/>
                <a:gd name="T88" fmla="*/ 0 w 2634"/>
                <a:gd name="T89" fmla="*/ 0 h 651"/>
                <a:gd name="T90" fmla="*/ 0 w 2634"/>
                <a:gd name="T91" fmla="*/ 0 h 651"/>
                <a:gd name="T92" fmla="*/ 0 w 2634"/>
                <a:gd name="T93" fmla="*/ 0 h 651"/>
                <a:gd name="T94" fmla="*/ 0 w 2634"/>
                <a:gd name="T95" fmla="*/ 0 h 651"/>
                <a:gd name="T96" fmla="*/ 0 w 2634"/>
                <a:gd name="T97" fmla="*/ 0 h 651"/>
                <a:gd name="T98" fmla="*/ 0 w 2634"/>
                <a:gd name="T99" fmla="*/ 0 h 651"/>
                <a:gd name="T100" fmla="*/ 0 w 2634"/>
                <a:gd name="T101" fmla="*/ 0 h 651"/>
                <a:gd name="T102" fmla="*/ 0 w 2634"/>
                <a:gd name="T103" fmla="*/ 0 h 651"/>
                <a:gd name="T104" fmla="*/ 0 w 2634"/>
                <a:gd name="T105" fmla="*/ 0 h 651"/>
                <a:gd name="T106" fmla="*/ 0 w 2634"/>
                <a:gd name="T107" fmla="*/ 0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" name="Freeform 1066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0 w 1169"/>
                <a:gd name="T1" fmla="*/ 0 h 264"/>
                <a:gd name="T2" fmla="*/ 0 w 1169"/>
                <a:gd name="T3" fmla="*/ 0 h 264"/>
                <a:gd name="T4" fmla="*/ 0 w 1169"/>
                <a:gd name="T5" fmla="*/ 0 h 264"/>
                <a:gd name="T6" fmla="*/ 0 w 1169"/>
                <a:gd name="T7" fmla="*/ 0 h 264"/>
                <a:gd name="T8" fmla="*/ 0 w 1169"/>
                <a:gd name="T9" fmla="*/ 0 h 264"/>
                <a:gd name="T10" fmla="*/ 0 w 1169"/>
                <a:gd name="T11" fmla="*/ 0 h 264"/>
                <a:gd name="T12" fmla="*/ 0 w 1169"/>
                <a:gd name="T13" fmla="*/ 0 h 264"/>
                <a:gd name="T14" fmla="*/ 0 w 1169"/>
                <a:gd name="T15" fmla="*/ 0 h 264"/>
                <a:gd name="T16" fmla="*/ 0 w 1169"/>
                <a:gd name="T17" fmla="*/ 0 h 264"/>
                <a:gd name="T18" fmla="*/ 0 w 1169"/>
                <a:gd name="T19" fmla="*/ 0 h 264"/>
                <a:gd name="T20" fmla="*/ 0 w 1169"/>
                <a:gd name="T21" fmla="*/ 0 h 264"/>
                <a:gd name="T22" fmla="*/ 0 w 1169"/>
                <a:gd name="T23" fmla="*/ 0 h 264"/>
                <a:gd name="T24" fmla="*/ 0 w 1169"/>
                <a:gd name="T25" fmla="*/ 0 h 264"/>
                <a:gd name="T26" fmla="*/ 0 w 1169"/>
                <a:gd name="T27" fmla="*/ 0 h 264"/>
                <a:gd name="T28" fmla="*/ 0 w 1169"/>
                <a:gd name="T29" fmla="*/ 0 h 264"/>
                <a:gd name="T30" fmla="*/ 0 w 1169"/>
                <a:gd name="T31" fmla="*/ 0 h 264"/>
                <a:gd name="T32" fmla="*/ 0 w 1169"/>
                <a:gd name="T33" fmla="*/ 0 h 264"/>
                <a:gd name="T34" fmla="*/ 0 w 1169"/>
                <a:gd name="T35" fmla="*/ 0 h 264"/>
                <a:gd name="T36" fmla="*/ 0 w 1169"/>
                <a:gd name="T37" fmla="*/ 0 h 264"/>
                <a:gd name="T38" fmla="*/ 0 w 1169"/>
                <a:gd name="T39" fmla="*/ 0 h 264"/>
                <a:gd name="T40" fmla="*/ 0 w 1169"/>
                <a:gd name="T41" fmla="*/ 0 h 264"/>
                <a:gd name="T42" fmla="*/ 0 w 1169"/>
                <a:gd name="T43" fmla="*/ 0 h 264"/>
                <a:gd name="T44" fmla="*/ 0 w 1169"/>
                <a:gd name="T45" fmla="*/ 0 h 264"/>
                <a:gd name="T46" fmla="*/ 0 w 1169"/>
                <a:gd name="T47" fmla="*/ 0 h 264"/>
                <a:gd name="T48" fmla="*/ 0 w 1169"/>
                <a:gd name="T49" fmla="*/ 0 h 264"/>
                <a:gd name="T50" fmla="*/ 0 w 1169"/>
                <a:gd name="T51" fmla="*/ 0 h 264"/>
                <a:gd name="T52" fmla="*/ 0 w 1169"/>
                <a:gd name="T53" fmla="*/ 0 h 264"/>
                <a:gd name="T54" fmla="*/ 0 w 1169"/>
                <a:gd name="T55" fmla="*/ 0 h 264"/>
                <a:gd name="T56" fmla="*/ 0 w 1169"/>
                <a:gd name="T57" fmla="*/ 0 h 264"/>
                <a:gd name="T58" fmla="*/ 0 w 1169"/>
                <a:gd name="T59" fmla="*/ 0 h 264"/>
                <a:gd name="T60" fmla="*/ 0 w 1169"/>
                <a:gd name="T61" fmla="*/ 0 h 264"/>
                <a:gd name="T62" fmla="*/ 0 w 1169"/>
                <a:gd name="T63" fmla="*/ 0 h 264"/>
                <a:gd name="T64" fmla="*/ 0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Freeform 1067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0 h 215"/>
                <a:gd name="T4" fmla="*/ 0 w 499"/>
                <a:gd name="T5" fmla="*/ 0 h 215"/>
                <a:gd name="T6" fmla="*/ 0 w 499"/>
                <a:gd name="T7" fmla="*/ 0 h 215"/>
                <a:gd name="T8" fmla="*/ 0 w 499"/>
                <a:gd name="T9" fmla="*/ 0 h 215"/>
                <a:gd name="T10" fmla="*/ 0 w 499"/>
                <a:gd name="T11" fmla="*/ 0 h 215"/>
                <a:gd name="T12" fmla="*/ 0 w 499"/>
                <a:gd name="T13" fmla="*/ 0 h 215"/>
                <a:gd name="T14" fmla="*/ 0 w 499"/>
                <a:gd name="T15" fmla="*/ 0 h 215"/>
                <a:gd name="T16" fmla="*/ 0 w 499"/>
                <a:gd name="T17" fmla="*/ 0 h 215"/>
                <a:gd name="T18" fmla="*/ 0 w 499"/>
                <a:gd name="T19" fmla="*/ 0 h 215"/>
                <a:gd name="T20" fmla="*/ 0 w 499"/>
                <a:gd name="T21" fmla="*/ 0 h 215"/>
                <a:gd name="T22" fmla="*/ 0 w 499"/>
                <a:gd name="T23" fmla="*/ 0 h 215"/>
                <a:gd name="T24" fmla="*/ 0 w 499"/>
                <a:gd name="T25" fmla="*/ 0 h 215"/>
                <a:gd name="T26" fmla="*/ 0 w 499"/>
                <a:gd name="T27" fmla="*/ 0 h 215"/>
                <a:gd name="T28" fmla="*/ 0 w 499"/>
                <a:gd name="T29" fmla="*/ 0 h 215"/>
                <a:gd name="T30" fmla="*/ 0 w 499"/>
                <a:gd name="T31" fmla="*/ 0 h 215"/>
                <a:gd name="T32" fmla="*/ 0 w 499"/>
                <a:gd name="T33" fmla="*/ 0 h 215"/>
                <a:gd name="T34" fmla="*/ 0 w 499"/>
                <a:gd name="T35" fmla="*/ 0 h 215"/>
                <a:gd name="T36" fmla="*/ 0 w 499"/>
                <a:gd name="T37" fmla="*/ 0 h 215"/>
                <a:gd name="T38" fmla="*/ 0 w 499"/>
                <a:gd name="T39" fmla="*/ 0 h 215"/>
                <a:gd name="T40" fmla="*/ 0 w 499"/>
                <a:gd name="T41" fmla="*/ 0 h 215"/>
                <a:gd name="T42" fmla="*/ 0 w 499"/>
                <a:gd name="T43" fmla="*/ 0 h 215"/>
                <a:gd name="T44" fmla="*/ 0 w 499"/>
                <a:gd name="T45" fmla="*/ 0 h 215"/>
                <a:gd name="T46" fmla="*/ 0 w 499"/>
                <a:gd name="T47" fmla="*/ 0 h 215"/>
                <a:gd name="T48" fmla="*/ 0 w 499"/>
                <a:gd name="T49" fmla="*/ 0 h 215"/>
                <a:gd name="T50" fmla="*/ 0 w 499"/>
                <a:gd name="T51" fmla="*/ 0 h 215"/>
                <a:gd name="T52" fmla="*/ 0 w 499"/>
                <a:gd name="T53" fmla="*/ 0 h 215"/>
                <a:gd name="T54" fmla="*/ 0 w 499"/>
                <a:gd name="T55" fmla="*/ 0 h 215"/>
                <a:gd name="T56" fmla="*/ 0 w 499"/>
                <a:gd name="T57" fmla="*/ 0 h 215"/>
                <a:gd name="T58" fmla="*/ 0 w 499"/>
                <a:gd name="T59" fmla="*/ 0 h 215"/>
                <a:gd name="T60" fmla="*/ 0 w 499"/>
                <a:gd name="T61" fmla="*/ 0 h 215"/>
                <a:gd name="T62" fmla="*/ 0 w 499"/>
                <a:gd name="T63" fmla="*/ 0 h 215"/>
                <a:gd name="T64" fmla="*/ 0 w 499"/>
                <a:gd name="T65" fmla="*/ 0 h 215"/>
                <a:gd name="T66" fmla="*/ 0 w 499"/>
                <a:gd name="T67" fmla="*/ 0 h 215"/>
                <a:gd name="T68" fmla="*/ 0 w 499"/>
                <a:gd name="T69" fmla="*/ 0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1068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0 w 2189"/>
                <a:gd name="T1" fmla="*/ 0 h 575"/>
                <a:gd name="T2" fmla="*/ 0 w 2189"/>
                <a:gd name="T3" fmla="*/ 0 h 575"/>
                <a:gd name="T4" fmla="*/ 0 w 2189"/>
                <a:gd name="T5" fmla="*/ 0 h 575"/>
                <a:gd name="T6" fmla="*/ 0 w 2189"/>
                <a:gd name="T7" fmla="*/ 0 h 575"/>
                <a:gd name="T8" fmla="*/ 0 w 2189"/>
                <a:gd name="T9" fmla="*/ 0 h 575"/>
                <a:gd name="T10" fmla="*/ 0 w 2189"/>
                <a:gd name="T11" fmla="*/ 0 h 575"/>
                <a:gd name="T12" fmla="*/ 0 w 2189"/>
                <a:gd name="T13" fmla="*/ 0 h 575"/>
                <a:gd name="T14" fmla="*/ 0 w 2189"/>
                <a:gd name="T15" fmla="*/ 0 h 575"/>
                <a:gd name="T16" fmla="*/ 0 w 2189"/>
                <a:gd name="T17" fmla="*/ 0 h 575"/>
                <a:gd name="T18" fmla="*/ 0 w 2189"/>
                <a:gd name="T19" fmla="*/ 0 h 575"/>
                <a:gd name="T20" fmla="*/ 0 w 2189"/>
                <a:gd name="T21" fmla="*/ 0 h 575"/>
                <a:gd name="T22" fmla="*/ 0 w 2189"/>
                <a:gd name="T23" fmla="*/ 0 h 575"/>
                <a:gd name="T24" fmla="*/ 0 w 2189"/>
                <a:gd name="T25" fmla="*/ 0 h 575"/>
                <a:gd name="T26" fmla="*/ 0 w 2189"/>
                <a:gd name="T27" fmla="*/ 0 h 575"/>
                <a:gd name="T28" fmla="*/ 0 w 2189"/>
                <a:gd name="T29" fmla="*/ 0 h 575"/>
                <a:gd name="T30" fmla="*/ 0 w 2189"/>
                <a:gd name="T31" fmla="*/ 0 h 575"/>
                <a:gd name="T32" fmla="*/ 0 w 2189"/>
                <a:gd name="T33" fmla="*/ 0 h 575"/>
                <a:gd name="T34" fmla="*/ 0 w 2189"/>
                <a:gd name="T35" fmla="*/ 0 h 575"/>
                <a:gd name="T36" fmla="*/ 0 w 2189"/>
                <a:gd name="T37" fmla="*/ 0 h 575"/>
                <a:gd name="T38" fmla="*/ 0 w 2189"/>
                <a:gd name="T39" fmla="*/ 0 h 575"/>
                <a:gd name="T40" fmla="*/ 0 w 2189"/>
                <a:gd name="T41" fmla="*/ 0 h 575"/>
                <a:gd name="T42" fmla="*/ 0 w 2189"/>
                <a:gd name="T43" fmla="*/ 0 h 575"/>
                <a:gd name="T44" fmla="*/ 0 w 2189"/>
                <a:gd name="T45" fmla="*/ 0 h 575"/>
                <a:gd name="T46" fmla="*/ 0 w 2189"/>
                <a:gd name="T47" fmla="*/ 0 h 575"/>
                <a:gd name="T48" fmla="*/ 0 w 2189"/>
                <a:gd name="T49" fmla="*/ 0 h 575"/>
                <a:gd name="T50" fmla="*/ 0 w 2189"/>
                <a:gd name="T51" fmla="*/ 0 h 575"/>
                <a:gd name="T52" fmla="*/ 0 w 2189"/>
                <a:gd name="T53" fmla="*/ 0 h 575"/>
                <a:gd name="T54" fmla="*/ 0 w 2189"/>
                <a:gd name="T55" fmla="*/ 0 h 575"/>
                <a:gd name="T56" fmla="*/ 0 w 2189"/>
                <a:gd name="T57" fmla="*/ 0 h 575"/>
                <a:gd name="T58" fmla="*/ 0 w 2189"/>
                <a:gd name="T59" fmla="*/ 0 h 575"/>
                <a:gd name="T60" fmla="*/ 0 w 2189"/>
                <a:gd name="T61" fmla="*/ 0 h 575"/>
                <a:gd name="T62" fmla="*/ 0 w 2189"/>
                <a:gd name="T63" fmla="*/ 0 h 575"/>
                <a:gd name="T64" fmla="*/ 0 w 2189"/>
                <a:gd name="T65" fmla="*/ 0 h 575"/>
                <a:gd name="T66" fmla="*/ 0 w 2189"/>
                <a:gd name="T67" fmla="*/ 0 h 575"/>
                <a:gd name="T68" fmla="*/ 0 w 2189"/>
                <a:gd name="T69" fmla="*/ 0 h 575"/>
                <a:gd name="T70" fmla="*/ 0 w 2189"/>
                <a:gd name="T71" fmla="*/ 0 h 575"/>
                <a:gd name="T72" fmla="*/ 0 w 2189"/>
                <a:gd name="T73" fmla="*/ 0 h 575"/>
                <a:gd name="T74" fmla="*/ 0 w 2189"/>
                <a:gd name="T75" fmla="*/ 0 h 575"/>
                <a:gd name="T76" fmla="*/ 0 w 2189"/>
                <a:gd name="T77" fmla="*/ 0 h 575"/>
                <a:gd name="T78" fmla="*/ 0 w 2189"/>
                <a:gd name="T79" fmla="*/ 0 h 575"/>
                <a:gd name="T80" fmla="*/ 0 w 2189"/>
                <a:gd name="T81" fmla="*/ 0 h 575"/>
                <a:gd name="T82" fmla="*/ 0 w 2189"/>
                <a:gd name="T83" fmla="*/ 0 h 575"/>
                <a:gd name="T84" fmla="*/ 0 w 2189"/>
                <a:gd name="T85" fmla="*/ 0 h 575"/>
                <a:gd name="T86" fmla="*/ 0 w 2189"/>
                <a:gd name="T87" fmla="*/ 0 h 575"/>
                <a:gd name="T88" fmla="*/ 0 w 2189"/>
                <a:gd name="T89" fmla="*/ 0 h 575"/>
                <a:gd name="T90" fmla="*/ 0 w 2189"/>
                <a:gd name="T91" fmla="*/ 0 h 575"/>
                <a:gd name="T92" fmla="*/ 0 w 2189"/>
                <a:gd name="T93" fmla="*/ 0 h 575"/>
                <a:gd name="T94" fmla="*/ 0 w 2189"/>
                <a:gd name="T95" fmla="*/ 0 h 575"/>
                <a:gd name="T96" fmla="*/ 0 w 2189"/>
                <a:gd name="T97" fmla="*/ 0 h 575"/>
                <a:gd name="T98" fmla="*/ 0 w 2189"/>
                <a:gd name="T99" fmla="*/ 0 h 575"/>
                <a:gd name="T100" fmla="*/ 0 w 2189"/>
                <a:gd name="T101" fmla="*/ 0 h 575"/>
                <a:gd name="T102" fmla="*/ 0 w 2189"/>
                <a:gd name="T103" fmla="*/ 0 h 575"/>
                <a:gd name="T104" fmla="*/ 0 w 2189"/>
                <a:gd name="T105" fmla="*/ 0 h 575"/>
                <a:gd name="T106" fmla="*/ 0 w 2189"/>
                <a:gd name="T107" fmla="*/ 0 h 575"/>
                <a:gd name="T108" fmla="*/ 0 w 2189"/>
                <a:gd name="T109" fmla="*/ 0 h 575"/>
                <a:gd name="T110" fmla="*/ 0 w 2189"/>
                <a:gd name="T111" fmla="*/ 0 h 575"/>
                <a:gd name="T112" fmla="*/ 0 w 2189"/>
                <a:gd name="T113" fmla="*/ 0 h 575"/>
                <a:gd name="T114" fmla="*/ 0 w 2189"/>
                <a:gd name="T115" fmla="*/ 0 h 575"/>
                <a:gd name="T116" fmla="*/ 0 w 2189"/>
                <a:gd name="T117" fmla="*/ 0 h 575"/>
                <a:gd name="T118" fmla="*/ 0 w 2189"/>
                <a:gd name="T119" fmla="*/ 0 h 575"/>
                <a:gd name="T120" fmla="*/ 0 w 2189"/>
                <a:gd name="T121" fmla="*/ 0 h 575"/>
                <a:gd name="T122" fmla="*/ 0 w 2189"/>
                <a:gd name="T123" fmla="*/ 0 h 575"/>
                <a:gd name="T124" fmla="*/ 0 w 2189"/>
                <a:gd name="T125" fmla="*/ 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1069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0 w 240"/>
                <a:gd name="T1" fmla="*/ 0 h 255"/>
                <a:gd name="T2" fmla="*/ 0 w 240"/>
                <a:gd name="T3" fmla="*/ 0 h 255"/>
                <a:gd name="T4" fmla="*/ 0 w 240"/>
                <a:gd name="T5" fmla="*/ 0 h 255"/>
                <a:gd name="T6" fmla="*/ 0 w 240"/>
                <a:gd name="T7" fmla="*/ 0 h 255"/>
                <a:gd name="T8" fmla="*/ 0 w 240"/>
                <a:gd name="T9" fmla="*/ 0 h 255"/>
                <a:gd name="T10" fmla="*/ 0 w 240"/>
                <a:gd name="T11" fmla="*/ 0 h 255"/>
                <a:gd name="T12" fmla="*/ 0 w 240"/>
                <a:gd name="T13" fmla="*/ 0 h 255"/>
                <a:gd name="T14" fmla="*/ 0 w 240"/>
                <a:gd name="T15" fmla="*/ 0 h 255"/>
                <a:gd name="T16" fmla="*/ 0 w 240"/>
                <a:gd name="T17" fmla="*/ 0 h 255"/>
                <a:gd name="T18" fmla="*/ 0 w 240"/>
                <a:gd name="T19" fmla="*/ 0 h 255"/>
                <a:gd name="T20" fmla="*/ 0 w 240"/>
                <a:gd name="T21" fmla="*/ 0 h 255"/>
                <a:gd name="T22" fmla="*/ 0 w 240"/>
                <a:gd name="T23" fmla="*/ 0 h 255"/>
                <a:gd name="T24" fmla="*/ 0 w 240"/>
                <a:gd name="T25" fmla="*/ 0 h 255"/>
                <a:gd name="T26" fmla="*/ 0 w 240"/>
                <a:gd name="T27" fmla="*/ 0 h 255"/>
                <a:gd name="T28" fmla="*/ 0 w 240"/>
                <a:gd name="T29" fmla="*/ 0 h 255"/>
                <a:gd name="T30" fmla="*/ 0 w 240"/>
                <a:gd name="T31" fmla="*/ 0 h 255"/>
                <a:gd name="T32" fmla="*/ 0 w 240"/>
                <a:gd name="T33" fmla="*/ 0 h 255"/>
                <a:gd name="T34" fmla="*/ 0 w 240"/>
                <a:gd name="T35" fmla="*/ 0 h 255"/>
                <a:gd name="T36" fmla="*/ 0 w 240"/>
                <a:gd name="T37" fmla="*/ 0 h 255"/>
                <a:gd name="T38" fmla="*/ 0 w 240"/>
                <a:gd name="T39" fmla="*/ 0 h 255"/>
                <a:gd name="T40" fmla="*/ 0 w 240"/>
                <a:gd name="T41" fmla="*/ 0 h 255"/>
                <a:gd name="T42" fmla="*/ 0 w 240"/>
                <a:gd name="T43" fmla="*/ 0 h 255"/>
                <a:gd name="T44" fmla="*/ 0 w 240"/>
                <a:gd name="T45" fmla="*/ 0 h 255"/>
                <a:gd name="T46" fmla="*/ 0 w 240"/>
                <a:gd name="T47" fmla="*/ 0 h 255"/>
                <a:gd name="T48" fmla="*/ 0 w 240"/>
                <a:gd name="T49" fmla="*/ 0 h 255"/>
                <a:gd name="T50" fmla="*/ 0 w 240"/>
                <a:gd name="T51" fmla="*/ 0 h 255"/>
                <a:gd name="T52" fmla="*/ 0 w 240"/>
                <a:gd name="T53" fmla="*/ 0 h 255"/>
                <a:gd name="T54" fmla="*/ 0 w 240"/>
                <a:gd name="T55" fmla="*/ 0 h 255"/>
                <a:gd name="T56" fmla="*/ 0 w 240"/>
                <a:gd name="T57" fmla="*/ 0 h 255"/>
                <a:gd name="T58" fmla="*/ 0 w 240"/>
                <a:gd name="T59" fmla="*/ 0 h 255"/>
                <a:gd name="T60" fmla="*/ 0 w 240"/>
                <a:gd name="T61" fmla="*/ 0 h 255"/>
                <a:gd name="T62" fmla="*/ 0 w 240"/>
                <a:gd name="T63" fmla="*/ 0 h 255"/>
                <a:gd name="T64" fmla="*/ 0 w 240"/>
                <a:gd name="T65" fmla="*/ 0 h 255"/>
                <a:gd name="T66" fmla="*/ 0 w 240"/>
                <a:gd name="T67" fmla="*/ 0 h 255"/>
                <a:gd name="T68" fmla="*/ 0 w 240"/>
                <a:gd name="T69" fmla="*/ 0 h 255"/>
                <a:gd name="T70" fmla="*/ 0 w 240"/>
                <a:gd name="T71" fmla="*/ 0 h 255"/>
                <a:gd name="T72" fmla="*/ 0 w 240"/>
                <a:gd name="T73" fmla="*/ 0 h 255"/>
                <a:gd name="T74" fmla="*/ 0 w 240"/>
                <a:gd name="T75" fmla="*/ 0 h 255"/>
                <a:gd name="T76" fmla="*/ 0 w 240"/>
                <a:gd name="T77" fmla="*/ 0 h 255"/>
                <a:gd name="T78" fmla="*/ 0 w 240"/>
                <a:gd name="T79" fmla="*/ 0 h 255"/>
                <a:gd name="T80" fmla="*/ 0 w 240"/>
                <a:gd name="T81" fmla="*/ 0 h 255"/>
                <a:gd name="T82" fmla="*/ 0 w 240"/>
                <a:gd name="T83" fmla="*/ 0 h 255"/>
                <a:gd name="T84" fmla="*/ 0 w 240"/>
                <a:gd name="T85" fmla="*/ 0 h 255"/>
                <a:gd name="T86" fmla="*/ 0 w 240"/>
                <a:gd name="T87" fmla="*/ 0 h 255"/>
                <a:gd name="T88" fmla="*/ 0 w 240"/>
                <a:gd name="T89" fmla="*/ 0 h 255"/>
                <a:gd name="T90" fmla="*/ 0 w 240"/>
                <a:gd name="T91" fmla="*/ 0 h 255"/>
                <a:gd name="T92" fmla="*/ 0 w 240"/>
                <a:gd name="T93" fmla="*/ 0 h 255"/>
                <a:gd name="T94" fmla="*/ 0 w 240"/>
                <a:gd name="T95" fmla="*/ 0 h 255"/>
                <a:gd name="T96" fmla="*/ 0 w 240"/>
                <a:gd name="T97" fmla="*/ 0 h 255"/>
                <a:gd name="T98" fmla="*/ 0 w 240"/>
                <a:gd name="T99" fmla="*/ 0 h 255"/>
                <a:gd name="T100" fmla="*/ 0 w 240"/>
                <a:gd name="T101" fmla="*/ 0 h 255"/>
                <a:gd name="T102" fmla="*/ 0 w 240"/>
                <a:gd name="T103" fmla="*/ 0 h 255"/>
                <a:gd name="T104" fmla="*/ 0 w 240"/>
                <a:gd name="T105" fmla="*/ 0 h 255"/>
                <a:gd name="T106" fmla="*/ 0 w 240"/>
                <a:gd name="T107" fmla="*/ 0 h 255"/>
                <a:gd name="T108" fmla="*/ 0 w 240"/>
                <a:gd name="T109" fmla="*/ 0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1070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0 w 84"/>
                <a:gd name="T1" fmla="*/ 0 h 79"/>
                <a:gd name="T2" fmla="*/ 0 w 84"/>
                <a:gd name="T3" fmla="*/ 0 h 79"/>
                <a:gd name="T4" fmla="*/ 0 w 84"/>
                <a:gd name="T5" fmla="*/ 0 h 79"/>
                <a:gd name="T6" fmla="*/ 0 w 84"/>
                <a:gd name="T7" fmla="*/ 0 h 79"/>
                <a:gd name="T8" fmla="*/ 0 w 84"/>
                <a:gd name="T9" fmla="*/ 0 h 79"/>
                <a:gd name="T10" fmla="*/ 0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071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0 h 352"/>
                <a:gd name="T2" fmla="*/ 0 w 742"/>
                <a:gd name="T3" fmla="*/ 0 h 352"/>
                <a:gd name="T4" fmla="*/ 0 w 742"/>
                <a:gd name="T5" fmla="*/ 0 h 352"/>
                <a:gd name="T6" fmla="*/ 0 w 742"/>
                <a:gd name="T7" fmla="*/ 0 h 352"/>
                <a:gd name="T8" fmla="*/ 0 w 742"/>
                <a:gd name="T9" fmla="*/ 0 h 352"/>
                <a:gd name="T10" fmla="*/ 0 w 742"/>
                <a:gd name="T11" fmla="*/ 0 h 352"/>
                <a:gd name="T12" fmla="*/ 0 w 742"/>
                <a:gd name="T13" fmla="*/ 0 h 352"/>
                <a:gd name="T14" fmla="*/ 0 w 742"/>
                <a:gd name="T15" fmla="*/ 0 h 352"/>
                <a:gd name="T16" fmla="*/ 0 w 742"/>
                <a:gd name="T17" fmla="*/ 0 h 352"/>
                <a:gd name="T18" fmla="*/ 0 w 742"/>
                <a:gd name="T19" fmla="*/ 0 h 352"/>
                <a:gd name="T20" fmla="*/ 0 w 742"/>
                <a:gd name="T21" fmla="*/ 0 h 352"/>
                <a:gd name="T22" fmla="*/ 0 w 742"/>
                <a:gd name="T23" fmla="*/ 0 h 352"/>
                <a:gd name="T24" fmla="*/ 0 w 742"/>
                <a:gd name="T25" fmla="*/ 0 h 352"/>
                <a:gd name="T26" fmla="*/ 0 w 742"/>
                <a:gd name="T27" fmla="*/ 0 h 352"/>
                <a:gd name="T28" fmla="*/ 0 w 742"/>
                <a:gd name="T29" fmla="*/ 0 h 352"/>
                <a:gd name="T30" fmla="*/ 0 w 742"/>
                <a:gd name="T31" fmla="*/ 0 h 352"/>
                <a:gd name="T32" fmla="*/ 0 w 742"/>
                <a:gd name="T33" fmla="*/ 0 h 352"/>
                <a:gd name="T34" fmla="*/ 0 w 742"/>
                <a:gd name="T35" fmla="*/ 0 h 352"/>
                <a:gd name="T36" fmla="*/ 0 w 742"/>
                <a:gd name="T37" fmla="*/ 0 h 352"/>
                <a:gd name="T38" fmla="*/ 0 w 742"/>
                <a:gd name="T39" fmla="*/ 0 h 352"/>
                <a:gd name="T40" fmla="*/ 0 w 742"/>
                <a:gd name="T41" fmla="*/ 0 h 352"/>
                <a:gd name="T42" fmla="*/ 0 w 742"/>
                <a:gd name="T43" fmla="*/ 0 h 352"/>
                <a:gd name="T44" fmla="*/ 0 w 742"/>
                <a:gd name="T45" fmla="*/ 0 h 352"/>
                <a:gd name="T46" fmla="*/ 0 w 742"/>
                <a:gd name="T47" fmla="*/ 0 h 352"/>
                <a:gd name="T48" fmla="*/ 0 w 742"/>
                <a:gd name="T49" fmla="*/ 0 h 352"/>
                <a:gd name="T50" fmla="*/ 0 w 742"/>
                <a:gd name="T51" fmla="*/ 0 h 352"/>
                <a:gd name="T52" fmla="*/ 0 w 742"/>
                <a:gd name="T53" fmla="*/ 0 h 352"/>
                <a:gd name="T54" fmla="*/ 0 w 742"/>
                <a:gd name="T55" fmla="*/ 0 h 352"/>
                <a:gd name="T56" fmla="*/ 0 w 742"/>
                <a:gd name="T57" fmla="*/ 0 h 352"/>
                <a:gd name="T58" fmla="*/ 0 w 742"/>
                <a:gd name="T59" fmla="*/ 0 h 352"/>
                <a:gd name="T60" fmla="*/ 0 w 742"/>
                <a:gd name="T61" fmla="*/ 0 h 352"/>
                <a:gd name="T62" fmla="*/ 0 w 742"/>
                <a:gd name="T63" fmla="*/ 0 h 352"/>
                <a:gd name="T64" fmla="*/ 0 w 742"/>
                <a:gd name="T65" fmla="*/ 0 h 352"/>
                <a:gd name="T66" fmla="*/ 0 w 742"/>
                <a:gd name="T67" fmla="*/ 0 h 352"/>
                <a:gd name="T68" fmla="*/ 0 w 742"/>
                <a:gd name="T69" fmla="*/ 0 h 352"/>
                <a:gd name="T70" fmla="*/ 0 w 742"/>
                <a:gd name="T71" fmla="*/ 0 h 352"/>
                <a:gd name="T72" fmla="*/ 0 w 742"/>
                <a:gd name="T73" fmla="*/ 0 h 352"/>
                <a:gd name="T74" fmla="*/ 0 w 742"/>
                <a:gd name="T75" fmla="*/ 0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072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0 w 1788"/>
                <a:gd name="T1" fmla="*/ 0 h 629"/>
                <a:gd name="T2" fmla="*/ 0 w 1788"/>
                <a:gd name="T3" fmla="*/ 0 h 629"/>
                <a:gd name="T4" fmla="*/ 0 w 1788"/>
                <a:gd name="T5" fmla="*/ 0 h 629"/>
                <a:gd name="T6" fmla="*/ 0 w 1788"/>
                <a:gd name="T7" fmla="*/ 0 h 629"/>
                <a:gd name="T8" fmla="*/ 0 w 1788"/>
                <a:gd name="T9" fmla="*/ 0 h 629"/>
                <a:gd name="T10" fmla="*/ 0 w 1788"/>
                <a:gd name="T11" fmla="*/ 0 h 629"/>
                <a:gd name="T12" fmla="*/ 0 w 1788"/>
                <a:gd name="T13" fmla="*/ 0 h 629"/>
                <a:gd name="T14" fmla="*/ 0 w 1788"/>
                <a:gd name="T15" fmla="*/ 0 h 629"/>
                <a:gd name="T16" fmla="*/ 0 w 1788"/>
                <a:gd name="T17" fmla="*/ 0 h 629"/>
                <a:gd name="T18" fmla="*/ 0 w 1788"/>
                <a:gd name="T19" fmla="*/ 0 h 629"/>
                <a:gd name="T20" fmla="*/ 0 w 1788"/>
                <a:gd name="T21" fmla="*/ 0 h 629"/>
                <a:gd name="T22" fmla="*/ 0 w 1788"/>
                <a:gd name="T23" fmla="*/ 0 h 629"/>
                <a:gd name="T24" fmla="*/ 0 w 1788"/>
                <a:gd name="T25" fmla="*/ 0 h 629"/>
                <a:gd name="T26" fmla="*/ 0 w 1788"/>
                <a:gd name="T27" fmla="*/ 0 h 629"/>
                <a:gd name="T28" fmla="*/ 0 w 1788"/>
                <a:gd name="T29" fmla="*/ 0 h 629"/>
                <a:gd name="T30" fmla="*/ 0 w 1788"/>
                <a:gd name="T31" fmla="*/ 0 h 629"/>
                <a:gd name="T32" fmla="*/ 0 w 1788"/>
                <a:gd name="T33" fmla="*/ 0 h 629"/>
                <a:gd name="T34" fmla="*/ 0 w 1788"/>
                <a:gd name="T35" fmla="*/ 0 h 629"/>
                <a:gd name="T36" fmla="*/ 0 w 1788"/>
                <a:gd name="T37" fmla="*/ 0 h 629"/>
                <a:gd name="T38" fmla="*/ 0 w 1788"/>
                <a:gd name="T39" fmla="*/ 0 h 629"/>
                <a:gd name="T40" fmla="*/ 0 w 1788"/>
                <a:gd name="T41" fmla="*/ 0 h 629"/>
                <a:gd name="T42" fmla="*/ 0 w 1788"/>
                <a:gd name="T43" fmla="*/ 0 h 629"/>
                <a:gd name="T44" fmla="*/ 0 w 1788"/>
                <a:gd name="T45" fmla="*/ 0 h 629"/>
                <a:gd name="T46" fmla="*/ 0 w 1788"/>
                <a:gd name="T47" fmla="*/ 0 h 629"/>
                <a:gd name="T48" fmla="*/ 0 w 1788"/>
                <a:gd name="T49" fmla="*/ 0 h 629"/>
                <a:gd name="T50" fmla="*/ 0 w 1788"/>
                <a:gd name="T51" fmla="*/ 0 h 629"/>
                <a:gd name="T52" fmla="*/ 0 w 1788"/>
                <a:gd name="T53" fmla="*/ 0 h 629"/>
                <a:gd name="T54" fmla="*/ 0 w 1788"/>
                <a:gd name="T55" fmla="*/ 0 h 629"/>
                <a:gd name="T56" fmla="*/ 0 w 1788"/>
                <a:gd name="T57" fmla="*/ 0 h 629"/>
                <a:gd name="T58" fmla="*/ 0 w 1788"/>
                <a:gd name="T59" fmla="*/ 0 h 629"/>
                <a:gd name="T60" fmla="*/ 0 w 1788"/>
                <a:gd name="T61" fmla="*/ 0 h 629"/>
                <a:gd name="T62" fmla="*/ 0 w 1788"/>
                <a:gd name="T63" fmla="*/ 0 h 629"/>
                <a:gd name="T64" fmla="*/ 0 w 1788"/>
                <a:gd name="T65" fmla="*/ 0 h 629"/>
                <a:gd name="T66" fmla="*/ 0 w 1788"/>
                <a:gd name="T67" fmla="*/ 0 h 629"/>
                <a:gd name="T68" fmla="*/ 0 w 1788"/>
                <a:gd name="T69" fmla="*/ 0 h 629"/>
                <a:gd name="T70" fmla="*/ 0 w 1788"/>
                <a:gd name="T71" fmla="*/ 0 h 629"/>
                <a:gd name="T72" fmla="*/ 0 w 1788"/>
                <a:gd name="T73" fmla="*/ 0 h 629"/>
                <a:gd name="T74" fmla="*/ 0 w 1788"/>
                <a:gd name="T75" fmla="*/ 0 h 629"/>
                <a:gd name="T76" fmla="*/ 0 w 1788"/>
                <a:gd name="T77" fmla="*/ 0 h 629"/>
                <a:gd name="T78" fmla="*/ 0 w 1788"/>
                <a:gd name="T79" fmla="*/ 0 h 629"/>
                <a:gd name="T80" fmla="*/ 0 w 1788"/>
                <a:gd name="T81" fmla="*/ 0 h 629"/>
                <a:gd name="T82" fmla="*/ 0 w 1788"/>
                <a:gd name="T83" fmla="*/ 0 h 629"/>
                <a:gd name="T84" fmla="*/ 0 w 1788"/>
                <a:gd name="T85" fmla="*/ 0 h 629"/>
                <a:gd name="T86" fmla="*/ 0 w 1788"/>
                <a:gd name="T87" fmla="*/ 0 h 629"/>
                <a:gd name="T88" fmla="*/ 0 w 1788"/>
                <a:gd name="T89" fmla="*/ 0 h 629"/>
                <a:gd name="T90" fmla="*/ 0 w 1788"/>
                <a:gd name="T91" fmla="*/ 0 h 629"/>
                <a:gd name="T92" fmla="*/ 0 w 1788"/>
                <a:gd name="T93" fmla="*/ 0 h 629"/>
                <a:gd name="T94" fmla="*/ 0 w 1788"/>
                <a:gd name="T95" fmla="*/ 0 h 629"/>
                <a:gd name="T96" fmla="*/ 0 w 1788"/>
                <a:gd name="T97" fmla="*/ 0 h 629"/>
                <a:gd name="T98" fmla="*/ 0 w 1788"/>
                <a:gd name="T99" fmla="*/ 0 h 629"/>
                <a:gd name="T100" fmla="*/ 0 w 1788"/>
                <a:gd name="T101" fmla="*/ 0 h 629"/>
                <a:gd name="T102" fmla="*/ 0 w 1788"/>
                <a:gd name="T103" fmla="*/ 0 h 629"/>
                <a:gd name="T104" fmla="*/ 0 w 1788"/>
                <a:gd name="T105" fmla="*/ 0 h 629"/>
                <a:gd name="T106" fmla="*/ 0 w 1788"/>
                <a:gd name="T107" fmla="*/ 0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73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0 h 410"/>
                <a:gd name="T2" fmla="*/ 0 w 99"/>
                <a:gd name="T3" fmla="*/ 0 h 410"/>
                <a:gd name="T4" fmla="*/ 0 w 99"/>
                <a:gd name="T5" fmla="*/ 0 h 410"/>
                <a:gd name="T6" fmla="*/ 0 w 99"/>
                <a:gd name="T7" fmla="*/ 0 h 410"/>
                <a:gd name="T8" fmla="*/ 0 w 99"/>
                <a:gd name="T9" fmla="*/ 0 h 410"/>
                <a:gd name="T10" fmla="*/ 0 w 99"/>
                <a:gd name="T11" fmla="*/ 0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074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0 w 707"/>
                <a:gd name="T1" fmla="*/ 0 h 472"/>
                <a:gd name="T2" fmla="*/ 0 w 707"/>
                <a:gd name="T3" fmla="*/ 0 h 472"/>
                <a:gd name="T4" fmla="*/ 0 w 707"/>
                <a:gd name="T5" fmla="*/ 0 h 472"/>
                <a:gd name="T6" fmla="*/ 0 w 707"/>
                <a:gd name="T7" fmla="*/ 0 h 472"/>
                <a:gd name="T8" fmla="*/ 0 w 707"/>
                <a:gd name="T9" fmla="*/ 0 h 472"/>
                <a:gd name="T10" fmla="*/ 0 w 707"/>
                <a:gd name="T11" fmla="*/ 0 h 472"/>
                <a:gd name="T12" fmla="*/ 0 w 707"/>
                <a:gd name="T13" fmla="*/ 0 h 472"/>
                <a:gd name="T14" fmla="*/ 0 w 707"/>
                <a:gd name="T15" fmla="*/ 0 h 472"/>
                <a:gd name="T16" fmla="*/ 0 w 707"/>
                <a:gd name="T17" fmla="*/ 0 h 472"/>
                <a:gd name="T18" fmla="*/ 0 w 707"/>
                <a:gd name="T19" fmla="*/ 0 h 472"/>
                <a:gd name="T20" fmla="*/ 0 w 707"/>
                <a:gd name="T21" fmla="*/ 0 h 472"/>
                <a:gd name="T22" fmla="*/ 0 w 707"/>
                <a:gd name="T23" fmla="*/ 0 h 472"/>
                <a:gd name="T24" fmla="*/ 0 w 707"/>
                <a:gd name="T25" fmla="*/ 0 h 472"/>
                <a:gd name="T26" fmla="*/ 0 w 707"/>
                <a:gd name="T27" fmla="*/ 0 h 472"/>
                <a:gd name="T28" fmla="*/ 0 w 707"/>
                <a:gd name="T29" fmla="*/ 0 h 472"/>
                <a:gd name="T30" fmla="*/ 0 w 707"/>
                <a:gd name="T31" fmla="*/ 0 h 472"/>
                <a:gd name="T32" fmla="*/ 0 w 707"/>
                <a:gd name="T33" fmla="*/ 0 h 472"/>
                <a:gd name="T34" fmla="*/ 0 w 707"/>
                <a:gd name="T35" fmla="*/ 0 h 472"/>
                <a:gd name="T36" fmla="*/ 0 w 707"/>
                <a:gd name="T37" fmla="*/ 0 h 472"/>
                <a:gd name="T38" fmla="*/ 0 w 707"/>
                <a:gd name="T39" fmla="*/ 0 h 472"/>
                <a:gd name="T40" fmla="*/ 0 w 707"/>
                <a:gd name="T41" fmla="*/ 0 h 472"/>
                <a:gd name="T42" fmla="*/ 0 w 707"/>
                <a:gd name="T43" fmla="*/ 0 h 472"/>
                <a:gd name="T44" fmla="*/ 0 w 707"/>
                <a:gd name="T45" fmla="*/ 0 h 472"/>
                <a:gd name="T46" fmla="*/ 0 w 707"/>
                <a:gd name="T47" fmla="*/ 0 h 472"/>
                <a:gd name="T48" fmla="*/ 0 w 707"/>
                <a:gd name="T49" fmla="*/ 0 h 472"/>
                <a:gd name="T50" fmla="*/ 0 w 707"/>
                <a:gd name="T51" fmla="*/ 0 h 472"/>
                <a:gd name="T52" fmla="*/ 0 w 707"/>
                <a:gd name="T53" fmla="*/ 0 h 472"/>
                <a:gd name="T54" fmla="*/ 0 w 707"/>
                <a:gd name="T55" fmla="*/ 0 h 472"/>
                <a:gd name="T56" fmla="*/ 0 w 707"/>
                <a:gd name="T57" fmla="*/ 0 h 472"/>
                <a:gd name="T58" fmla="*/ 0 w 707"/>
                <a:gd name="T59" fmla="*/ 0 h 472"/>
                <a:gd name="T60" fmla="*/ 0 w 707"/>
                <a:gd name="T61" fmla="*/ 0 h 472"/>
                <a:gd name="T62" fmla="*/ 0 w 707"/>
                <a:gd name="T63" fmla="*/ 0 h 472"/>
                <a:gd name="T64" fmla="*/ 0 w 707"/>
                <a:gd name="T65" fmla="*/ 0 h 472"/>
                <a:gd name="T66" fmla="*/ 0 w 707"/>
                <a:gd name="T67" fmla="*/ 0 h 472"/>
                <a:gd name="T68" fmla="*/ 0 w 707"/>
                <a:gd name="T69" fmla="*/ 0 h 472"/>
                <a:gd name="T70" fmla="*/ 0 w 707"/>
                <a:gd name="T71" fmla="*/ 0 h 472"/>
                <a:gd name="T72" fmla="*/ 0 w 707"/>
                <a:gd name="T73" fmla="*/ 0 h 472"/>
                <a:gd name="T74" fmla="*/ 0 w 707"/>
                <a:gd name="T75" fmla="*/ 0 h 472"/>
                <a:gd name="T76" fmla="*/ 0 w 707"/>
                <a:gd name="T77" fmla="*/ 0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075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0 w 617"/>
                <a:gd name="T1" fmla="*/ 0 h 480"/>
                <a:gd name="T2" fmla="*/ 0 w 617"/>
                <a:gd name="T3" fmla="*/ 0 h 480"/>
                <a:gd name="T4" fmla="*/ 0 w 617"/>
                <a:gd name="T5" fmla="*/ 0 h 480"/>
                <a:gd name="T6" fmla="*/ 0 w 617"/>
                <a:gd name="T7" fmla="*/ 0 h 480"/>
                <a:gd name="T8" fmla="*/ 0 w 617"/>
                <a:gd name="T9" fmla="*/ 0 h 480"/>
                <a:gd name="T10" fmla="*/ 0 w 617"/>
                <a:gd name="T11" fmla="*/ 0 h 480"/>
                <a:gd name="T12" fmla="*/ 0 w 617"/>
                <a:gd name="T13" fmla="*/ 0 h 480"/>
                <a:gd name="T14" fmla="*/ 0 w 617"/>
                <a:gd name="T15" fmla="*/ 0 h 480"/>
                <a:gd name="T16" fmla="*/ 0 w 617"/>
                <a:gd name="T17" fmla="*/ 0 h 480"/>
                <a:gd name="T18" fmla="*/ 0 w 617"/>
                <a:gd name="T19" fmla="*/ 0 h 480"/>
                <a:gd name="T20" fmla="*/ 0 w 617"/>
                <a:gd name="T21" fmla="*/ 0 h 480"/>
                <a:gd name="T22" fmla="*/ 0 w 617"/>
                <a:gd name="T23" fmla="*/ 0 h 480"/>
                <a:gd name="T24" fmla="*/ 0 w 617"/>
                <a:gd name="T25" fmla="*/ 0 h 480"/>
                <a:gd name="T26" fmla="*/ 0 w 617"/>
                <a:gd name="T27" fmla="*/ 0 h 480"/>
                <a:gd name="T28" fmla="*/ 0 w 617"/>
                <a:gd name="T29" fmla="*/ 0 h 480"/>
                <a:gd name="T30" fmla="*/ 0 w 617"/>
                <a:gd name="T31" fmla="*/ 0 h 480"/>
                <a:gd name="T32" fmla="*/ 0 w 617"/>
                <a:gd name="T33" fmla="*/ 0 h 480"/>
                <a:gd name="T34" fmla="*/ 0 w 617"/>
                <a:gd name="T35" fmla="*/ 0 h 480"/>
                <a:gd name="T36" fmla="*/ 0 w 617"/>
                <a:gd name="T37" fmla="*/ 0 h 480"/>
                <a:gd name="T38" fmla="*/ 0 w 617"/>
                <a:gd name="T39" fmla="*/ 0 h 480"/>
                <a:gd name="T40" fmla="*/ 0 w 617"/>
                <a:gd name="T41" fmla="*/ 0 h 480"/>
                <a:gd name="T42" fmla="*/ 0 w 617"/>
                <a:gd name="T43" fmla="*/ 0 h 480"/>
                <a:gd name="T44" fmla="*/ 0 w 617"/>
                <a:gd name="T45" fmla="*/ 0 h 480"/>
                <a:gd name="T46" fmla="*/ 0 w 617"/>
                <a:gd name="T47" fmla="*/ 0 h 480"/>
                <a:gd name="T48" fmla="*/ 0 w 617"/>
                <a:gd name="T49" fmla="*/ 0 h 480"/>
                <a:gd name="T50" fmla="*/ 0 w 617"/>
                <a:gd name="T51" fmla="*/ 0 h 480"/>
                <a:gd name="T52" fmla="*/ 0 w 617"/>
                <a:gd name="T53" fmla="*/ 0 h 480"/>
                <a:gd name="T54" fmla="*/ 0 w 617"/>
                <a:gd name="T55" fmla="*/ 0 h 480"/>
                <a:gd name="T56" fmla="*/ 0 w 617"/>
                <a:gd name="T57" fmla="*/ 0 h 480"/>
                <a:gd name="T58" fmla="*/ 0 w 617"/>
                <a:gd name="T59" fmla="*/ 0 h 480"/>
                <a:gd name="T60" fmla="*/ 0 w 617"/>
                <a:gd name="T61" fmla="*/ 0 h 480"/>
                <a:gd name="T62" fmla="*/ 0 w 617"/>
                <a:gd name="T63" fmla="*/ 0 h 480"/>
                <a:gd name="T64" fmla="*/ 0 w 617"/>
                <a:gd name="T65" fmla="*/ 0 h 480"/>
                <a:gd name="T66" fmla="*/ 0 w 617"/>
                <a:gd name="T67" fmla="*/ 0 h 480"/>
                <a:gd name="T68" fmla="*/ 0 w 617"/>
                <a:gd name="T69" fmla="*/ 0 h 480"/>
                <a:gd name="T70" fmla="*/ 0 w 617"/>
                <a:gd name="T71" fmla="*/ 0 h 480"/>
                <a:gd name="T72" fmla="*/ 0 w 617"/>
                <a:gd name="T73" fmla="*/ 0 h 480"/>
                <a:gd name="T74" fmla="*/ 0 w 617"/>
                <a:gd name="T75" fmla="*/ 0 h 480"/>
                <a:gd name="T76" fmla="*/ 0 w 617"/>
                <a:gd name="T77" fmla="*/ 0 h 480"/>
                <a:gd name="T78" fmla="*/ 0 w 617"/>
                <a:gd name="T79" fmla="*/ 0 h 480"/>
                <a:gd name="T80" fmla="*/ 0 w 617"/>
                <a:gd name="T81" fmla="*/ 0 h 480"/>
                <a:gd name="T82" fmla="*/ 0 w 617"/>
                <a:gd name="T83" fmla="*/ 0 h 480"/>
                <a:gd name="T84" fmla="*/ 0 w 617"/>
                <a:gd name="T85" fmla="*/ 0 h 480"/>
                <a:gd name="T86" fmla="*/ 0 w 617"/>
                <a:gd name="T87" fmla="*/ 0 h 480"/>
                <a:gd name="T88" fmla="*/ 0 w 617"/>
                <a:gd name="T89" fmla="*/ 0 h 480"/>
                <a:gd name="T90" fmla="*/ 0 w 617"/>
                <a:gd name="T91" fmla="*/ 0 h 480"/>
                <a:gd name="T92" fmla="*/ 0 w 617"/>
                <a:gd name="T93" fmla="*/ 0 h 480"/>
                <a:gd name="T94" fmla="*/ 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076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0 h 395"/>
                <a:gd name="T2" fmla="*/ 0 w 696"/>
                <a:gd name="T3" fmla="*/ 0 h 395"/>
                <a:gd name="T4" fmla="*/ 0 w 696"/>
                <a:gd name="T5" fmla="*/ 0 h 395"/>
                <a:gd name="T6" fmla="*/ 0 w 696"/>
                <a:gd name="T7" fmla="*/ 0 h 395"/>
                <a:gd name="T8" fmla="*/ 0 w 696"/>
                <a:gd name="T9" fmla="*/ 0 h 395"/>
                <a:gd name="T10" fmla="*/ 0 w 696"/>
                <a:gd name="T11" fmla="*/ 0 h 395"/>
                <a:gd name="T12" fmla="*/ 0 w 696"/>
                <a:gd name="T13" fmla="*/ 0 h 395"/>
                <a:gd name="T14" fmla="*/ 0 w 696"/>
                <a:gd name="T15" fmla="*/ 0 h 395"/>
                <a:gd name="T16" fmla="*/ 0 w 696"/>
                <a:gd name="T17" fmla="*/ 0 h 395"/>
                <a:gd name="T18" fmla="*/ 0 w 696"/>
                <a:gd name="T19" fmla="*/ 0 h 395"/>
                <a:gd name="T20" fmla="*/ 0 w 696"/>
                <a:gd name="T21" fmla="*/ 0 h 395"/>
                <a:gd name="T22" fmla="*/ 0 w 696"/>
                <a:gd name="T23" fmla="*/ 0 h 395"/>
                <a:gd name="T24" fmla="*/ 0 w 696"/>
                <a:gd name="T25" fmla="*/ 0 h 395"/>
                <a:gd name="T26" fmla="*/ 0 w 696"/>
                <a:gd name="T27" fmla="*/ 0 h 395"/>
                <a:gd name="T28" fmla="*/ 0 w 696"/>
                <a:gd name="T29" fmla="*/ 0 h 395"/>
                <a:gd name="T30" fmla="*/ 0 w 696"/>
                <a:gd name="T31" fmla="*/ 0 h 395"/>
                <a:gd name="T32" fmla="*/ 0 w 696"/>
                <a:gd name="T33" fmla="*/ 0 h 395"/>
                <a:gd name="T34" fmla="*/ 0 w 696"/>
                <a:gd name="T35" fmla="*/ 0 h 395"/>
                <a:gd name="T36" fmla="*/ 0 w 696"/>
                <a:gd name="T37" fmla="*/ 0 h 395"/>
                <a:gd name="T38" fmla="*/ 0 w 696"/>
                <a:gd name="T39" fmla="*/ 0 h 395"/>
                <a:gd name="T40" fmla="*/ 0 w 696"/>
                <a:gd name="T41" fmla="*/ 0 h 395"/>
                <a:gd name="T42" fmla="*/ 0 w 696"/>
                <a:gd name="T43" fmla="*/ 0 h 395"/>
                <a:gd name="T44" fmla="*/ 0 w 696"/>
                <a:gd name="T45" fmla="*/ 0 h 395"/>
                <a:gd name="T46" fmla="*/ 0 w 696"/>
                <a:gd name="T47" fmla="*/ 0 h 395"/>
                <a:gd name="T48" fmla="*/ 0 w 696"/>
                <a:gd name="T49" fmla="*/ 0 h 395"/>
                <a:gd name="T50" fmla="*/ 0 w 696"/>
                <a:gd name="T51" fmla="*/ 0 h 395"/>
                <a:gd name="T52" fmla="*/ 0 w 696"/>
                <a:gd name="T53" fmla="*/ 0 h 395"/>
                <a:gd name="T54" fmla="*/ 0 w 696"/>
                <a:gd name="T55" fmla="*/ 0 h 395"/>
                <a:gd name="T56" fmla="*/ 0 w 696"/>
                <a:gd name="T57" fmla="*/ 0 h 395"/>
                <a:gd name="T58" fmla="*/ 0 w 696"/>
                <a:gd name="T59" fmla="*/ 0 h 395"/>
                <a:gd name="T60" fmla="*/ 0 w 696"/>
                <a:gd name="T61" fmla="*/ 0 h 395"/>
                <a:gd name="T62" fmla="*/ 0 w 696"/>
                <a:gd name="T63" fmla="*/ 0 h 395"/>
                <a:gd name="T64" fmla="*/ 0 w 696"/>
                <a:gd name="T65" fmla="*/ 0 h 395"/>
                <a:gd name="T66" fmla="*/ 0 w 696"/>
                <a:gd name="T67" fmla="*/ 0 h 395"/>
                <a:gd name="T68" fmla="*/ 0 w 696"/>
                <a:gd name="T69" fmla="*/ 0 h 395"/>
                <a:gd name="T70" fmla="*/ 0 w 696"/>
                <a:gd name="T71" fmla="*/ 0 h 395"/>
                <a:gd name="T72" fmla="*/ 0 w 696"/>
                <a:gd name="T73" fmla="*/ 0 h 395"/>
                <a:gd name="T74" fmla="*/ 0 w 696"/>
                <a:gd name="T75" fmla="*/ 0 h 395"/>
                <a:gd name="T76" fmla="*/ 0 w 696"/>
                <a:gd name="T77" fmla="*/ 0 h 395"/>
                <a:gd name="T78" fmla="*/ 0 w 696"/>
                <a:gd name="T79" fmla="*/ 0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077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0 w 145"/>
                <a:gd name="T1" fmla="*/ 0 h 218"/>
                <a:gd name="T2" fmla="*/ 0 w 145"/>
                <a:gd name="T3" fmla="*/ 0 h 218"/>
                <a:gd name="T4" fmla="*/ 0 w 145"/>
                <a:gd name="T5" fmla="*/ 0 h 218"/>
                <a:gd name="T6" fmla="*/ 0 w 145"/>
                <a:gd name="T7" fmla="*/ 0 h 218"/>
                <a:gd name="T8" fmla="*/ 0 w 145"/>
                <a:gd name="T9" fmla="*/ 0 h 218"/>
                <a:gd name="T10" fmla="*/ 0 w 145"/>
                <a:gd name="T11" fmla="*/ 0 h 218"/>
                <a:gd name="T12" fmla="*/ 0 w 145"/>
                <a:gd name="T13" fmla="*/ 0 h 218"/>
                <a:gd name="T14" fmla="*/ 0 w 145"/>
                <a:gd name="T15" fmla="*/ 0 h 218"/>
                <a:gd name="T16" fmla="*/ 0 w 145"/>
                <a:gd name="T17" fmla="*/ 0 h 218"/>
                <a:gd name="T18" fmla="*/ 0 w 145"/>
                <a:gd name="T19" fmla="*/ 0 h 218"/>
                <a:gd name="T20" fmla="*/ 0 w 145"/>
                <a:gd name="T21" fmla="*/ 0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078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0 h 581"/>
                <a:gd name="T2" fmla="*/ 0 w 1602"/>
                <a:gd name="T3" fmla="*/ 0 h 581"/>
                <a:gd name="T4" fmla="*/ 0 w 1602"/>
                <a:gd name="T5" fmla="*/ 0 h 581"/>
                <a:gd name="T6" fmla="*/ 0 w 1602"/>
                <a:gd name="T7" fmla="*/ 0 h 581"/>
                <a:gd name="T8" fmla="*/ 0 w 1602"/>
                <a:gd name="T9" fmla="*/ 0 h 581"/>
                <a:gd name="T10" fmla="*/ 0 w 1602"/>
                <a:gd name="T11" fmla="*/ 0 h 581"/>
                <a:gd name="T12" fmla="*/ 0 w 1602"/>
                <a:gd name="T13" fmla="*/ 0 h 581"/>
                <a:gd name="T14" fmla="*/ 0 w 1602"/>
                <a:gd name="T15" fmla="*/ 0 h 581"/>
                <a:gd name="T16" fmla="*/ 0 w 1602"/>
                <a:gd name="T17" fmla="*/ 0 h 581"/>
                <a:gd name="T18" fmla="*/ 0 w 1602"/>
                <a:gd name="T19" fmla="*/ 0 h 581"/>
                <a:gd name="T20" fmla="*/ 0 w 1602"/>
                <a:gd name="T21" fmla="*/ 0 h 581"/>
                <a:gd name="T22" fmla="*/ 0 w 1602"/>
                <a:gd name="T23" fmla="*/ 0 h 581"/>
                <a:gd name="T24" fmla="*/ 0 w 1602"/>
                <a:gd name="T25" fmla="*/ 0 h 581"/>
                <a:gd name="T26" fmla="*/ 0 w 1602"/>
                <a:gd name="T27" fmla="*/ 0 h 581"/>
                <a:gd name="T28" fmla="*/ 0 w 1602"/>
                <a:gd name="T29" fmla="*/ 0 h 581"/>
                <a:gd name="T30" fmla="*/ 0 w 1602"/>
                <a:gd name="T31" fmla="*/ 0 h 581"/>
                <a:gd name="T32" fmla="*/ 0 w 1602"/>
                <a:gd name="T33" fmla="*/ 0 h 581"/>
                <a:gd name="T34" fmla="*/ 0 w 1602"/>
                <a:gd name="T35" fmla="*/ 0 h 581"/>
                <a:gd name="T36" fmla="*/ 0 w 1602"/>
                <a:gd name="T37" fmla="*/ 0 h 581"/>
                <a:gd name="T38" fmla="*/ 0 w 1602"/>
                <a:gd name="T39" fmla="*/ 0 h 581"/>
                <a:gd name="T40" fmla="*/ 0 w 1602"/>
                <a:gd name="T41" fmla="*/ 0 h 581"/>
                <a:gd name="T42" fmla="*/ 0 w 1602"/>
                <a:gd name="T43" fmla="*/ 0 h 581"/>
                <a:gd name="T44" fmla="*/ 0 w 1602"/>
                <a:gd name="T45" fmla="*/ 0 h 581"/>
                <a:gd name="T46" fmla="*/ 0 w 1602"/>
                <a:gd name="T47" fmla="*/ 0 h 581"/>
                <a:gd name="T48" fmla="*/ 0 w 1602"/>
                <a:gd name="T49" fmla="*/ 0 h 581"/>
                <a:gd name="T50" fmla="*/ 0 w 1602"/>
                <a:gd name="T51" fmla="*/ 0 h 581"/>
                <a:gd name="T52" fmla="*/ 0 w 1602"/>
                <a:gd name="T53" fmla="*/ 0 h 581"/>
                <a:gd name="T54" fmla="*/ 0 w 1602"/>
                <a:gd name="T55" fmla="*/ 0 h 581"/>
                <a:gd name="T56" fmla="*/ 0 w 1602"/>
                <a:gd name="T57" fmla="*/ 0 h 581"/>
                <a:gd name="T58" fmla="*/ 0 w 1602"/>
                <a:gd name="T59" fmla="*/ 0 h 581"/>
                <a:gd name="T60" fmla="*/ 0 w 1602"/>
                <a:gd name="T61" fmla="*/ 0 h 581"/>
                <a:gd name="T62" fmla="*/ 0 w 1602"/>
                <a:gd name="T63" fmla="*/ 0 h 581"/>
                <a:gd name="T64" fmla="*/ 0 w 1602"/>
                <a:gd name="T65" fmla="*/ 0 h 581"/>
                <a:gd name="T66" fmla="*/ 0 w 1602"/>
                <a:gd name="T67" fmla="*/ 0 h 581"/>
                <a:gd name="T68" fmla="*/ 0 w 1602"/>
                <a:gd name="T69" fmla="*/ 0 h 581"/>
                <a:gd name="T70" fmla="*/ 0 w 1602"/>
                <a:gd name="T71" fmla="*/ 0 h 581"/>
                <a:gd name="T72" fmla="*/ 0 w 1602"/>
                <a:gd name="T73" fmla="*/ 0 h 581"/>
                <a:gd name="T74" fmla="*/ 0 w 1602"/>
                <a:gd name="T75" fmla="*/ 0 h 581"/>
                <a:gd name="T76" fmla="*/ 0 w 1602"/>
                <a:gd name="T77" fmla="*/ 0 h 581"/>
                <a:gd name="T78" fmla="*/ 0 w 1602"/>
                <a:gd name="T79" fmla="*/ 0 h 581"/>
                <a:gd name="T80" fmla="*/ 0 w 1602"/>
                <a:gd name="T81" fmla="*/ 0 h 581"/>
                <a:gd name="T82" fmla="*/ 0 w 1602"/>
                <a:gd name="T83" fmla="*/ 0 h 581"/>
                <a:gd name="T84" fmla="*/ 0 w 1602"/>
                <a:gd name="T85" fmla="*/ 0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079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0 h 337"/>
                <a:gd name="T2" fmla="*/ 0 w 249"/>
                <a:gd name="T3" fmla="*/ 0 h 337"/>
                <a:gd name="T4" fmla="*/ 0 w 249"/>
                <a:gd name="T5" fmla="*/ 0 h 337"/>
                <a:gd name="T6" fmla="*/ 0 w 249"/>
                <a:gd name="T7" fmla="*/ 0 h 337"/>
                <a:gd name="T8" fmla="*/ 0 w 249"/>
                <a:gd name="T9" fmla="*/ 0 h 337"/>
                <a:gd name="T10" fmla="*/ 0 w 249"/>
                <a:gd name="T11" fmla="*/ 0 h 337"/>
                <a:gd name="T12" fmla="*/ 0 w 249"/>
                <a:gd name="T13" fmla="*/ 0 h 337"/>
                <a:gd name="T14" fmla="*/ 0 w 249"/>
                <a:gd name="T15" fmla="*/ 0 h 337"/>
                <a:gd name="T16" fmla="*/ 0 w 249"/>
                <a:gd name="T17" fmla="*/ 0 h 337"/>
                <a:gd name="T18" fmla="*/ 0 w 249"/>
                <a:gd name="T19" fmla="*/ 0 h 337"/>
                <a:gd name="T20" fmla="*/ 0 w 249"/>
                <a:gd name="T21" fmla="*/ 0 h 337"/>
                <a:gd name="T22" fmla="*/ 0 w 249"/>
                <a:gd name="T23" fmla="*/ 0 h 337"/>
                <a:gd name="T24" fmla="*/ 0 w 249"/>
                <a:gd name="T25" fmla="*/ 0 h 337"/>
                <a:gd name="T26" fmla="*/ 0 w 249"/>
                <a:gd name="T27" fmla="*/ 0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080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0 w 1330"/>
                <a:gd name="T1" fmla="*/ 0 h 299"/>
                <a:gd name="T2" fmla="*/ 0 w 1330"/>
                <a:gd name="T3" fmla="*/ 0 h 299"/>
                <a:gd name="T4" fmla="*/ 0 w 1330"/>
                <a:gd name="T5" fmla="*/ 0 h 299"/>
                <a:gd name="T6" fmla="*/ 0 w 1330"/>
                <a:gd name="T7" fmla="*/ 0 h 299"/>
                <a:gd name="T8" fmla="*/ 0 w 1330"/>
                <a:gd name="T9" fmla="*/ 0 h 299"/>
                <a:gd name="T10" fmla="*/ 0 w 1330"/>
                <a:gd name="T11" fmla="*/ 0 h 299"/>
                <a:gd name="T12" fmla="*/ 0 w 1330"/>
                <a:gd name="T13" fmla="*/ 0 h 299"/>
                <a:gd name="T14" fmla="*/ 0 w 1330"/>
                <a:gd name="T15" fmla="*/ 0 h 299"/>
                <a:gd name="T16" fmla="*/ 0 w 1330"/>
                <a:gd name="T17" fmla="*/ 0 h 299"/>
                <a:gd name="T18" fmla="*/ 0 w 1330"/>
                <a:gd name="T19" fmla="*/ 0 h 299"/>
                <a:gd name="T20" fmla="*/ 0 w 1330"/>
                <a:gd name="T21" fmla="*/ 0 h 299"/>
                <a:gd name="T22" fmla="*/ 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634038" y="506571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126038" y="505301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43438" y="34464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PMingLiU" panose="02020500000000000000" pitchFamily="18" charset="-120"/>
              </a:rPr>
              <a:t>Shifting Elements in Queue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1597025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2103438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2619375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3132138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3654425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4160838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7286625" y="20240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1597025" y="2509838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>
            <a:off x="1597025" y="2024063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6511925" y="2260600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flipH="1">
            <a:off x="784225" y="2286000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 flipV="1">
            <a:off x="1454150" y="2543175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V="1">
            <a:off x="4419600" y="2530475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1138238" y="2838450"/>
            <a:ext cx="114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12308" name="Text Box 21"/>
          <p:cNvSpPr txBox="1">
            <a:spLocks noChangeArrowheads="1"/>
          </p:cNvSpPr>
          <p:nvPr/>
        </p:nvSpPr>
        <p:spPr bwMode="auto">
          <a:xfrm>
            <a:off x="4165600" y="2800350"/>
            <a:ext cx="71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</p:txBody>
      </p:sp>
      <p:sp>
        <p:nvSpPr>
          <p:cNvPr id="12309" name="Rectangle 22"/>
          <p:cNvSpPr>
            <a:spLocks noChangeArrowheads="1"/>
          </p:cNvSpPr>
          <p:nvPr/>
        </p:nvSpPr>
        <p:spPr bwMode="auto">
          <a:xfrm>
            <a:off x="4668838" y="203676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0" name="Rectangle 23"/>
          <p:cNvSpPr>
            <a:spLocks noChangeArrowheads="1"/>
          </p:cNvSpPr>
          <p:nvPr/>
        </p:nvSpPr>
        <p:spPr bwMode="auto">
          <a:xfrm>
            <a:off x="5684838" y="203676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1" name="Rectangle 24"/>
          <p:cNvSpPr>
            <a:spLocks noChangeArrowheads="1"/>
          </p:cNvSpPr>
          <p:nvPr/>
        </p:nvSpPr>
        <p:spPr bwMode="auto">
          <a:xfrm>
            <a:off x="2078038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2" name="Rectangle 25"/>
          <p:cNvSpPr>
            <a:spLocks noChangeArrowheads="1"/>
          </p:cNvSpPr>
          <p:nvPr/>
        </p:nvSpPr>
        <p:spPr bwMode="auto">
          <a:xfrm>
            <a:off x="2593975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3" name="Rectangle 26"/>
          <p:cNvSpPr>
            <a:spLocks noChangeArrowheads="1"/>
          </p:cNvSpPr>
          <p:nvPr/>
        </p:nvSpPr>
        <p:spPr bwMode="auto">
          <a:xfrm>
            <a:off x="3106738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4" name="Rectangle 27"/>
          <p:cNvSpPr>
            <a:spLocks noChangeArrowheads="1"/>
          </p:cNvSpPr>
          <p:nvPr/>
        </p:nvSpPr>
        <p:spPr bwMode="auto">
          <a:xfrm>
            <a:off x="3629025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5" name="Rectangle 28"/>
          <p:cNvSpPr>
            <a:spLocks noChangeArrowheads="1"/>
          </p:cNvSpPr>
          <p:nvPr/>
        </p:nvSpPr>
        <p:spPr bwMode="auto">
          <a:xfrm>
            <a:off x="4135438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6" name="Rectangle 29"/>
          <p:cNvSpPr>
            <a:spLocks noChangeArrowheads="1"/>
          </p:cNvSpPr>
          <p:nvPr/>
        </p:nvSpPr>
        <p:spPr bwMode="auto">
          <a:xfrm>
            <a:off x="7261225" y="343376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17" name="Line 30"/>
          <p:cNvSpPr>
            <a:spLocks noChangeShapeType="1"/>
          </p:cNvSpPr>
          <p:nvPr/>
        </p:nvSpPr>
        <p:spPr bwMode="auto">
          <a:xfrm>
            <a:off x="1571625" y="3919538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1"/>
          <p:cNvSpPr>
            <a:spLocks noChangeShapeType="1"/>
          </p:cNvSpPr>
          <p:nvPr/>
        </p:nvSpPr>
        <p:spPr bwMode="auto">
          <a:xfrm>
            <a:off x="1571625" y="3433763"/>
            <a:ext cx="4614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2"/>
          <p:cNvSpPr>
            <a:spLocks noChangeShapeType="1"/>
          </p:cNvSpPr>
          <p:nvPr/>
        </p:nvSpPr>
        <p:spPr bwMode="auto">
          <a:xfrm flipH="1">
            <a:off x="6486525" y="3670300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Line 33"/>
          <p:cNvSpPr>
            <a:spLocks noChangeShapeType="1"/>
          </p:cNvSpPr>
          <p:nvPr/>
        </p:nvSpPr>
        <p:spPr bwMode="auto">
          <a:xfrm flipH="1">
            <a:off x="758825" y="3695700"/>
            <a:ext cx="647700" cy="0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4"/>
          <p:cNvSpPr>
            <a:spLocks noChangeShapeType="1"/>
          </p:cNvSpPr>
          <p:nvPr/>
        </p:nvSpPr>
        <p:spPr bwMode="auto">
          <a:xfrm flipV="1">
            <a:off x="1817688" y="394335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5"/>
          <p:cNvSpPr>
            <a:spLocks noChangeShapeType="1"/>
          </p:cNvSpPr>
          <p:nvPr/>
        </p:nvSpPr>
        <p:spPr bwMode="auto">
          <a:xfrm flipV="1">
            <a:off x="4394200" y="3951288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Text Box 36"/>
          <p:cNvSpPr txBox="1">
            <a:spLocks noChangeArrowheads="1"/>
          </p:cNvSpPr>
          <p:nvPr/>
        </p:nvSpPr>
        <p:spPr bwMode="auto">
          <a:xfrm>
            <a:off x="1485900" y="4230688"/>
            <a:ext cx="125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12324" name="Text Box 37"/>
          <p:cNvSpPr txBox="1">
            <a:spLocks noChangeArrowheads="1"/>
          </p:cNvSpPr>
          <p:nvPr/>
        </p:nvSpPr>
        <p:spPr bwMode="auto">
          <a:xfrm>
            <a:off x="4140200" y="4243388"/>
            <a:ext cx="88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</p:txBody>
      </p:sp>
      <p:sp>
        <p:nvSpPr>
          <p:cNvPr id="12325" name="Rectangle 38"/>
          <p:cNvSpPr>
            <a:spLocks noChangeArrowheads="1"/>
          </p:cNvSpPr>
          <p:nvPr/>
        </p:nvSpPr>
        <p:spPr bwMode="auto">
          <a:xfrm>
            <a:off x="5659438" y="344646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26" name="Rectangle 39"/>
          <p:cNvSpPr>
            <a:spLocks noChangeArrowheads="1"/>
          </p:cNvSpPr>
          <p:nvPr/>
        </p:nvSpPr>
        <p:spPr bwMode="auto">
          <a:xfrm>
            <a:off x="1571625" y="343376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327" name="Group 59"/>
          <p:cNvGrpSpPr>
            <a:grpSpLocks/>
          </p:cNvGrpSpPr>
          <p:nvPr/>
        </p:nvGrpSpPr>
        <p:grpSpPr bwMode="auto">
          <a:xfrm>
            <a:off x="3455988" y="4243388"/>
            <a:ext cx="50800" cy="525462"/>
            <a:chOff x="2177" y="2673"/>
            <a:chExt cx="32" cy="331"/>
          </a:xfrm>
        </p:grpSpPr>
        <p:sp>
          <p:nvSpPr>
            <p:cNvPr id="12344" name="Oval 40"/>
            <p:cNvSpPr>
              <a:spLocks noChangeArrowheads="1"/>
            </p:cNvSpPr>
            <p:nvPr/>
          </p:nvSpPr>
          <p:spPr bwMode="auto">
            <a:xfrm>
              <a:off x="2177" y="2673"/>
              <a:ext cx="32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45" name="Oval 41"/>
            <p:cNvSpPr>
              <a:spLocks noChangeArrowheads="1"/>
            </p:cNvSpPr>
            <p:nvPr/>
          </p:nvSpPr>
          <p:spPr bwMode="auto">
            <a:xfrm>
              <a:off x="2177" y="2825"/>
              <a:ext cx="32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346" name="Oval 42"/>
            <p:cNvSpPr>
              <a:spLocks noChangeArrowheads="1"/>
            </p:cNvSpPr>
            <p:nvPr/>
          </p:nvSpPr>
          <p:spPr bwMode="auto">
            <a:xfrm>
              <a:off x="2177" y="2977"/>
              <a:ext cx="32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12328" name="Rectangle 43"/>
          <p:cNvSpPr>
            <a:spLocks noChangeArrowheads="1"/>
          </p:cNvSpPr>
          <p:nvPr/>
        </p:nvSpPr>
        <p:spPr bwMode="auto">
          <a:xfrm>
            <a:off x="4618038" y="506571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29" name="Rectangle 44"/>
          <p:cNvSpPr>
            <a:spLocks noChangeArrowheads="1"/>
          </p:cNvSpPr>
          <p:nvPr/>
        </p:nvSpPr>
        <p:spPr bwMode="auto">
          <a:xfrm>
            <a:off x="2052638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0" name="Rectangle 45"/>
          <p:cNvSpPr>
            <a:spLocks noChangeArrowheads="1"/>
          </p:cNvSpPr>
          <p:nvPr/>
        </p:nvSpPr>
        <p:spPr bwMode="auto">
          <a:xfrm>
            <a:off x="2568575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1" name="Rectangle 46"/>
          <p:cNvSpPr>
            <a:spLocks noChangeArrowheads="1"/>
          </p:cNvSpPr>
          <p:nvPr/>
        </p:nvSpPr>
        <p:spPr bwMode="auto">
          <a:xfrm>
            <a:off x="3081338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2" name="Rectangle 47"/>
          <p:cNvSpPr>
            <a:spLocks noChangeArrowheads="1"/>
          </p:cNvSpPr>
          <p:nvPr/>
        </p:nvSpPr>
        <p:spPr bwMode="auto">
          <a:xfrm>
            <a:off x="3603625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3" name="Rectangle 48"/>
          <p:cNvSpPr>
            <a:spLocks noChangeArrowheads="1"/>
          </p:cNvSpPr>
          <p:nvPr/>
        </p:nvSpPr>
        <p:spPr bwMode="auto">
          <a:xfrm>
            <a:off x="4110038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4" name="Rectangle 49"/>
          <p:cNvSpPr>
            <a:spLocks noChangeArrowheads="1"/>
          </p:cNvSpPr>
          <p:nvPr/>
        </p:nvSpPr>
        <p:spPr bwMode="auto">
          <a:xfrm>
            <a:off x="7235825" y="5053013"/>
            <a:ext cx="514350" cy="485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>
            <a:off x="1546225" y="5538788"/>
            <a:ext cx="461486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>
            <a:off x="1546225" y="5053013"/>
            <a:ext cx="4614863" cy="1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 flipH="1">
            <a:off x="6461125" y="5289550"/>
            <a:ext cx="647700" cy="1588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8" name="Line 53"/>
          <p:cNvSpPr>
            <a:spLocks noChangeShapeType="1"/>
          </p:cNvSpPr>
          <p:nvPr/>
        </p:nvSpPr>
        <p:spPr bwMode="auto">
          <a:xfrm flipH="1">
            <a:off x="733425" y="5314950"/>
            <a:ext cx="647700" cy="1588"/>
          </a:xfrm>
          <a:prstGeom prst="line">
            <a:avLst/>
          </a:prstGeom>
          <a:noFill/>
          <a:ln w="57150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 flipV="1">
            <a:off x="4343400" y="5564188"/>
            <a:ext cx="15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 flipV="1">
            <a:off x="5905500" y="5564188"/>
            <a:ext cx="15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1" name="Text Box 56"/>
          <p:cNvSpPr txBox="1">
            <a:spLocks noChangeArrowheads="1"/>
          </p:cNvSpPr>
          <p:nvPr/>
        </p:nvSpPr>
        <p:spPr bwMode="auto">
          <a:xfrm>
            <a:off x="4044950" y="5867400"/>
            <a:ext cx="106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5643563" y="5854700"/>
            <a:ext cx="83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</p:txBody>
      </p:sp>
      <p:sp>
        <p:nvSpPr>
          <p:cNvPr id="12343" name="Rectangle 58"/>
          <p:cNvSpPr>
            <a:spLocks noChangeArrowheads="1"/>
          </p:cNvSpPr>
          <p:nvPr/>
        </p:nvSpPr>
        <p:spPr bwMode="auto">
          <a:xfrm>
            <a:off x="1546225" y="5053013"/>
            <a:ext cx="514350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74725" y="1905000"/>
            <a:ext cx="7712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1371600" y="9906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Solution 1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762000" y="2105025"/>
            <a:ext cx="7696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latin typeface="+mn-lt"/>
              </a:rPr>
              <a:t>When ever remove is called move all the elements in the start of queue.</a:t>
            </a:r>
          </a:p>
          <a:p>
            <a:pPr algn="l">
              <a:defRPr/>
            </a:pPr>
            <a:endParaRPr lang="en-US" b="1" dirty="0">
              <a:latin typeface="+mn-lt"/>
            </a:endParaRPr>
          </a:p>
          <a:p>
            <a:pPr algn="l">
              <a:defRPr/>
            </a:pPr>
            <a:r>
              <a:rPr lang="en-US" b="1" dirty="0">
                <a:latin typeface="+mn-lt"/>
              </a:rPr>
              <a:t>x = </a:t>
            </a:r>
            <a:r>
              <a:rPr lang="en-US" b="1" dirty="0" err="1">
                <a:latin typeface="+mn-lt"/>
              </a:rPr>
              <a:t>arr</a:t>
            </a:r>
            <a:r>
              <a:rPr lang="en-US" b="1" dirty="0">
                <a:latin typeface="+mn-lt"/>
              </a:rPr>
              <a:t>[0]</a:t>
            </a:r>
          </a:p>
          <a:p>
            <a:pPr algn="l">
              <a:defRPr/>
            </a:pPr>
            <a:r>
              <a:rPr lang="en-US" b="1" dirty="0">
                <a:latin typeface="+mn-lt"/>
              </a:rPr>
              <a:t>for (</a:t>
            </a:r>
            <a:r>
              <a:rPr lang="en-US" b="1" dirty="0" err="1">
                <a:latin typeface="+mn-lt"/>
              </a:rPr>
              <a:t>int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=0; 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 &lt;rear; 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++)</a:t>
            </a:r>
          </a:p>
          <a:p>
            <a:pPr algn="l">
              <a:defRPr/>
            </a:pPr>
            <a:r>
              <a:rPr lang="en-US" b="1" dirty="0">
                <a:latin typeface="+mn-lt"/>
              </a:rPr>
              <a:t>   </a:t>
            </a:r>
            <a:r>
              <a:rPr lang="en-US" b="1" dirty="0"/>
              <a:t> </a:t>
            </a:r>
            <a:r>
              <a:rPr lang="en-US" b="1" dirty="0" err="1"/>
              <a:t>arr</a:t>
            </a:r>
            <a:r>
              <a:rPr lang="en-US" b="1" dirty="0">
                <a:latin typeface="+mn-lt"/>
              </a:rPr>
              <a:t>[</a:t>
            </a:r>
            <a:r>
              <a:rPr lang="en-US" b="1" dirty="0" err="1">
                <a:latin typeface="+mn-lt"/>
              </a:rPr>
              <a:t>i</a:t>
            </a:r>
            <a:r>
              <a:rPr lang="en-US" b="1" dirty="0">
                <a:latin typeface="+mn-lt"/>
              </a:rPr>
              <a:t>] = </a:t>
            </a:r>
            <a:r>
              <a:rPr lang="en-US" b="1" dirty="0" err="1">
                <a:latin typeface="+mn-lt"/>
              </a:rPr>
              <a:t>arr</a:t>
            </a:r>
            <a:r>
              <a:rPr lang="en-US" b="1" dirty="0">
                <a:latin typeface="+mn-lt"/>
              </a:rPr>
              <a:t>[i+1];</a:t>
            </a:r>
            <a:br>
              <a:rPr lang="en-US" b="1" dirty="0">
                <a:latin typeface="+mn-lt"/>
              </a:rPr>
            </a:br>
            <a:r>
              <a:rPr lang="en-US" sz="2000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rear--;</a:t>
            </a:r>
          </a:p>
          <a:p>
            <a:pPr algn="l">
              <a:defRPr/>
            </a:pPr>
            <a:endParaRPr lang="en-US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74725" y="1905000"/>
            <a:ext cx="77120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 sz="1600" b="1">
              <a:latin typeface="Courier New" panose="02070309020205020404" pitchFamily="49" charset="0"/>
            </a:endParaRPr>
          </a:p>
          <a:p>
            <a:pPr eaLnBrk="1" hangingPunct="1"/>
            <a:endParaRPr lang="en-US" b="1">
              <a:latin typeface="Courier New" panose="02070309020205020404" pitchFamily="49" charset="0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1371600" y="9906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Solution 2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762000" y="2105025"/>
            <a:ext cx="76962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3200" dirty="0"/>
              <a:t>These problems can be avoided by using a circular array – an array in which the location of the front and back index are allowed to change and the contents to wrap around when the last position in the buffer is filled.</a:t>
            </a:r>
          </a:p>
          <a:p>
            <a:pPr algn="l">
              <a:defRPr/>
            </a:pPr>
            <a:endParaRPr lang="en-US" sz="3200" b="1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371600" y="1066800"/>
            <a:ext cx="5486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400">
                <a:solidFill>
                  <a:schemeClr val="tx2"/>
                </a:solidFill>
              </a:rPr>
              <a:t>Circular Queue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362200" y="3230563"/>
            <a:ext cx="4114800" cy="3689350"/>
            <a:chOff x="1488" y="1680"/>
            <a:chExt cx="2592" cy="2324"/>
          </a:xfrm>
        </p:grpSpPr>
        <p:sp>
          <p:nvSpPr>
            <p:cNvPr id="15373" name="Oval 3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374" name="Oval 4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5375" name="Line 5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6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7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8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10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12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13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9</a:t>
              </a:r>
            </a:p>
          </p:txBody>
        </p:sp>
        <p:sp>
          <p:nvSpPr>
            <p:cNvPr id="15385" name="Text Box 15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0</a:t>
              </a:r>
            </a:p>
          </p:txBody>
        </p:sp>
        <p:sp>
          <p:nvSpPr>
            <p:cNvPr id="15386" name="Text Box 16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15387" name="Text Box 17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15388" name="Text Box 18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15389" name="Text Box 19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15390" name="Text Box 20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15391" name="Text Box 21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15392" name="Text Box 22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15393" name="Line 23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Text Box 24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2000" y="4648200"/>
            <a:ext cx="1501775" cy="336550"/>
            <a:chOff x="494" y="2592"/>
            <a:chExt cx="946" cy="212"/>
          </a:xfrm>
        </p:grpSpPr>
        <p:sp>
          <p:nvSpPr>
            <p:cNvPr id="15371" name="Line 27"/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Text Box 28"/>
            <p:cNvSpPr txBox="1">
              <a:spLocks noChangeArrowheads="1"/>
            </p:cNvSpPr>
            <p:nvPr/>
          </p:nvSpPr>
          <p:spPr bwMode="auto">
            <a:xfrm>
              <a:off x="494" y="259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rear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925513" y="5003800"/>
            <a:ext cx="1295400" cy="336550"/>
            <a:chOff x="624" y="2976"/>
            <a:chExt cx="816" cy="212"/>
          </a:xfrm>
        </p:grpSpPr>
        <p:sp>
          <p:nvSpPr>
            <p:cNvPr id="15369" name="Line 26"/>
            <p:cNvSpPr>
              <a:spLocks noChangeShapeType="1"/>
            </p:cNvSpPr>
            <p:nvPr/>
          </p:nvSpPr>
          <p:spPr bwMode="auto">
            <a:xfrm>
              <a:off x="1056" y="3120"/>
              <a:ext cx="3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Text Box 30"/>
            <p:cNvSpPr txBox="1">
              <a:spLocks noChangeArrowheads="1"/>
            </p:cNvSpPr>
            <p:nvPr/>
          </p:nvSpPr>
          <p:spPr bwMode="auto">
            <a:xfrm>
              <a:off x="624" y="297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front</a:t>
              </a:r>
            </a:p>
          </p:txBody>
        </p:sp>
      </p:grpSp>
      <p:sp>
        <p:nvSpPr>
          <p:cNvPr id="9266" name="Text Box 50"/>
          <p:cNvSpPr txBox="1">
            <a:spLocks noChangeArrowheads="1"/>
          </p:cNvSpPr>
          <p:nvPr/>
        </p:nvSpPr>
        <p:spPr bwMode="auto">
          <a:xfrm>
            <a:off x="533400" y="2041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Imagine that the two ends are joined together to form a circle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457200" y="2690813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The Queue maintains two indices, </a:t>
            </a:r>
            <a:r>
              <a:rPr lang="en-US" sz="2000" i="1"/>
              <a:t>front</a:t>
            </a:r>
            <a:r>
              <a:rPr lang="en-US" sz="2000"/>
              <a:t> and rear, that initially are both SIZE -1</a:t>
            </a:r>
          </a:p>
        </p:txBody>
      </p:sp>
      <p:sp>
        <p:nvSpPr>
          <p:cNvPr id="9270" name="Text Box 54"/>
          <p:cNvSpPr txBox="1">
            <a:spLocks noChangeArrowheads="1"/>
          </p:cNvSpPr>
          <p:nvPr/>
        </p:nvSpPr>
        <p:spPr bwMode="auto">
          <a:xfrm>
            <a:off x="417513" y="2360613"/>
            <a:ext cx="461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Queue implemented by a circular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6" grpId="0" autoUpdateAnimBg="0"/>
      <p:bldP spid="9269" grpId="0" autoUpdateAnimBg="0"/>
      <p:bldP spid="92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895600"/>
            <a:ext cx="4114800" cy="3689350"/>
            <a:chOff x="1488" y="1680"/>
            <a:chExt cx="2592" cy="2324"/>
          </a:xfrm>
        </p:grpSpPr>
        <p:sp>
          <p:nvSpPr>
            <p:cNvPr id="16399" name="Oval 4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00" name="Oval 5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8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9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11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2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3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4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6411" name="Text Box 16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16412" name="Text Box 17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16413" name="Text Box 18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16414" name="Text Box 19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16415" name="Text Box 20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16416" name="Text Box 21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16417" name="Text Box 22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16418" name="Text Box 23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16419" name="Line 24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Text Box 25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9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38200" y="4267200"/>
            <a:ext cx="1371600" cy="336550"/>
            <a:chOff x="576" y="2592"/>
            <a:chExt cx="864" cy="212"/>
          </a:xfrm>
        </p:grpSpPr>
        <p:sp>
          <p:nvSpPr>
            <p:cNvPr id="16397" name="Line 27"/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Text Box 28"/>
            <p:cNvSpPr txBox="1">
              <a:spLocks noChangeArrowheads="1"/>
            </p:cNvSpPr>
            <p:nvPr/>
          </p:nvSpPr>
          <p:spPr bwMode="auto">
            <a:xfrm>
              <a:off x="576" y="259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back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143000" y="5410200"/>
            <a:ext cx="1295400" cy="336550"/>
            <a:chOff x="624" y="2976"/>
            <a:chExt cx="816" cy="212"/>
          </a:xfrm>
        </p:grpSpPr>
        <p:sp>
          <p:nvSpPr>
            <p:cNvPr id="16395" name="Line 30"/>
            <p:cNvSpPr>
              <a:spLocks noChangeShapeType="1"/>
            </p:cNvSpPr>
            <p:nvPr/>
          </p:nvSpPr>
          <p:spPr bwMode="auto">
            <a:xfrm>
              <a:off x="1056" y="3120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Text Box 31"/>
            <p:cNvSpPr txBox="1">
              <a:spLocks noChangeArrowheads="1"/>
            </p:cNvSpPr>
            <p:nvPr/>
          </p:nvSpPr>
          <p:spPr bwMode="auto">
            <a:xfrm>
              <a:off x="624" y="297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</a:rPr>
                <a:t>front</a:t>
              </a:r>
            </a:p>
          </p:txBody>
        </p:sp>
      </p:grp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1066800" y="1222375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Insertion in queue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819400" y="4419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x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838200" y="41910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066800" y="3962400"/>
            <a:ext cx="1219200" cy="533400"/>
            <a:chOff x="816" y="2016"/>
            <a:chExt cx="768" cy="336"/>
          </a:xfrm>
        </p:grpSpPr>
        <p:sp>
          <p:nvSpPr>
            <p:cNvPr id="16393" name="Line 38"/>
            <p:cNvSpPr>
              <a:spLocks noChangeShapeType="1"/>
            </p:cNvSpPr>
            <p:nvPr/>
          </p:nvSpPr>
          <p:spPr bwMode="auto">
            <a:xfrm>
              <a:off x="1200" y="2160"/>
              <a:ext cx="384" cy="19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Text Box 39"/>
            <p:cNvSpPr txBox="1">
              <a:spLocks noChangeArrowheads="1"/>
            </p:cNvSpPr>
            <p:nvPr/>
          </p:nvSpPr>
          <p:spPr bwMode="auto">
            <a:xfrm>
              <a:off x="816" y="201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rear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2" grpId="0" autoUpdateAnimBg="0"/>
      <p:bldP spid="10274" grpId="0" autoUpdateAnimBg="0"/>
      <p:bldP spid="102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4724400"/>
            <a:ext cx="1295400" cy="336550"/>
            <a:chOff x="624" y="2976"/>
            <a:chExt cx="816" cy="212"/>
          </a:xfrm>
        </p:grpSpPr>
        <p:sp>
          <p:nvSpPr>
            <p:cNvPr id="17453" name="Line 8"/>
            <p:cNvSpPr>
              <a:spLocks noChangeShapeType="1"/>
            </p:cNvSpPr>
            <p:nvPr/>
          </p:nvSpPr>
          <p:spPr bwMode="auto">
            <a:xfrm>
              <a:off x="1056" y="3120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</a:rPr>
                <a:t>front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2895600"/>
            <a:ext cx="4114800" cy="3689350"/>
            <a:chOff x="1488" y="1680"/>
            <a:chExt cx="2592" cy="2324"/>
          </a:xfrm>
        </p:grpSpPr>
        <p:sp>
          <p:nvSpPr>
            <p:cNvPr id="17431" name="Oval 11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32" name="Oval 12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Line 14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15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16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17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18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19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20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21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22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7443" name="Text Box 23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17444" name="Text Box 24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17445" name="Text Box 25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17446" name="Text Box 26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17447" name="Text Box 27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17448" name="Text Box 28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17449" name="Text Box 29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17450" name="Text Box 30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17451" name="Line 31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Text Box 32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9</a:t>
              </a: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4267200"/>
            <a:ext cx="1371600" cy="336550"/>
            <a:chOff x="576" y="2592"/>
            <a:chExt cx="864" cy="212"/>
          </a:xfrm>
        </p:grpSpPr>
        <p:sp>
          <p:nvSpPr>
            <p:cNvPr id="17429" name="Line 5"/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576" y="259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back</a:t>
              </a:r>
            </a:p>
          </p:txBody>
        </p:sp>
      </p:grp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62000" y="41148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2743200" y="4419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0480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810000" y="327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6482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x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4102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477000" y="4267200"/>
            <a:ext cx="2057400" cy="414338"/>
            <a:chOff x="4080" y="3312"/>
            <a:chExt cx="1296" cy="261"/>
          </a:xfrm>
        </p:grpSpPr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 flipH="1" flipV="1">
              <a:off x="4080" y="3312"/>
              <a:ext cx="432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41"/>
            <p:cNvSpPr txBox="1">
              <a:spLocks noChangeArrowheads="1"/>
            </p:cNvSpPr>
            <p:nvPr/>
          </p:nvSpPr>
          <p:spPr bwMode="auto">
            <a:xfrm>
              <a:off x="4512" y="3360"/>
              <a:ext cx="8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rear</a:t>
              </a:r>
            </a:p>
          </p:txBody>
        </p:sp>
      </p:grp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990600" y="20574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Assume that X denotes the indices in the buffer that hold an object.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248400" y="6019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buffer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838200" y="4648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295400" y="4876800"/>
            <a:ext cx="1295400" cy="609600"/>
            <a:chOff x="816" y="2016"/>
            <a:chExt cx="816" cy="384"/>
          </a:xfrm>
        </p:grpSpPr>
        <p:sp>
          <p:nvSpPr>
            <p:cNvPr id="17425" name="Line 49"/>
            <p:cNvSpPr>
              <a:spLocks noChangeShapeType="1"/>
            </p:cNvSpPr>
            <p:nvPr/>
          </p:nvSpPr>
          <p:spPr bwMode="auto">
            <a:xfrm>
              <a:off x="1248" y="2208"/>
              <a:ext cx="384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Text Box 50"/>
            <p:cNvSpPr txBox="1">
              <a:spLocks noChangeArrowheads="1"/>
            </p:cNvSpPr>
            <p:nvPr/>
          </p:nvSpPr>
          <p:spPr bwMode="auto">
            <a:xfrm>
              <a:off x="816" y="201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</a:rPr>
                <a:t>front</a:t>
              </a:r>
            </a:p>
          </p:txBody>
        </p:sp>
      </p:grp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066800" y="1222375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Queue implemented using circular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 animBg="1"/>
      <p:bldP spid="11299" grpId="0" autoUpdateAnimBg="0"/>
      <p:bldP spid="11300" grpId="0" autoUpdateAnimBg="0"/>
      <p:bldP spid="11301" grpId="0" autoUpdateAnimBg="0"/>
      <p:bldP spid="11302" grpId="0" autoUpdateAnimBg="0"/>
      <p:bldP spid="11303" grpId="0" autoUpdateAnimBg="0"/>
      <p:bldP spid="11307" grpId="0" autoUpdateAnimBg="0"/>
      <p:bldP spid="11308" grpId="0" autoUpdateAnimBg="0"/>
      <p:bldP spid="11312" grpId="0" animBg="1"/>
      <p:bldP spid="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4724400"/>
            <a:ext cx="1295400" cy="336550"/>
            <a:chOff x="624" y="2976"/>
            <a:chExt cx="816" cy="212"/>
          </a:xfrm>
        </p:grpSpPr>
        <p:sp>
          <p:nvSpPr>
            <p:cNvPr id="18474" name="Line 8"/>
            <p:cNvSpPr>
              <a:spLocks noChangeShapeType="1"/>
            </p:cNvSpPr>
            <p:nvPr/>
          </p:nvSpPr>
          <p:spPr bwMode="auto">
            <a:xfrm>
              <a:off x="1056" y="3120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accent2"/>
                  </a:solidFill>
                </a:rPr>
                <a:t>front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2895600"/>
            <a:ext cx="4114800" cy="3689350"/>
            <a:chOff x="1488" y="1680"/>
            <a:chExt cx="2592" cy="2324"/>
          </a:xfrm>
        </p:grpSpPr>
        <p:sp>
          <p:nvSpPr>
            <p:cNvPr id="18452" name="Oval 11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3" name="Oval 12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8454" name="Line 13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14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15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16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17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8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19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0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1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Text Box 22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18464" name="Text Box 23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18465" name="Text Box 24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18466" name="Text Box 25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18467" name="Text Box 26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18468" name="Text Box 27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18469" name="Text Box 28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18470" name="Text Box 29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18471" name="Text Box 30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18472" name="Line 31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Text Box 32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9</a:t>
              </a: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38200" y="4267200"/>
            <a:ext cx="1371600" cy="336550"/>
            <a:chOff x="576" y="2592"/>
            <a:chExt cx="864" cy="212"/>
          </a:xfrm>
        </p:grpSpPr>
        <p:sp>
          <p:nvSpPr>
            <p:cNvPr id="18450" name="Line 5"/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Text Box 6"/>
            <p:cNvSpPr txBox="1">
              <a:spLocks noChangeArrowheads="1"/>
            </p:cNvSpPr>
            <p:nvPr/>
          </p:nvSpPr>
          <p:spPr bwMode="auto">
            <a:xfrm>
              <a:off x="576" y="2592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back</a:t>
              </a:r>
            </a:p>
          </p:txBody>
        </p:sp>
      </p:grp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762000" y="41148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30480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810000" y="327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4648200" y="3276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 x</a:t>
            </a:r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54102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x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324600" y="4114800"/>
            <a:ext cx="2057400" cy="414338"/>
            <a:chOff x="4080" y="3312"/>
            <a:chExt cx="1296" cy="261"/>
          </a:xfrm>
        </p:grpSpPr>
        <p:sp>
          <p:nvSpPr>
            <p:cNvPr id="18448" name="Line 40"/>
            <p:cNvSpPr>
              <a:spLocks noChangeShapeType="1"/>
            </p:cNvSpPr>
            <p:nvPr/>
          </p:nvSpPr>
          <p:spPr bwMode="auto">
            <a:xfrm flipH="1" flipV="1">
              <a:off x="4080" y="3312"/>
              <a:ext cx="432" cy="14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Text Box 41"/>
            <p:cNvSpPr txBox="1">
              <a:spLocks noChangeArrowheads="1"/>
            </p:cNvSpPr>
            <p:nvPr/>
          </p:nvSpPr>
          <p:spPr bwMode="auto">
            <a:xfrm>
              <a:off x="4512" y="3360"/>
              <a:ext cx="8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6600"/>
                  </a:solidFill>
                </a:rPr>
                <a:t>rear</a:t>
              </a:r>
            </a:p>
          </p:txBody>
        </p:sp>
      </p:grp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990600" y="20574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/>
              <a:t>Assume that X denotes the indices in the buffer that hold an object.</a:t>
            </a:r>
          </a:p>
        </p:txBody>
      </p:sp>
      <p:sp>
        <p:nvSpPr>
          <p:cNvPr id="11308" name="Text Box 44"/>
          <p:cNvSpPr txBox="1">
            <a:spLocks noChangeArrowheads="1"/>
          </p:cNvSpPr>
          <p:nvPr/>
        </p:nvSpPr>
        <p:spPr bwMode="auto">
          <a:xfrm>
            <a:off x="6248400" y="60198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buffer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838200" y="4648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1143000" y="3886200"/>
            <a:ext cx="1295400" cy="762000"/>
            <a:chOff x="816" y="2016"/>
            <a:chExt cx="816" cy="384"/>
          </a:xfrm>
          <a:solidFill>
            <a:schemeClr val="bg1"/>
          </a:solidFill>
        </p:grpSpPr>
        <p:sp>
          <p:nvSpPr>
            <p:cNvPr id="20502" name="Line 49"/>
            <p:cNvSpPr>
              <a:spLocks noChangeShapeType="1"/>
            </p:cNvSpPr>
            <p:nvPr/>
          </p:nvSpPr>
          <p:spPr bwMode="auto">
            <a:xfrm>
              <a:off x="1248" y="2208"/>
              <a:ext cx="384" cy="192"/>
            </a:xfrm>
            <a:prstGeom prst="line">
              <a:avLst/>
            </a:prstGeom>
            <a:grp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3" name="Text Box 50"/>
            <p:cNvSpPr txBox="1">
              <a:spLocks noChangeArrowheads="1"/>
            </p:cNvSpPr>
            <p:nvPr/>
          </p:nvSpPr>
          <p:spPr bwMode="auto">
            <a:xfrm>
              <a:off x="816" y="2016"/>
              <a:ext cx="576" cy="2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dirty="0">
                  <a:solidFill>
                    <a:schemeClr val="accent2"/>
                  </a:solidFill>
                </a:rPr>
                <a:t>front</a:t>
              </a:r>
            </a:p>
          </p:txBody>
        </p:sp>
      </p:grp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066800" y="1222375"/>
            <a:ext cx="7696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Deletion of element from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7" grpId="0" animBg="1"/>
      <p:bldP spid="11300" grpId="0" autoUpdateAnimBg="0"/>
      <p:bldP spid="11301" grpId="0" autoUpdateAnimBg="0"/>
      <p:bldP spid="11302" grpId="0" autoUpdateAnimBg="0"/>
      <p:bldP spid="11303" grpId="0" autoUpdateAnimBg="0"/>
      <p:bldP spid="11307" grpId="0" autoUpdateAnimBg="0"/>
      <p:bldP spid="11308" grpId="0" autoUpdateAnimBg="0"/>
      <p:bldP spid="11312" grpId="0" animBg="1"/>
      <p:bldP spid="5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Implementation of Circular Queue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765425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Dotum" panose="020B0600000101010101" pitchFamily="34" charset="-127"/>
              </a:rPr>
              <a:t>constructor definition</a:t>
            </a:r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TW" sz="2400" dirty="0">
              <a:ea typeface="Dotum" panose="020B0600000101010101" pitchFamily="34" charset="-127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57338" y="2286000"/>
            <a:ext cx="68246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CirculeQueue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(): rear(SIZE-1), front(SIZE-1) {}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057400"/>
            <a:ext cx="4114800" cy="3689350"/>
            <a:chOff x="1488" y="1680"/>
            <a:chExt cx="2592" cy="2324"/>
          </a:xfrm>
        </p:grpSpPr>
        <p:sp>
          <p:nvSpPr>
            <p:cNvPr id="20502" name="Oval 4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3" name="Oval 5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504" name="Line 6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7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8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11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Line 12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Line 13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20514" name="Text Box 16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20515" name="Text Box 17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20516" name="Text Box 18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20517" name="Text Box 19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20518" name="Text Box 20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20519" name="Text Box 21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20520" name="Text Box 22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20521" name="Text Box 23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20522" name="Line 24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Text Box 25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9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913063" y="2514600"/>
            <a:ext cx="2922587" cy="2652713"/>
            <a:chOff x="1835" y="1584"/>
            <a:chExt cx="1841" cy="1671"/>
          </a:xfrm>
        </p:grpSpPr>
        <p:sp>
          <p:nvSpPr>
            <p:cNvPr id="20492" name="Text Box 28"/>
            <p:cNvSpPr txBox="1">
              <a:spLocks noChangeArrowheads="1"/>
            </p:cNvSpPr>
            <p:nvPr/>
          </p:nvSpPr>
          <p:spPr bwMode="auto">
            <a:xfrm>
              <a:off x="1920" y="187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3" name="Rectangle 29"/>
            <p:cNvSpPr>
              <a:spLocks noChangeArrowheads="1"/>
            </p:cNvSpPr>
            <p:nvPr/>
          </p:nvSpPr>
          <p:spPr bwMode="auto">
            <a:xfrm>
              <a:off x="2400" y="158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4" name="Rectangle 30"/>
            <p:cNvSpPr>
              <a:spLocks noChangeArrowheads="1"/>
            </p:cNvSpPr>
            <p:nvPr/>
          </p:nvSpPr>
          <p:spPr bwMode="auto">
            <a:xfrm>
              <a:off x="2976" y="158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5" name="Rectangle 31"/>
            <p:cNvSpPr>
              <a:spLocks noChangeArrowheads="1"/>
            </p:cNvSpPr>
            <p:nvPr/>
          </p:nvSpPr>
          <p:spPr bwMode="auto">
            <a:xfrm>
              <a:off x="3456" y="201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6" name="Rectangle 32"/>
            <p:cNvSpPr>
              <a:spLocks noChangeArrowheads="1"/>
            </p:cNvSpPr>
            <p:nvPr/>
          </p:nvSpPr>
          <p:spPr bwMode="auto">
            <a:xfrm>
              <a:off x="3456" y="254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7" name="Rectangle 33"/>
            <p:cNvSpPr>
              <a:spLocks noChangeArrowheads="1"/>
            </p:cNvSpPr>
            <p:nvPr/>
          </p:nvSpPr>
          <p:spPr bwMode="auto">
            <a:xfrm>
              <a:off x="3168" y="292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8" name="Rectangle 34"/>
            <p:cNvSpPr>
              <a:spLocks noChangeArrowheads="1"/>
            </p:cNvSpPr>
            <p:nvPr/>
          </p:nvSpPr>
          <p:spPr bwMode="auto">
            <a:xfrm>
              <a:off x="2688" y="30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499" name="Rectangle 35"/>
            <p:cNvSpPr>
              <a:spLocks noChangeArrowheads="1"/>
            </p:cNvSpPr>
            <p:nvPr/>
          </p:nvSpPr>
          <p:spPr bwMode="auto">
            <a:xfrm>
              <a:off x="2256" y="297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500" name="Rectangle 36"/>
            <p:cNvSpPr>
              <a:spLocks noChangeArrowheads="1"/>
            </p:cNvSpPr>
            <p:nvPr/>
          </p:nvSpPr>
          <p:spPr bwMode="auto">
            <a:xfrm>
              <a:off x="1920" y="26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0501" name="Rectangle 36"/>
            <p:cNvSpPr>
              <a:spLocks noChangeArrowheads="1"/>
            </p:cNvSpPr>
            <p:nvPr/>
          </p:nvSpPr>
          <p:spPr bwMode="auto">
            <a:xfrm>
              <a:off x="1835" y="230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676400" y="2133600"/>
            <a:ext cx="1143000" cy="762000"/>
            <a:chOff x="1056" y="1344"/>
            <a:chExt cx="720" cy="480"/>
          </a:xfrm>
        </p:grpSpPr>
        <p:sp>
          <p:nvSpPr>
            <p:cNvPr id="20490" name="Line 26"/>
            <p:cNvSpPr>
              <a:spLocks noChangeShapeType="1"/>
            </p:cNvSpPr>
            <p:nvPr/>
          </p:nvSpPr>
          <p:spPr bwMode="auto">
            <a:xfrm>
              <a:off x="1200" y="1536"/>
              <a:ext cx="57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38"/>
            <p:cNvSpPr txBox="1">
              <a:spLocks noChangeArrowheads="1"/>
            </p:cNvSpPr>
            <p:nvPr/>
          </p:nvSpPr>
          <p:spPr bwMode="auto">
            <a:xfrm>
              <a:off x="1056" y="13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front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295400" y="2743200"/>
            <a:ext cx="1295400" cy="336550"/>
            <a:chOff x="768" y="2352"/>
            <a:chExt cx="816" cy="212"/>
          </a:xfrm>
        </p:grpSpPr>
        <p:sp>
          <p:nvSpPr>
            <p:cNvPr id="20488" name="Line 27"/>
            <p:cNvSpPr>
              <a:spLocks noChangeShapeType="1"/>
            </p:cNvSpPr>
            <p:nvPr/>
          </p:nvSpPr>
          <p:spPr bwMode="auto">
            <a:xfrm>
              <a:off x="864" y="2544"/>
              <a:ext cx="7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Text Box 39"/>
            <p:cNvSpPr txBox="1">
              <a:spLocks noChangeArrowheads="1"/>
            </p:cNvSpPr>
            <p:nvPr/>
          </p:nvSpPr>
          <p:spPr bwMode="auto">
            <a:xfrm>
              <a:off x="768" y="23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rear</a:t>
              </a:r>
            </a:p>
          </p:txBody>
        </p:sp>
      </p:grpSp>
      <p:sp>
        <p:nvSpPr>
          <p:cNvPr id="20486" name="TextBox 2"/>
          <p:cNvSpPr txBox="1">
            <a:spLocks noChangeArrowheads="1"/>
          </p:cNvSpPr>
          <p:nvPr/>
        </p:nvSpPr>
        <p:spPr bwMode="auto">
          <a:xfrm>
            <a:off x="1371600" y="9906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Queue Operations</a:t>
            </a:r>
          </a:p>
        </p:txBody>
      </p:sp>
      <p:sp>
        <p:nvSpPr>
          <p:cNvPr id="20487" name="TextBox 55"/>
          <p:cNvSpPr txBox="1">
            <a:spLocks noChangeArrowheads="1"/>
          </p:cNvSpPr>
          <p:nvPr/>
        </p:nvSpPr>
        <p:spPr bwMode="auto">
          <a:xfrm>
            <a:off x="685800" y="5562600"/>
            <a:ext cx="723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/>
              <a:t>When array is full again front is equal to rear so we can not differentiate whether array is full or empty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62200" y="2057400"/>
            <a:ext cx="4114800" cy="3689350"/>
            <a:chOff x="1488" y="1680"/>
            <a:chExt cx="2592" cy="2324"/>
          </a:xfrm>
        </p:grpSpPr>
        <p:sp>
          <p:nvSpPr>
            <p:cNvPr id="21525" name="Oval 4"/>
            <p:cNvSpPr>
              <a:spLocks noChangeArrowheads="1"/>
            </p:cNvSpPr>
            <p:nvPr/>
          </p:nvSpPr>
          <p:spPr bwMode="auto">
            <a:xfrm>
              <a:off x="1680" y="1776"/>
              <a:ext cx="2208" cy="20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6" name="Oval 5"/>
            <p:cNvSpPr>
              <a:spLocks noChangeArrowheads="1"/>
            </p:cNvSpPr>
            <p:nvPr/>
          </p:nvSpPr>
          <p:spPr bwMode="auto">
            <a:xfrm>
              <a:off x="2256" y="2256"/>
              <a:ext cx="1104" cy="1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1527" name="Line 6"/>
            <p:cNvSpPr>
              <a:spLocks noChangeShapeType="1"/>
            </p:cNvSpPr>
            <p:nvPr/>
          </p:nvSpPr>
          <p:spPr bwMode="auto">
            <a:xfrm>
              <a:off x="2076" y="202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Line 7"/>
            <p:cNvSpPr>
              <a:spLocks noChangeShapeType="1"/>
            </p:cNvSpPr>
            <p:nvPr/>
          </p:nvSpPr>
          <p:spPr bwMode="auto">
            <a:xfrm>
              <a:off x="2844" y="17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8"/>
            <p:cNvSpPr>
              <a:spLocks noChangeShapeType="1"/>
            </p:cNvSpPr>
            <p:nvPr/>
          </p:nvSpPr>
          <p:spPr bwMode="auto">
            <a:xfrm flipH="1">
              <a:off x="3228" y="21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9"/>
            <p:cNvSpPr>
              <a:spLocks noChangeShapeType="1"/>
            </p:cNvSpPr>
            <p:nvPr/>
          </p:nvSpPr>
          <p:spPr bwMode="auto">
            <a:xfrm>
              <a:off x="3372" y="27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Line 10"/>
            <p:cNvSpPr>
              <a:spLocks noChangeShapeType="1"/>
            </p:cNvSpPr>
            <p:nvPr/>
          </p:nvSpPr>
          <p:spPr bwMode="auto">
            <a:xfrm>
              <a:off x="3264" y="308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Line 11"/>
            <p:cNvSpPr>
              <a:spLocks noChangeShapeType="1"/>
            </p:cNvSpPr>
            <p:nvPr/>
          </p:nvSpPr>
          <p:spPr bwMode="auto">
            <a:xfrm>
              <a:off x="297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Line 12"/>
            <p:cNvSpPr>
              <a:spLocks noChangeShapeType="1"/>
            </p:cNvSpPr>
            <p:nvPr/>
          </p:nvSpPr>
          <p:spPr bwMode="auto">
            <a:xfrm flipH="1">
              <a:off x="2496" y="331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Line 13"/>
            <p:cNvSpPr>
              <a:spLocks noChangeShapeType="1"/>
            </p:cNvSpPr>
            <p:nvPr/>
          </p:nvSpPr>
          <p:spPr bwMode="auto">
            <a:xfrm flipH="1">
              <a:off x="1740" y="29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Line 14"/>
            <p:cNvSpPr>
              <a:spLocks noChangeShapeType="1"/>
            </p:cNvSpPr>
            <p:nvPr/>
          </p:nvSpPr>
          <p:spPr bwMode="auto">
            <a:xfrm flipH="1" flipV="1">
              <a:off x="1740" y="2556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Text Box 15"/>
            <p:cNvSpPr txBox="1">
              <a:spLocks noChangeArrowheads="1"/>
            </p:cNvSpPr>
            <p:nvPr/>
          </p:nvSpPr>
          <p:spPr bwMode="auto">
            <a:xfrm>
              <a:off x="1488" y="278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400"/>
                <a:t>0</a:t>
              </a:r>
            </a:p>
          </p:txBody>
        </p:sp>
        <p:sp>
          <p:nvSpPr>
            <p:cNvPr id="21537" name="Text Box 16"/>
            <p:cNvSpPr txBox="1">
              <a:spLocks noChangeArrowheads="1"/>
            </p:cNvSpPr>
            <p:nvPr/>
          </p:nvSpPr>
          <p:spPr bwMode="auto">
            <a:xfrm>
              <a:off x="1632" y="216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1</a:t>
              </a:r>
            </a:p>
          </p:txBody>
        </p:sp>
        <p:sp>
          <p:nvSpPr>
            <p:cNvPr id="21538" name="Text Box 17"/>
            <p:cNvSpPr txBox="1">
              <a:spLocks noChangeArrowheads="1"/>
            </p:cNvSpPr>
            <p:nvPr/>
          </p:nvSpPr>
          <p:spPr bwMode="auto">
            <a:xfrm>
              <a:off x="2112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  <p:sp>
          <p:nvSpPr>
            <p:cNvPr id="21539" name="Text Box 18"/>
            <p:cNvSpPr txBox="1">
              <a:spLocks noChangeArrowheads="1"/>
            </p:cNvSpPr>
            <p:nvPr/>
          </p:nvSpPr>
          <p:spPr bwMode="auto">
            <a:xfrm>
              <a:off x="3216" y="168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3</a:t>
              </a:r>
            </a:p>
          </p:txBody>
        </p:sp>
        <p:sp>
          <p:nvSpPr>
            <p:cNvPr id="21540" name="Text Box 19"/>
            <p:cNvSpPr txBox="1">
              <a:spLocks noChangeArrowheads="1"/>
            </p:cNvSpPr>
            <p:nvPr/>
          </p:nvSpPr>
          <p:spPr bwMode="auto">
            <a:xfrm>
              <a:off x="3840" y="23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4</a:t>
              </a:r>
            </a:p>
          </p:txBody>
        </p:sp>
        <p:sp>
          <p:nvSpPr>
            <p:cNvPr id="21541" name="Text Box 20"/>
            <p:cNvSpPr txBox="1">
              <a:spLocks noChangeArrowheads="1"/>
            </p:cNvSpPr>
            <p:nvPr/>
          </p:nvSpPr>
          <p:spPr bwMode="auto">
            <a:xfrm>
              <a:off x="3840" y="312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5</a:t>
              </a:r>
            </a:p>
          </p:txBody>
        </p:sp>
        <p:sp>
          <p:nvSpPr>
            <p:cNvPr id="21542" name="Text Box 21"/>
            <p:cNvSpPr txBox="1">
              <a:spLocks noChangeArrowheads="1"/>
            </p:cNvSpPr>
            <p:nvPr/>
          </p:nvSpPr>
          <p:spPr bwMode="auto">
            <a:xfrm>
              <a:off x="3360" y="3600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6</a:t>
              </a:r>
            </a:p>
          </p:txBody>
        </p:sp>
        <p:sp>
          <p:nvSpPr>
            <p:cNvPr id="21543" name="Text Box 22"/>
            <p:cNvSpPr txBox="1">
              <a:spLocks noChangeArrowheads="1"/>
            </p:cNvSpPr>
            <p:nvPr/>
          </p:nvSpPr>
          <p:spPr bwMode="auto">
            <a:xfrm>
              <a:off x="2592" y="37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7</a:t>
              </a:r>
            </a:p>
          </p:txBody>
        </p:sp>
        <p:sp>
          <p:nvSpPr>
            <p:cNvPr id="21544" name="Text Box 23"/>
            <p:cNvSpPr txBox="1">
              <a:spLocks noChangeArrowheads="1"/>
            </p:cNvSpPr>
            <p:nvPr/>
          </p:nvSpPr>
          <p:spPr bwMode="auto">
            <a:xfrm>
              <a:off x="2064" y="36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8</a:t>
              </a:r>
            </a:p>
          </p:txBody>
        </p:sp>
        <p:sp>
          <p:nvSpPr>
            <p:cNvPr id="21545" name="Line 24"/>
            <p:cNvSpPr>
              <a:spLocks noChangeShapeType="1"/>
            </p:cNvSpPr>
            <p:nvPr/>
          </p:nvSpPr>
          <p:spPr bwMode="auto">
            <a:xfrm flipH="1">
              <a:off x="2016" y="3168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Text Box 25"/>
            <p:cNvSpPr txBox="1">
              <a:spLocks noChangeArrowheads="1"/>
            </p:cNvSpPr>
            <p:nvPr/>
          </p:nvSpPr>
          <p:spPr bwMode="auto">
            <a:xfrm>
              <a:off x="1692" y="3324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9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048000" y="2514600"/>
            <a:ext cx="2787650" cy="2652713"/>
            <a:chOff x="1920" y="1584"/>
            <a:chExt cx="1756" cy="1671"/>
          </a:xfrm>
        </p:grpSpPr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920" y="187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17" name="Rectangle 29"/>
            <p:cNvSpPr>
              <a:spLocks noChangeArrowheads="1"/>
            </p:cNvSpPr>
            <p:nvPr/>
          </p:nvSpPr>
          <p:spPr bwMode="auto">
            <a:xfrm>
              <a:off x="2400" y="158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18" name="Rectangle 30"/>
            <p:cNvSpPr>
              <a:spLocks noChangeArrowheads="1"/>
            </p:cNvSpPr>
            <p:nvPr/>
          </p:nvSpPr>
          <p:spPr bwMode="auto">
            <a:xfrm>
              <a:off x="2976" y="158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19" name="Rectangle 31"/>
            <p:cNvSpPr>
              <a:spLocks noChangeArrowheads="1"/>
            </p:cNvSpPr>
            <p:nvPr/>
          </p:nvSpPr>
          <p:spPr bwMode="auto">
            <a:xfrm>
              <a:off x="3456" y="201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20" name="Rectangle 32"/>
            <p:cNvSpPr>
              <a:spLocks noChangeArrowheads="1"/>
            </p:cNvSpPr>
            <p:nvPr/>
          </p:nvSpPr>
          <p:spPr bwMode="auto">
            <a:xfrm>
              <a:off x="3456" y="254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21" name="Rectangle 33"/>
            <p:cNvSpPr>
              <a:spLocks noChangeArrowheads="1"/>
            </p:cNvSpPr>
            <p:nvPr/>
          </p:nvSpPr>
          <p:spPr bwMode="auto">
            <a:xfrm>
              <a:off x="3168" y="292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22" name="Rectangle 34"/>
            <p:cNvSpPr>
              <a:spLocks noChangeArrowheads="1"/>
            </p:cNvSpPr>
            <p:nvPr/>
          </p:nvSpPr>
          <p:spPr bwMode="auto">
            <a:xfrm>
              <a:off x="2688" y="30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23" name="Rectangle 35"/>
            <p:cNvSpPr>
              <a:spLocks noChangeArrowheads="1"/>
            </p:cNvSpPr>
            <p:nvPr/>
          </p:nvSpPr>
          <p:spPr bwMode="auto">
            <a:xfrm>
              <a:off x="2256" y="297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  <p:sp>
          <p:nvSpPr>
            <p:cNvPr id="21524" name="Rectangle 36"/>
            <p:cNvSpPr>
              <a:spLocks noChangeArrowheads="1"/>
            </p:cNvSpPr>
            <p:nvPr/>
          </p:nvSpPr>
          <p:spPr bwMode="auto">
            <a:xfrm>
              <a:off x="1920" y="2688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chemeClr val="bg2"/>
                  </a:solidFill>
                </a:rPr>
                <a:t>X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676400" y="2133600"/>
            <a:ext cx="1143000" cy="762000"/>
            <a:chOff x="1056" y="1344"/>
            <a:chExt cx="720" cy="480"/>
          </a:xfrm>
        </p:grpSpPr>
        <p:sp>
          <p:nvSpPr>
            <p:cNvPr id="21514" name="Line 26"/>
            <p:cNvSpPr>
              <a:spLocks noChangeShapeType="1"/>
            </p:cNvSpPr>
            <p:nvPr/>
          </p:nvSpPr>
          <p:spPr bwMode="auto">
            <a:xfrm>
              <a:off x="1200" y="1536"/>
              <a:ext cx="57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Text Box 38"/>
            <p:cNvSpPr txBox="1">
              <a:spLocks noChangeArrowheads="1"/>
            </p:cNvSpPr>
            <p:nvPr/>
          </p:nvSpPr>
          <p:spPr bwMode="auto">
            <a:xfrm>
              <a:off x="1056" y="1344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rgbClr val="FF0000"/>
                  </a:solidFill>
                </a:rPr>
                <a:t>front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143000" y="3778250"/>
            <a:ext cx="1295400" cy="336550"/>
            <a:chOff x="768" y="2352"/>
            <a:chExt cx="816" cy="212"/>
          </a:xfrm>
        </p:grpSpPr>
        <p:sp>
          <p:nvSpPr>
            <p:cNvPr id="21512" name="Line 27"/>
            <p:cNvSpPr>
              <a:spLocks noChangeShapeType="1"/>
            </p:cNvSpPr>
            <p:nvPr/>
          </p:nvSpPr>
          <p:spPr bwMode="auto">
            <a:xfrm>
              <a:off x="864" y="2544"/>
              <a:ext cx="72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39"/>
            <p:cNvSpPr txBox="1">
              <a:spLocks noChangeArrowheads="1"/>
            </p:cNvSpPr>
            <p:nvPr/>
          </p:nvSpPr>
          <p:spPr bwMode="auto">
            <a:xfrm>
              <a:off x="768" y="2352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rear</a:t>
              </a:r>
            </a:p>
          </p:txBody>
        </p:sp>
      </p:grpSp>
      <p:sp>
        <p:nvSpPr>
          <p:cNvPr id="21510" name="TextBox 2"/>
          <p:cNvSpPr txBox="1">
            <a:spLocks noChangeArrowheads="1"/>
          </p:cNvSpPr>
          <p:nvPr/>
        </p:nvSpPr>
        <p:spPr bwMode="auto">
          <a:xfrm>
            <a:off x="1371600" y="9906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Queue Operations</a:t>
            </a:r>
          </a:p>
        </p:txBody>
      </p:sp>
      <p:sp>
        <p:nvSpPr>
          <p:cNvPr id="21511" name="TextBox 55"/>
          <p:cNvSpPr txBox="1">
            <a:spLocks noChangeArrowheads="1"/>
          </p:cNvSpPr>
          <p:nvPr/>
        </p:nvSpPr>
        <p:spPr bwMode="auto">
          <a:xfrm>
            <a:off x="685800" y="5562600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/>
              <a:t>So we sacrifice one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Queue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Stores a set of elements in a particular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Queue principle: </a:t>
            </a:r>
            <a:r>
              <a:rPr lang="en-US" sz="2800">
                <a:solidFill>
                  <a:srgbClr val="FF3300"/>
                </a:solidFill>
              </a:rPr>
              <a:t>FIRST  IN  FIRST  OUT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= </a:t>
            </a:r>
            <a:r>
              <a:rPr lang="en-US" sz="2800">
                <a:solidFill>
                  <a:srgbClr val="006600"/>
                </a:solidFill>
              </a:rPr>
              <a:t>FIFO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It means: the first element inserted is the first one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first one in line is the first one to be served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4213225" y="4067175"/>
            <a:ext cx="1543050" cy="4286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cinemark</a:t>
            </a:r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4137025" y="4295775"/>
            <a:ext cx="1895475" cy="1538288"/>
          </a:xfrm>
          <a:custGeom>
            <a:avLst/>
            <a:gdLst>
              <a:gd name="T0" fmla="*/ 2147483647 w 2389"/>
              <a:gd name="T1" fmla="*/ 2147483647 h 1937"/>
              <a:gd name="T2" fmla="*/ 2147483647 w 2389"/>
              <a:gd name="T3" fmla="*/ 2147483647 h 1937"/>
              <a:gd name="T4" fmla="*/ 2147483647 w 2389"/>
              <a:gd name="T5" fmla="*/ 2147483647 h 1937"/>
              <a:gd name="T6" fmla="*/ 2147483647 w 2389"/>
              <a:gd name="T7" fmla="*/ 2147483647 h 1937"/>
              <a:gd name="T8" fmla="*/ 2147483647 w 2389"/>
              <a:gd name="T9" fmla="*/ 2147483647 h 1937"/>
              <a:gd name="T10" fmla="*/ 2147483647 w 2389"/>
              <a:gd name="T11" fmla="*/ 2147483647 h 1937"/>
              <a:gd name="T12" fmla="*/ 2147483647 w 2389"/>
              <a:gd name="T13" fmla="*/ 2147483647 h 1937"/>
              <a:gd name="T14" fmla="*/ 2147483647 w 2389"/>
              <a:gd name="T15" fmla="*/ 2147483647 h 1937"/>
              <a:gd name="T16" fmla="*/ 2147483647 w 2389"/>
              <a:gd name="T17" fmla="*/ 2147483647 h 1937"/>
              <a:gd name="T18" fmla="*/ 2147483647 w 2389"/>
              <a:gd name="T19" fmla="*/ 2147483647 h 1937"/>
              <a:gd name="T20" fmla="*/ 2147483647 w 2389"/>
              <a:gd name="T21" fmla="*/ 2147483647 h 1937"/>
              <a:gd name="T22" fmla="*/ 2147483647 w 2389"/>
              <a:gd name="T23" fmla="*/ 2147483647 h 1937"/>
              <a:gd name="T24" fmla="*/ 2147483647 w 2389"/>
              <a:gd name="T25" fmla="*/ 2147483647 h 1937"/>
              <a:gd name="T26" fmla="*/ 2147483647 w 2389"/>
              <a:gd name="T27" fmla="*/ 2147483647 h 1937"/>
              <a:gd name="T28" fmla="*/ 2147483647 w 2389"/>
              <a:gd name="T29" fmla="*/ 2147483647 h 1937"/>
              <a:gd name="T30" fmla="*/ 2147483647 w 2389"/>
              <a:gd name="T31" fmla="*/ 2147483647 h 1937"/>
              <a:gd name="T32" fmla="*/ 2147483647 w 2389"/>
              <a:gd name="T33" fmla="*/ 2147483647 h 1937"/>
              <a:gd name="T34" fmla="*/ 2147483647 w 2389"/>
              <a:gd name="T35" fmla="*/ 2147483647 h 1937"/>
              <a:gd name="T36" fmla="*/ 2147483647 w 2389"/>
              <a:gd name="T37" fmla="*/ 2147483647 h 1937"/>
              <a:gd name="T38" fmla="*/ 2147483647 w 2389"/>
              <a:gd name="T39" fmla="*/ 2147483647 h 1937"/>
              <a:gd name="T40" fmla="*/ 2147483647 w 2389"/>
              <a:gd name="T41" fmla="*/ 2147483647 h 1937"/>
              <a:gd name="T42" fmla="*/ 2147483647 w 2389"/>
              <a:gd name="T43" fmla="*/ 2147483647 h 1937"/>
              <a:gd name="T44" fmla="*/ 2147483647 w 2389"/>
              <a:gd name="T45" fmla="*/ 0 h 1937"/>
              <a:gd name="T46" fmla="*/ 2147483647 w 2389"/>
              <a:gd name="T47" fmla="*/ 2147483647 h 1937"/>
              <a:gd name="T48" fmla="*/ 2147483647 w 2389"/>
              <a:gd name="T49" fmla="*/ 2147483647 h 1937"/>
              <a:gd name="T50" fmla="*/ 2147483647 w 2389"/>
              <a:gd name="T51" fmla="*/ 2147483647 h 1937"/>
              <a:gd name="T52" fmla="*/ 2147483647 w 2389"/>
              <a:gd name="T53" fmla="*/ 2147483647 h 1937"/>
              <a:gd name="T54" fmla="*/ 2147483647 w 2389"/>
              <a:gd name="T55" fmla="*/ 2147483647 h 1937"/>
              <a:gd name="T56" fmla="*/ 2147483647 w 2389"/>
              <a:gd name="T57" fmla="*/ 2147483647 h 1937"/>
              <a:gd name="T58" fmla="*/ 2147483647 w 2389"/>
              <a:gd name="T59" fmla="*/ 2147483647 h 1937"/>
              <a:gd name="T60" fmla="*/ 2147483647 w 2389"/>
              <a:gd name="T61" fmla="*/ 2147483647 h 1937"/>
              <a:gd name="T62" fmla="*/ 2147483647 w 2389"/>
              <a:gd name="T63" fmla="*/ 2147483647 h 1937"/>
              <a:gd name="T64" fmla="*/ 2147483647 w 2389"/>
              <a:gd name="T65" fmla="*/ 2147483647 h 1937"/>
              <a:gd name="T66" fmla="*/ 2147483647 w 2389"/>
              <a:gd name="T67" fmla="*/ 2147483647 h 1937"/>
              <a:gd name="T68" fmla="*/ 2147483647 w 2389"/>
              <a:gd name="T69" fmla="*/ 2147483647 h 1937"/>
              <a:gd name="T70" fmla="*/ 2147483647 w 2389"/>
              <a:gd name="T71" fmla="*/ 2147483647 h 1937"/>
              <a:gd name="T72" fmla="*/ 2147483647 w 2389"/>
              <a:gd name="T73" fmla="*/ 2147483647 h 1937"/>
              <a:gd name="T74" fmla="*/ 2147483647 w 2389"/>
              <a:gd name="T75" fmla="*/ 2147483647 h 1937"/>
              <a:gd name="T76" fmla="*/ 2147483647 w 2389"/>
              <a:gd name="T77" fmla="*/ 2147483647 h 1937"/>
              <a:gd name="T78" fmla="*/ 2147483647 w 2389"/>
              <a:gd name="T79" fmla="*/ 2147483647 h 1937"/>
              <a:gd name="T80" fmla="*/ 2147483647 w 2389"/>
              <a:gd name="T81" fmla="*/ 2147483647 h 1937"/>
              <a:gd name="T82" fmla="*/ 2147483647 w 2389"/>
              <a:gd name="T83" fmla="*/ 2147483647 h 1937"/>
              <a:gd name="T84" fmla="*/ 2147483647 w 2389"/>
              <a:gd name="T85" fmla="*/ 2147483647 h 1937"/>
              <a:gd name="T86" fmla="*/ 2147483647 w 2389"/>
              <a:gd name="T87" fmla="*/ 2147483647 h 1937"/>
              <a:gd name="T88" fmla="*/ 2147483647 w 2389"/>
              <a:gd name="T89" fmla="*/ 2147483647 h 1937"/>
              <a:gd name="T90" fmla="*/ 2147483647 w 2389"/>
              <a:gd name="T91" fmla="*/ 2147483647 h 1937"/>
              <a:gd name="T92" fmla="*/ 2147483647 w 2389"/>
              <a:gd name="T93" fmla="*/ 2147483647 h 1937"/>
              <a:gd name="T94" fmla="*/ 2147483647 w 2389"/>
              <a:gd name="T95" fmla="*/ 2147483647 h 1937"/>
              <a:gd name="T96" fmla="*/ 2147483647 w 2389"/>
              <a:gd name="T97" fmla="*/ 2147483647 h 1937"/>
              <a:gd name="T98" fmla="*/ 2147483647 w 2389"/>
              <a:gd name="T99" fmla="*/ 2147483647 h 1937"/>
              <a:gd name="T100" fmla="*/ 2147483647 w 2389"/>
              <a:gd name="T101" fmla="*/ 2147483647 h 1937"/>
              <a:gd name="T102" fmla="*/ 2147483647 w 2389"/>
              <a:gd name="T103" fmla="*/ 2147483647 h 1937"/>
              <a:gd name="T104" fmla="*/ 2147483647 w 2389"/>
              <a:gd name="T105" fmla="*/ 2147483647 h 1937"/>
              <a:gd name="T106" fmla="*/ 2147483647 w 2389"/>
              <a:gd name="T107" fmla="*/ 2147483647 h 1937"/>
              <a:gd name="T108" fmla="*/ 0 w 2389"/>
              <a:gd name="T109" fmla="*/ 2147483647 h 1937"/>
              <a:gd name="T110" fmla="*/ 2147483647 w 2389"/>
              <a:gd name="T111" fmla="*/ 2147483647 h 19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89"/>
              <a:gd name="T169" fmla="*/ 0 h 1937"/>
              <a:gd name="T170" fmla="*/ 2389 w 2389"/>
              <a:gd name="T171" fmla="*/ 1937 h 193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89" h="1937">
                <a:moveTo>
                  <a:pt x="42" y="1235"/>
                </a:moveTo>
                <a:lnTo>
                  <a:pt x="81" y="1174"/>
                </a:lnTo>
                <a:lnTo>
                  <a:pt x="105" y="1099"/>
                </a:lnTo>
                <a:lnTo>
                  <a:pt x="117" y="1015"/>
                </a:lnTo>
                <a:lnTo>
                  <a:pt x="121" y="922"/>
                </a:lnTo>
                <a:lnTo>
                  <a:pt x="119" y="826"/>
                </a:lnTo>
                <a:lnTo>
                  <a:pt x="116" y="727"/>
                </a:lnTo>
                <a:lnTo>
                  <a:pt x="113" y="629"/>
                </a:lnTo>
                <a:lnTo>
                  <a:pt x="116" y="535"/>
                </a:lnTo>
                <a:lnTo>
                  <a:pt x="118" y="503"/>
                </a:lnTo>
                <a:lnTo>
                  <a:pt x="121" y="471"/>
                </a:lnTo>
                <a:lnTo>
                  <a:pt x="126" y="441"/>
                </a:lnTo>
                <a:lnTo>
                  <a:pt x="132" y="412"/>
                </a:lnTo>
                <a:lnTo>
                  <a:pt x="140" y="385"/>
                </a:lnTo>
                <a:lnTo>
                  <a:pt x="150" y="358"/>
                </a:lnTo>
                <a:lnTo>
                  <a:pt x="162" y="334"/>
                </a:lnTo>
                <a:lnTo>
                  <a:pt x="175" y="312"/>
                </a:lnTo>
                <a:lnTo>
                  <a:pt x="190" y="291"/>
                </a:lnTo>
                <a:lnTo>
                  <a:pt x="209" y="273"/>
                </a:lnTo>
                <a:lnTo>
                  <a:pt x="231" y="258"/>
                </a:lnTo>
                <a:lnTo>
                  <a:pt x="254" y="244"/>
                </a:lnTo>
                <a:lnTo>
                  <a:pt x="280" y="233"/>
                </a:lnTo>
                <a:lnTo>
                  <a:pt x="310" y="225"/>
                </a:lnTo>
                <a:lnTo>
                  <a:pt x="344" y="220"/>
                </a:lnTo>
                <a:lnTo>
                  <a:pt x="379" y="218"/>
                </a:lnTo>
                <a:lnTo>
                  <a:pt x="424" y="218"/>
                </a:lnTo>
                <a:lnTo>
                  <a:pt x="467" y="219"/>
                </a:lnTo>
                <a:lnTo>
                  <a:pt x="510" y="221"/>
                </a:lnTo>
                <a:lnTo>
                  <a:pt x="552" y="225"/>
                </a:lnTo>
                <a:lnTo>
                  <a:pt x="592" y="229"/>
                </a:lnTo>
                <a:lnTo>
                  <a:pt x="633" y="235"/>
                </a:lnTo>
                <a:lnTo>
                  <a:pt x="672" y="241"/>
                </a:lnTo>
                <a:lnTo>
                  <a:pt x="710" y="249"/>
                </a:lnTo>
                <a:lnTo>
                  <a:pt x="747" y="256"/>
                </a:lnTo>
                <a:lnTo>
                  <a:pt x="783" y="264"/>
                </a:lnTo>
                <a:lnTo>
                  <a:pt x="818" y="273"/>
                </a:lnTo>
                <a:lnTo>
                  <a:pt x="852" y="281"/>
                </a:lnTo>
                <a:lnTo>
                  <a:pt x="885" y="290"/>
                </a:lnTo>
                <a:lnTo>
                  <a:pt x="916" y="299"/>
                </a:lnTo>
                <a:lnTo>
                  <a:pt x="947" y="309"/>
                </a:lnTo>
                <a:lnTo>
                  <a:pt x="977" y="317"/>
                </a:lnTo>
                <a:lnTo>
                  <a:pt x="1005" y="326"/>
                </a:lnTo>
                <a:lnTo>
                  <a:pt x="1033" y="334"/>
                </a:lnTo>
                <a:lnTo>
                  <a:pt x="1059" y="342"/>
                </a:lnTo>
                <a:lnTo>
                  <a:pt x="1083" y="349"/>
                </a:lnTo>
                <a:lnTo>
                  <a:pt x="1107" y="355"/>
                </a:lnTo>
                <a:lnTo>
                  <a:pt x="1129" y="360"/>
                </a:lnTo>
                <a:lnTo>
                  <a:pt x="1151" y="366"/>
                </a:lnTo>
                <a:lnTo>
                  <a:pt x="1171" y="370"/>
                </a:lnTo>
                <a:lnTo>
                  <a:pt x="1189" y="372"/>
                </a:lnTo>
                <a:lnTo>
                  <a:pt x="1207" y="373"/>
                </a:lnTo>
                <a:lnTo>
                  <a:pt x="1223" y="373"/>
                </a:lnTo>
                <a:lnTo>
                  <a:pt x="1238" y="372"/>
                </a:lnTo>
                <a:lnTo>
                  <a:pt x="1250" y="370"/>
                </a:lnTo>
                <a:lnTo>
                  <a:pt x="1262" y="365"/>
                </a:lnTo>
                <a:lnTo>
                  <a:pt x="1272" y="358"/>
                </a:lnTo>
                <a:lnTo>
                  <a:pt x="1281" y="350"/>
                </a:lnTo>
                <a:lnTo>
                  <a:pt x="1301" y="327"/>
                </a:lnTo>
                <a:lnTo>
                  <a:pt x="1326" y="297"/>
                </a:lnTo>
                <a:lnTo>
                  <a:pt x="1356" y="263"/>
                </a:lnTo>
                <a:lnTo>
                  <a:pt x="1391" y="223"/>
                </a:lnTo>
                <a:lnTo>
                  <a:pt x="1430" y="182"/>
                </a:lnTo>
                <a:lnTo>
                  <a:pt x="1474" y="142"/>
                </a:lnTo>
                <a:lnTo>
                  <a:pt x="1520" y="102"/>
                </a:lnTo>
                <a:lnTo>
                  <a:pt x="1568" y="67"/>
                </a:lnTo>
                <a:lnTo>
                  <a:pt x="1620" y="38"/>
                </a:lnTo>
                <a:lnTo>
                  <a:pt x="1673" y="15"/>
                </a:lnTo>
                <a:lnTo>
                  <a:pt x="1728" y="2"/>
                </a:lnTo>
                <a:lnTo>
                  <a:pt x="1784" y="0"/>
                </a:lnTo>
                <a:lnTo>
                  <a:pt x="1840" y="10"/>
                </a:lnTo>
                <a:lnTo>
                  <a:pt x="1897" y="36"/>
                </a:lnTo>
                <a:lnTo>
                  <a:pt x="1953" y="77"/>
                </a:lnTo>
                <a:lnTo>
                  <a:pt x="2008" y="137"/>
                </a:lnTo>
                <a:lnTo>
                  <a:pt x="2056" y="208"/>
                </a:lnTo>
                <a:lnTo>
                  <a:pt x="2089" y="281"/>
                </a:lnTo>
                <a:lnTo>
                  <a:pt x="2111" y="355"/>
                </a:lnTo>
                <a:lnTo>
                  <a:pt x="2121" y="430"/>
                </a:lnTo>
                <a:lnTo>
                  <a:pt x="2125" y="503"/>
                </a:lnTo>
                <a:lnTo>
                  <a:pt x="2122" y="577"/>
                </a:lnTo>
                <a:lnTo>
                  <a:pt x="2114" y="649"/>
                </a:lnTo>
                <a:lnTo>
                  <a:pt x="2105" y="720"/>
                </a:lnTo>
                <a:lnTo>
                  <a:pt x="2095" y="787"/>
                </a:lnTo>
                <a:lnTo>
                  <a:pt x="2086" y="851"/>
                </a:lnTo>
                <a:lnTo>
                  <a:pt x="2080" y="911"/>
                </a:lnTo>
                <a:lnTo>
                  <a:pt x="2079" y="966"/>
                </a:lnTo>
                <a:lnTo>
                  <a:pt x="2086" y="1017"/>
                </a:lnTo>
                <a:lnTo>
                  <a:pt x="2102" y="1061"/>
                </a:lnTo>
                <a:lnTo>
                  <a:pt x="2128" y="1099"/>
                </a:lnTo>
                <a:lnTo>
                  <a:pt x="2167" y="1129"/>
                </a:lnTo>
                <a:lnTo>
                  <a:pt x="2212" y="1159"/>
                </a:lnTo>
                <a:lnTo>
                  <a:pt x="2254" y="1195"/>
                </a:lnTo>
                <a:lnTo>
                  <a:pt x="2292" y="1238"/>
                </a:lnTo>
                <a:lnTo>
                  <a:pt x="2324" y="1285"/>
                </a:lnTo>
                <a:lnTo>
                  <a:pt x="2351" y="1337"/>
                </a:lnTo>
                <a:lnTo>
                  <a:pt x="2370" y="1391"/>
                </a:lnTo>
                <a:lnTo>
                  <a:pt x="2383" y="1448"/>
                </a:lnTo>
                <a:lnTo>
                  <a:pt x="2389" y="1504"/>
                </a:lnTo>
                <a:lnTo>
                  <a:pt x="2385" y="1562"/>
                </a:lnTo>
                <a:lnTo>
                  <a:pt x="2372" y="1618"/>
                </a:lnTo>
                <a:lnTo>
                  <a:pt x="2349" y="1673"/>
                </a:lnTo>
                <a:lnTo>
                  <a:pt x="2316" y="1725"/>
                </a:lnTo>
                <a:lnTo>
                  <a:pt x="2271" y="1775"/>
                </a:lnTo>
                <a:lnTo>
                  <a:pt x="2215" y="1818"/>
                </a:lnTo>
                <a:lnTo>
                  <a:pt x="2144" y="1858"/>
                </a:lnTo>
                <a:lnTo>
                  <a:pt x="2061" y="1890"/>
                </a:lnTo>
                <a:lnTo>
                  <a:pt x="2016" y="1903"/>
                </a:lnTo>
                <a:lnTo>
                  <a:pt x="1970" y="1914"/>
                </a:lnTo>
                <a:lnTo>
                  <a:pt x="1925" y="1922"/>
                </a:lnTo>
                <a:lnTo>
                  <a:pt x="1881" y="1929"/>
                </a:lnTo>
                <a:lnTo>
                  <a:pt x="1836" y="1934"/>
                </a:lnTo>
                <a:lnTo>
                  <a:pt x="1790" y="1936"/>
                </a:lnTo>
                <a:lnTo>
                  <a:pt x="1745" y="1937"/>
                </a:lnTo>
                <a:lnTo>
                  <a:pt x="1700" y="1937"/>
                </a:lnTo>
                <a:lnTo>
                  <a:pt x="1656" y="1935"/>
                </a:lnTo>
                <a:lnTo>
                  <a:pt x="1611" y="1932"/>
                </a:lnTo>
                <a:lnTo>
                  <a:pt x="1566" y="1928"/>
                </a:lnTo>
                <a:lnTo>
                  <a:pt x="1522" y="1923"/>
                </a:lnTo>
                <a:lnTo>
                  <a:pt x="1478" y="1917"/>
                </a:lnTo>
                <a:lnTo>
                  <a:pt x="1436" y="1911"/>
                </a:lnTo>
                <a:lnTo>
                  <a:pt x="1392" y="1904"/>
                </a:lnTo>
                <a:lnTo>
                  <a:pt x="1349" y="1897"/>
                </a:lnTo>
                <a:lnTo>
                  <a:pt x="1308" y="1890"/>
                </a:lnTo>
                <a:lnTo>
                  <a:pt x="1266" y="1883"/>
                </a:lnTo>
                <a:lnTo>
                  <a:pt x="1225" y="1875"/>
                </a:lnTo>
                <a:lnTo>
                  <a:pt x="1185" y="1868"/>
                </a:lnTo>
                <a:lnTo>
                  <a:pt x="1144" y="1862"/>
                </a:lnTo>
                <a:lnTo>
                  <a:pt x="1105" y="1856"/>
                </a:lnTo>
                <a:lnTo>
                  <a:pt x="1066" y="1851"/>
                </a:lnTo>
                <a:lnTo>
                  <a:pt x="1028" y="1847"/>
                </a:lnTo>
                <a:lnTo>
                  <a:pt x="990" y="1844"/>
                </a:lnTo>
                <a:lnTo>
                  <a:pt x="954" y="1841"/>
                </a:lnTo>
                <a:lnTo>
                  <a:pt x="919" y="1841"/>
                </a:lnTo>
                <a:lnTo>
                  <a:pt x="883" y="1843"/>
                </a:lnTo>
                <a:lnTo>
                  <a:pt x="848" y="1845"/>
                </a:lnTo>
                <a:lnTo>
                  <a:pt x="815" y="1848"/>
                </a:lnTo>
                <a:lnTo>
                  <a:pt x="783" y="1855"/>
                </a:lnTo>
                <a:lnTo>
                  <a:pt x="751" y="1863"/>
                </a:lnTo>
                <a:lnTo>
                  <a:pt x="719" y="1871"/>
                </a:lnTo>
                <a:lnTo>
                  <a:pt x="687" y="1875"/>
                </a:lnTo>
                <a:lnTo>
                  <a:pt x="652" y="1876"/>
                </a:lnTo>
                <a:lnTo>
                  <a:pt x="618" y="1875"/>
                </a:lnTo>
                <a:lnTo>
                  <a:pt x="582" y="1870"/>
                </a:lnTo>
                <a:lnTo>
                  <a:pt x="545" y="1862"/>
                </a:lnTo>
                <a:lnTo>
                  <a:pt x="510" y="1852"/>
                </a:lnTo>
                <a:lnTo>
                  <a:pt x="473" y="1840"/>
                </a:lnTo>
                <a:lnTo>
                  <a:pt x="436" y="1825"/>
                </a:lnTo>
                <a:lnTo>
                  <a:pt x="400" y="1808"/>
                </a:lnTo>
                <a:lnTo>
                  <a:pt x="363" y="1790"/>
                </a:lnTo>
                <a:lnTo>
                  <a:pt x="329" y="1769"/>
                </a:lnTo>
                <a:lnTo>
                  <a:pt x="294" y="1747"/>
                </a:lnTo>
                <a:lnTo>
                  <a:pt x="260" y="1724"/>
                </a:lnTo>
                <a:lnTo>
                  <a:pt x="227" y="1699"/>
                </a:lnTo>
                <a:lnTo>
                  <a:pt x="196" y="1673"/>
                </a:lnTo>
                <a:lnTo>
                  <a:pt x="167" y="1646"/>
                </a:lnTo>
                <a:lnTo>
                  <a:pt x="140" y="1618"/>
                </a:lnTo>
                <a:lnTo>
                  <a:pt x="113" y="1590"/>
                </a:lnTo>
                <a:lnTo>
                  <a:pt x="90" y="1562"/>
                </a:lnTo>
                <a:lnTo>
                  <a:pt x="68" y="1532"/>
                </a:lnTo>
                <a:lnTo>
                  <a:pt x="50" y="1503"/>
                </a:lnTo>
                <a:lnTo>
                  <a:pt x="34" y="1473"/>
                </a:lnTo>
                <a:lnTo>
                  <a:pt x="21" y="1444"/>
                </a:lnTo>
                <a:lnTo>
                  <a:pt x="11" y="1415"/>
                </a:lnTo>
                <a:lnTo>
                  <a:pt x="4" y="1387"/>
                </a:lnTo>
                <a:lnTo>
                  <a:pt x="0" y="1359"/>
                </a:lnTo>
                <a:lnTo>
                  <a:pt x="0" y="1331"/>
                </a:lnTo>
                <a:lnTo>
                  <a:pt x="5" y="1306"/>
                </a:lnTo>
                <a:lnTo>
                  <a:pt x="13" y="1281"/>
                </a:lnTo>
                <a:lnTo>
                  <a:pt x="24" y="1256"/>
                </a:lnTo>
                <a:lnTo>
                  <a:pt x="42" y="1235"/>
                </a:lnTo>
                <a:close/>
              </a:path>
            </a:pathLst>
          </a:custGeom>
          <a:solidFill>
            <a:srgbClr val="AA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4414838" y="4597400"/>
            <a:ext cx="1279525" cy="1452563"/>
          </a:xfrm>
          <a:custGeom>
            <a:avLst/>
            <a:gdLst>
              <a:gd name="T0" fmla="*/ 0 w 1611"/>
              <a:gd name="T1" fmla="*/ 2147483647 h 1830"/>
              <a:gd name="T2" fmla="*/ 0 w 1611"/>
              <a:gd name="T3" fmla="*/ 2147483647 h 1830"/>
              <a:gd name="T4" fmla="*/ 2147483647 w 1611"/>
              <a:gd name="T5" fmla="*/ 0 h 1830"/>
              <a:gd name="T6" fmla="*/ 2147483647 w 1611"/>
              <a:gd name="T7" fmla="*/ 2147483647 h 1830"/>
              <a:gd name="T8" fmla="*/ 2147483647 w 1611"/>
              <a:gd name="T9" fmla="*/ 2147483647 h 1830"/>
              <a:gd name="T10" fmla="*/ 2147483647 w 1611"/>
              <a:gd name="T11" fmla="*/ 2147483647 h 1830"/>
              <a:gd name="T12" fmla="*/ 2147483647 w 1611"/>
              <a:gd name="T13" fmla="*/ 2147483647 h 1830"/>
              <a:gd name="T14" fmla="*/ 2147483647 w 1611"/>
              <a:gd name="T15" fmla="*/ 2147483647 h 1830"/>
              <a:gd name="T16" fmla="*/ 0 w 1611"/>
              <a:gd name="T17" fmla="*/ 2147483647 h 18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1"/>
              <a:gd name="T28" fmla="*/ 0 h 1830"/>
              <a:gd name="T29" fmla="*/ 1611 w 1611"/>
              <a:gd name="T30" fmla="*/ 1830 h 18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1" h="1830">
                <a:moveTo>
                  <a:pt x="0" y="1658"/>
                </a:moveTo>
                <a:lnTo>
                  <a:pt x="0" y="260"/>
                </a:lnTo>
                <a:lnTo>
                  <a:pt x="632" y="0"/>
                </a:lnTo>
                <a:lnTo>
                  <a:pt x="1124" y="153"/>
                </a:lnTo>
                <a:lnTo>
                  <a:pt x="1124" y="988"/>
                </a:lnTo>
                <a:lnTo>
                  <a:pt x="1611" y="1004"/>
                </a:lnTo>
                <a:lnTo>
                  <a:pt x="1611" y="1704"/>
                </a:lnTo>
                <a:lnTo>
                  <a:pt x="626" y="1830"/>
                </a:lnTo>
                <a:lnTo>
                  <a:pt x="0" y="1658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4899025" y="4600575"/>
            <a:ext cx="747713" cy="1387475"/>
          </a:xfrm>
          <a:custGeom>
            <a:avLst/>
            <a:gdLst>
              <a:gd name="T0" fmla="*/ 0 w 944"/>
              <a:gd name="T1" fmla="*/ 0 h 1749"/>
              <a:gd name="T2" fmla="*/ 0 w 944"/>
              <a:gd name="T3" fmla="*/ 2147483647 h 1749"/>
              <a:gd name="T4" fmla="*/ 2147483647 w 944"/>
              <a:gd name="T5" fmla="*/ 2147483647 h 1749"/>
              <a:gd name="T6" fmla="*/ 2147483647 w 944"/>
              <a:gd name="T7" fmla="*/ 2147483647 h 1749"/>
              <a:gd name="T8" fmla="*/ 2147483647 w 944"/>
              <a:gd name="T9" fmla="*/ 2147483647 h 1749"/>
              <a:gd name="T10" fmla="*/ 2147483647 w 944"/>
              <a:gd name="T11" fmla="*/ 2147483647 h 1749"/>
              <a:gd name="T12" fmla="*/ 0 w 944"/>
              <a:gd name="T13" fmla="*/ 0 h 17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44"/>
              <a:gd name="T22" fmla="*/ 0 h 1749"/>
              <a:gd name="T23" fmla="*/ 944 w 944"/>
              <a:gd name="T24" fmla="*/ 1749 h 17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44" h="1749">
                <a:moveTo>
                  <a:pt x="0" y="0"/>
                </a:moveTo>
                <a:lnTo>
                  <a:pt x="0" y="1749"/>
                </a:lnTo>
                <a:lnTo>
                  <a:pt x="944" y="1628"/>
                </a:lnTo>
                <a:lnTo>
                  <a:pt x="944" y="994"/>
                </a:lnTo>
                <a:lnTo>
                  <a:pt x="460" y="986"/>
                </a:lnTo>
                <a:lnTo>
                  <a:pt x="460" y="142"/>
                </a:lnTo>
                <a:lnTo>
                  <a:pt x="0" y="0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5056188" y="5765800"/>
            <a:ext cx="114300" cy="239713"/>
          </a:xfrm>
          <a:custGeom>
            <a:avLst/>
            <a:gdLst>
              <a:gd name="T0" fmla="*/ 2147483647 w 145"/>
              <a:gd name="T1" fmla="*/ 2147483647 h 303"/>
              <a:gd name="T2" fmla="*/ 2147483647 w 145"/>
              <a:gd name="T3" fmla="*/ 0 h 303"/>
              <a:gd name="T4" fmla="*/ 0 w 145"/>
              <a:gd name="T5" fmla="*/ 2147483647 h 303"/>
              <a:gd name="T6" fmla="*/ 0 w 145"/>
              <a:gd name="T7" fmla="*/ 2147483647 h 303"/>
              <a:gd name="T8" fmla="*/ 2147483647 w 145"/>
              <a:gd name="T9" fmla="*/ 2147483647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303"/>
              <a:gd name="T17" fmla="*/ 145 w 145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303">
                <a:moveTo>
                  <a:pt x="145" y="285"/>
                </a:moveTo>
                <a:lnTo>
                  <a:pt x="145" y="0"/>
                </a:lnTo>
                <a:lnTo>
                  <a:pt x="0" y="9"/>
                </a:lnTo>
                <a:lnTo>
                  <a:pt x="0" y="303"/>
                </a:lnTo>
                <a:lnTo>
                  <a:pt x="145" y="2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4960938" y="4692650"/>
            <a:ext cx="69850" cy="152400"/>
          </a:xfrm>
          <a:custGeom>
            <a:avLst/>
            <a:gdLst>
              <a:gd name="T0" fmla="*/ 2147483647 w 89"/>
              <a:gd name="T1" fmla="*/ 2147483647 h 192"/>
              <a:gd name="T2" fmla="*/ 2147483647 w 89"/>
              <a:gd name="T3" fmla="*/ 2147483647 h 192"/>
              <a:gd name="T4" fmla="*/ 0 w 89"/>
              <a:gd name="T5" fmla="*/ 0 h 192"/>
              <a:gd name="T6" fmla="*/ 0 w 89"/>
              <a:gd name="T7" fmla="*/ 2147483647 h 192"/>
              <a:gd name="T8" fmla="*/ 2147483647 w 89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2"/>
              <a:gd name="T17" fmla="*/ 89 w 89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2">
                <a:moveTo>
                  <a:pt x="89" y="192"/>
                </a:moveTo>
                <a:lnTo>
                  <a:pt x="89" y="23"/>
                </a:lnTo>
                <a:lnTo>
                  <a:pt x="0" y="0"/>
                </a:lnTo>
                <a:lnTo>
                  <a:pt x="0" y="173"/>
                </a:lnTo>
                <a:lnTo>
                  <a:pt x="89" y="1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5067300" y="4721225"/>
            <a:ext cx="69850" cy="149225"/>
          </a:xfrm>
          <a:custGeom>
            <a:avLst/>
            <a:gdLst>
              <a:gd name="T0" fmla="*/ 2147483647 w 88"/>
              <a:gd name="T1" fmla="*/ 2147483647 h 189"/>
              <a:gd name="T2" fmla="*/ 2147483647 w 88"/>
              <a:gd name="T3" fmla="*/ 2147483647 h 189"/>
              <a:gd name="T4" fmla="*/ 0 w 88"/>
              <a:gd name="T5" fmla="*/ 0 h 189"/>
              <a:gd name="T6" fmla="*/ 0 w 88"/>
              <a:gd name="T7" fmla="*/ 2147483647 h 189"/>
              <a:gd name="T8" fmla="*/ 2147483647 w 88"/>
              <a:gd name="T9" fmla="*/ 2147483647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9"/>
              <a:gd name="T17" fmla="*/ 88 w 88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9">
                <a:moveTo>
                  <a:pt x="88" y="189"/>
                </a:moveTo>
                <a:lnTo>
                  <a:pt x="88" y="25"/>
                </a:lnTo>
                <a:lnTo>
                  <a:pt x="0" y="0"/>
                </a:lnTo>
                <a:lnTo>
                  <a:pt x="0" y="169"/>
                </a:lnTo>
                <a:lnTo>
                  <a:pt x="88" y="1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5173663" y="4749800"/>
            <a:ext cx="69850" cy="146050"/>
          </a:xfrm>
          <a:custGeom>
            <a:avLst/>
            <a:gdLst>
              <a:gd name="T0" fmla="*/ 2147483647 w 88"/>
              <a:gd name="T1" fmla="*/ 2147483647 h 183"/>
              <a:gd name="T2" fmla="*/ 2147483647 w 88"/>
              <a:gd name="T3" fmla="*/ 2147483647 h 183"/>
              <a:gd name="T4" fmla="*/ 0 w 88"/>
              <a:gd name="T5" fmla="*/ 0 h 183"/>
              <a:gd name="T6" fmla="*/ 0 w 88"/>
              <a:gd name="T7" fmla="*/ 2147483647 h 183"/>
              <a:gd name="T8" fmla="*/ 2147483647 w 88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3"/>
              <a:gd name="T17" fmla="*/ 88 w 88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3">
                <a:moveTo>
                  <a:pt x="88" y="183"/>
                </a:moveTo>
                <a:lnTo>
                  <a:pt x="88" y="26"/>
                </a:lnTo>
                <a:lnTo>
                  <a:pt x="0" y="0"/>
                </a:lnTo>
                <a:lnTo>
                  <a:pt x="0" y="163"/>
                </a:lnTo>
                <a:lnTo>
                  <a:pt x="88" y="18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4960938" y="4872038"/>
            <a:ext cx="69850" cy="149225"/>
          </a:xfrm>
          <a:custGeom>
            <a:avLst/>
            <a:gdLst>
              <a:gd name="T0" fmla="*/ 2147483647 w 89"/>
              <a:gd name="T1" fmla="*/ 2147483647 h 189"/>
              <a:gd name="T2" fmla="*/ 2147483647 w 89"/>
              <a:gd name="T3" fmla="*/ 2147483647 h 189"/>
              <a:gd name="T4" fmla="*/ 0 w 89"/>
              <a:gd name="T5" fmla="*/ 0 h 189"/>
              <a:gd name="T6" fmla="*/ 0 w 89"/>
              <a:gd name="T7" fmla="*/ 2147483647 h 189"/>
              <a:gd name="T8" fmla="*/ 2147483647 w 89"/>
              <a:gd name="T9" fmla="*/ 2147483647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9"/>
              <a:gd name="T17" fmla="*/ 89 w 89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9">
                <a:moveTo>
                  <a:pt x="89" y="189"/>
                </a:moveTo>
                <a:lnTo>
                  <a:pt x="89" y="20"/>
                </a:lnTo>
                <a:lnTo>
                  <a:pt x="0" y="0"/>
                </a:lnTo>
                <a:lnTo>
                  <a:pt x="0" y="173"/>
                </a:lnTo>
                <a:lnTo>
                  <a:pt x="89" y="1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5067300" y="4894263"/>
            <a:ext cx="69850" cy="146050"/>
          </a:xfrm>
          <a:custGeom>
            <a:avLst/>
            <a:gdLst>
              <a:gd name="T0" fmla="*/ 2147483647 w 88"/>
              <a:gd name="T1" fmla="*/ 2147483647 h 185"/>
              <a:gd name="T2" fmla="*/ 2147483647 w 88"/>
              <a:gd name="T3" fmla="*/ 2147483647 h 185"/>
              <a:gd name="T4" fmla="*/ 0 w 88"/>
              <a:gd name="T5" fmla="*/ 0 h 185"/>
              <a:gd name="T6" fmla="*/ 0 w 88"/>
              <a:gd name="T7" fmla="*/ 2147483647 h 185"/>
              <a:gd name="T8" fmla="*/ 2147483647 w 88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5"/>
              <a:gd name="T17" fmla="*/ 88 w 88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5">
                <a:moveTo>
                  <a:pt x="88" y="185"/>
                </a:moveTo>
                <a:lnTo>
                  <a:pt x="88" y="20"/>
                </a:lnTo>
                <a:lnTo>
                  <a:pt x="0" y="0"/>
                </a:lnTo>
                <a:lnTo>
                  <a:pt x="0" y="168"/>
                </a:lnTo>
                <a:lnTo>
                  <a:pt x="88" y="1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5173663" y="4918075"/>
            <a:ext cx="69850" cy="141288"/>
          </a:xfrm>
          <a:custGeom>
            <a:avLst/>
            <a:gdLst>
              <a:gd name="T0" fmla="*/ 2147483647 w 88"/>
              <a:gd name="T1" fmla="*/ 2147483647 h 179"/>
              <a:gd name="T2" fmla="*/ 2147483647 w 88"/>
              <a:gd name="T3" fmla="*/ 2147483647 h 179"/>
              <a:gd name="T4" fmla="*/ 0 w 88"/>
              <a:gd name="T5" fmla="*/ 0 h 179"/>
              <a:gd name="T6" fmla="*/ 0 w 88"/>
              <a:gd name="T7" fmla="*/ 2147483647 h 179"/>
              <a:gd name="T8" fmla="*/ 2147483647 w 88"/>
              <a:gd name="T9" fmla="*/ 2147483647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9"/>
              <a:gd name="T17" fmla="*/ 88 w 88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9">
                <a:moveTo>
                  <a:pt x="88" y="179"/>
                </a:moveTo>
                <a:lnTo>
                  <a:pt x="88" y="21"/>
                </a:lnTo>
                <a:lnTo>
                  <a:pt x="0" y="0"/>
                </a:lnTo>
                <a:lnTo>
                  <a:pt x="0" y="163"/>
                </a:lnTo>
                <a:lnTo>
                  <a:pt x="88" y="17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4960938" y="5051425"/>
            <a:ext cx="69850" cy="144463"/>
          </a:xfrm>
          <a:custGeom>
            <a:avLst/>
            <a:gdLst>
              <a:gd name="T0" fmla="*/ 2147483647 w 89"/>
              <a:gd name="T1" fmla="*/ 2147483647 h 183"/>
              <a:gd name="T2" fmla="*/ 2147483647 w 89"/>
              <a:gd name="T3" fmla="*/ 2147483647 h 183"/>
              <a:gd name="T4" fmla="*/ 0 w 89"/>
              <a:gd name="T5" fmla="*/ 0 h 183"/>
              <a:gd name="T6" fmla="*/ 0 w 89"/>
              <a:gd name="T7" fmla="*/ 2147483647 h 183"/>
              <a:gd name="T8" fmla="*/ 2147483647 w 89"/>
              <a:gd name="T9" fmla="*/ 2147483647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3"/>
              <a:gd name="T17" fmla="*/ 89 w 89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3">
                <a:moveTo>
                  <a:pt x="89" y="183"/>
                </a:moveTo>
                <a:lnTo>
                  <a:pt x="89" y="15"/>
                </a:lnTo>
                <a:lnTo>
                  <a:pt x="0" y="0"/>
                </a:lnTo>
                <a:lnTo>
                  <a:pt x="0" y="172"/>
                </a:lnTo>
                <a:lnTo>
                  <a:pt x="89" y="18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5067300" y="5068888"/>
            <a:ext cx="69850" cy="141287"/>
          </a:xfrm>
          <a:custGeom>
            <a:avLst/>
            <a:gdLst>
              <a:gd name="T0" fmla="*/ 2147483647 w 88"/>
              <a:gd name="T1" fmla="*/ 2147483647 h 178"/>
              <a:gd name="T2" fmla="*/ 2147483647 w 88"/>
              <a:gd name="T3" fmla="*/ 2147483647 h 178"/>
              <a:gd name="T4" fmla="*/ 0 w 88"/>
              <a:gd name="T5" fmla="*/ 0 h 178"/>
              <a:gd name="T6" fmla="*/ 0 w 88"/>
              <a:gd name="T7" fmla="*/ 2147483647 h 178"/>
              <a:gd name="T8" fmla="*/ 2147483647 w 88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8"/>
              <a:gd name="T17" fmla="*/ 88 w 88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8">
                <a:moveTo>
                  <a:pt x="88" y="178"/>
                </a:moveTo>
                <a:lnTo>
                  <a:pt x="88" y="15"/>
                </a:lnTo>
                <a:lnTo>
                  <a:pt x="0" y="0"/>
                </a:lnTo>
                <a:lnTo>
                  <a:pt x="0" y="166"/>
                </a:lnTo>
                <a:lnTo>
                  <a:pt x="88" y="178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>
            <a:off x="5173663" y="5086350"/>
            <a:ext cx="69850" cy="136525"/>
          </a:xfrm>
          <a:custGeom>
            <a:avLst/>
            <a:gdLst>
              <a:gd name="T0" fmla="*/ 2147483647 w 88"/>
              <a:gd name="T1" fmla="*/ 2147483647 h 173"/>
              <a:gd name="T2" fmla="*/ 2147483647 w 88"/>
              <a:gd name="T3" fmla="*/ 2147483647 h 173"/>
              <a:gd name="T4" fmla="*/ 0 w 88"/>
              <a:gd name="T5" fmla="*/ 0 h 173"/>
              <a:gd name="T6" fmla="*/ 0 w 88"/>
              <a:gd name="T7" fmla="*/ 2147483647 h 173"/>
              <a:gd name="T8" fmla="*/ 2147483647 w 88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3"/>
              <a:gd name="T17" fmla="*/ 88 w 8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3">
                <a:moveTo>
                  <a:pt x="88" y="173"/>
                </a:moveTo>
                <a:lnTo>
                  <a:pt x="88" y="16"/>
                </a:lnTo>
                <a:lnTo>
                  <a:pt x="0" y="0"/>
                </a:lnTo>
                <a:lnTo>
                  <a:pt x="0" y="161"/>
                </a:lnTo>
                <a:lnTo>
                  <a:pt x="88" y="17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4960938" y="5229225"/>
            <a:ext cx="69850" cy="142875"/>
          </a:xfrm>
          <a:custGeom>
            <a:avLst/>
            <a:gdLst>
              <a:gd name="T0" fmla="*/ 2147483647 w 89"/>
              <a:gd name="T1" fmla="*/ 2147483647 h 179"/>
              <a:gd name="T2" fmla="*/ 2147483647 w 89"/>
              <a:gd name="T3" fmla="*/ 2147483647 h 179"/>
              <a:gd name="T4" fmla="*/ 0 w 89"/>
              <a:gd name="T5" fmla="*/ 0 h 179"/>
              <a:gd name="T6" fmla="*/ 0 w 89"/>
              <a:gd name="T7" fmla="*/ 2147483647 h 179"/>
              <a:gd name="T8" fmla="*/ 2147483647 w 89"/>
              <a:gd name="T9" fmla="*/ 2147483647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9"/>
              <a:gd name="T17" fmla="*/ 89 w 89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9">
                <a:moveTo>
                  <a:pt x="89" y="179"/>
                </a:moveTo>
                <a:lnTo>
                  <a:pt x="89" y="10"/>
                </a:lnTo>
                <a:lnTo>
                  <a:pt x="0" y="0"/>
                </a:lnTo>
                <a:lnTo>
                  <a:pt x="0" y="173"/>
                </a:lnTo>
                <a:lnTo>
                  <a:pt x="89" y="17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5067300" y="5241925"/>
            <a:ext cx="69850" cy="138113"/>
          </a:xfrm>
          <a:custGeom>
            <a:avLst/>
            <a:gdLst>
              <a:gd name="T0" fmla="*/ 2147483647 w 88"/>
              <a:gd name="T1" fmla="*/ 2147483647 h 174"/>
              <a:gd name="T2" fmla="*/ 2147483647 w 88"/>
              <a:gd name="T3" fmla="*/ 2147483647 h 174"/>
              <a:gd name="T4" fmla="*/ 0 w 88"/>
              <a:gd name="T5" fmla="*/ 0 h 174"/>
              <a:gd name="T6" fmla="*/ 0 w 88"/>
              <a:gd name="T7" fmla="*/ 2147483647 h 174"/>
              <a:gd name="T8" fmla="*/ 2147483647 w 88"/>
              <a:gd name="T9" fmla="*/ 2147483647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4"/>
              <a:gd name="T17" fmla="*/ 88 w 88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4">
                <a:moveTo>
                  <a:pt x="88" y="174"/>
                </a:moveTo>
                <a:lnTo>
                  <a:pt x="88" y="10"/>
                </a:lnTo>
                <a:lnTo>
                  <a:pt x="0" y="0"/>
                </a:lnTo>
                <a:lnTo>
                  <a:pt x="0" y="167"/>
                </a:lnTo>
                <a:lnTo>
                  <a:pt x="88" y="17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5173663" y="5253038"/>
            <a:ext cx="69850" cy="134937"/>
          </a:xfrm>
          <a:custGeom>
            <a:avLst/>
            <a:gdLst>
              <a:gd name="T0" fmla="*/ 2147483647 w 88"/>
              <a:gd name="T1" fmla="*/ 2147483647 h 169"/>
              <a:gd name="T2" fmla="*/ 2147483647 w 88"/>
              <a:gd name="T3" fmla="*/ 2147483647 h 169"/>
              <a:gd name="T4" fmla="*/ 0 w 88"/>
              <a:gd name="T5" fmla="*/ 0 h 169"/>
              <a:gd name="T6" fmla="*/ 0 w 88"/>
              <a:gd name="T7" fmla="*/ 2147483647 h 169"/>
              <a:gd name="T8" fmla="*/ 2147483647 w 88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11"/>
                </a:lnTo>
                <a:lnTo>
                  <a:pt x="0" y="0"/>
                </a:lnTo>
                <a:lnTo>
                  <a:pt x="0" y="162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067300" y="5414963"/>
            <a:ext cx="69850" cy="134937"/>
          </a:xfrm>
          <a:custGeom>
            <a:avLst/>
            <a:gdLst>
              <a:gd name="T0" fmla="*/ 2147483647 w 88"/>
              <a:gd name="T1" fmla="*/ 2147483647 h 169"/>
              <a:gd name="T2" fmla="*/ 2147483647 w 88"/>
              <a:gd name="T3" fmla="*/ 2147483647 h 169"/>
              <a:gd name="T4" fmla="*/ 0 w 88"/>
              <a:gd name="T5" fmla="*/ 0 h 169"/>
              <a:gd name="T6" fmla="*/ 0 w 88"/>
              <a:gd name="T7" fmla="*/ 2147483647 h 169"/>
              <a:gd name="T8" fmla="*/ 2147483647 w 88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5"/>
                </a:lnTo>
                <a:lnTo>
                  <a:pt x="0" y="0"/>
                </a:lnTo>
                <a:lnTo>
                  <a:pt x="0" y="168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Freeform 22"/>
          <p:cNvSpPr>
            <a:spLocks/>
          </p:cNvSpPr>
          <p:nvPr/>
        </p:nvSpPr>
        <p:spPr bwMode="auto">
          <a:xfrm>
            <a:off x="5173663" y="5422900"/>
            <a:ext cx="69850" cy="130175"/>
          </a:xfrm>
          <a:custGeom>
            <a:avLst/>
            <a:gdLst>
              <a:gd name="T0" fmla="*/ 2147483647 w 88"/>
              <a:gd name="T1" fmla="*/ 2147483647 h 163"/>
              <a:gd name="T2" fmla="*/ 2147483647 w 88"/>
              <a:gd name="T3" fmla="*/ 2147483647 h 163"/>
              <a:gd name="T4" fmla="*/ 0 w 88"/>
              <a:gd name="T5" fmla="*/ 0 h 163"/>
              <a:gd name="T6" fmla="*/ 0 w 88"/>
              <a:gd name="T7" fmla="*/ 2147483647 h 163"/>
              <a:gd name="T8" fmla="*/ 2147483647 w 88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3"/>
              <a:gd name="T17" fmla="*/ 88 w 88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3">
                <a:moveTo>
                  <a:pt x="88" y="163"/>
                </a:moveTo>
                <a:lnTo>
                  <a:pt x="88" y="6"/>
                </a:lnTo>
                <a:lnTo>
                  <a:pt x="0" y="0"/>
                </a:lnTo>
                <a:lnTo>
                  <a:pt x="0" y="161"/>
                </a:lnTo>
                <a:lnTo>
                  <a:pt x="88" y="16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Freeform 23"/>
          <p:cNvSpPr>
            <a:spLocks/>
          </p:cNvSpPr>
          <p:nvPr/>
        </p:nvSpPr>
        <p:spPr bwMode="auto">
          <a:xfrm>
            <a:off x="4960938" y="5588000"/>
            <a:ext cx="69850" cy="138113"/>
          </a:xfrm>
          <a:custGeom>
            <a:avLst/>
            <a:gdLst>
              <a:gd name="T0" fmla="*/ 2147483647 w 89"/>
              <a:gd name="T1" fmla="*/ 2147483647 h 173"/>
              <a:gd name="T2" fmla="*/ 2147483647 w 89"/>
              <a:gd name="T3" fmla="*/ 2147483647 h 173"/>
              <a:gd name="T4" fmla="*/ 0 w 89"/>
              <a:gd name="T5" fmla="*/ 0 h 173"/>
              <a:gd name="T6" fmla="*/ 0 w 89"/>
              <a:gd name="T7" fmla="*/ 2147483647 h 173"/>
              <a:gd name="T8" fmla="*/ 2147483647 w 89"/>
              <a:gd name="T9" fmla="*/ 2147483647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3"/>
              <a:gd name="T17" fmla="*/ 89 w 89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3">
                <a:moveTo>
                  <a:pt x="89" y="171"/>
                </a:moveTo>
                <a:lnTo>
                  <a:pt x="89" y="2"/>
                </a:lnTo>
                <a:lnTo>
                  <a:pt x="0" y="0"/>
                </a:lnTo>
                <a:lnTo>
                  <a:pt x="0" y="173"/>
                </a:lnTo>
                <a:lnTo>
                  <a:pt x="89" y="17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auto">
          <a:xfrm>
            <a:off x="5067300" y="5589588"/>
            <a:ext cx="69850" cy="133350"/>
          </a:xfrm>
          <a:custGeom>
            <a:avLst/>
            <a:gdLst>
              <a:gd name="T0" fmla="*/ 2147483647 w 88"/>
              <a:gd name="T1" fmla="*/ 2147483647 h 168"/>
              <a:gd name="T2" fmla="*/ 2147483647 w 88"/>
              <a:gd name="T3" fmla="*/ 2147483647 h 168"/>
              <a:gd name="T4" fmla="*/ 0 w 88"/>
              <a:gd name="T5" fmla="*/ 0 h 168"/>
              <a:gd name="T6" fmla="*/ 0 w 88"/>
              <a:gd name="T7" fmla="*/ 2147483647 h 168"/>
              <a:gd name="T8" fmla="*/ 2147483647 w 88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8"/>
              <a:gd name="T17" fmla="*/ 88 w 8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8">
                <a:moveTo>
                  <a:pt x="88" y="165"/>
                </a:moveTo>
                <a:lnTo>
                  <a:pt x="88" y="1"/>
                </a:lnTo>
                <a:lnTo>
                  <a:pt x="0" y="0"/>
                </a:lnTo>
                <a:lnTo>
                  <a:pt x="0" y="168"/>
                </a:lnTo>
                <a:lnTo>
                  <a:pt x="88" y="16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auto">
          <a:xfrm>
            <a:off x="5173663" y="5591175"/>
            <a:ext cx="69850" cy="128588"/>
          </a:xfrm>
          <a:custGeom>
            <a:avLst/>
            <a:gdLst>
              <a:gd name="T0" fmla="*/ 2147483647 w 88"/>
              <a:gd name="T1" fmla="*/ 2147483647 h 161"/>
              <a:gd name="T2" fmla="*/ 2147483647 w 88"/>
              <a:gd name="T3" fmla="*/ 2147483647 h 161"/>
              <a:gd name="T4" fmla="*/ 0 w 88"/>
              <a:gd name="T5" fmla="*/ 0 h 161"/>
              <a:gd name="T6" fmla="*/ 0 w 88"/>
              <a:gd name="T7" fmla="*/ 2147483647 h 161"/>
              <a:gd name="T8" fmla="*/ 2147483647 w 88"/>
              <a:gd name="T9" fmla="*/ 2147483647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1"/>
              <a:gd name="T17" fmla="*/ 88 w 88"/>
              <a:gd name="T18" fmla="*/ 161 h 1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1">
                <a:moveTo>
                  <a:pt x="88" y="159"/>
                </a:moveTo>
                <a:lnTo>
                  <a:pt x="88" y="1"/>
                </a:lnTo>
                <a:lnTo>
                  <a:pt x="0" y="0"/>
                </a:lnTo>
                <a:lnTo>
                  <a:pt x="0" y="161"/>
                </a:lnTo>
                <a:lnTo>
                  <a:pt x="88" y="15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auto">
          <a:xfrm>
            <a:off x="4797425" y="4672013"/>
            <a:ext cx="74613" cy="161925"/>
          </a:xfrm>
          <a:custGeom>
            <a:avLst/>
            <a:gdLst>
              <a:gd name="T0" fmla="*/ 0 w 96"/>
              <a:gd name="T1" fmla="*/ 2147483647 h 205"/>
              <a:gd name="T2" fmla="*/ 0 w 96"/>
              <a:gd name="T3" fmla="*/ 2147483647 h 205"/>
              <a:gd name="T4" fmla="*/ 2147483647 w 96"/>
              <a:gd name="T5" fmla="*/ 0 h 205"/>
              <a:gd name="T6" fmla="*/ 2147483647 w 96"/>
              <a:gd name="T7" fmla="*/ 2147483647 h 205"/>
              <a:gd name="T8" fmla="*/ 0 w 96"/>
              <a:gd name="T9" fmla="*/ 2147483647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205"/>
              <a:gd name="T17" fmla="*/ 96 w 9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205">
                <a:moveTo>
                  <a:pt x="0" y="205"/>
                </a:moveTo>
                <a:lnTo>
                  <a:pt x="0" y="39"/>
                </a:lnTo>
                <a:lnTo>
                  <a:pt x="96" y="0"/>
                </a:lnTo>
                <a:lnTo>
                  <a:pt x="96" y="173"/>
                </a:lnTo>
                <a:lnTo>
                  <a:pt x="0" y="20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Freeform 27"/>
          <p:cNvSpPr>
            <a:spLocks/>
          </p:cNvSpPr>
          <p:nvPr/>
        </p:nvSpPr>
        <p:spPr bwMode="auto">
          <a:xfrm>
            <a:off x="4681538" y="4718050"/>
            <a:ext cx="76200" cy="153988"/>
          </a:xfrm>
          <a:custGeom>
            <a:avLst/>
            <a:gdLst>
              <a:gd name="T0" fmla="*/ 0 w 97"/>
              <a:gd name="T1" fmla="*/ 2147483647 h 195"/>
              <a:gd name="T2" fmla="*/ 0 w 97"/>
              <a:gd name="T3" fmla="*/ 2147483647 h 195"/>
              <a:gd name="T4" fmla="*/ 2147483647 w 97"/>
              <a:gd name="T5" fmla="*/ 0 h 195"/>
              <a:gd name="T6" fmla="*/ 2147483647 w 97"/>
              <a:gd name="T7" fmla="*/ 2147483647 h 195"/>
              <a:gd name="T8" fmla="*/ 0 w 97"/>
              <a:gd name="T9" fmla="*/ 2147483647 h 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95"/>
              <a:gd name="T17" fmla="*/ 97 w 97"/>
              <a:gd name="T18" fmla="*/ 195 h 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95">
                <a:moveTo>
                  <a:pt x="0" y="195"/>
                </a:moveTo>
                <a:lnTo>
                  <a:pt x="0" y="38"/>
                </a:lnTo>
                <a:lnTo>
                  <a:pt x="97" y="0"/>
                </a:lnTo>
                <a:lnTo>
                  <a:pt x="97" y="162"/>
                </a:lnTo>
                <a:lnTo>
                  <a:pt x="0" y="19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Freeform 28"/>
          <p:cNvSpPr>
            <a:spLocks/>
          </p:cNvSpPr>
          <p:nvPr/>
        </p:nvSpPr>
        <p:spPr bwMode="auto">
          <a:xfrm>
            <a:off x="4567238" y="4762500"/>
            <a:ext cx="76200" cy="146050"/>
          </a:xfrm>
          <a:custGeom>
            <a:avLst/>
            <a:gdLst>
              <a:gd name="T0" fmla="*/ 0 w 97"/>
              <a:gd name="T1" fmla="*/ 2147483647 h 185"/>
              <a:gd name="T2" fmla="*/ 0 w 97"/>
              <a:gd name="T3" fmla="*/ 2147483647 h 185"/>
              <a:gd name="T4" fmla="*/ 2147483647 w 97"/>
              <a:gd name="T5" fmla="*/ 0 h 185"/>
              <a:gd name="T6" fmla="*/ 2147483647 w 97"/>
              <a:gd name="T7" fmla="*/ 2147483647 h 185"/>
              <a:gd name="T8" fmla="*/ 0 w 97"/>
              <a:gd name="T9" fmla="*/ 2147483647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5"/>
              <a:gd name="T17" fmla="*/ 97 w 97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5">
                <a:moveTo>
                  <a:pt x="0" y="185"/>
                </a:moveTo>
                <a:lnTo>
                  <a:pt x="0" y="38"/>
                </a:lnTo>
                <a:lnTo>
                  <a:pt x="97" y="0"/>
                </a:lnTo>
                <a:lnTo>
                  <a:pt x="97" y="154"/>
                </a:lnTo>
                <a:lnTo>
                  <a:pt x="0" y="18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Freeform 29"/>
          <p:cNvSpPr>
            <a:spLocks/>
          </p:cNvSpPr>
          <p:nvPr/>
        </p:nvSpPr>
        <p:spPr bwMode="auto">
          <a:xfrm>
            <a:off x="4452938" y="4806950"/>
            <a:ext cx="76200" cy="138113"/>
          </a:xfrm>
          <a:custGeom>
            <a:avLst/>
            <a:gdLst>
              <a:gd name="T0" fmla="*/ 0 w 96"/>
              <a:gd name="T1" fmla="*/ 2147483647 h 174"/>
              <a:gd name="T2" fmla="*/ 0 w 96"/>
              <a:gd name="T3" fmla="*/ 2147483647 h 174"/>
              <a:gd name="T4" fmla="*/ 2147483647 w 96"/>
              <a:gd name="T5" fmla="*/ 0 h 174"/>
              <a:gd name="T6" fmla="*/ 2147483647 w 96"/>
              <a:gd name="T7" fmla="*/ 2147483647 h 174"/>
              <a:gd name="T8" fmla="*/ 0 w 96"/>
              <a:gd name="T9" fmla="*/ 2147483647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4"/>
              <a:gd name="T17" fmla="*/ 96 w 96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4">
                <a:moveTo>
                  <a:pt x="0" y="174"/>
                </a:moveTo>
                <a:lnTo>
                  <a:pt x="0" y="37"/>
                </a:lnTo>
                <a:lnTo>
                  <a:pt x="96" y="0"/>
                </a:lnTo>
                <a:lnTo>
                  <a:pt x="96" y="144"/>
                </a:lnTo>
                <a:lnTo>
                  <a:pt x="0" y="17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Freeform 30"/>
          <p:cNvSpPr>
            <a:spLocks/>
          </p:cNvSpPr>
          <p:nvPr/>
        </p:nvSpPr>
        <p:spPr bwMode="auto">
          <a:xfrm>
            <a:off x="4797425" y="4857750"/>
            <a:ext cx="74613" cy="155575"/>
          </a:xfrm>
          <a:custGeom>
            <a:avLst/>
            <a:gdLst>
              <a:gd name="T0" fmla="*/ 0 w 96"/>
              <a:gd name="T1" fmla="*/ 2147483647 h 196"/>
              <a:gd name="T2" fmla="*/ 0 w 96"/>
              <a:gd name="T3" fmla="*/ 2147483647 h 196"/>
              <a:gd name="T4" fmla="*/ 2147483647 w 96"/>
              <a:gd name="T5" fmla="*/ 0 h 196"/>
              <a:gd name="T6" fmla="*/ 2147483647 w 96"/>
              <a:gd name="T7" fmla="*/ 2147483647 h 196"/>
              <a:gd name="T8" fmla="*/ 0 w 96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6"/>
              <a:gd name="T17" fmla="*/ 96 w 96"/>
              <a:gd name="T18" fmla="*/ 196 h 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6">
                <a:moveTo>
                  <a:pt x="0" y="196"/>
                </a:moveTo>
                <a:lnTo>
                  <a:pt x="0" y="30"/>
                </a:lnTo>
                <a:lnTo>
                  <a:pt x="96" y="0"/>
                </a:lnTo>
                <a:lnTo>
                  <a:pt x="96" y="173"/>
                </a:lnTo>
                <a:lnTo>
                  <a:pt x="0" y="19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Freeform 31"/>
          <p:cNvSpPr>
            <a:spLocks/>
          </p:cNvSpPr>
          <p:nvPr/>
        </p:nvSpPr>
        <p:spPr bwMode="auto">
          <a:xfrm>
            <a:off x="4681538" y="4894263"/>
            <a:ext cx="76200" cy="146050"/>
          </a:xfrm>
          <a:custGeom>
            <a:avLst/>
            <a:gdLst>
              <a:gd name="T0" fmla="*/ 0 w 97"/>
              <a:gd name="T1" fmla="*/ 2147483647 h 186"/>
              <a:gd name="T2" fmla="*/ 0 w 97"/>
              <a:gd name="T3" fmla="*/ 2147483647 h 186"/>
              <a:gd name="T4" fmla="*/ 2147483647 w 97"/>
              <a:gd name="T5" fmla="*/ 0 h 186"/>
              <a:gd name="T6" fmla="*/ 2147483647 w 97"/>
              <a:gd name="T7" fmla="*/ 2147483647 h 186"/>
              <a:gd name="T8" fmla="*/ 0 w 97"/>
              <a:gd name="T9" fmla="*/ 2147483647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6"/>
              <a:gd name="T17" fmla="*/ 97 w 97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6">
                <a:moveTo>
                  <a:pt x="0" y="186"/>
                </a:moveTo>
                <a:lnTo>
                  <a:pt x="0" y="29"/>
                </a:lnTo>
                <a:lnTo>
                  <a:pt x="97" y="0"/>
                </a:lnTo>
                <a:lnTo>
                  <a:pt x="97" y="163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Freeform 32"/>
          <p:cNvSpPr>
            <a:spLocks/>
          </p:cNvSpPr>
          <p:nvPr/>
        </p:nvSpPr>
        <p:spPr bwMode="auto">
          <a:xfrm>
            <a:off x="4567238" y="4927600"/>
            <a:ext cx="76200" cy="139700"/>
          </a:xfrm>
          <a:custGeom>
            <a:avLst/>
            <a:gdLst>
              <a:gd name="T0" fmla="*/ 0 w 97"/>
              <a:gd name="T1" fmla="*/ 2147483647 h 175"/>
              <a:gd name="T2" fmla="*/ 0 w 97"/>
              <a:gd name="T3" fmla="*/ 2147483647 h 175"/>
              <a:gd name="T4" fmla="*/ 2147483647 w 97"/>
              <a:gd name="T5" fmla="*/ 0 h 175"/>
              <a:gd name="T6" fmla="*/ 2147483647 w 97"/>
              <a:gd name="T7" fmla="*/ 2147483647 h 175"/>
              <a:gd name="T8" fmla="*/ 0 w 97"/>
              <a:gd name="T9" fmla="*/ 214748364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9"/>
                </a:lnTo>
                <a:lnTo>
                  <a:pt x="97" y="0"/>
                </a:lnTo>
                <a:lnTo>
                  <a:pt x="97" y="153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9" name="Freeform 33"/>
          <p:cNvSpPr>
            <a:spLocks/>
          </p:cNvSpPr>
          <p:nvPr/>
        </p:nvSpPr>
        <p:spPr bwMode="auto">
          <a:xfrm>
            <a:off x="4452938" y="4962525"/>
            <a:ext cx="76200" cy="131763"/>
          </a:xfrm>
          <a:custGeom>
            <a:avLst/>
            <a:gdLst>
              <a:gd name="T0" fmla="*/ 0 w 96"/>
              <a:gd name="T1" fmla="*/ 2147483647 h 164"/>
              <a:gd name="T2" fmla="*/ 0 w 96"/>
              <a:gd name="T3" fmla="*/ 2147483647 h 164"/>
              <a:gd name="T4" fmla="*/ 2147483647 w 96"/>
              <a:gd name="T5" fmla="*/ 0 h 164"/>
              <a:gd name="T6" fmla="*/ 2147483647 w 96"/>
              <a:gd name="T7" fmla="*/ 2147483647 h 164"/>
              <a:gd name="T8" fmla="*/ 0 w 96"/>
              <a:gd name="T9" fmla="*/ 2147483647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64"/>
              <a:gd name="T17" fmla="*/ 96 w 96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64">
                <a:moveTo>
                  <a:pt x="0" y="164"/>
                </a:moveTo>
                <a:lnTo>
                  <a:pt x="0" y="27"/>
                </a:lnTo>
                <a:lnTo>
                  <a:pt x="96" y="0"/>
                </a:lnTo>
                <a:lnTo>
                  <a:pt x="96" y="142"/>
                </a:lnTo>
                <a:lnTo>
                  <a:pt x="0" y="16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0" name="Freeform 34"/>
          <p:cNvSpPr>
            <a:spLocks/>
          </p:cNvSpPr>
          <p:nvPr/>
        </p:nvSpPr>
        <p:spPr bwMode="auto">
          <a:xfrm>
            <a:off x="4797425" y="5045075"/>
            <a:ext cx="74613" cy="146050"/>
          </a:xfrm>
          <a:custGeom>
            <a:avLst/>
            <a:gdLst>
              <a:gd name="T0" fmla="*/ 0 w 96"/>
              <a:gd name="T1" fmla="*/ 2147483647 h 186"/>
              <a:gd name="T2" fmla="*/ 0 w 96"/>
              <a:gd name="T3" fmla="*/ 2147483647 h 186"/>
              <a:gd name="T4" fmla="*/ 2147483647 w 96"/>
              <a:gd name="T5" fmla="*/ 0 h 186"/>
              <a:gd name="T6" fmla="*/ 2147483647 w 96"/>
              <a:gd name="T7" fmla="*/ 2147483647 h 186"/>
              <a:gd name="T8" fmla="*/ 0 w 96"/>
              <a:gd name="T9" fmla="*/ 2147483647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6"/>
              <a:gd name="T17" fmla="*/ 96 w 96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6">
                <a:moveTo>
                  <a:pt x="0" y="186"/>
                </a:moveTo>
                <a:lnTo>
                  <a:pt x="0" y="21"/>
                </a:lnTo>
                <a:lnTo>
                  <a:pt x="96" y="0"/>
                </a:lnTo>
                <a:lnTo>
                  <a:pt x="96" y="172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1" name="Freeform 35"/>
          <p:cNvSpPr>
            <a:spLocks/>
          </p:cNvSpPr>
          <p:nvPr/>
        </p:nvSpPr>
        <p:spPr bwMode="auto">
          <a:xfrm>
            <a:off x="4681538" y="5068888"/>
            <a:ext cx="76200" cy="139700"/>
          </a:xfrm>
          <a:custGeom>
            <a:avLst/>
            <a:gdLst>
              <a:gd name="T0" fmla="*/ 0 w 97"/>
              <a:gd name="T1" fmla="*/ 2147483647 h 175"/>
              <a:gd name="T2" fmla="*/ 0 w 97"/>
              <a:gd name="T3" fmla="*/ 2147483647 h 175"/>
              <a:gd name="T4" fmla="*/ 2147483647 w 97"/>
              <a:gd name="T5" fmla="*/ 0 h 175"/>
              <a:gd name="T6" fmla="*/ 2147483647 w 97"/>
              <a:gd name="T7" fmla="*/ 2147483647 h 175"/>
              <a:gd name="T8" fmla="*/ 0 w 97"/>
              <a:gd name="T9" fmla="*/ 2147483647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1"/>
                </a:lnTo>
                <a:lnTo>
                  <a:pt x="97" y="0"/>
                </a:lnTo>
                <a:lnTo>
                  <a:pt x="97" y="161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2" name="Freeform 36"/>
          <p:cNvSpPr>
            <a:spLocks/>
          </p:cNvSpPr>
          <p:nvPr/>
        </p:nvSpPr>
        <p:spPr bwMode="auto">
          <a:xfrm>
            <a:off x="4567238" y="5094288"/>
            <a:ext cx="76200" cy="130175"/>
          </a:xfrm>
          <a:custGeom>
            <a:avLst/>
            <a:gdLst>
              <a:gd name="T0" fmla="*/ 0 w 97"/>
              <a:gd name="T1" fmla="*/ 2147483647 h 165"/>
              <a:gd name="T2" fmla="*/ 0 w 97"/>
              <a:gd name="T3" fmla="*/ 2147483647 h 165"/>
              <a:gd name="T4" fmla="*/ 2147483647 w 97"/>
              <a:gd name="T5" fmla="*/ 0 h 165"/>
              <a:gd name="T6" fmla="*/ 2147483647 w 97"/>
              <a:gd name="T7" fmla="*/ 2147483647 h 165"/>
              <a:gd name="T8" fmla="*/ 0 w 97"/>
              <a:gd name="T9" fmla="*/ 2147483647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5"/>
              <a:gd name="T17" fmla="*/ 97 w 97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5">
                <a:moveTo>
                  <a:pt x="0" y="165"/>
                </a:moveTo>
                <a:lnTo>
                  <a:pt x="0" y="19"/>
                </a:lnTo>
                <a:lnTo>
                  <a:pt x="97" y="0"/>
                </a:lnTo>
                <a:lnTo>
                  <a:pt x="97" y="151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3" name="Freeform 37"/>
          <p:cNvSpPr>
            <a:spLocks/>
          </p:cNvSpPr>
          <p:nvPr/>
        </p:nvSpPr>
        <p:spPr bwMode="auto">
          <a:xfrm>
            <a:off x="4452938" y="5116513"/>
            <a:ext cx="76200" cy="123825"/>
          </a:xfrm>
          <a:custGeom>
            <a:avLst/>
            <a:gdLst>
              <a:gd name="T0" fmla="*/ 0 w 96"/>
              <a:gd name="T1" fmla="*/ 2147483647 h 157"/>
              <a:gd name="T2" fmla="*/ 0 w 96"/>
              <a:gd name="T3" fmla="*/ 2147483647 h 157"/>
              <a:gd name="T4" fmla="*/ 2147483647 w 96"/>
              <a:gd name="T5" fmla="*/ 0 h 157"/>
              <a:gd name="T6" fmla="*/ 2147483647 w 96"/>
              <a:gd name="T7" fmla="*/ 2147483647 h 157"/>
              <a:gd name="T8" fmla="*/ 0 w 96"/>
              <a:gd name="T9" fmla="*/ 2147483647 h 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7"/>
              <a:gd name="T17" fmla="*/ 96 w 96"/>
              <a:gd name="T18" fmla="*/ 157 h 1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7">
                <a:moveTo>
                  <a:pt x="0" y="157"/>
                </a:moveTo>
                <a:lnTo>
                  <a:pt x="0" y="20"/>
                </a:lnTo>
                <a:lnTo>
                  <a:pt x="96" y="0"/>
                </a:lnTo>
                <a:lnTo>
                  <a:pt x="96" y="143"/>
                </a:lnTo>
                <a:lnTo>
                  <a:pt x="0" y="15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4" name="Freeform 38"/>
          <p:cNvSpPr>
            <a:spLocks/>
          </p:cNvSpPr>
          <p:nvPr/>
        </p:nvSpPr>
        <p:spPr bwMode="auto">
          <a:xfrm>
            <a:off x="4797425" y="5229225"/>
            <a:ext cx="74613" cy="141288"/>
          </a:xfrm>
          <a:custGeom>
            <a:avLst/>
            <a:gdLst>
              <a:gd name="T0" fmla="*/ 0 w 96"/>
              <a:gd name="T1" fmla="*/ 2147483647 h 178"/>
              <a:gd name="T2" fmla="*/ 0 w 96"/>
              <a:gd name="T3" fmla="*/ 2147483647 h 178"/>
              <a:gd name="T4" fmla="*/ 2147483647 w 96"/>
              <a:gd name="T5" fmla="*/ 0 h 178"/>
              <a:gd name="T6" fmla="*/ 2147483647 w 96"/>
              <a:gd name="T7" fmla="*/ 2147483647 h 178"/>
              <a:gd name="T8" fmla="*/ 0 w 96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78"/>
                </a:moveTo>
                <a:lnTo>
                  <a:pt x="0" y="12"/>
                </a:lnTo>
                <a:lnTo>
                  <a:pt x="96" y="0"/>
                </a:lnTo>
                <a:lnTo>
                  <a:pt x="96" y="173"/>
                </a:lnTo>
                <a:lnTo>
                  <a:pt x="0" y="17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5" name="Freeform 39"/>
          <p:cNvSpPr>
            <a:spLocks/>
          </p:cNvSpPr>
          <p:nvPr/>
        </p:nvSpPr>
        <p:spPr bwMode="auto">
          <a:xfrm>
            <a:off x="4681538" y="5243513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2147483647 h 168"/>
              <a:gd name="T4" fmla="*/ 2147483647 w 97"/>
              <a:gd name="T5" fmla="*/ 0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68"/>
                </a:moveTo>
                <a:lnTo>
                  <a:pt x="0" y="12"/>
                </a:lnTo>
                <a:lnTo>
                  <a:pt x="97" y="0"/>
                </a:lnTo>
                <a:lnTo>
                  <a:pt x="97" y="163"/>
                </a:lnTo>
                <a:lnTo>
                  <a:pt x="0" y="16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Freeform 40"/>
          <p:cNvSpPr>
            <a:spLocks/>
          </p:cNvSpPr>
          <p:nvPr/>
        </p:nvSpPr>
        <p:spPr bwMode="auto">
          <a:xfrm>
            <a:off x="4567238" y="5257800"/>
            <a:ext cx="76200" cy="125413"/>
          </a:xfrm>
          <a:custGeom>
            <a:avLst/>
            <a:gdLst>
              <a:gd name="T0" fmla="*/ 0 w 97"/>
              <a:gd name="T1" fmla="*/ 2147483647 h 158"/>
              <a:gd name="T2" fmla="*/ 0 w 97"/>
              <a:gd name="T3" fmla="*/ 2147483647 h 158"/>
              <a:gd name="T4" fmla="*/ 2147483647 w 97"/>
              <a:gd name="T5" fmla="*/ 0 h 158"/>
              <a:gd name="T6" fmla="*/ 2147483647 w 97"/>
              <a:gd name="T7" fmla="*/ 2147483647 h 158"/>
              <a:gd name="T8" fmla="*/ 0 w 97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8"/>
              <a:gd name="T17" fmla="*/ 97 w 97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8">
                <a:moveTo>
                  <a:pt x="0" y="158"/>
                </a:moveTo>
                <a:lnTo>
                  <a:pt x="0" y="12"/>
                </a:lnTo>
                <a:lnTo>
                  <a:pt x="97" y="0"/>
                </a:lnTo>
                <a:lnTo>
                  <a:pt x="97" y="154"/>
                </a:lnTo>
                <a:lnTo>
                  <a:pt x="0" y="15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" name="Freeform 41"/>
          <p:cNvSpPr>
            <a:spLocks/>
          </p:cNvSpPr>
          <p:nvPr/>
        </p:nvSpPr>
        <p:spPr bwMode="auto">
          <a:xfrm>
            <a:off x="4452938" y="5270500"/>
            <a:ext cx="76200" cy="119063"/>
          </a:xfrm>
          <a:custGeom>
            <a:avLst/>
            <a:gdLst>
              <a:gd name="T0" fmla="*/ 0 w 96"/>
              <a:gd name="T1" fmla="*/ 2147483647 h 148"/>
              <a:gd name="T2" fmla="*/ 0 w 96"/>
              <a:gd name="T3" fmla="*/ 2147483647 h 148"/>
              <a:gd name="T4" fmla="*/ 2147483647 w 96"/>
              <a:gd name="T5" fmla="*/ 0 h 148"/>
              <a:gd name="T6" fmla="*/ 2147483647 w 96"/>
              <a:gd name="T7" fmla="*/ 2147483647 h 148"/>
              <a:gd name="T8" fmla="*/ 0 w 96"/>
              <a:gd name="T9" fmla="*/ 2147483647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8"/>
              <a:gd name="T17" fmla="*/ 96 w 96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8">
                <a:moveTo>
                  <a:pt x="0" y="148"/>
                </a:moveTo>
                <a:lnTo>
                  <a:pt x="0" y="11"/>
                </a:lnTo>
                <a:lnTo>
                  <a:pt x="96" y="0"/>
                </a:lnTo>
                <a:lnTo>
                  <a:pt x="96" y="144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Freeform 42"/>
          <p:cNvSpPr>
            <a:spLocks/>
          </p:cNvSpPr>
          <p:nvPr/>
        </p:nvSpPr>
        <p:spPr bwMode="auto">
          <a:xfrm>
            <a:off x="4797425" y="5414963"/>
            <a:ext cx="74613" cy="138112"/>
          </a:xfrm>
          <a:custGeom>
            <a:avLst/>
            <a:gdLst>
              <a:gd name="T0" fmla="*/ 0 w 96"/>
              <a:gd name="T1" fmla="*/ 2147483647 h 172"/>
              <a:gd name="T2" fmla="*/ 0 w 96"/>
              <a:gd name="T3" fmla="*/ 2147483647 h 172"/>
              <a:gd name="T4" fmla="*/ 2147483647 w 96"/>
              <a:gd name="T5" fmla="*/ 0 h 172"/>
              <a:gd name="T6" fmla="*/ 2147483647 w 96"/>
              <a:gd name="T7" fmla="*/ 2147483647 h 172"/>
              <a:gd name="T8" fmla="*/ 0 w 96"/>
              <a:gd name="T9" fmla="*/ 2147483647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2"/>
              <a:gd name="T17" fmla="*/ 96 w 96"/>
              <a:gd name="T18" fmla="*/ 172 h 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2">
                <a:moveTo>
                  <a:pt x="0" y="169"/>
                </a:moveTo>
                <a:lnTo>
                  <a:pt x="0" y="3"/>
                </a:lnTo>
                <a:lnTo>
                  <a:pt x="96" y="0"/>
                </a:lnTo>
                <a:lnTo>
                  <a:pt x="96" y="172"/>
                </a:lnTo>
                <a:lnTo>
                  <a:pt x="0" y="16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Freeform 43"/>
          <p:cNvSpPr>
            <a:spLocks/>
          </p:cNvSpPr>
          <p:nvPr/>
        </p:nvSpPr>
        <p:spPr bwMode="auto">
          <a:xfrm>
            <a:off x="4681538" y="5419725"/>
            <a:ext cx="76200" cy="128588"/>
          </a:xfrm>
          <a:custGeom>
            <a:avLst/>
            <a:gdLst>
              <a:gd name="T0" fmla="*/ 0 w 97"/>
              <a:gd name="T1" fmla="*/ 2147483647 h 163"/>
              <a:gd name="T2" fmla="*/ 0 w 97"/>
              <a:gd name="T3" fmla="*/ 2147483647 h 163"/>
              <a:gd name="T4" fmla="*/ 2147483647 w 97"/>
              <a:gd name="T5" fmla="*/ 0 h 163"/>
              <a:gd name="T6" fmla="*/ 2147483647 w 97"/>
              <a:gd name="T7" fmla="*/ 2147483647 h 163"/>
              <a:gd name="T8" fmla="*/ 0 w 97"/>
              <a:gd name="T9" fmla="*/ 214748364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3"/>
              <a:gd name="T17" fmla="*/ 97 w 97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3">
                <a:moveTo>
                  <a:pt x="0" y="159"/>
                </a:moveTo>
                <a:lnTo>
                  <a:pt x="0" y="3"/>
                </a:lnTo>
                <a:lnTo>
                  <a:pt x="97" y="0"/>
                </a:lnTo>
                <a:lnTo>
                  <a:pt x="97" y="163"/>
                </a:lnTo>
                <a:lnTo>
                  <a:pt x="0" y="15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Freeform 44"/>
          <p:cNvSpPr>
            <a:spLocks/>
          </p:cNvSpPr>
          <p:nvPr/>
        </p:nvSpPr>
        <p:spPr bwMode="auto">
          <a:xfrm>
            <a:off x="4567238" y="5422900"/>
            <a:ext cx="76200" cy="120650"/>
          </a:xfrm>
          <a:custGeom>
            <a:avLst/>
            <a:gdLst>
              <a:gd name="T0" fmla="*/ 0 w 97"/>
              <a:gd name="T1" fmla="*/ 2147483647 h 152"/>
              <a:gd name="T2" fmla="*/ 0 w 97"/>
              <a:gd name="T3" fmla="*/ 2147483647 h 152"/>
              <a:gd name="T4" fmla="*/ 2147483647 w 97"/>
              <a:gd name="T5" fmla="*/ 0 h 152"/>
              <a:gd name="T6" fmla="*/ 2147483647 w 97"/>
              <a:gd name="T7" fmla="*/ 2147483647 h 152"/>
              <a:gd name="T8" fmla="*/ 0 w 97"/>
              <a:gd name="T9" fmla="*/ 2147483647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2"/>
              <a:gd name="T17" fmla="*/ 97 w 97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2">
                <a:moveTo>
                  <a:pt x="0" y="149"/>
                </a:moveTo>
                <a:lnTo>
                  <a:pt x="0" y="2"/>
                </a:lnTo>
                <a:lnTo>
                  <a:pt x="97" y="0"/>
                </a:lnTo>
                <a:lnTo>
                  <a:pt x="97" y="152"/>
                </a:lnTo>
                <a:lnTo>
                  <a:pt x="0" y="14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1" name="Freeform 45"/>
          <p:cNvSpPr>
            <a:spLocks/>
          </p:cNvSpPr>
          <p:nvPr/>
        </p:nvSpPr>
        <p:spPr bwMode="auto">
          <a:xfrm>
            <a:off x="4452938" y="5426075"/>
            <a:ext cx="76200" cy="114300"/>
          </a:xfrm>
          <a:custGeom>
            <a:avLst/>
            <a:gdLst>
              <a:gd name="T0" fmla="*/ 0 w 96"/>
              <a:gd name="T1" fmla="*/ 2147483647 h 144"/>
              <a:gd name="T2" fmla="*/ 0 w 96"/>
              <a:gd name="T3" fmla="*/ 2147483647 h 144"/>
              <a:gd name="T4" fmla="*/ 2147483647 w 96"/>
              <a:gd name="T5" fmla="*/ 0 h 144"/>
              <a:gd name="T6" fmla="*/ 2147483647 w 96"/>
              <a:gd name="T7" fmla="*/ 2147483647 h 144"/>
              <a:gd name="T8" fmla="*/ 0 w 96"/>
              <a:gd name="T9" fmla="*/ 2147483647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0" y="141"/>
                </a:moveTo>
                <a:lnTo>
                  <a:pt x="0" y="4"/>
                </a:lnTo>
                <a:lnTo>
                  <a:pt x="96" y="0"/>
                </a:lnTo>
                <a:lnTo>
                  <a:pt x="96" y="144"/>
                </a:lnTo>
                <a:lnTo>
                  <a:pt x="0" y="141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Freeform 46"/>
          <p:cNvSpPr>
            <a:spLocks/>
          </p:cNvSpPr>
          <p:nvPr/>
        </p:nvSpPr>
        <p:spPr bwMode="auto">
          <a:xfrm>
            <a:off x="4797425" y="5597525"/>
            <a:ext cx="74613" cy="141288"/>
          </a:xfrm>
          <a:custGeom>
            <a:avLst/>
            <a:gdLst>
              <a:gd name="T0" fmla="*/ 0 w 96"/>
              <a:gd name="T1" fmla="*/ 2147483647 h 178"/>
              <a:gd name="T2" fmla="*/ 0 w 96"/>
              <a:gd name="T3" fmla="*/ 0 h 178"/>
              <a:gd name="T4" fmla="*/ 2147483647 w 96"/>
              <a:gd name="T5" fmla="*/ 2147483647 h 178"/>
              <a:gd name="T6" fmla="*/ 2147483647 w 96"/>
              <a:gd name="T7" fmla="*/ 2147483647 h 178"/>
              <a:gd name="T8" fmla="*/ 0 w 96"/>
              <a:gd name="T9" fmla="*/ 2147483647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66"/>
                </a:moveTo>
                <a:lnTo>
                  <a:pt x="0" y="0"/>
                </a:lnTo>
                <a:lnTo>
                  <a:pt x="96" y="6"/>
                </a:lnTo>
                <a:lnTo>
                  <a:pt x="96" y="178"/>
                </a:lnTo>
                <a:lnTo>
                  <a:pt x="0" y="16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Freeform 47"/>
          <p:cNvSpPr>
            <a:spLocks/>
          </p:cNvSpPr>
          <p:nvPr/>
        </p:nvSpPr>
        <p:spPr bwMode="auto">
          <a:xfrm>
            <a:off x="4681538" y="5589588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0 h 168"/>
              <a:gd name="T4" fmla="*/ 2147483647 w 97"/>
              <a:gd name="T5" fmla="*/ 2147483647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55"/>
                </a:moveTo>
                <a:lnTo>
                  <a:pt x="0" y="0"/>
                </a:lnTo>
                <a:lnTo>
                  <a:pt x="97" y="5"/>
                </a:lnTo>
                <a:lnTo>
                  <a:pt x="97" y="168"/>
                </a:lnTo>
                <a:lnTo>
                  <a:pt x="0" y="15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Freeform 48"/>
          <p:cNvSpPr>
            <a:spLocks/>
          </p:cNvSpPr>
          <p:nvPr/>
        </p:nvSpPr>
        <p:spPr bwMode="auto">
          <a:xfrm>
            <a:off x="4567238" y="5583238"/>
            <a:ext cx="76200" cy="125412"/>
          </a:xfrm>
          <a:custGeom>
            <a:avLst/>
            <a:gdLst>
              <a:gd name="T0" fmla="*/ 0 w 97"/>
              <a:gd name="T1" fmla="*/ 2147483647 h 159"/>
              <a:gd name="T2" fmla="*/ 0 w 97"/>
              <a:gd name="T3" fmla="*/ 0 h 159"/>
              <a:gd name="T4" fmla="*/ 2147483647 w 97"/>
              <a:gd name="T5" fmla="*/ 2147483647 h 159"/>
              <a:gd name="T6" fmla="*/ 2147483647 w 97"/>
              <a:gd name="T7" fmla="*/ 2147483647 h 159"/>
              <a:gd name="T8" fmla="*/ 0 w 97"/>
              <a:gd name="T9" fmla="*/ 2147483647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9"/>
              <a:gd name="T17" fmla="*/ 97 w 97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9">
                <a:moveTo>
                  <a:pt x="0" y="148"/>
                </a:moveTo>
                <a:lnTo>
                  <a:pt x="0" y="0"/>
                </a:lnTo>
                <a:lnTo>
                  <a:pt x="97" y="6"/>
                </a:lnTo>
                <a:lnTo>
                  <a:pt x="97" y="159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Freeform 49"/>
          <p:cNvSpPr>
            <a:spLocks/>
          </p:cNvSpPr>
          <p:nvPr/>
        </p:nvSpPr>
        <p:spPr bwMode="auto">
          <a:xfrm>
            <a:off x="4452938" y="5576888"/>
            <a:ext cx="76200" cy="117475"/>
          </a:xfrm>
          <a:custGeom>
            <a:avLst/>
            <a:gdLst>
              <a:gd name="T0" fmla="*/ 0 w 96"/>
              <a:gd name="T1" fmla="*/ 2147483647 h 149"/>
              <a:gd name="T2" fmla="*/ 0 w 96"/>
              <a:gd name="T3" fmla="*/ 0 h 149"/>
              <a:gd name="T4" fmla="*/ 2147483647 w 96"/>
              <a:gd name="T5" fmla="*/ 2147483647 h 149"/>
              <a:gd name="T6" fmla="*/ 2147483647 w 96"/>
              <a:gd name="T7" fmla="*/ 2147483647 h 149"/>
              <a:gd name="T8" fmla="*/ 0 w 96"/>
              <a:gd name="T9" fmla="*/ 2147483647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9"/>
              <a:gd name="T17" fmla="*/ 96 w 96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9">
                <a:moveTo>
                  <a:pt x="0" y="137"/>
                </a:moveTo>
                <a:lnTo>
                  <a:pt x="0" y="0"/>
                </a:lnTo>
                <a:lnTo>
                  <a:pt x="96" y="6"/>
                </a:lnTo>
                <a:lnTo>
                  <a:pt x="96" y="149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6" name="Freeform 50"/>
          <p:cNvSpPr>
            <a:spLocks/>
          </p:cNvSpPr>
          <p:nvPr/>
        </p:nvSpPr>
        <p:spPr bwMode="auto">
          <a:xfrm>
            <a:off x="4797425" y="5776913"/>
            <a:ext cx="74613" cy="149225"/>
          </a:xfrm>
          <a:custGeom>
            <a:avLst/>
            <a:gdLst>
              <a:gd name="T0" fmla="*/ 0 w 96"/>
              <a:gd name="T1" fmla="*/ 2147483647 h 187"/>
              <a:gd name="T2" fmla="*/ 0 w 96"/>
              <a:gd name="T3" fmla="*/ 0 h 187"/>
              <a:gd name="T4" fmla="*/ 2147483647 w 96"/>
              <a:gd name="T5" fmla="*/ 2147483647 h 187"/>
              <a:gd name="T6" fmla="*/ 2147483647 w 96"/>
              <a:gd name="T7" fmla="*/ 2147483647 h 187"/>
              <a:gd name="T8" fmla="*/ 0 w 96"/>
              <a:gd name="T9" fmla="*/ 2147483647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7"/>
              <a:gd name="T17" fmla="*/ 96 w 96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7">
                <a:moveTo>
                  <a:pt x="0" y="165"/>
                </a:moveTo>
                <a:lnTo>
                  <a:pt x="0" y="0"/>
                </a:lnTo>
                <a:lnTo>
                  <a:pt x="96" y="15"/>
                </a:lnTo>
                <a:lnTo>
                  <a:pt x="96" y="187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7" name="Freeform 51"/>
          <p:cNvSpPr>
            <a:spLocks/>
          </p:cNvSpPr>
          <p:nvPr/>
        </p:nvSpPr>
        <p:spPr bwMode="auto">
          <a:xfrm>
            <a:off x="4681538" y="5757863"/>
            <a:ext cx="76200" cy="141287"/>
          </a:xfrm>
          <a:custGeom>
            <a:avLst/>
            <a:gdLst>
              <a:gd name="T0" fmla="*/ 0 w 97"/>
              <a:gd name="T1" fmla="*/ 2147483647 h 177"/>
              <a:gd name="T2" fmla="*/ 0 w 97"/>
              <a:gd name="T3" fmla="*/ 0 h 177"/>
              <a:gd name="T4" fmla="*/ 2147483647 w 97"/>
              <a:gd name="T5" fmla="*/ 2147483647 h 177"/>
              <a:gd name="T6" fmla="*/ 2147483647 w 97"/>
              <a:gd name="T7" fmla="*/ 2147483647 h 177"/>
              <a:gd name="T8" fmla="*/ 0 w 97"/>
              <a:gd name="T9" fmla="*/ 2147483647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7"/>
              <a:gd name="T17" fmla="*/ 97 w 97"/>
              <a:gd name="T18" fmla="*/ 177 h 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7">
                <a:moveTo>
                  <a:pt x="0" y="156"/>
                </a:moveTo>
                <a:lnTo>
                  <a:pt x="0" y="0"/>
                </a:lnTo>
                <a:lnTo>
                  <a:pt x="97" y="15"/>
                </a:lnTo>
                <a:lnTo>
                  <a:pt x="97" y="177"/>
                </a:lnTo>
                <a:lnTo>
                  <a:pt x="0" y="15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8" name="Freeform 52"/>
          <p:cNvSpPr>
            <a:spLocks/>
          </p:cNvSpPr>
          <p:nvPr/>
        </p:nvSpPr>
        <p:spPr bwMode="auto">
          <a:xfrm>
            <a:off x="4567238" y="5740400"/>
            <a:ext cx="76200" cy="133350"/>
          </a:xfrm>
          <a:custGeom>
            <a:avLst/>
            <a:gdLst>
              <a:gd name="T0" fmla="*/ 0 w 97"/>
              <a:gd name="T1" fmla="*/ 2147483647 h 168"/>
              <a:gd name="T2" fmla="*/ 0 w 97"/>
              <a:gd name="T3" fmla="*/ 0 h 168"/>
              <a:gd name="T4" fmla="*/ 2147483647 w 97"/>
              <a:gd name="T5" fmla="*/ 2147483647 h 168"/>
              <a:gd name="T6" fmla="*/ 2147483647 w 97"/>
              <a:gd name="T7" fmla="*/ 2147483647 h 168"/>
              <a:gd name="T8" fmla="*/ 0 w 97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47"/>
                </a:moveTo>
                <a:lnTo>
                  <a:pt x="0" y="0"/>
                </a:lnTo>
                <a:lnTo>
                  <a:pt x="97" y="15"/>
                </a:lnTo>
                <a:lnTo>
                  <a:pt x="97" y="168"/>
                </a:lnTo>
                <a:lnTo>
                  <a:pt x="0" y="14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9" name="Freeform 53"/>
          <p:cNvSpPr>
            <a:spLocks/>
          </p:cNvSpPr>
          <p:nvPr/>
        </p:nvSpPr>
        <p:spPr bwMode="auto">
          <a:xfrm>
            <a:off x="4452938" y="5724525"/>
            <a:ext cx="76200" cy="125413"/>
          </a:xfrm>
          <a:custGeom>
            <a:avLst/>
            <a:gdLst>
              <a:gd name="T0" fmla="*/ 0 w 96"/>
              <a:gd name="T1" fmla="*/ 2147483647 h 158"/>
              <a:gd name="T2" fmla="*/ 0 w 96"/>
              <a:gd name="T3" fmla="*/ 0 h 158"/>
              <a:gd name="T4" fmla="*/ 2147483647 w 96"/>
              <a:gd name="T5" fmla="*/ 2147483647 h 158"/>
              <a:gd name="T6" fmla="*/ 2147483647 w 96"/>
              <a:gd name="T7" fmla="*/ 2147483647 h 158"/>
              <a:gd name="T8" fmla="*/ 0 w 96"/>
              <a:gd name="T9" fmla="*/ 2147483647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8"/>
              <a:gd name="T17" fmla="*/ 96 w 96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8">
                <a:moveTo>
                  <a:pt x="0" y="137"/>
                </a:moveTo>
                <a:lnTo>
                  <a:pt x="0" y="0"/>
                </a:lnTo>
                <a:lnTo>
                  <a:pt x="96" y="14"/>
                </a:lnTo>
                <a:lnTo>
                  <a:pt x="96" y="158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5286375" y="5446713"/>
            <a:ext cx="38100" cy="76200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51" name="Freeform 55"/>
          <p:cNvSpPr>
            <a:spLocks/>
          </p:cNvSpPr>
          <p:nvPr/>
        </p:nvSpPr>
        <p:spPr bwMode="auto">
          <a:xfrm>
            <a:off x="5348288" y="5446713"/>
            <a:ext cx="38100" cy="76200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2147483647 h 97"/>
              <a:gd name="T4" fmla="*/ 0 w 47"/>
              <a:gd name="T5" fmla="*/ 0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1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2" name="Freeform 56"/>
          <p:cNvSpPr>
            <a:spLocks/>
          </p:cNvSpPr>
          <p:nvPr/>
        </p:nvSpPr>
        <p:spPr bwMode="auto">
          <a:xfrm>
            <a:off x="5411788" y="5448300"/>
            <a:ext cx="36512" cy="74613"/>
          </a:xfrm>
          <a:custGeom>
            <a:avLst/>
            <a:gdLst>
              <a:gd name="T0" fmla="*/ 2147483647 w 48"/>
              <a:gd name="T1" fmla="*/ 2147483647 h 94"/>
              <a:gd name="T2" fmla="*/ 2147483647 w 48"/>
              <a:gd name="T3" fmla="*/ 0 h 94"/>
              <a:gd name="T4" fmla="*/ 0 w 48"/>
              <a:gd name="T5" fmla="*/ 0 h 94"/>
              <a:gd name="T6" fmla="*/ 0 w 48"/>
              <a:gd name="T7" fmla="*/ 2147483647 h 94"/>
              <a:gd name="T8" fmla="*/ 2147483647 w 48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4"/>
              <a:gd name="T17" fmla="*/ 48 w 48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4">
                <a:moveTo>
                  <a:pt x="48" y="93"/>
                </a:moveTo>
                <a:lnTo>
                  <a:pt x="48" y="0"/>
                </a:lnTo>
                <a:lnTo>
                  <a:pt x="0" y="0"/>
                </a:lnTo>
                <a:lnTo>
                  <a:pt x="0" y="94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5473700" y="5448300"/>
            <a:ext cx="36513" cy="73025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54" name="Freeform 58"/>
          <p:cNvSpPr>
            <a:spLocks/>
          </p:cNvSpPr>
          <p:nvPr/>
        </p:nvSpPr>
        <p:spPr bwMode="auto">
          <a:xfrm>
            <a:off x="5535613" y="5448300"/>
            <a:ext cx="38100" cy="73025"/>
          </a:xfrm>
          <a:custGeom>
            <a:avLst/>
            <a:gdLst>
              <a:gd name="T0" fmla="*/ 2147483647 w 47"/>
              <a:gd name="T1" fmla="*/ 2147483647 h 92"/>
              <a:gd name="T2" fmla="*/ 2147483647 w 47"/>
              <a:gd name="T3" fmla="*/ 2147483647 h 92"/>
              <a:gd name="T4" fmla="*/ 0 w 47"/>
              <a:gd name="T5" fmla="*/ 0 h 92"/>
              <a:gd name="T6" fmla="*/ 0 w 47"/>
              <a:gd name="T7" fmla="*/ 2147483647 h 92"/>
              <a:gd name="T8" fmla="*/ 2147483647 w 47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1"/>
                </a:moveTo>
                <a:lnTo>
                  <a:pt x="47" y="1"/>
                </a:lnTo>
                <a:lnTo>
                  <a:pt x="0" y="0"/>
                </a:lnTo>
                <a:lnTo>
                  <a:pt x="0" y="92"/>
                </a:lnTo>
                <a:lnTo>
                  <a:pt x="47" y="9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5597525" y="5449888"/>
            <a:ext cx="38100" cy="71437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56" name="Freeform 60"/>
          <p:cNvSpPr>
            <a:spLocks/>
          </p:cNvSpPr>
          <p:nvPr/>
        </p:nvSpPr>
        <p:spPr bwMode="auto">
          <a:xfrm>
            <a:off x="5286375" y="5559425"/>
            <a:ext cx="38100" cy="77788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0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0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7" name="Freeform 61"/>
          <p:cNvSpPr>
            <a:spLocks/>
          </p:cNvSpPr>
          <p:nvPr/>
        </p:nvSpPr>
        <p:spPr bwMode="auto">
          <a:xfrm>
            <a:off x="5348288" y="5557838"/>
            <a:ext cx="38100" cy="76200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2147483647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6"/>
                </a:moveTo>
                <a:lnTo>
                  <a:pt x="47" y="0"/>
                </a:lnTo>
                <a:lnTo>
                  <a:pt x="0" y="1"/>
                </a:lnTo>
                <a:lnTo>
                  <a:pt x="0" y="97"/>
                </a:lnTo>
                <a:lnTo>
                  <a:pt x="47" y="96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8" name="Freeform 62"/>
          <p:cNvSpPr>
            <a:spLocks/>
          </p:cNvSpPr>
          <p:nvPr/>
        </p:nvSpPr>
        <p:spPr bwMode="auto">
          <a:xfrm>
            <a:off x="5411788" y="5556250"/>
            <a:ext cx="36512" cy="76200"/>
          </a:xfrm>
          <a:custGeom>
            <a:avLst/>
            <a:gdLst>
              <a:gd name="T0" fmla="*/ 2147483647 w 48"/>
              <a:gd name="T1" fmla="*/ 2147483647 h 96"/>
              <a:gd name="T2" fmla="*/ 2147483647 w 48"/>
              <a:gd name="T3" fmla="*/ 0 h 96"/>
              <a:gd name="T4" fmla="*/ 0 w 48"/>
              <a:gd name="T5" fmla="*/ 2147483647 h 96"/>
              <a:gd name="T6" fmla="*/ 0 w 48"/>
              <a:gd name="T7" fmla="*/ 2147483647 h 96"/>
              <a:gd name="T8" fmla="*/ 2147483647 w 4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48" y="93"/>
                </a:moveTo>
                <a:lnTo>
                  <a:pt x="48" y="0"/>
                </a:lnTo>
                <a:lnTo>
                  <a:pt x="0" y="1"/>
                </a:lnTo>
                <a:lnTo>
                  <a:pt x="0" y="96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9" name="Freeform 63"/>
          <p:cNvSpPr>
            <a:spLocks/>
          </p:cNvSpPr>
          <p:nvPr/>
        </p:nvSpPr>
        <p:spPr bwMode="auto">
          <a:xfrm>
            <a:off x="5473700" y="5554663"/>
            <a:ext cx="36513" cy="74612"/>
          </a:xfrm>
          <a:custGeom>
            <a:avLst/>
            <a:gdLst>
              <a:gd name="T0" fmla="*/ 2147483647 w 47"/>
              <a:gd name="T1" fmla="*/ 2147483647 h 93"/>
              <a:gd name="T2" fmla="*/ 2147483647 w 47"/>
              <a:gd name="T3" fmla="*/ 0 h 93"/>
              <a:gd name="T4" fmla="*/ 0 w 47"/>
              <a:gd name="T5" fmla="*/ 2147483647 h 93"/>
              <a:gd name="T6" fmla="*/ 0 w 47"/>
              <a:gd name="T7" fmla="*/ 2147483647 h 93"/>
              <a:gd name="T8" fmla="*/ 2147483647 w 47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3"/>
              <a:gd name="T17" fmla="*/ 47 w 47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3">
                <a:moveTo>
                  <a:pt x="47" y="92"/>
                </a:moveTo>
                <a:lnTo>
                  <a:pt x="47" y="0"/>
                </a:lnTo>
                <a:lnTo>
                  <a:pt x="0" y="1"/>
                </a:lnTo>
                <a:lnTo>
                  <a:pt x="0" y="93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0" name="Freeform 64"/>
          <p:cNvSpPr>
            <a:spLocks/>
          </p:cNvSpPr>
          <p:nvPr/>
        </p:nvSpPr>
        <p:spPr bwMode="auto">
          <a:xfrm>
            <a:off x="5535613" y="5554663"/>
            <a:ext cx="38100" cy="73025"/>
          </a:xfrm>
          <a:custGeom>
            <a:avLst/>
            <a:gdLst>
              <a:gd name="T0" fmla="*/ 2147483647 w 47"/>
              <a:gd name="T1" fmla="*/ 2147483647 h 92"/>
              <a:gd name="T2" fmla="*/ 2147483647 w 47"/>
              <a:gd name="T3" fmla="*/ 0 h 92"/>
              <a:gd name="T4" fmla="*/ 0 w 47"/>
              <a:gd name="T5" fmla="*/ 0 h 92"/>
              <a:gd name="T6" fmla="*/ 0 w 47"/>
              <a:gd name="T7" fmla="*/ 2147483647 h 92"/>
              <a:gd name="T8" fmla="*/ 2147483647 w 47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0"/>
                </a:moveTo>
                <a:lnTo>
                  <a:pt x="47" y="0"/>
                </a:lnTo>
                <a:lnTo>
                  <a:pt x="0" y="0"/>
                </a:lnTo>
                <a:lnTo>
                  <a:pt x="0" y="92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1" name="Freeform 65"/>
          <p:cNvSpPr>
            <a:spLocks/>
          </p:cNvSpPr>
          <p:nvPr/>
        </p:nvSpPr>
        <p:spPr bwMode="auto">
          <a:xfrm>
            <a:off x="5597525" y="5553075"/>
            <a:ext cx="38100" cy="71438"/>
          </a:xfrm>
          <a:custGeom>
            <a:avLst/>
            <a:gdLst>
              <a:gd name="T0" fmla="*/ 2147483647 w 48"/>
              <a:gd name="T1" fmla="*/ 2147483647 h 91"/>
              <a:gd name="T2" fmla="*/ 2147483647 w 48"/>
              <a:gd name="T3" fmla="*/ 0 h 91"/>
              <a:gd name="T4" fmla="*/ 0 w 48"/>
              <a:gd name="T5" fmla="*/ 2147483647 h 91"/>
              <a:gd name="T6" fmla="*/ 0 w 48"/>
              <a:gd name="T7" fmla="*/ 2147483647 h 91"/>
              <a:gd name="T8" fmla="*/ 2147483647 w 48"/>
              <a:gd name="T9" fmla="*/ 2147483647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1"/>
              <a:gd name="T17" fmla="*/ 48 w 48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1">
                <a:moveTo>
                  <a:pt x="48" y="90"/>
                </a:moveTo>
                <a:lnTo>
                  <a:pt x="48" y="0"/>
                </a:lnTo>
                <a:lnTo>
                  <a:pt x="0" y="2"/>
                </a:lnTo>
                <a:lnTo>
                  <a:pt x="0" y="91"/>
                </a:lnTo>
                <a:lnTo>
                  <a:pt x="48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2" name="Freeform 66"/>
          <p:cNvSpPr>
            <a:spLocks/>
          </p:cNvSpPr>
          <p:nvPr/>
        </p:nvSpPr>
        <p:spPr bwMode="auto">
          <a:xfrm>
            <a:off x="5286375" y="5670550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2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3" name="Freeform 67"/>
          <p:cNvSpPr>
            <a:spLocks/>
          </p:cNvSpPr>
          <p:nvPr/>
        </p:nvSpPr>
        <p:spPr bwMode="auto">
          <a:xfrm>
            <a:off x="5348288" y="5667375"/>
            <a:ext cx="38100" cy="77788"/>
          </a:xfrm>
          <a:custGeom>
            <a:avLst/>
            <a:gdLst>
              <a:gd name="T0" fmla="*/ 2147483647 w 47"/>
              <a:gd name="T1" fmla="*/ 2147483647 h 97"/>
              <a:gd name="T2" fmla="*/ 2147483647 w 47"/>
              <a:gd name="T3" fmla="*/ 0 h 97"/>
              <a:gd name="T4" fmla="*/ 0 w 47"/>
              <a:gd name="T5" fmla="*/ 2147483647 h 97"/>
              <a:gd name="T6" fmla="*/ 0 w 47"/>
              <a:gd name="T7" fmla="*/ 2147483647 h 97"/>
              <a:gd name="T8" fmla="*/ 2147483647 w 47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4"/>
                </a:moveTo>
                <a:lnTo>
                  <a:pt x="47" y="0"/>
                </a:lnTo>
                <a:lnTo>
                  <a:pt x="0" y="2"/>
                </a:lnTo>
                <a:lnTo>
                  <a:pt x="0" y="97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4" name="Freeform 68"/>
          <p:cNvSpPr>
            <a:spLocks/>
          </p:cNvSpPr>
          <p:nvPr/>
        </p:nvSpPr>
        <p:spPr bwMode="auto">
          <a:xfrm>
            <a:off x="5411788" y="5665788"/>
            <a:ext cx="36512" cy="76200"/>
          </a:xfrm>
          <a:custGeom>
            <a:avLst/>
            <a:gdLst>
              <a:gd name="T0" fmla="*/ 2147483647 w 48"/>
              <a:gd name="T1" fmla="*/ 2147483647 h 97"/>
              <a:gd name="T2" fmla="*/ 2147483647 w 48"/>
              <a:gd name="T3" fmla="*/ 0 h 97"/>
              <a:gd name="T4" fmla="*/ 0 w 48"/>
              <a:gd name="T5" fmla="*/ 2147483647 h 97"/>
              <a:gd name="T6" fmla="*/ 0 w 48"/>
              <a:gd name="T7" fmla="*/ 2147483647 h 97"/>
              <a:gd name="T8" fmla="*/ 2147483647 w 48"/>
              <a:gd name="T9" fmla="*/ 2147483647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7"/>
              <a:gd name="T17" fmla="*/ 48 w 48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7">
                <a:moveTo>
                  <a:pt x="48" y="93"/>
                </a:moveTo>
                <a:lnTo>
                  <a:pt x="48" y="0"/>
                </a:lnTo>
                <a:lnTo>
                  <a:pt x="0" y="2"/>
                </a:lnTo>
                <a:lnTo>
                  <a:pt x="0" y="97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5" name="Freeform 69"/>
          <p:cNvSpPr>
            <a:spLocks/>
          </p:cNvSpPr>
          <p:nvPr/>
        </p:nvSpPr>
        <p:spPr bwMode="auto">
          <a:xfrm>
            <a:off x="5473700" y="5662613"/>
            <a:ext cx="36513" cy="74612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2"/>
                </a:moveTo>
                <a:lnTo>
                  <a:pt x="47" y="0"/>
                </a:lnTo>
                <a:lnTo>
                  <a:pt x="0" y="2"/>
                </a:lnTo>
                <a:lnTo>
                  <a:pt x="0" y="94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6" name="Freeform 70"/>
          <p:cNvSpPr>
            <a:spLocks/>
          </p:cNvSpPr>
          <p:nvPr/>
        </p:nvSpPr>
        <p:spPr bwMode="auto">
          <a:xfrm>
            <a:off x="5535613" y="5659438"/>
            <a:ext cx="38100" cy="74612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1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7" name="Freeform 71"/>
          <p:cNvSpPr>
            <a:spLocks/>
          </p:cNvSpPr>
          <p:nvPr/>
        </p:nvSpPr>
        <p:spPr bwMode="auto">
          <a:xfrm>
            <a:off x="5597525" y="5656263"/>
            <a:ext cx="38100" cy="73025"/>
          </a:xfrm>
          <a:custGeom>
            <a:avLst/>
            <a:gdLst>
              <a:gd name="T0" fmla="*/ 2147483647 w 48"/>
              <a:gd name="T1" fmla="*/ 2147483647 h 92"/>
              <a:gd name="T2" fmla="*/ 2147483647 w 48"/>
              <a:gd name="T3" fmla="*/ 0 h 92"/>
              <a:gd name="T4" fmla="*/ 0 w 48"/>
              <a:gd name="T5" fmla="*/ 2147483647 h 92"/>
              <a:gd name="T6" fmla="*/ 0 w 48"/>
              <a:gd name="T7" fmla="*/ 2147483647 h 92"/>
              <a:gd name="T8" fmla="*/ 2147483647 w 48"/>
              <a:gd name="T9" fmla="*/ 2147483647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2"/>
              <a:gd name="T17" fmla="*/ 48 w 48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2">
                <a:moveTo>
                  <a:pt x="48" y="89"/>
                </a:moveTo>
                <a:lnTo>
                  <a:pt x="48" y="0"/>
                </a:lnTo>
                <a:lnTo>
                  <a:pt x="0" y="2"/>
                </a:lnTo>
                <a:lnTo>
                  <a:pt x="0" y="92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8" name="Freeform 72"/>
          <p:cNvSpPr>
            <a:spLocks/>
          </p:cNvSpPr>
          <p:nvPr/>
        </p:nvSpPr>
        <p:spPr bwMode="auto">
          <a:xfrm>
            <a:off x="5286375" y="5783263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5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9" name="Freeform 73"/>
          <p:cNvSpPr>
            <a:spLocks/>
          </p:cNvSpPr>
          <p:nvPr/>
        </p:nvSpPr>
        <p:spPr bwMode="auto">
          <a:xfrm>
            <a:off x="4975225" y="5799138"/>
            <a:ext cx="38100" cy="79375"/>
          </a:xfrm>
          <a:custGeom>
            <a:avLst/>
            <a:gdLst>
              <a:gd name="T0" fmla="*/ 2147483647 w 47"/>
              <a:gd name="T1" fmla="*/ 2147483647 h 102"/>
              <a:gd name="T2" fmla="*/ 2147483647 w 47"/>
              <a:gd name="T3" fmla="*/ 0 h 102"/>
              <a:gd name="T4" fmla="*/ 0 w 47"/>
              <a:gd name="T5" fmla="*/ 2147483647 h 102"/>
              <a:gd name="T6" fmla="*/ 0 w 47"/>
              <a:gd name="T7" fmla="*/ 2147483647 h 102"/>
              <a:gd name="T8" fmla="*/ 2147483647 w 47"/>
              <a:gd name="T9" fmla="*/ 2147483647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2"/>
              <a:gd name="T17" fmla="*/ 47 w 47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2">
                <a:moveTo>
                  <a:pt x="47" y="97"/>
                </a:moveTo>
                <a:lnTo>
                  <a:pt x="47" y="0"/>
                </a:lnTo>
                <a:lnTo>
                  <a:pt x="0" y="4"/>
                </a:lnTo>
                <a:lnTo>
                  <a:pt x="0" y="102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0" name="Freeform 74"/>
          <p:cNvSpPr>
            <a:spLocks/>
          </p:cNvSpPr>
          <p:nvPr/>
        </p:nvSpPr>
        <p:spPr bwMode="auto">
          <a:xfrm>
            <a:off x="5202238" y="5784850"/>
            <a:ext cx="38100" cy="79375"/>
          </a:xfrm>
          <a:custGeom>
            <a:avLst/>
            <a:gdLst>
              <a:gd name="T0" fmla="*/ 2147483647 w 47"/>
              <a:gd name="T1" fmla="*/ 2147483647 h 100"/>
              <a:gd name="T2" fmla="*/ 2147483647 w 47"/>
              <a:gd name="T3" fmla="*/ 0 h 100"/>
              <a:gd name="T4" fmla="*/ 0 w 47"/>
              <a:gd name="T5" fmla="*/ 2147483647 h 100"/>
              <a:gd name="T6" fmla="*/ 0 w 47"/>
              <a:gd name="T7" fmla="*/ 2147483647 h 100"/>
              <a:gd name="T8" fmla="*/ 2147483647 w 47"/>
              <a:gd name="T9" fmla="*/ 2147483647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1" name="Freeform 75"/>
          <p:cNvSpPr>
            <a:spLocks/>
          </p:cNvSpPr>
          <p:nvPr/>
        </p:nvSpPr>
        <p:spPr bwMode="auto">
          <a:xfrm>
            <a:off x="5348288" y="5778500"/>
            <a:ext cx="38100" cy="77788"/>
          </a:xfrm>
          <a:custGeom>
            <a:avLst/>
            <a:gdLst>
              <a:gd name="T0" fmla="*/ 2147483647 w 47"/>
              <a:gd name="T1" fmla="*/ 2147483647 h 99"/>
              <a:gd name="T2" fmla="*/ 2147483647 w 47"/>
              <a:gd name="T3" fmla="*/ 0 h 99"/>
              <a:gd name="T4" fmla="*/ 0 w 47"/>
              <a:gd name="T5" fmla="*/ 2147483647 h 99"/>
              <a:gd name="T6" fmla="*/ 0 w 47"/>
              <a:gd name="T7" fmla="*/ 2147483647 h 99"/>
              <a:gd name="T8" fmla="*/ 2147483647 w 47"/>
              <a:gd name="T9" fmla="*/ 2147483647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9"/>
              <a:gd name="T17" fmla="*/ 47 w 47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9">
                <a:moveTo>
                  <a:pt x="47" y="94"/>
                </a:moveTo>
                <a:lnTo>
                  <a:pt x="47" y="0"/>
                </a:lnTo>
                <a:lnTo>
                  <a:pt x="0" y="3"/>
                </a:lnTo>
                <a:lnTo>
                  <a:pt x="0" y="99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2" name="Freeform 76"/>
          <p:cNvSpPr>
            <a:spLocks/>
          </p:cNvSpPr>
          <p:nvPr/>
        </p:nvSpPr>
        <p:spPr bwMode="auto">
          <a:xfrm>
            <a:off x="5411788" y="5773738"/>
            <a:ext cx="36512" cy="77787"/>
          </a:xfrm>
          <a:custGeom>
            <a:avLst/>
            <a:gdLst>
              <a:gd name="T0" fmla="*/ 2147483647 w 48"/>
              <a:gd name="T1" fmla="*/ 2147483647 h 98"/>
              <a:gd name="T2" fmla="*/ 2147483647 w 48"/>
              <a:gd name="T3" fmla="*/ 0 h 98"/>
              <a:gd name="T4" fmla="*/ 0 w 48"/>
              <a:gd name="T5" fmla="*/ 2147483647 h 98"/>
              <a:gd name="T6" fmla="*/ 0 w 48"/>
              <a:gd name="T7" fmla="*/ 2147483647 h 98"/>
              <a:gd name="T8" fmla="*/ 2147483647 w 4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8"/>
              <a:gd name="T17" fmla="*/ 48 w 4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8">
                <a:moveTo>
                  <a:pt x="48" y="93"/>
                </a:moveTo>
                <a:lnTo>
                  <a:pt x="48" y="0"/>
                </a:lnTo>
                <a:lnTo>
                  <a:pt x="0" y="4"/>
                </a:lnTo>
                <a:lnTo>
                  <a:pt x="0" y="98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3" name="Freeform 77"/>
          <p:cNvSpPr>
            <a:spLocks/>
          </p:cNvSpPr>
          <p:nvPr/>
        </p:nvSpPr>
        <p:spPr bwMode="auto">
          <a:xfrm>
            <a:off x="5473700" y="5768975"/>
            <a:ext cx="36513" cy="76200"/>
          </a:xfrm>
          <a:custGeom>
            <a:avLst/>
            <a:gdLst>
              <a:gd name="T0" fmla="*/ 2147483647 w 47"/>
              <a:gd name="T1" fmla="*/ 2147483647 h 96"/>
              <a:gd name="T2" fmla="*/ 2147483647 w 47"/>
              <a:gd name="T3" fmla="*/ 0 h 96"/>
              <a:gd name="T4" fmla="*/ 0 w 47"/>
              <a:gd name="T5" fmla="*/ 2147483647 h 96"/>
              <a:gd name="T6" fmla="*/ 0 w 47"/>
              <a:gd name="T7" fmla="*/ 2147483647 h 96"/>
              <a:gd name="T8" fmla="*/ 2147483647 w 47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6"/>
              <a:gd name="T17" fmla="*/ 47 w 4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6">
                <a:moveTo>
                  <a:pt x="47" y="93"/>
                </a:moveTo>
                <a:lnTo>
                  <a:pt x="47" y="0"/>
                </a:lnTo>
                <a:lnTo>
                  <a:pt x="0" y="4"/>
                </a:lnTo>
                <a:lnTo>
                  <a:pt x="0" y="96"/>
                </a:lnTo>
                <a:lnTo>
                  <a:pt x="47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4" name="Freeform 78"/>
          <p:cNvSpPr>
            <a:spLocks/>
          </p:cNvSpPr>
          <p:nvPr/>
        </p:nvSpPr>
        <p:spPr bwMode="auto">
          <a:xfrm>
            <a:off x="5535613" y="5764213"/>
            <a:ext cx="38100" cy="76200"/>
          </a:xfrm>
          <a:custGeom>
            <a:avLst/>
            <a:gdLst>
              <a:gd name="T0" fmla="*/ 2147483647 w 47"/>
              <a:gd name="T1" fmla="*/ 2147483647 h 94"/>
              <a:gd name="T2" fmla="*/ 2147483647 w 47"/>
              <a:gd name="T3" fmla="*/ 0 h 94"/>
              <a:gd name="T4" fmla="*/ 0 w 47"/>
              <a:gd name="T5" fmla="*/ 2147483647 h 94"/>
              <a:gd name="T6" fmla="*/ 0 w 47"/>
              <a:gd name="T7" fmla="*/ 2147483647 h 94"/>
              <a:gd name="T8" fmla="*/ 2147483647 w 47"/>
              <a:gd name="T9" fmla="*/ 2147483647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3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5" name="Freeform 79"/>
          <p:cNvSpPr>
            <a:spLocks/>
          </p:cNvSpPr>
          <p:nvPr/>
        </p:nvSpPr>
        <p:spPr bwMode="auto">
          <a:xfrm>
            <a:off x="5597525" y="5759450"/>
            <a:ext cx="38100" cy="74613"/>
          </a:xfrm>
          <a:custGeom>
            <a:avLst/>
            <a:gdLst>
              <a:gd name="T0" fmla="*/ 2147483647 w 48"/>
              <a:gd name="T1" fmla="*/ 2147483647 h 93"/>
              <a:gd name="T2" fmla="*/ 2147483647 w 48"/>
              <a:gd name="T3" fmla="*/ 0 h 93"/>
              <a:gd name="T4" fmla="*/ 0 w 48"/>
              <a:gd name="T5" fmla="*/ 2147483647 h 93"/>
              <a:gd name="T6" fmla="*/ 0 w 48"/>
              <a:gd name="T7" fmla="*/ 2147483647 h 93"/>
              <a:gd name="T8" fmla="*/ 2147483647 w 48"/>
              <a:gd name="T9" fmla="*/ 2147483647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3"/>
              <a:gd name="T17" fmla="*/ 48 w 48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3">
                <a:moveTo>
                  <a:pt x="48" y="89"/>
                </a:moveTo>
                <a:lnTo>
                  <a:pt x="48" y="0"/>
                </a:lnTo>
                <a:lnTo>
                  <a:pt x="0" y="3"/>
                </a:lnTo>
                <a:lnTo>
                  <a:pt x="0" y="93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6" name="Freeform 80"/>
          <p:cNvSpPr>
            <a:spLocks/>
          </p:cNvSpPr>
          <p:nvPr/>
        </p:nvSpPr>
        <p:spPr bwMode="auto">
          <a:xfrm>
            <a:off x="4546600" y="4852988"/>
            <a:ext cx="87313" cy="80962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0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6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19"/>
                </a:lnTo>
                <a:lnTo>
                  <a:pt x="108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8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2" y="57"/>
                </a:lnTo>
                <a:lnTo>
                  <a:pt x="0" y="67"/>
                </a:lnTo>
                <a:lnTo>
                  <a:pt x="0" y="78"/>
                </a:lnTo>
                <a:lnTo>
                  <a:pt x="4" y="87"/>
                </a:lnTo>
                <a:lnTo>
                  <a:pt x="8" y="95"/>
                </a:lnTo>
                <a:lnTo>
                  <a:pt x="11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2"/>
                </a:lnTo>
                <a:lnTo>
                  <a:pt x="12" y="85"/>
                </a:lnTo>
                <a:lnTo>
                  <a:pt x="14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7" name="Freeform 81"/>
          <p:cNvSpPr>
            <a:spLocks/>
          </p:cNvSpPr>
          <p:nvPr/>
        </p:nvSpPr>
        <p:spPr bwMode="auto">
          <a:xfrm>
            <a:off x="4568825" y="4879975"/>
            <a:ext cx="87313" cy="80963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0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6" y="14"/>
                </a:lnTo>
                <a:lnTo>
                  <a:pt x="86" y="14"/>
                </a:lnTo>
                <a:lnTo>
                  <a:pt x="95" y="15"/>
                </a:lnTo>
                <a:lnTo>
                  <a:pt x="104" y="18"/>
                </a:lnTo>
                <a:lnTo>
                  <a:pt x="111" y="23"/>
                </a:lnTo>
                <a:lnTo>
                  <a:pt x="109" y="21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0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9"/>
                </a:lnTo>
                <a:lnTo>
                  <a:pt x="27" y="17"/>
                </a:lnTo>
                <a:lnTo>
                  <a:pt x="17" y="26"/>
                </a:lnTo>
                <a:lnTo>
                  <a:pt x="10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4" y="86"/>
                </a:lnTo>
                <a:lnTo>
                  <a:pt x="9" y="94"/>
                </a:lnTo>
                <a:lnTo>
                  <a:pt x="10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0"/>
                </a:lnTo>
                <a:lnTo>
                  <a:pt x="12" y="83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8" name="Freeform 82"/>
          <p:cNvSpPr>
            <a:spLocks/>
          </p:cNvSpPr>
          <p:nvPr/>
        </p:nvSpPr>
        <p:spPr bwMode="auto">
          <a:xfrm>
            <a:off x="4633913" y="4960938"/>
            <a:ext cx="87312" cy="80962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2147483647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1"/>
                </a:moveTo>
                <a:lnTo>
                  <a:pt x="47" y="26"/>
                </a:lnTo>
                <a:lnTo>
                  <a:pt x="56" y="20"/>
                </a:lnTo>
                <a:lnTo>
                  <a:pt x="67" y="18"/>
                </a:lnTo>
                <a:lnTo>
                  <a:pt x="76" y="15"/>
                </a:lnTo>
                <a:lnTo>
                  <a:pt x="86" y="15"/>
                </a:lnTo>
                <a:lnTo>
                  <a:pt x="94" y="16"/>
                </a:lnTo>
                <a:lnTo>
                  <a:pt x="104" y="19"/>
                </a:lnTo>
                <a:lnTo>
                  <a:pt x="111" y="23"/>
                </a:lnTo>
                <a:lnTo>
                  <a:pt x="109" y="21"/>
                </a:lnTo>
                <a:lnTo>
                  <a:pt x="108" y="20"/>
                </a:lnTo>
                <a:lnTo>
                  <a:pt x="107" y="18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8" y="5"/>
                </a:lnTo>
                <a:lnTo>
                  <a:pt x="37" y="11"/>
                </a:lnTo>
                <a:lnTo>
                  <a:pt x="26" y="18"/>
                </a:lnTo>
                <a:lnTo>
                  <a:pt x="17" y="27"/>
                </a:lnTo>
                <a:lnTo>
                  <a:pt x="10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3" y="87"/>
                </a:lnTo>
                <a:lnTo>
                  <a:pt x="9" y="95"/>
                </a:lnTo>
                <a:lnTo>
                  <a:pt x="10" y="96"/>
                </a:lnTo>
                <a:lnTo>
                  <a:pt x="13" y="98"/>
                </a:lnTo>
                <a:lnTo>
                  <a:pt x="14" y="99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9" name="Freeform 83"/>
          <p:cNvSpPr>
            <a:spLocks/>
          </p:cNvSpPr>
          <p:nvPr/>
        </p:nvSpPr>
        <p:spPr bwMode="auto">
          <a:xfrm>
            <a:off x="4656138" y="4987925"/>
            <a:ext cx="88900" cy="80963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2147483647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6" y="16"/>
                </a:lnTo>
                <a:lnTo>
                  <a:pt x="77" y="15"/>
                </a:lnTo>
                <a:lnTo>
                  <a:pt x="86" y="14"/>
                </a:lnTo>
                <a:lnTo>
                  <a:pt x="95" y="16"/>
                </a:lnTo>
                <a:lnTo>
                  <a:pt x="103" y="18"/>
                </a:lnTo>
                <a:lnTo>
                  <a:pt x="111" y="23"/>
                </a:lnTo>
                <a:lnTo>
                  <a:pt x="110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0" y="1"/>
                </a:lnTo>
                <a:lnTo>
                  <a:pt x="70" y="0"/>
                </a:lnTo>
                <a:lnTo>
                  <a:pt x="60" y="1"/>
                </a:lnTo>
                <a:lnTo>
                  <a:pt x="48" y="5"/>
                </a:lnTo>
                <a:lnTo>
                  <a:pt x="37" y="10"/>
                </a:lnTo>
                <a:lnTo>
                  <a:pt x="26" y="17"/>
                </a:lnTo>
                <a:lnTo>
                  <a:pt x="17" y="26"/>
                </a:lnTo>
                <a:lnTo>
                  <a:pt x="10" y="36"/>
                </a:lnTo>
                <a:lnTo>
                  <a:pt x="4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1" y="95"/>
                </a:lnTo>
                <a:lnTo>
                  <a:pt x="12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0" name="Freeform 84"/>
          <p:cNvSpPr>
            <a:spLocks/>
          </p:cNvSpPr>
          <p:nvPr/>
        </p:nvSpPr>
        <p:spPr bwMode="auto">
          <a:xfrm>
            <a:off x="4678363" y="5014913"/>
            <a:ext cx="88900" cy="80962"/>
          </a:xfrm>
          <a:custGeom>
            <a:avLst/>
            <a:gdLst>
              <a:gd name="T0" fmla="*/ 2147483647 w 112"/>
              <a:gd name="T1" fmla="*/ 2147483647 h 102"/>
              <a:gd name="T2" fmla="*/ 2147483647 w 112"/>
              <a:gd name="T3" fmla="*/ 2147483647 h 102"/>
              <a:gd name="T4" fmla="*/ 2147483647 w 112"/>
              <a:gd name="T5" fmla="*/ 2147483647 h 102"/>
              <a:gd name="T6" fmla="*/ 2147483647 w 112"/>
              <a:gd name="T7" fmla="*/ 2147483647 h 102"/>
              <a:gd name="T8" fmla="*/ 2147483647 w 112"/>
              <a:gd name="T9" fmla="*/ 2147483647 h 102"/>
              <a:gd name="T10" fmla="*/ 2147483647 w 112"/>
              <a:gd name="T11" fmla="*/ 2147483647 h 102"/>
              <a:gd name="T12" fmla="*/ 2147483647 w 112"/>
              <a:gd name="T13" fmla="*/ 2147483647 h 102"/>
              <a:gd name="T14" fmla="*/ 2147483647 w 112"/>
              <a:gd name="T15" fmla="*/ 2147483647 h 102"/>
              <a:gd name="T16" fmla="*/ 2147483647 w 112"/>
              <a:gd name="T17" fmla="*/ 2147483647 h 102"/>
              <a:gd name="T18" fmla="*/ 2147483647 w 112"/>
              <a:gd name="T19" fmla="*/ 2147483647 h 102"/>
              <a:gd name="T20" fmla="*/ 2147483647 w 112"/>
              <a:gd name="T21" fmla="*/ 2147483647 h 102"/>
              <a:gd name="T22" fmla="*/ 2147483647 w 112"/>
              <a:gd name="T23" fmla="*/ 2147483647 h 102"/>
              <a:gd name="T24" fmla="*/ 2147483647 w 112"/>
              <a:gd name="T25" fmla="*/ 2147483647 h 102"/>
              <a:gd name="T26" fmla="*/ 2147483647 w 112"/>
              <a:gd name="T27" fmla="*/ 2147483647 h 102"/>
              <a:gd name="T28" fmla="*/ 2147483647 w 112"/>
              <a:gd name="T29" fmla="*/ 2147483647 h 102"/>
              <a:gd name="T30" fmla="*/ 2147483647 w 112"/>
              <a:gd name="T31" fmla="*/ 2147483647 h 102"/>
              <a:gd name="T32" fmla="*/ 2147483647 w 112"/>
              <a:gd name="T33" fmla="*/ 0 h 102"/>
              <a:gd name="T34" fmla="*/ 2147483647 w 112"/>
              <a:gd name="T35" fmla="*/ 2147483647 h 102"/>
              <a:gd name="T36" fmla="*/ 2147483647 w 112"/>
              <a:gd name="T37" fmla="*/ 2147483647 h 102"/>
              <a:gd name="T38" fmla="*/ 2147483647 w 112"/>
              <a:gd name="T39" fmla="*/ 2147483647 h 102"/>
              <a:gd name="T40" fmla="*/ 2147483647 w 112"/>
              <a:gd name="T41" fmla="*/ 2147483647 h 102"/>
              <a:gd name="T42" fmla="*/ 2147483647 w 112"/>
              <a:gd name="T43" fmla="*/ 2147483647 h 102"/>
              <a:gd name="T44" fmla="*/ 2147483647 w 112"/>
              <a:gd name="T45" fmla="*/ 2147483647 h 102"/>
              <a:gd name="T46" fmla="*/ 2147483647 w 112"/>
              <a:gd name="T47" fmla="*/ 2147483647 h 102"/>
              <a:gd name="T48" fmla="*/ 2147483647 w 112"/>
              <a:gd name="T49" fmla="*/ 2147483647 h 102"/>
              <a:gd name="T50" fmla="*/ 0 w 112"/>
              <a:gd name="T51" fmla="*/ 2147483647 h 102"/>
              <a:gd name="T52" fmla="*/ 2147483647 w 112"/>
              <a:gd name="T53" fmla="*/ 2147483647 h 102"/>
              <a:gd name="T54" fmla="*/ 2147483647 w 112"/>
              <a:gd name="T55" fmla="*/ 2147483647 h 102"/>
              <a:gd name="T56" fmla="*/ 2147483647 w 112"/>
              <a:gd name="T57" fmla="*/ 2147483647 h 102"/>
              <a:gd name="T58" fmla="*/ 2147483647 w 112"/>
              <a:gd name="T59" fmla="*/ 2147483647 h 102"/>
              <a:gd name="T60" fmla="*/ 2147483647 w 112"/>
              <a:gd name="T61" fmla="*/ 2147483647 h 102"/>
              <a:gd name="T62" fmla="*/ 2147483647 w 112"/>
              <a:gd name="T63" fmla="*/ 2147483647 h 102"/>
              <a:gd name="T64" fmla="*/ 2147483647 w 112"/>
              <a:gd name="T65" fmla="*/ 2147483647 h 102"/>
              <a:gd name="T66" fmla="*/ 2147483647 w 112"/>
              <a:gd name="T67" fmla="*/ 2147483647 h 102"/>
              <a:gd name="T68" fmla="*/ 2147483647 w 112"/>
              <a:gd name="T69" fmla="*/ 2147483647 h 102"/>
              <a:gd name="T70" fmla="*/ 2147483647 w 112"/>
              <a:gd name="T71" fmla="*/ 2147483647 h 102"/>
              <a:gd name="T72" fmla="*/ 2147483647 w 112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2"/>
              <a:gd name="T113" fmla="*/ 112 w 112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2">
                <a:moveTo>
                  <a:pt x="38" y="31"/>
                </a:moveTo>
                <a:lnTo>
                  <a:pt x="48" y="26"/>
                </a:lnTo>
                <a:lnTo>
                  <a:pt x="58" y="20"/>
                </a:lnTo>
                <a:lnTo>
                  <a:pt x="67" y="18"/>
                </a:lnTo>
                <a:lnTo>
                  <a:pt x="77" y="15"/>
                </a:lnTo>
                <a:lnTo>
                  <a:pt x="87" y="15"/>
                </a:lnTo>
                <a:lnTo>
                  <a:pt x="96" y="16"/>
                </a:lnTo>
                <a:lnTo>
                  <a:pt x="105" y="19"/>
                </a:lnTo>
                <a:lnTo>
                  <a:pt x="112" y="23"/>
                </a:lnTo>
                <a:lnTo>
                  <a:pt x="111" y="21"/>
                </a:lnTo>
                <a:lnTo>
                  <a:pt x="110" y="20"/>
                </a:lnTo>
                <a:lnTo>
                  <a:pt x="107" y="18"/>
                </a:lnTo>
                <a:lnTo>
                  <a:pt x="106" y="16"/>
                </a:lnTo>
                <a:lnTo>
                  <a:pt x="99" y="10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7"/>
                </a:lnTo>
                <a:lnTo>
                  <a:pt x="4" y="87"/>
                </a:lnTo>
                <a:lnTo>
                  <a:pt x="10" y="95"/>
                </a:lnTo>
                <a:lnTo>
                  <a:pt x="12" y="97"/>
                </a:lnTo>
                <a:lnTo>
                  <a:pt x="13" y="98"/>
                </a:lnTo>
                <a:lnTo>
                  <a:pt x="15" y="100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1" name="Freeform 85"/>
          <p:cNvSpPr>
            <a:spLocks/>
          </p:cNvSpPr>
          <p:nvPr/>
        </p:nvSpPr>
        <p:spPr bwMode="auto">
          <a:xfrm>
            <a:off x="4699000" y="5041900"/>
            <a:ext cx="88900" cy="79375"/>
          </a:xfrm>
          <a:custGeom>
            <a:avLst/>
            <a:gdLst>
              <a:gd name="T0" fmla="*/ 2147483647 w 112"/>
              <a:gd name="T1" fmla="*/ 2147483647 h 99"/>
              <a:gd name="T2" fmla="*/ 2147483647 w 112"/>
              <a:gd name="T3" fmla="*/ 2147483647 h 99"/>
              <a:gd name="T4" fmla="*/ 2147483647 w 112"/>
              <a:gd name="T5" fmla="*/ 2147483647 h 99"/>
              <a:gd name="T6" fmla="*/ 2147483647 w 112"/>
              <a:gd name="T7" fmla="*/ 2147483647 h 99"/>
              <a:gd name="T8" fmla="*/ 2147483647 w 112"/>
              <a:gd name="T9" fmla="*/ 2147483647 h 99"/>
              <a:gd name="T10" fmla="*/ 2147483647 w 112"/>
              <a:gd name="T11" fmla="*/ 2147483647 h 99"/>
              <a:gd name="T12" fmla="*/ 2147483647 w 112"/>
              <a:gd name="T13" fmla="*/ 2147483647 h 99"/>
              <a:gd name="T14" fmla="*/ 2147483647 w 112"/>
              <a:gd name="T15" fmla="*/ 2147483647 h 99"/>
              <a:gd name="T16" fmla="*/ 2147483647 w 112"/>
              <a:gd name="T17" fmla="*/ 2147483647 h 99"/>
              <a:gd name="T18" fmla="*/ 2147483647 w 112"/>
              <a:gd name="T19" fmla="*/ 2147483647 h 99"/>
              <a:gd name="T20" fmla="*/ 2147483647 w 112"/>
              <a:gd name="T21" fmla="*/ 2147483647 h 99"/>
              <a:gd name="T22" fmla="*/ 2147483647 w 112"/>
              <a:gd name="T23" fmla="*/ 2147483647 h 99"/>
              <a:gd name="T24" fmla="*/ 2147483647 w 112"/>
              <a:gd name="T25" fmla="*/ 2147483647 h 99"/>
              <a:gd name="T26" fmla="*/ 2147483647 w 112"/>
              <a:gd name="T27" fmla="*/ 2147483647 h 99"/>
              <a:gd name="T28" fmla="*/ 2147483647 w 112"/>
              <a:gd name="T29" fmla="*/ 2147483647 h 99"/>
              <a:gd name="T30" fmla="*/ 2147483647 w 112"/>
              <a:gd name="T31" fmla="*/ 2147483647 h 99"/>
              <a:gd name="T32" fmla="*/ 2147483647 w 112"/>
              <a:gd name="T33" fmla="*/ 0 h 99"/>
              <a:gd name="T34" fmla="*/ 2147483647 w 112"/>
              <a:gd name="T35" fmla="*/ 2147483647 h 99"/>
              <a:gd name="T36" fmla="*/ 2147483647 w 112"/>
              <a:gd name="T37" fmla="*/ 2147483647 h 99"/>
              <a:gd name="T38" fmla="*/ 2147483647 w 112"/>
              <a:gd name="T39" fmla="*/ 2147483647 h 99"/>
              <a:gd name="T40" fmla="*/ 2147483647 w 112"/>
              <a:gd name="T41" fmla="*/ 2147483647 h 99"/>
              <a:gd name="T42" fmla="*/ 2147483647 w 112"/>
              <a:gd name="T43" fmla="*/ 2147483647 h 99"/>
              <a:gd name="T44" fmla="*/ 2147483647 w 112"/>
              <a:gd name="T45" fmla="*/ 2147483647 h 99"/>
              <a:gd name="T46" fmla="*/ 2147483647 w 112"/>
              <a:gd name="T47" fmla="*/ 2147483647 h 99"/>
              <a:gd name="T48" fmla="*/ 2147483647 w 112"/>
              <a:gd name="T49" fmla="*/ 2147483647 h 99"/>
              <a:gd name="T50" fmla="*/ 0 w 112"/>
              <a:gd name="T51" fmla="*/ 2147483647 h 99"/>
              <a:gd name="T52" fmla="*/ 2147483647 w 112"/>
              <a:gd name="T53" fmla="*/ 2147483647 h 99"/>
              <a:gd name="T54" fmla="*/ 2147483647 w 112"/>
              <a:gd name="T55" fmla="*/ 2147483647 h 99"/>
              <a:gd name="T56" fmla="*/ 2147483647 w 112"/>
              <a:gd name="T57" fmla="*/ 2147483647 h 99"/>
              <a:gd name="T58" fmla="*/ 2147483647 w 112"/>
              <a:gd name="T59" fmla="*/ 2147483647 h 99"/>
              <a:gd name="T60" fmla="*/ 2147483647 w 112"/>
              <a:gd name="T61" fmla="*/ 2147483647 h 99"/>
              <a:gd name="T62" fmla="*/ 2147483647 w 112"/>
              <a:gd name="T63" fmla="*/ 2147483647 h 99"/>
              <a:gd name="T64" fmla="*/ 2147483647 w 112"/>
              <a:gd name="T65" fmla="*/ 2147483647 h 99"/>
              <a:gd name="T66" fmla="*/ 2147483647 w 112"/>
              <a:gd name="T67" fmla="*/ 2147483647 h 99"/>
              <a:gd name="T68" fmla="*/ 2147483647 w 112"/>
              <a:gd name="T69" fmla="*/ 2147483647 h 99"/>
              <a:gd name="T70" fmla="*/ 2147483647 w 112"/>
              <a:gd name="T71" fmla="*/ 2147483647 h 99"/>
              <a:gd name="T72" fmla="*/ 2147483647 w 112"/>
              <a:gd name="T73" fmla="*/ 2147483647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99"/>
              <a:gd name="T113" fmla="*/ 112 w 112"/>
              <a:gd name="T114" fmla="*/ 99 h 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99">
                <a:moveTo>
                  <a:pt x="39" y="31"/>
                </a:moveTo>
                <a:lnTo>
                  <a:pt x="48" y="24"/>
                </a:lnTo>
                <a:lnTo>
                  <a:pt x="58" y="19"/>
                </a:lnTo>
                <a:lnTo>
                  <a:pt x="68" y="16"/>
                </a:lnTo>
                <a:lnTo>
                  <a:pt x="77" y="15"/>
                </a:lnTo>
                <a:lnTo>
                  <a:pt x="86" y="14"/>
                </a:lnTo>
                <a:lnTo>
                  <a:pt x="96" y="16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8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1"/>
                </a:lnTo>
                <a:lnTo>
                  <a:pt x="71" y="0"/>
                </a:lnTo>
                <a:lnTo>
                  <a:pt x="60" y="1"/>
                </a:lnTo>
                <a:lnTo>
                  <a:pt x="48" y="4"/>
                </a:lnTo>
                <a:lnTo>
                  <a:pt x="38" y="10"/>
                </a:lnTo>
                <a:lnTo>
                  <a:pt x="28" y="17"/>
                </a:lnTo>
                <a:lnTo>
                  <a:pt x="18" y="26"/>
                </a:lnTo>
                <a:lnTo>
                  <a:pt x="10" y="36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3" y="85"/>
                </a:lnTo>
                <a:lnTo>
                  <a:pt x="9" y="93"/>
                </a:lnTo>
                <a:lnTo>
                  <a:pt x="11" y="94"/>
                </a:lnTo>
                <a:lnTo>
                  <a:pt x="13" y="97"/>
                </a:lnTo>
                <a:lnTo>
                  <a:pt x="15" y="98"/>
                </a:lnTo>
                <a:lnTo>
                  <a:pt x="16" y="99"/>
                </a:lnTo>
                <a:lnTo>
                  <a:pt x="11" y="83"/>
                </a:lnTo>
                <a:lnTo>
                  <a:pt x="15" y="64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2" name="Freeform 86"/>
          <p:cNvSpPr>
            <a:spLocks/>
          </p:cNvSpPr>
          <p:nvPr/>
        </p:nvSpPr>
        <p:spPr bwMode="auto">
          <a:xfrm>
            <a:off x="4721225" y="5068888"/>
            <a:ext cx="88900" cy="79375"/>
          </a:xfrm>
          <a:custGeom>
            <a:avLst/>
            <a:gdLst>
              <a:gd name="T0" fmla="*/ 2147483647 w 111"/>
              <a:gd name="T1" fmla="*/ 2147483647 h 100"/>
              <a:gd name="T2" fmla="*/ 2147483647 w 111"/>
              <a:gd name="T3" fmla="*/ 2147483647 h 100"/>
              <a:gd name="T4" fmla="*/ 2147483647 w 111"/>
              <a:gd name="T5" fmla="*/ 2147483647 h 100"/>
              <a:gd name="T6" fmla="*/ 2147483647 w 111"/>
              <a:gd name="T7" fmla="*/ 2147483647 h 100"/>
              <a:gd name="T8" fmla="*/ 2147483647 w 111"/>
              <a:gd name="T9" fmla="*/ 2147483647 h 100"/>
              <a:gd name="T10" fmla="*/ 2147483647 w 111"/>
              <a:gd name="T11" fmla="*/ 2147483647 h 100"/>
              <a:gd name="T12" fmla="*/ 2147483647 w 111"/>
              <a:gd name="T13" fmla="*/ 2147483647 h 100"/>
              <a:gd name="T14" fmla="*/ 2147483647 w 111"/>
              <a:gd name="T15" fmla="*/ 2147483647 h 100"/>
              <a:gd name="T16" fmla="*/ 2147483647 w 111"/>
              <a:gd name="T17" fmla="*/ 2147483647 h 100"/>
              <a:gd name="T18" fmla="*/ 2147483647 w 111"/>
              <a:gd name="T19" fmla="*/ 2147483647 h 100"/>
              <a:gd name="T20" fmla="*/ 2147483647 w 111"/>
              <a:gd name="T21" fmla="*/ 2147483647 h 100"/>
              <a:gd name="T22" fmla="*/ 2147483647 w 111"/>
              <a:gd name="T23" fmla="*/ 2147483647 h 100"/>
              <a:gd name="T24" fmla="*/ 2147483647 w 111"/>
              <a:gd name="T25" fmla="*/ 2147483647 h 100"/>
              <a:gd name="T26" fmla="*/ 2147483647 w 111"/>
              <a:gd name="T27" fmla="*/ 2147483647 h 100"/>
              <a:gd name="T28" fmla="*/ 2147483647 w 111"/>
              <a:gd name="T29" fmla="*/ 2147483647 h 100"/>
              <a:gd name="T30" fmla="*/ 2147483647 w 111"/>
              <a:gd name="T31" fmla="*/ 2147483647 h 100"/>
              <a:gd name="T32" fmla="*/ 2147483647 w 111"/>
              <a:gd name="T33" fmla="*/ 0 h 100"/>
              <a:gd name="T34" fmla="*/ 2147483647 w 111"/>
              <a:gd name="T35" fmla="*/ 2147483647 h 100"/>
              <a:gd name="T36" fmla="*/ 2147483647 w 111"/>
              <a:gd name="T37" fmla="*/ 2147483647 h 100"/>
              <a:gd name="T38" fmla="*/ 2147483647 w 111"/>
              <a:gd name="T39" fmla="*/ 2147483647 h 100"/>
              <a:gd name="T40" fmla="*/ 2147483647 w 111"/>
              <a:gd name="T41" fmla="*/ 2147483647 h 100"/>
              <a:gd name="T42" fmla="*/ 2147483647 w 111"/>
              <a:gd name="T43" fmla="*/ 2147483647 h 100"/>
              <a:gd name="T44" fmla="*/ 2147483647 w 111"/>
              <a:gd name="T45" fmla="*/ 2147483647 h 100"/>
              <a:gd name="T46" fmla="*/ 2147483647 w 111"/>
              <a:gd name="T47" fmla="*/ 2147483647 h 100"/>
              <a:gd name="T48" fmla="*/ 2147483647 w 111"/>
              <a:gd name="T49" fmla="*/ 2147483647 h 100"/>
              <a:gd name="T50" fmla="*/ 0 w 111"/>
              <a:gd name="T51" fmla="*/ 2147483647 h 100"/>
              <a:gd name="T52" fmla="*/ 2147483647 w 111"/>
              <a:gd name="T53" fmla="*/ 2147483647 h 100"/>
              <a:gd name="T54" fmla="*/ 2147483647 w 111"/>
              <a:gd name="T55" fmla="*/ 2147483647 h 100"/>
              <a:gd name="T56" fmla="*/ 2147483647 w 111"/>
              <a:gd name="T57" fmla="*/ 2147483647 h 100"/>
              <a:gd name="T58" fmla="*/ 2147483647 w 111"/>
              <a:gd name="T59" fmla="*/ 2147483647 h 100"/>
              <a:gd name="T60" fmla="*/ 2147483647 w 111"/>
              <a:gd name="T61" fmla="*/ 2147483647 h 100"/>
              <a:gd name="T62" fmla="*/ 2147483647 w 111"/>
              <a:gd name="T63" fmla="*/ 2147483647 h 100"/>
              <a:gd name="T64" fmla="*/ 2147483647 w 111"/>
              <a:gd name="T65" fmla="*/ 2147483647 h 100"/>
              <a:gd name="T66" fmla="*/ 2147483647 w 111"/>
              <a:gd name="T67" fmla="*/ 2147483647 h 100"/>
              <a:gd name="T68" fmla="*/ 2147483647 w 111"/>
              <a:gd name="T69" fmla="*/ 2147483647 h 100"/>
              <a:gd name="T70" fmla="*/ 2147483647 w 111"/>
              <a:gd name="T71" fmla="*/ 2147483647 h 100"/>
              <a:gd name="T72" fmla="*/ 2147483647 w 111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9" y="31"/>
                </a:moveTo>
                <a:lnTo>
                  <a:pt x="48" y="26"/>
                </a:lnTo>
                <a:lnTo>
                  <a:pt x="57" y="20"/>
                </a:lnTo>
                <a:lnTo>
                  <a:pt x="68" y="18"/>
                </a:lnTo>
                <a:lnTo>
                  <a:pt x="77" y="15"/>
                </a:lnTo>
                <a:lnTo>
                  <a:pt x="86" y="15"/>
                </a:lnTo>
                <a:lnTo>
                  <a:pt x="95" y="16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20"/>
                </a:lnTo>
                <a:lnTo>
                  <a:pt x="108" y="18"/>
                </a:lnTo>
                <a:lnTo>
                  <a:pt x="107" y="16"/>
                </a:lnTo>
                <a:lnTo>
                  <a:pt x="100" y="9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8" y="5"/>
                </a:lnTo>
                <a:lnTo>
                  <a:pt x="38" y="11"/>
                </a:lnTo>
                <a:lnTo>
                  <a:pt x="27" y="18"/>
                </a:lnTo>
                <a:lnTo>
                  <a:pt x="18" y="26"/>
                </a:lnTo>
                <a:lnTo>
                  <a:pt x="10" y="35"/>
                </a:lnTo>
                <a:lnTo>
                  <a:pt x="4" y="45"/>
                </a:lnTo>
                <a:lnTo>
                  <a:pt x="1" y="56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4"/>
                </a:lnTo>
                <a:lnTo>
                  <a:pt x="11" y="96"/>
                </a:lnTo>
                <a:lnTo>
                  <a:pt x="12" y="97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3" name="Freeform 87"/>
          <p:cNvSpPr>
            <a:spLocks/>
          </p:cNvSpPr>
          <p:nvPr/>
        </p:nvSpPr>
        <p:spPr bwMode="auto">
          <a:xfrm>
            <a:off x="4743450" y="5095875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0"/>
                </a:moveTo>
                <a:lnTo>
                  <a:pt x="49" y="23"/>
                </a:lnTo>
                <a:lnTo>
                  <a:pt x="58" y="18"/>
                </a:lnTo>
                <a:lnTo>
                  <a:pt x="68" y="15"/>
                </a:lnTo>
                <a:lnTo>
                  <a:pt x="77" y="14"/>
                </a:lnTo>
                <a:lnTo>
                  <a:pt x="87" y="12"/>
                </a:lnTo>
                <a:lnTo>
                  <a:pt x="96" y="15"/>
                </a:lnTo>
                <a:lnTo>
                  <a:pt x="105" y="17"/>
                </a:lnTo>
                <a:lnTo>
                  <a:pt x="112" y="22"/>
                </a:lnTo>
                <a:lnTo>
                  <a:pt x="111" y="19"/>
                </a:lnTo>
                <a:lnTo>
                  <a:pt x="110" y="17"/>
                </a:lnTo>
                <a:lnTo>
                  <a:pt x="109" y="16"/>
                </a:lnTo>
                <a:lnTo>
                  <a:pt x="107" y="14"/>
                </a:lnTo>
                <a:lnTo>
                  <a:pt x="100" y="7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4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4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4" y="85"/>
                </a:lnTo>
                <a:lnTo>
                  <a:pt x="9" y="93"/>
                </a:lnTo>
                <a:lnTo>
                  <a:pt x="12" y="94"/>
                </a:lnTo>
                <a:lnTo>
                  <a:pt x="13" y="97"/>
                </a:lnTo>
                <a:lnTo>
                  <a:pt x="15" y="98"/>
                </a:lnTo>
                <a:lnTo>
                  <a:pt x="16" y="100"/>
                </a:lnTo>
                <a:lnTo>
                  <a:pt x="12" y="83"/>
                </a:lnTo>
                <a:lnTo>
                  <a:pt x="15" y="64"/>
                </a:lnTo>
                <a:lnTo>
                  <a:pt x="24" y="46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4" name="Freeform 88"/>
          <p:cNvSpPr>
            <a:spLocks/>
          </p:cNvSpPr>
          <p:nvPr/>
        </p:nvSpPr>
        <p:spPr bwMode="auto">
          <a:xfrm>
            <a:off x="4767263" y="5122863"/>
            <a:ext cx="87312" cy="79375"/>
          </a:xfrm>
          <a:custGeom>
            <a:avLst/>
            <a:gdLst>
              <a:gd name="T0" fmla="*/ 2147483647 w 111"/>
              <a:gd name="T1" fmla="*/ 2147483647 h 101"/>
              <a:gd name="T2" fmla="*/ 2147483647 w 111"/>
              <a:gd name="T3" fmla="*/ 2147483647 h 101"/>
              <a:gd name="T4" fmla="*/ 2147483647 w 111"/>
              <a:gd name="T5" fmla="*/ 2147483647 h 101"/>
              <a:gd name="T6" fmla="*/ 2147483647 w 111"/>
              <a:gd name="T7" fmla="*/ 2147483647 h 101"/>
              <a:gd name="T8" fmla="*/ 2147483647 w 111"/>
              <a:gd name="T9" fmla="*/ 2147483647 h 101"/>
              <a:gd name="T10" fmla="*/ 2147483647 w 111"/>
              <a:gd name="T11" fmla="*/ 2147483647 h 101"/>
              <a:gd name="T12" fmla="*/ 2147483647 w 111"/>
              <a:gd name="T13" fmla="*/ 2147483647 h 101"/>
              <a:gd name="T14" fmla="*/ 2147483647 w 111"/>
              <a:gd name="T15" fmla="*/ 2147483647 h 101"/>
              <a:gd name="T16" fmla="*/ 2147483647 w 111"/>
              <a:gd name="T17" fmla="*/ 2147483647 h 101"/>
              <a:gd name="T18" fmla="*/ 2147483647 w 111"/>
              <a:gd name="T19" fmla="*/ 2147483647 h 101"/>
              <a:gd name="T20" fmla="*/ 2147483647 w 111"/>
              <a:gd name="T21" fmla="*/ 2147483647 h 101"/>
              <a:gd name="T22" fmla="*/ 2147483647 w 111"/>
              <a:gd name="T23" fmla="*/ 2147483647 h 101"/>
              <a:gd name="T24" fmla="*/ 2147483647 w 111"/>
              <a:gd name="T25" fmla="*/ 2147483647 h 101"/>
              <a:gd name="T26" fmla="*/ 2147483647 w 111"/>
              <a:gd name="T27" fmla="*/ 2147483647 h 101"/>
              <a:gd name="T28" fmla="*/ 2147483647 w 111"/>
              <a:gd name="T29" fmla="*/ 2147483647 h 101"/>
              <a:gd name="T30" fmla="*/ 2147483647 w 111"/>
              <a:gd name="T31" fmla="*/ 2147483647 h 101"/>
              <a:gd name="T32" fmla="*/ 2147483647 w 111"/>
              <a:gd name="T33" fmla="*/ 0 h 101"/>
              <a:gd name="T34" fmla="*/ 2147483647 w 111"/>
              <a:gd name="T35" fmla="*/ 2147483647 h 101"/>
              <a:gd name="T36" fmla="*/ 2147483647 w 111"/>
              <a:gd name="T37" fmla="*/ 2147483647 h 101"/>
              <a:gd name="T38" fmla="*/ 2147483647 w 111"/>
              <a:gd name="T39" fmla="*/ 2147483647 h 101"/>
              <a:gd name="T40" fmla="*/ 2147483647 w 111"/>
              <a:gd name="T41" fmla="*/ 2147483647 h 101"/>
              <a:gd name="T42" fmla="*/ 2147483647 w 111"/>
              <a:gd name="T43" fmla="*/ 2147483647 h 101"/>
              <a:gd name="T44" fmla="*/ 2147483647 w 111"/>
              <a:gd name="T45" fmla="*/ 2147483647 h 101"/>
              <a:gd name="T46" fmla="*/ 2147483647 w 111"/>
              <a:gd name="T47" fmla="*/ 2147483647 h 101"/>
              <a:gd name="T48" fmla="*/ 2147483647 w 111"/>
              <a:gd name="T49" fmla="*/ 2147483647 h 101"/>
              <a:gd name="T50" fmla="*/ 0 w 111"/>
              <a:gd name="T51" fmla="*/ 2147483647 h 101"/>
              <a:gd name="T52" fmla="*/ 0 w 111"/>
              <a:gd name="T53" fmla="*/ 2147483647 h 101"/>
              <a:gd name="T54" fmla="*/ 2147483647 w 111"/>
              <a:gd name="T55" fmla="*/ 2147483647 h 101"/>
              <a:gd name="T56" fmla="*/ 2147483647 w 111"/>
              <a:gd name="T57" fmla="*/ 2147483647 h 101"/>
              <a:gd name="T58" fmla="*/ 2147483647 w 111"/>
              <a:gd name="T59" fmla="*/ 2147483647 h 101"/>
              <a:gd name="T60" fmla="*/ 2147483647 w 111"/>
              <a:gd name="T61" fmla="*/ 2147483647 h 101"/>
              <a:gd name="T62" fmla="*/ 2147483647 w 111"/>
              <a:gd name="T63" fmla="*/ 2147483647 h 101"/>
              <a:gd name="T64" fmla="*/ 2147483647 w 111"/>
              <a:gd name="T65" fmla="*/ 2147483647 h 101"/>
              <a:gd name="T66" fmla="*/ 2147483647 w 111"/>
              <a:gd name="T67" fmla="*/ 2147483647 h 101"/>
              <a:gd name="T68" fmla="*/ 2147483647 w 111"/>
              <a:gd name="T69" fmla="*/ 2147483647 h 101"/>
              <a:gd name="T70" fmla="*/ 2147483647 w 111"/>
              <a:gd name="T71" fmla="*/ 2147483647 h 101"/>
              <a:gd name="T72" fmla="*/ 2147483647 w 111"/>
              <a:gd name="T73" fmla="*/ 2147483647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5" y="15"/>
                </a:lnTo>
                <a:lnTo>
                  <a:pt x="95" y="16"/>
                </a:lnTo>
                <a:lnTo>
                  <a:pt x="104" y="18"/>
                </a:lnTo>
                <a:lnTo>
                  <a:pt x="111" y="23"/>
                </a:lnTo>
                <a:lnTo>
                  <a:pt x="110" y="21"/>
                </a:lnTo>
                <a:lnTo>
                  <a:pt x="108" y="20"/>
                </a:lnTo>
                <a:lnTo>
                  <a:pt x="107" y="17"/>
                </a:lnTo>
                <a:lnTo>
                  <a:pt x="106" y="16"/>
                </a:lnTo>
                <a:lnTo>
                  <a:pt x="99" y="9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10"/>
                </a:lnTo>
                <a:lnTo>
                  <a:pt x="27" y="17"/>
                </a:lnTo>
                <a:lnTo>
                  <a:pt x="17" y="27"/>
                </a:lnTo>
                <a:lnTo>
                  <a:pt x="9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0" y="77"/>
                </a:lnTo>
                <a:lnTo>
                  <a:pt x="4" y="86"/>
                </a:lnTo>
                <a:lnTo>
                  <a:pt x="8" y="96"/>
                </a:lnTo>
                <a:lnTo>
                  <a:pt x="10" y="97"/>
                </a:lnTo>
                <a:lnTo>
                  <a:pt x="12" y="98"/>
                </a:lnTo>
                <a:lnTo>
                  <a:pt x="14" y="100"/>
                </a:lnTo>
                <a:lnTo>
                  <a:pt x="15" y="101"/>
                </a:lnTo>
                <a:lnTo>
                  <a:pt x="10" y="84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5" name="Freeform 89"/>
          <p:cNvSpPr>
            <a:spLocks/>
          </p:cNvSpPr>
          <p:nvPr/>
        </p:nvSpPr>
        <p:spPr bwMode="auto">
          <a:xfrm>
            <a:off x="4832350" y="5203825"/>
            <a:ext cx="87313" cy="79375"/>
          </a:xfrm>
          <a:custGeom>
            <a:avLst/>
            <a:gdLst>
              <a:gd name="T0" fmla="*/ 2147483647 w 111"/>
              <a:gd name="T1" fmla="*/ 2147483647 h 101"/>
              <a:gd name="T2" fmla="*/ 2147483647 w 111"/>
              <a:gd name="T3" fmla="*/ 2147483647 h 101"/>
              <a:gd name="T4" fmla="*/ 2147483647 w 111"/>
              <a:gd name="T5" fmla="*/ 2147483647 h 101"/>
              <a:gd name="T6" fmla="*/ 2147483647 w 111"/>
              <a:gd name="T7" fmla="*/ 2147483647 h 101"/>
              <a:gd name="T8" fmla="*/ 2147483647 w 111"/>
              <a:gd name="T9" fmla="*/ 2147483647 h 101"/>
              <a:gd name="T10" fmla="*/ 2147483647 w 111"/>
              <a:gd name="T11" fmla="*/ 2147483647 h 101"/>
              <a:gd name="T12" fmla="*/ 2147483647 w 111"/>
              <a:gd name="T13" fmla="*/ 2147483647 h 101"/>
              <a:gd name="T14" fmla="*/ 2147483647 w 111"/>
              <a:gd name="T15" fmla="*/ 2147483647 h 101"/>
              <a:gd name="T16" fmla="*/ 2147483647 w 111"/>
              <a:gd name="T17" fmla="*/ 2147483647 h 101"/>
              <a:gd name="T18" fmla="*/ 2147483647 w 111"/>
              <a:gd name="T19" fmla="*/ 2147483647 h 101"/>
              <a:gd name="T20" fmla="*/ 2147483647 w 111"/>
              <a:gd name="T21" fmla="*/ 2147483647 h 101"/>
              <a:gd name="T22" fmla="*/ 2147483647 w 111"/>
              <a:gd name="T23" fmla="*/ 2147483647 h 101"/>
              <a:gd name="T24" fmla="*/ 2147483647 w 111"/>
              <a:gd name="T25" fmla="*/ 2147483647 h 101"/>
              <a:gd name="T26" fmla="*/ 2147483647 w 111"/>
              <a:gd name="T27" fmla="*/ 2147483647 h 101"/>
              <a:gd name="T28" fmla="*/ 2147483647 w 111"/>
              <a:gd name="T29" fmla="*/ 2147483647 h 101"/>
              <a:gd name="T30" fmla="*/ 2147483647 w 111"/>
              <a:gd name="T31" fmla="*/ 2147483647 h 101"/>
              <a:gd name="T32" fmla="*/ 2147483647 w 111"/>
              <a:gd name="T33" fmla="*/ 0 h 101"/>
              <a:gd name="T34" fmla="*/ 2147483647 w 111"/>
              <a:gd name="T35" fmla="*/ 2147483647 h 101"/>
              <a:gd name="T36" fmla="*/ 2147483647 w 111"/>
              <a:gd name="T37" fmla="*/ 2147483647 h 101"/>
              <a:gd name="T38" fmla="*/ 2147483647 w 111"/>
              <a:gd name="T39" fmla="*/ 2147483647 h 101"/>
              <a:gd name="T40" fmla="*/ 2147483647 w 111"/>
              <a:gd name="T41" fmla="*/ 2147483647 h 101"/>
              <a:gd name="T42" fmla="*/ 2147483647 w 111"/>
              <a:gd name="T43" fmla="*/ 2147483647 h 101"/>
              <a:gd name="T44" fmla="*/ 2147483647 w 111"/>
              <a:gd name="T45" fmla="*/ 2147483647 h 101"/>
              <a:gd name="T46" fmla="*/ 2147483647 w 111"/>
              <a:gd name="T47" fmla="*/ 2147483647 h 101"/>
              <a:gd name="T48" fmla="*/ 2147483647 w 111"/>
              <a:gd name="T49" fmla="*/ 2147483647 h 101"/>
              <a:gd name="T50" fmla="*/ 0 w 111"/>
              <a:gd name="T51" fmla="*/ 2147483647 h 101"/>
              <a:gd name="T52" fmla="*/ 2147483647 w 111"/>
              <a:gd name="T53" fmla="*/ 2147483647 h 101"/>
              <a:gd name="T54" fmla="*/ 2147483647 w 111"/>
              <a:gd name="T55" fmla="*/ 2147483647 h 101"/>
              <a:gd name="T56" fmla="*/ 2147483647 w 111"/>
              <a:gd name="T57" fmla="*/ 2147483647 h 101"/>
              <a:gd name="T58" fmla="*/ 2147483647 w 111"/>
              <a:gd name="T59" fmla="*/ 2147483647 h 101"/>
              <a:gd name="T60" fmla="*/ 2147483647 w 111"/>
              <a:gd name="T61" fmla="*/ 2147483647 h 101"/>
              <a:gd name="T62" fmla="*/ 2147483647 w 111"/>
              <a:gd name="T63" fmla="*/ 2147483647 h 101"/>
              <a:gd name="T64" fmla="*/ 2147483647 w 111"/>
              <a:gd name="T65" fmla="*/ 2147483647 h 101"/>
              <a:gd name="T66" fmla="*/ 2147483647 w 111"/>
              <a:gd name="T67" fmla="*/ 2147483647 h 101"/>
              <a:gd name="T68" fmla="*/ 2147483647 w 111"/>
              <a:gd name="T69" fmla="*/ 2147483647 h 101"/>
              <a:gd name="T70" fmla="*/ 2147483647 w 111"/>
              <a:gd name="T71" fmla="*/ 2147483647 h 101"/>
              <a:gd name="T72" fmla="*/ 2147483647 w 111"/>
              <a:gd name="T73" fmla="*/ 2147483647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7" y="16"/>
                </a:lnTo>
                <a:lnTo>
                  <a:pt x="76" y="15"/>
                </a:lnTo>
                <a:lnTo>
                  <a:pt x="86" y="13"/>
                </a:lnTo>
                <a:lnTo>
                  <a:pt x="94" y="16"/>
                </a:lnTo>
                <a:lnTo>
                  <a:pt x="104" y="18"/>
                </a:lnTo>
                <a:lnTo>
                  <a:pt x="111" y="23"/>
                </a:lnTo>
                <a:lnTo>
                  <a:pt x="109" y="20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4"/>
                </a:lnTo>
                <a:lnTo>
                  <a:pt x="37" y="10"/>
                </a:lnTo>
                <a:lnTo>
                  <a:pt x="27" y="17"/>
                </a:lnTo>
                <a:lnTo>
                  <a:pt x="17" y="26"/>
                </a:lnTo>
                <a:lnTo>
                  <a:pt x="10" y="35"/>
                </a:lnTo>
                <a:lnTo>
                  <a:pt x="5" y="46"/>
                </a:lnTo>
                <a:lnTo>
                  <a:pt x="1" y="56"/>
                </a:lnTo>
                <a:lnTo>
                  <a:pt x="0" y="66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0" y="95"/>
                </a:lnTo>
                <a:lnTo>
                  <a:pt x="12" y="97"/>
                </a:lnTo>
                <a:lnTo>
                  <a:pt x="14" y="99"/>
                </a:lnTo>
                <a:lnTo>
                  <a:pt x="15" y="101"/>
                </a:lnTo>
                <a:lnTo>
                  <a:pt x="12" y="84"/>
                </a:lnTo>
                <a:lnTo>
                  <a:pt x="14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6" name="Freeform 90"/>
          <p:cNvSpPr>
            <a:spLocks/>
          </p:cNvSpPr>
          <p:nvPr/>
        </p:nvSpPr>
        <p:spPr bwMode="auto">
          <a:xfrm>
            <a:off x="4854575" y="5230813"/>
            <a:ext cx="87313" cy="79375"/>
          </a:xfrm>
          <a:custGeom>
            <a:avLst/>
            <a:gdLst>
              <a:gd name="T0" fmla="*/ 2147483647 w 110"/>
              <a:gd name="T1" fmla="*/ 2147483647 h 100"/>
              <a:gd name="T2" fmla="*/ 2147483647 w 110"/>
              <a:gd name="T3" fmla="*/ 2147483647 h 100"/>
              <a:gd name="T4" fmla="*/ 2147483647 w 110"/>
              <a:gd name="T5" fmla="*/ 2147483647 h 100"/>
              <a:gd name="T6" fmla="*/ 2147483647 w 110"/>
              <a:gd name="T7" fmla="*/ 2147483647 h 100"/>
              <a:gd name="T8" fmla="*/ 2147483647 w 110"/>
              <a:gd name="T9" fmla="*/ 2147483647 h 100"/>
              <a:gd name="T10" fmla="*/ 2147483647 w 110"/>
              <a:gd name="T11" fmla="*/ 2147483647 h 100"/>
              <a:gd name="T12" fmla="*/ 2147483647 w 110"/>
              <a:gd name="T13" fmla="*/ 2147483647 h 100"/>
              <a:gd name="T14" fmla="*/ 2147483647 w 110"/>
              <a:gd name="T15" fmla="*/ 2147483647 h 100"/>
              <a:gd name="T16" fmla="*/ 2147483647 w 110"/>
              <a:gd name="T17" fmla="*/ 2147483647 h 100"/>
              <a:gd name="T18" fmla="*/ 2147483647 w 110"/>
              <a:gd name="T19" fmla="*/ 2147483647 h 100"/>
              <a:gd name="T20" fmla="*/ 2147483647 w 110"/>
              <a:gd name="T21" fmla="*/ 2147483647 h 100"/>
              <a:gd name="T22" fmla="*/ 2147483647 w 110"/>
              <a:gd name="T23" fmla="*/ 2147483647 h 100"/>
              <a:gd name="T24" fmla="*/ 2147483647 w 110"/>
              <a:gd name="T25" fmla="*/ 2147483647 h 100"/>
              <a:gd name="T26" fmla="*/ 2147483647 w 110"/>
              <a:gd name="T27" fmla="*/ 2147483647 h 100"/>
              <a:gd name="T28" fmla="*/ 2147483647 w 110"/>
              <a:gd name="T29" fmla="*/ 2147483647 h 100"/>
              <a:gd name="T30" fmla="*/ 2147483647 w 110"/>
              <a:gd name="T31" fmla="*/ 0 h 100"/>
              <a:gd name="T32" fmla="*/ 2147483647 w 110"/>
              <a:gd name="T33" fmla="*/ 0 h 100"/>
              <a:gd name="T34" fmla="*/ 2147483647 w 110"/>
              <a:gd name="T35" fmla="*/ 2147483647 h 100"/>
              <a:gd name="T36" fmla="*/ 2147483647 w 110"/>
              <a:gd name="T37" fmla="*/ 2147483647 h 100"/>
              <a:gd name="T38" fmla="*/ 2147483647 w 110"/>
              <a:gd name="T39" fmla="*/ 2147483647 h 100"/>
              <a:gd name="T40" fmla="*/ 2147483647 w 110"/>
              <a:gd name="T41" fmla="*/ 2147483647 h 100"/>
              <a:gd name="T42" fmla="*/ 2147483647 w 110"/>
              <a:gd name="T43" fmla="*/ 2147483647 h 100"/>
              <a:gd name="T44" fmla="*/ 2147483647 w 110"/>
              <a:gd name="T45" fmla="*/ 2147483647 h 100"/>
              <a:gd name="T46" fmla="*/ 2147483647 w 110"/>
              <a:gd name="T47" fmla="*/ 2147483647 h 100"/>
              <a:gd name="T48" fmla="*/ 2147483647 w 110"/>
              <a:gd name="T49" fmla="*/ 2147483647 h 100"/>
              <a:gd name="T50" fmla="*/ 0 w 110"/>
              <a:gd name="T51" fmla="*/ 2147483647 h 100"/>
              <a:gd name="T52" fmla="*/ 2147483647 w 110"/>
              <a:gd name="T53" fmla="*/ 2147483647 h 100"/>
              <a:gd name="T54" fmla="*/ 2147483647 w 110"/>
              <a:gd name="T55" fmla="*/ 2147483647 h 100"/>
              <a:gd name="T56" fmla="*/ 2147483647 w 110"/>
              <a:gd name="T57" fmla="*/ 2147483647 h 100"/>
              <a:gd name="T58" fmla="*/ 2147483647 w 110"/>
              <a:gd name="T59" fmla="*/ 2147483647 h 100"/>
              <a:gd name="T60" fmla="*/ 2147483647 w 110"/>
              <a:gd name="T61" fmla="*/ 2147483647 h 100"/>
              <a:gd name="T62" fmla="*/ 2147483647 w 110"/>
              <a:gd name="T63" fmla="*/ 2147483647 h 100"/>
              <a:gd name="T64" fmla="*/ 2147483647 w 110"/>
              <a:gd name="T65" fmla="*/ 2147483647 h 100"/>
              <a:gd name="T66" fmla="*/ 2147483647 w 110"/>
              <a:gd name="T67" fmla="*/ 2147483647 h 100"/>
              <a:gd name="T68" fmla="*/ 2147483647 w 110"/>
              <a:gd name="T69" fmla="*/ 2147483647 h 100"/>
              <a:gd name="T70" fmla="*/ 2147483647 w 110"/>
              <a:gd name="T71" fmla="*/ 2147483647 h 100"/>
              <a:gd name="T72" fmla="*/ 2147483647 w 110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0"/>
              <a:gd name="T112" fmla="*/ 0 h 100"/>
              <a:gd name="T113" fmla="*/ 110 w 110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0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6" y="16"/>
                </a:lnTo>
                <a:lnTo>
                  <a:pt x="76" y="14"/>
                </a:lnTo>
                <a:lnTo>
                  <a:pt x="86" y="14"/>
                </a:lnTo>
                <a:lnTo>
                  <a:pt x="94" y="15"/>
                </a:lnTo>
                <a:lnTo>
                  <a:pt x="103" y="17"/>
                </a:lnTo>
                <a:lnTo>
                  <a:pt x="110" y="22"/>
                </a:lnTo>
                <a:lnTo>
                  <a:pt x="109" y="20"/>
                </a:lnTo>
                <a:lnTo>
                  <a:pt x="108" y="19"/>
                </a:lnTo>
                <a:lnTo>
                  <a:pt x="107" y="16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0" y="0"/>
                </a:lnTo>
                <a:lnTo>
                  <a:pt x="70" y="0"/>
                </a:lnTo>
                <a:lnTo>
                  <a:pt x="58" y="1"/>
                </a:lnTo>
                <a:lnTo>
                  <a:pt x="47" y="4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4" y="45"/>
                </a:lnTo>
                <a:lnTo>
                  <a:pt x="1" y="55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5"/>
                </a:lnTo>
                <a:lnTo>
                  <a:pt x="10" y="96"/>
                </a:lnTo>
                <a:lnTo>
                  <a:pt x="11" y="98"/>
                </a:lnTo>
                <a:lnTo>
                  <a:pt x="13" y="99"/>
                </a:lnTo>
                <a:lnTo>
                  <a:pt x="15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7" name="Freeform 91"/>
          <p:cNvSpPr>
            <a:spLocks/>
          </p:cNvSpPr>
          <p:nvPr/>
        </p:nvSpPr>
        <p:spPr bwMode="auto">
          <a:xfrm>
            <a:off x="4876800" y="5257800"/>
            <a:ext cx="87313" cy="79375"/>
          </a:xfrm>
          <a:custGeom>
            <a:avLst/>
            <a:gdLst>
              <a:gd name="T0" fmla="*/ 2147483647 w 111"/>
              <a:gd name="T1" fmla="*/ 2147483647 h 102"/>
              <a:gd name="T2" fmla="*/ 2147483647 w 111"/>
              <a:gd name="T3" fmla="*/ 2147483647 h 102"/>
              <a:gd name="T4" fmla="*/ 2147483647 w 111"/>
              <a:gd name="T5" fmla="*/ 2147483647 h 102"/>
              <a:gd name="T6" fmla="*/ 2147483647 w 111"/>
              <a:gd name="T7" fmla="*/ 2147483647 h 102"/>
              <a:gd name="T8" fmla="*/ 2147483647 w 111"/>
              <a:gd name="T9" fmla="*/ 2147483647 h 102"/>
              <a:gd name="T10" fmla="*/ 2147483647 w 111"/>
              <a:gd name="T11" fmla="*/ 2147483647 h 102"/>
              <a:gd name="T12" fmla="*/ 2147483647 w 111"/>
              <a:gd name="T13" fmla="*/ 2147483647 h 102"/>
              <a:gd name="T14" fmla="*/ 2147483647 w 111"/>
              <a:gd name="T15" fmla="*/ 2147483647 h 102"/>
              <a:gd name="T16" fmla="*/ 2147483647 w 111"/>
              <a:gd name="T17" fmla="*/ 2147483647 h 102"/>
              <a:gd name="T18" fmla="*/ 2147483647 w 111"/>
              <a:gd name="T19" fmla="*/ 2147483647 h 102"/>
              <a:gd name="T20" fmla="*/ 2147483647 w 111"/>
              <a:gd name="T21" fmla="*/ 2147483647 h 102"/>
              <a:gd name="T22" fmla="*/ 2147483647 w 111"/>
              <a:gd name="T23" fmla="*/ 2147483647 h 102"/>
              <a:gd name="T24" fmla="*/ 2147483647 w 111"/>
              <a:gd name="T25" fmla="*/ 2147483647 h 102"/>
              <a:gd name="T26" fmla="*/ 2147483647 w 111"/>
              <a:gd name="T27" fmla="*/ 2147483647 h 102"/>
              <a:gd name="T28" fmla="*/ 2147483647 w 111"/>
              <a:gd name="T29" fmla="*/ 2147483647 h 102"/>
              <a:gd name="T30" fmla="*/ 2147483647 w 111"/>
              <a:gd name="T31" fmla="*/ 2147483647 h 102"/>
              <a:gd name="T32" fmla="*/ 2147483647 w 111"/>
              <a:gd name="T33" fmla="*/ 0 h 102"/>
              <a:gd name="T34" fmla="*/ 2147483647 w 111"/>
              <a:gd name="T35" fmla="*/ 2147483647 h 102"/>
              <a:gd name="T36" fmla="*/ 2147483647 w 111"/>
              <a:gd name="T37" fmla="*/ 2147483647 h 102"/>
              <a:gd name="T38" fmla="*/ 2147483647 w 111"/>
              <a:gd name="T39" fmla="*/ 2147483647 h 102"/>
              <a:gd name="T40" fmla="*/ 2147483647 w 111"/>
              <a:gd name="T41" fmla="*/ 2147483647 h 102"/>
              <a:gd name="T42" fmla="*/ 2147483647 w 111"/>
              <a:gd name="T43" fmla="*/ 2147483647 h 102"/>
              <a:gd name="T44" fmla="*/ 2147483647 w 111"/>
              <a:gd name="T45" fmla="*/ 2147483647 h 102"/>
              <a:gd name="T46" fmla="*/ 2147483647 w 111"/>
              <a:gd name="T47" fmla="*/ 2147483647 h 102"/>
              <a:gd name="T48" fmla="*/ 2147483647 w 111"/>
              <a:gd name="T49" fmla="*/ 2147483647 h 102"/>
              <a:gd name="T50" fmla="*/ 0 w 111"/>
              <a:gd name="T51" fmla="*/ 2147483647 h 102"/>
              <a:gd name="T52" fmla="*/ 2147483647 w 111"/>
              <a:gd name="T53" fmla="*/ 2147483647 h 102"/>
              <a:gd name="T54" fmla="*/ 2147483647 w 111"/>
              <a:gd name="T55" fmla="*/ 2147483647 h 102"/>
              <a:gd name="T56" fmla="*/ 2147483647 w 111"/>
              <a:gd name="T57" fmla="*/ 2147483647 h 102"/>
              <a:gd name="T58" fmla="*/ 2147483647 w 111"/>
              <a:gd name="T59" fmla="*/ 2147483647 h 102"/>
              <a:gd name="T60" fmla="*/ 2147483647 w 111"/>
              <a:gd name="T61" fmla="*/ 2147483647 h 102"/>
              <a:gd name="T62" fmla="*/ 2147483647 w 111"/>
              <a:gd name="T63" fmla="*/ 2147483647 h 102"/>
              <a:gd name="T64" fmla="*/ 2147483647 w 111"/>
              <a:gd name="T65" fmla="*/ 2147483647 h 102"/>
              <a:gd name="T66" fmla="*/ 2147483647 w 111"/>
              <a:gd name="T67" fmla="*/ 2147483647 h 102"/>
              <a:gd name="T68" fmla="*/ 2147483647 w 111"/>
              <a:gd name="T69" fmla="*/ 2147483647 h 102"/>
              <a:gd name="T70" fmla="*/ 2147483647 w 111"/>
              <a:gd name="T71" fmla="*/ 2147483647 h 102"/>
              <a:gd name="T72" fmla="*/ 2147483647 w 111"/>
              <a:gd name="T73" fmla="*/ 2147483647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7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4"/>
                </a:lnTo>
                <a:lnTo>
                  <a:pt x="110" y="21"/>
                </a:lnTo>
                <a:lnTo>
                  <a:pt x="109" y="19"/>
                </a:lnTo>
                <a:lnTo>
                  <a:pt x="107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4" y="87"/>
                </a:lnTo>
                <a:lnTo>
                  <a:pt x="10" y="95"/>
                </a:lnTo>
                <a:lnTo>
                  <a:pt x="11" y="96"/>
                </a:lnTo>
                <a:lnTo>
                  <a:pt x="13" y="98"/>
                </a:lnTo>
                <a:lnTo>
                  <a:pt x="14" y="100"/>
                </a:lnTo>
                <a:lnTo>
                  <a:pt x="16" y="102"/>
                </a:lnTo>
                <a:lnTo>
                  <a:pt x="12" y="85"/>
                </a:lnTo>
                <a:lnTo>
                  <a:pt x="15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" name="Freeform 92"/>
          <p:cNvSpPr>
            <a:spLocks/>
          </p:cNvSpPr>
          <p:nvPr/>
        </p:nvSpPr>
        <p:spPr bwMode="auto">
          <a:xfrm>
            <a:off x="4897438" y="5284788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7" y="14"/>
                </a:lnTo>
                <a:lnTo>
                  <a:pt x="86" y="14"/>
                </a:lnTo>
                <a:lnTo>
                  <a:pt x="96" y="15"/>
                </a:lnTo>
                <a:lnTo>
                  <a:pt x="104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1" y="0"/>
                </a:lnTo>
                <a:lnTo>
                  <a:pt x="70" y="0"/>
                </a:lnTo>
                <a:lnTo>
                  <a:pt x="60" y="1"/>
                </a:lnTo>
                <a:lnTo>
                  <a:pt x="48" y="3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3" y="86"/>
                </a:lnTo>
                <a:lnTo>
                  <a:pt x="9" y="94"/>
                </a:lnTo>
                <a:lnTo>
                  <a:pt x="11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9" name="Freeform 93"/>
          <p:cNvSpPr>
            <a:spLocks/>
          </p:cNvSpPr>
          <p:nvPr/>
        </p:nvSpPr>
        <p:spPr bwMode="auto">
          <a:xfrm>
            <a:off x="4941888" y="5338763"/>
            <a:ext cx="88900" cy="79375"/>
          </a:xfrm>
          <a:custGeom>
            <a:avLst/>
            <a:gdLst>
              <a:gd name="T0" fmla="*/ 2147483647 w 112"/>
              <a:gd name="T1" fmla="*/ 2147483647 h 100"/>
              <a:gd name="T2" fmla="*/ 2147483647 w 112"/>
              <a:gd name="T3" fmla="*/ 2147483647 h 100"/>
              <a:gd name="T4" fmla="*/ 2147483647 w 112"/>
              <a:gd name="T5" fmla="*/ 2147483647 h 100"/>
              <a:gd name="T6" fmla="*/ 2147483647 w 112"/>
              <a:gd name="T7" fmla="*/ 2147483647 h 100"/>
              <a:gd name="T8" fmla="*/ 2147483647 w 112"/>
              <a:gd name="T9" fmla="*/ 2147483647 h 100"/>
              <a:gd name="T10" fmla="*/ 2147483647 w 112"/>
              <a:gd name="T11" fmla="*/ 2147483647 h 100"/>
              <a:gd name="T12" fmla="*/ 2147483647 w 112"/>
              <a:gd name="T13" fmla="*/ 2147483647 h 100"/>
              <a:gd name="T14" fmla="*/ 2147483647 w 112"/>
              <a:gd name="T15" fmla="*/ 2147483647 h 100"/>
              <a:gd name="T16" fmla="*/ 2147483647 w 112"/>
              <a:gd name="T17" fmla="*/ 2147483647 h 100"/>
              <a:gd name="T18" fmla="*/ 2147483647 w 112"/>
              <a:gd name="T19" fmla="*/ 2147483647 h 100"/>
              <a:gd name="T20" fmla="*/ 2147483647 w 112"/>
              <a:gd name="T21" fmla="*/ 2147483647 h 100"/>
              <a:gd name="T22" fmla="*/ 2147483647 w 112"/>
              <a:gd name="T23" fmla="*/ 2147483647 h 100"/>
              <a:gd name="T24" fmla="*/ 2147483647 w 112"/>
              <a:gd name="T25" fmla="*/ 2147483647 h 100"/>
              <a:gd name="T26" fmla="*/ 2147483647 w 112"/>
              <a:gd name="T27" fmla="*/ 2147483647 h 100"/>
              <a:gd name="T28" fmla="*/ 2147483647 w 112"/>
              <a:gd name="T29" fmla="*/ 2147483647 h 100"/>
              <a:gd name="T30" fmla="*/ 2147483647 w 112"/>
              <a:gd name="T31" fmla="*/ 0 h 100"/>
              <a:gd name="T32" fmla="*/ 2147483647 w 112"/>
              <a:gd name="T33" fmla="*/ 0 h 100"/>
              <a:gd name="T34" fmla="*/ 2147483647 w 112"/>
              <a:gd name="T35" fmla="*/ 2147483647 h 100"/>
              <a:gd name="T36" fmla="*/ 2147483647 w 112"/>
              <a:gd name="T37" fmla="*/ 2147483647 h 100"/>
              <a:gd name="T38" fmla="*/ 2147483647 w 112"/>
              <a:gd name="T39" fmla="*/ 2147483647 h 100"/>
              <a:gd name="T40" fmla="*/ 2147483647 w 112"/>
              <a:gd name="T41" fmla="*/ 2147483647 h 100"/>
              <a:gd name="T42" fmla="*/ 2147483647 w 112"/>
              <a:gd name="T43" fmla="*/ 2147483647 h 100"/>
              <a:gd name="T44" fmla="*/ 2147483647 w 112"/>
              <a:gd name="T45" fmla="*/ 2147483647 h 100"/>
              <a:gd name="T46" fmla="*/ 2147483647 w 112"/>
              <a:gd name="T47" fmla="*/ 2147483647 h 100"/>
              <a:gd name="T48" fmla="*/ 2147483647 w 112"/>
              <a:gd name="T49" fmla="*/ 2147483647 h 100"/>
              <a:gd name="T50" fmla="*/ 0 w 112"/>
              <a:gd name="T51" fmla="*/ 2147483647 h 100"/>
              <a:gd name="T52" fmla="*/ 2147483647 w 112"/>
              <a:gd name="T53" fmla="*/ 2147483647 h 100"/>
              <a:gd name="T54" fmla="*/ 2147483647 w 112"/>
              <a:gd name="T55" fmla="*/ 2147483647 h 100"/>
              <a:gd name="T56" fmla="*/ 2147483647 w 112"/>
              <a:gd name="T57" fmla="*/ 2147483647 h 100"/>
              <a:gd name="T58" fmla="*/ 2147483647 w 112"/>
              <a:gd name="T59" fmla="*/ 2147483647 h 100"/>
              <a:gd name="T60" fmla="*/ 2147483647 w 112"/>
              <a:gd name="T61" fmla="*/ 2147483647 h 100"/>
              <a:gd name="T62" fmla="*/ 2147483647 w 112"/>
              <a:gd name="T63" fmla="*/ 2147483647 h 100"/>
              <a:gd name="T64" fmla="*/ 2147483647 w 112"/>
              <a:gd name="T65" fmla="*/ 2147483647 h 100"/>
              <a:gd name="T66" fmla="*/ 2147483647 w 112"/>
              <a:gd name="T67" fmla="*/ 2147483647 h 100"/>
              <a:gd name="T68" fmla="*/ 2147483647 w 112"/>
              <a:gd name="T69" fmla="*/ 2147483647 h 100"/>
              <a:gd name="T70" fmla="*/ 2147483647 w 112"/>
              <a:gd name="T71" fmla="*/ 2147483647 h 100"/>
              <a:gd name="T72" fmla="*/ 2147483647 w 112"/>
              <a:gd name="T73" fmla="*/ 2147483647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1"/>
                </a:moveTo>
                <a:lnTo>
                  <a:pt x="49" y="24"/>
                </a:lnTo>
                <a:lnTo>
                  <a:pt x="58" y="20"/>
                </a:lnTo>
                <a:lnTo>
                  <a:pt x="68" y="16"/>
                </a:lnTo>
                <a:lnTo>
                  <a:pt x="77" y="14"/>
                </a:lnTo>
                <a:lnTo>
                  <a:pt x="87" y="14"/>
                </a:lnTo>
                <a:lnTo>
                  <a:pt x="96" y="15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10" y="18"/>
                </a:lnTo>
                <a:lnTo>
                  <a:pt x="109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3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4" y="86"/>
                </a:lnTo>
                <a:lnTo>
                  <a:pt x="9" y="94"/>
                </a:lnTo>
                <a:lnTo>
                  <a:pt x="12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2" y="83"/>
                </a:lnTo>
                <a:lnTo>
                  <a:pt x="15" y="66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0" name="Freeform 94"/>
          <p:cNvSpPr>
            <a:spLocks/>
          </p:cNvSpPr>
          <p:nvPr/>
        </p:nvSpPr>
        <p:spPr bwMode="auto">
          <a:xfrm>
            <a:off x="4516438" y="4818063"/>
            <a:ext cx="41275" cy="50800"/>
          </a:xfrm>
          <a:custGeom>
            <a:avLst/>
            <a:gdLst>
              <a:gd name="T0" fmla="*/ 2147483647 w 50"/>
              <a:gd name="T1" fmla="*/ 0 h 64"/>
              <a:gd name="T2" fmla="*/ 2147483647 w 50"/>
              <a:gd name="T3" fmla="*/ 2147483647 h 64"/>
              <a:gd name="T4" fmla="*/ 2147483647 w 50"/>
              <a:gd name="T5" fmla="*/ 2147483647 h 64"/>
              <a:gd name="T6" fmla="*/ 2147483647 w 50"/>
              <a:gd name="T7" fmla="*/ 2147483647 h 64"/>
              <a:gd name="T8" fmla="*/ 2147483647 w 50"/>
              <a:gd name="T9" fmla="*/ 2147483647 h 64"/>
              <a:gd name="T10" fmla="*/ 2147483647 w 50"/>
              <a:gd name="T11" fmla="*/ 2147483647 h 64"/>
              <a:gd name="T12" fmla="*/ 2147483647 w 50"/>
              <a:gd name="T13" fmla="*/ 2147483647 h 64"/>
              <a:gd name="T14" fmla="*/ 2147483647 w 50"/>
              <a:gd name="T15" fmla="*/ 2147483647 h 64"/>
              <a:gd name="T16" fmla="*/ 2147483647 w 50"/>
              <a:gd name="T17" fmla="*/ 2147483647 h 64"/>
              <a:gd name="T18" fmla="*/ 2147483647 w 50"/>
              <a:gd name="T19" fmla="*/ 2147483647 h 64"/>
              <a:gd name="T20" fmla="*/ 2147483647 w 50"/>
              <a:gd name="T21" fmla="*/ 2147483647 h 64"/>
              <a:gd name="T22" fmla="*/ 2147483647 w 50"/>
              <a:gd name="T23" fmla="*/ 2147483647 h 64"/>
              <a:gd name="T24" fmla="*/ 2147483647 w 50"/>
              <a:gd name="T25" fmla="*/ 2147483647 h 64"/>
              <a:gd name="T26" fmla="*/ 0 w 50"/>
              <a:gd name="T27" fmla="*/ 2147483647 h 64"/>
              <a:gd name="T28" fmla="*/ 2147483647 w 50"/>
              <a:gd name="T29" fmla="*/ 2147483647 h 64"/>
              <a:gd name="T30" fmla="*/ 2147483647 w 50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"/>
              <a:gd name="T49" fmla="*/ 0 h 64"/>
              <a:gd name="T50" fmla="*/ 50 w 50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" h="64">
                <a:moveTo>
                  <a:pt x="12" y="0"/>
                </a:moveTo>
                <a:lnTo>
                  <a:pt x="50" y="49"/>
                </a:lnTo>
                <a:lnTo>
                  <a:pt x="48" y="51"/>
                </a:lnTo>
                <a:lnTo>
                  <a:pt x="42" y="57"/>
                </a:lnTo>
                <a:lnTo>
                  <a:pt x="38" y="63"/>
                </a:lnTo>
                <a:lnTo>
                  <a:pt x="34" y="64"/>
                </a:lnTo>
                <a:lnTo>
                  <a:pt x="32" y="59"/>
                </a:lnTo>
                <a:lnTo>
                  <a:pt x="27" y="53"/>
                </a:lnTo>
                <a:lnTo>
                  <a:pt x="23" y="46"/>
                </a:lnTo>
                <a:lnTo>
                  <a:pt x="16" y="36"/>
                </a:lnTo>
                <a:lnTo>
                  <a:pt x="10" y="28"/>
                </a:lnTo>
                <a:lnTo>
                  <a:pt x="4" y="23"/>
                </a:lnTo>
                <a:lnTo>
                  <a:pt x="1" y="18"/>
                </a:lnTo>
                <a:lnTo>
                  <a:pt x="0" y="16"/>
                </a:lnTo>
                <a:lnTo>
                  <a:pt x="3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1" name="Freeform 95"/>
          <p:cNvSpPr>
            <a:spLocks/>
          </p:cNvSpPr>
          <p:nvPr/>
        </p:nvSpPr>
        <p:spPr bwMode="auto">
          <a:xfrm>
            <a:off x="4233863" y="4524375"/>
            <a:ext cx="266700" cy="184150"/>
          </a:xfrm>
          <a:custGeom>
            <a:avLst/>
            <a:gdLst>
              <a:gd name="T0" fmla="*/ 0 w 337"/>
              <a:gd name="T1" fmla="*/ 2147483647 h 232"/>
              <a:gd name="T2" fmla="*/ 2147483647 w 337"/>
              <a:gd name="T3" fmla="*/ 2147483647 h 232"/>
              <a:gd name="T4" fmla="*/ 2147483647 w 337"/>
              <a:gd name="T5" fmla="*/ 0 h 232"/>
              <a:gd name="T6" fmla="*/ 0 w 337"/>
              <a:gd name="T7" fmla="*/ 2147483647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232"/>
              <a:gd name="T14" fmla="*/ 337 w 337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232">
                <a:moveTo>
                  <a:pt x="0" y="94"/>
                </a:moveTo>
                <a:lnTo>
                  <a:pt x="337" y="232"/>
                </a:lnTo>
                <a:lnTo>
                  <a:pt x="64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2" name="Freeform 96"/>
          <p:cNvSpPr>
            <a:spLocks/>
          </p:cNvSpPr>
          <p:nvPr/>
        </p:nvSpPr>
        <p:spPr bwMode="auto">
          <a:xfrm>
            <a:off x="5314950" y="4275138"/>
            <a:ext cx="315913" cy="290512"/>
          </a:xfrm>
          <a:custGeom>
            <a:avLst/>
            <a:gdLst>
              <a:gd name="T0" fmla="*/ 2147483647 w 400"/>
              <a:gd name="T1" fmla="*/ 0 h 368"/>
              <a:gd name="T2" fmla="*/ 0 w 400"/>
              <a:gd name="T3" fmla="*/ 2147483647 h 368"/>
              <a:gd name="T4" fmla="*/ 2147483647 w 400"/>
              <a:gd name="T5" fmla="*/ 2147483647 h 368"/>
              <a:gd name="T6" fmla="*/ 2147483647 w 400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368"/>
              <a:gd name="T14" fmla="*/ 400 w 40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368">
                <a:moveTo>
                  <a:pt x="311" y="0"/>
                </a:moveTo>
                <a:lnTo>
                  <a:pt x="0" y="368"/>
                </a:lnTo>
                <a:lnTo>
                  <a:pt x="400" y="88"/>
                </a:lnTo>
                <a:lnTo>
                  <a:pt x="3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3" name="Freeform 97"/>
          <p:cNvSpPr>
            <a:spLocks/>
          </p:cNvSpPr>
          <p:nvPr/>
        </p:nvSpPr>
        <p:spPr bwMode="auto">
          <a:xfrm>
            <a:off x="5534025" y="4799013"/>
            <a:ext cx="304800" cy="152400"/>
          </a:xfrm>
          <a:custGeom>
            <a:avLst/>
            <a:gdLst>
              <a:gd name="T0" fmla="*/ 2147483647 w 383"/>
              <a:gd name="T1" fmla="*/ 0 h 194"/>
              <a:gd name="T2" fmla="*/ 0 w 383"/>
              <a:gd name="T3" fmla="*/ 2147483647 h 194"/>
              <a:gd name="T4" fmla="*/ 2147483647 w 383"/>
              <a:gd name="T5" fmla="*/ 2147483647 h 194"/>
              <a:gd name="T6" fmla="*/ 2147483647 w 383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383"/>
              <a:gd name="T13" fmla="*/ 0 h 194"/>
              <a:gd name="T14" fmla="*/ 383 w 38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3" h="194">
                <a:moveTo>
                  <a:pt x="383" y="0"/>
                </a:moveTo>
                <a:lnTo>
                  <a:pt x="0" y="194"/>
                </a:lnTo>
                <a:lnTo>
                  <a:pt x="383" y="114"/>
                </a:lnTo>
                <a:lnTo>
                  <a:pt x="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4" name="Freeform 98"/>
          <p:cNvSpPr>
            <a:spLocks/>
          </p:cNvSpPr>
          <p:nvPr/>
        </p:nvSpPr>
        <p:spPr bwMode="auto">
          <a:xfrm>
            <a:off x="4333875" y="5353050"/>
            <a:ext cx="309563" cy="254000"/>
          </a:xfrm>
          <a:custGeom>
            <a:avLst/>
            <a:gdLst>
              <a:gd name="T0" fmla="*/ 2147483647 w 391"/>
              <a:gd name="T1" fmla="*/ 0 h 320"/>
              <a:gd name="T2" fmla="*/ 0 w 391"/>
              <a:gd name="T3" fmla="*/ 2147483647 h 320"/>
              <a:gd name="T4" fmla="*/ 2147483647 w 391"/>
              <a:gd name="T5" fmla="*/ 2147483647 h 320"/>
              <a:gd name="T6" fmla="*/ 2147483647 w 391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320"/>
              <a:gd name="T14" fmla="*/ 391 w 391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320">
                <a:moveTo>
                  <a:pt x="391" y="0"/>
                </a:moveTo>
                <a:lnTo>
                  <a:pt x="0" y="209"/>
                </a:lnTo>
                <a:lnTo>
                  <a:pt x="73" y="320"/>
                </a:lnTo>
                <a:lnTo>
                  <a:pt x="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5" name="Freeform 99"/>
          <p:cNvSpPr>
            <a:spLocks/>
          </p:cNvSpPr>
          <p:nvPr/>
        </p:nvSpPr>
        <p:spPr bwMode="auto">
          <a:xfrm>
            <a:off x="4837113" y="5614988"/>
            <a:ext cx="136525" cy="342900"/>
          </a:xfrm>
          <a:custGeom>
            <a:avLst/>
            <a:gdLst>
              <a:gd name="T0" fmla="*/ 2147483647 w 173"/>
              <a:gd name="T1" fmla="*/ 0 h 433"/>
              <a:gd name="T2" fmla="*/ 0 w 173"/>
              <a:gd name="T3" fmla="*/ 2147483647 h 433"/>
              <a:gd name="T4" fmla="*/ 2147483647 w 173"/>
              <a:gd name="T5" fmla="*/ 2147483647 h 433"/>
              <a:gd name="T6" fmla="*/ 2147483647 w 173"/>
              <a:gd name="T7" fmla="*/ 0 h 433"/>
              <a:gd name="T8" fmla="*/ 0 60000 65536"/>
              <a:gd name="T9" fmla="*/ 0 60000 65536"/>
              <a:gd name="T10" fmla="*/ 0 60000 65536"/>
              <a:gd name="T11" fmla="*/ 0 60000 65536"/>
              <a:gd name="T12" fmla="*/ 0 w 173"/>
              <a:gd name="T13" fmla="*/ 0 h 433"/>
              <a:gd name="T14" fmla="*/ 173 w 173"/>
              <a:gd name="T15" fmla="*/ 433 h 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" h="433">
                <a:moveTo>
                  <a:pt x="173" y="0"/>
                </a:moveTo>
                <a:lnTo>
                  <a:pt x="0" y="394"/>
                </a:lnTo>
                <a:lnTo>
                  <a:pt x="112" y="433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6" name="Group 100"/>
          <p:cNvGrpSpPr>
            <a:grpSpLocks/>
          </p:cNvGrpSpPr>
          <p:nvPr/>
        </p:nvGrpSpPr>
        <p:grpSpPr bwMode="auto">
          <a:xfrm>
            <a:off x="1676400" y="4953000"/>
            <a:ext cx="1009650" cy="1057275"/>
            <a:chOff x="1001" y="2879"/>
            <a:chExt cx="636" cy="666"/>
          </a:xfrm>
        </p:grpSpPr>
        <p:sp>
          <p:nvSpPr>
            <p:cNvPr id="4252" name="Freeform 101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" name="Oval 102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54" name="Oval 103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55" name="Freeform 104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05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06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07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9" name="Freeform 108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0" name="Freeform 109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1" name="Freeform 110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2" name="Freeform 111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3" name="Line 112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4" name="Freeform 113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114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15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Oval 116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68" name="Oval 117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69" name="Freeform 118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19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20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21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22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23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24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25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Line 126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27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28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29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Oval 130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82" name="Oval 131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83" name="Freeform 132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33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34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35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36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37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38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39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Line 140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41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42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43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44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45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46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47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48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49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50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51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Line 152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53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54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7" name="Group 155"/>
          <p:cNvGrpSpPr>
            <a:grpSpLocks/>
          </p:cNvGrpSpPr>
          <p:nvPr/>
        </p:nvGrpSpPr>
        <p:grpSpPr bwMode="auto">
          <a:xfrm>
            <a:off x="2895600" y="5029200"/>
            <a:ext cx="1009650" cy="1057275"/>
            <a:chOff x="1001" y="2879"/>
            <a:chExt cx="636" cy="666"/>
          </a:xfrm>
        </p:grpSpPr>
        <p:sp>
          <p:nvSpPr>
            <p:cNvPr id="4198" name="Freeform 156"/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Oval 157"/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00" name="Oval 158"/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01" name="Freeform 159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160"/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161"/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162"/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163"/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164"/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165"/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166"/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Line 167"/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168"/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169"/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170"/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Oval 171"/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14" name="Oval 172"/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15" name="Freeform 173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174"/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175"/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176"/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177"/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Freeform 178"/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Freeform 179"/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2" name="Freeform 180"/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3" name="Line 181"/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4" name="Freeform 182"/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5" name="Freeform 183"/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6" name="Freeform 184"/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7" name="Oval 185"/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28" name="Oval 186"/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229" name="Freeform 187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0" name="Freeform 188"/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1" name="Freeform 189"/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2" name="Freeform 190"/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3" name="Freeform 191"/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4" name="Freeform 192"/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5" name="Freeform 193"/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6" name="Freeform 194"/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7" name="Line 195"/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38" name="Freeform 196"/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9" name="Freeform 197"/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" name="Freeform 198"/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" name="Freeform 199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2" name="Freeform 200"/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3" name="Freeform 201"/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4" name="Freeform 202"/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5" name="Freeform 203"/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46" name="Freeform 204"/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7" name="Freeform 205"/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8" name="Freeform 206"/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9" name="Line 207"/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50" name="Freeform 208"/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1" name="Freeform 209"/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Implementation of Circular Queue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Dotum" panose="020B0600000101010101" pitchFamily="34" charset="-127"/>
              </a:rPr>
              <a:t>member function Add()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66800" y="2241550"/>
            <a:ext cx="4241867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Add(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x)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// add x to the circular queue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{ 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k = (rear+1) % SIZE;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(front = = k)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{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&lt;&lt;“Queue overflow”&lt;&lt;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;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exit(1);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}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  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else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{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arr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[k] = x;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rear = k;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} </a:t>
            </a:r>
          </a:p>
          <a:p>
            <a:pPr algn="l" eaLnBrk="1" latin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74725" y="1828800"/>
            <a:ext cx="771207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2000" b="1" dirty="0"/>
              <a:t>void  insert(int x)</a:t>
            </a:r>
          </a:p>
          <a:p>
            <a:pPr algn="l" eaLnBrk="1" hangingPunct="1"/>
            <a:r>
              <a:rPr lang="en-US" sz="2000" b="1" dirty="0"/>
              <a:t> { </a:t>
            </a:r>
          </a:p>
          <a:p>
            <a:pPr algn="l" eaLnBrk="1" hangingPunct="1"/>
            <a:r>
              <a:rPr lang="en-US" sz="2000" b="1" dirty="0"/>
              <a:t>      if (rear == SIZE-1)</a:t>
            </a:r>
          </a:p>
          <a:p>
            <a:pPr algn="l" eaLnBrk="1" hangingPunct="1"/>
            <a:r>
              <a:rPr lang="en-US" sz="2000" b="1" dirty="0"/>
              <a:t>         rear = 0;</a:t>
            </a:r>
          </a:p>
          <a:p>
            <a:pPr algn="l" eaLnBrk="1" hangingPunct="1"/>
            <a:r>
              <a:rPr lang="en-US" sz="2000" b="1" dirty="0"/>
              <a:t>      else</a:t>
            </a:r>
          </a:p>
          <a:p>
            <a:pPr algn="l" eaLnBrk="1" hangingPunct="1"/>
            <a:r>
              <a:rPr lang="en-US" sz="2000" b="1" dirty="0"/>
              <a:t>         rear++; </a:t>
            </a:r>
          </a:p>
          <a:p>
            <a:pPr algn="l" eaLnBrk="1" hangingPunct="1"/>
            <a:r>
              <a:rPr lang="en-US" sz="2000" b="1" dirty="0"/>
              <a:t>       if (rear == front)</a:t>
            </a:r>
          </a:p>
          <a:p>
            <a:pPr algn="l" eaLnBrk="1" hangingPunct="1"/>
            <a:r>
              <a:rPr lang="en-US" sz="2000" b="1" dirty="0"/>
              <a:t>       {</a:t>
            </a:r>
          </a:p>
          <a:p>
            <a:pPr algn="l" eaLnBrk="1" hangingPunct="1"/>
            <a:r>
              <a:rPr lang="en-US" sz="2000" b="1" dirty="0"/>
              <a:t>             </a:t>
            </a:r>
            <a:r>
              <a:rPr lang="en-US" sz="2000" b="1" dirty="0" err="1"/>
              <a:t>cout</a:t>
            </a:r>
            <a:r>
              <a:rPr lang="en-US" sz="2000" b="1" dirty="0"/>
              <a:t> &lt;&lt; “Queue Overflow”;</a:t>
            </a:r>
          </a:p>
          <a:p>
            <a:pPr algn="l" eaLnBrk="1" hangingPunct="1"/>
            <a:r>
              <a:rPr lang="en-US" sz="2000" b="1" dirty="0"/>
              <a:t>             exit(1); </a:t>
            </a:r>
          </a:p>
          <a:p>
            <a:pPr algn="l" eaLnBrk="1" hangingPunct="1"/>
            <a:r>
              <a:rPr lang="en-US" sz="2000" b="1" dirty="0"/>
              <a:t>       }</a:t>
            </a:r>
          </a:p>
          <a:p>
            <a:pPr algn="l" eaLnBrk="1" hangingPunct="1"/>
            <a:r>
              <a:rPr lang="en-US" sz="2000" b="1" dirty="0"/>
              <a:t>       </a:t>
            </a:r>
            <a:r>
              <a:rPr lang="en-US" sz="2000" b="1" dirty="0" err="1"/>
              <a:t>arr</a:t>
            </a:r>
            <a:r>
              <a:rPr lang="en-US" sz="2000" b="1" dirty="0"/>
              <a:t>[rear] = x;</a:t>
            </a:r>
          </a:p>
          <a:p>
            <a:pPr algn="l" eaLnBrk="1" hangingPunct="1"/>
            <a:r>
              <a:rPr lang="en-US" sz="2000" b="1" dirty="0"/>
              <a:t>}</a:t>
            </a:r>
          </a:p>
          <a:p>
            <a:pPr algn="l" eaLnBrk="1" hangingPunct="1"/>
            <a:endParaRPr lang="en-US" sz="2000" b="1" dirty="0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1447800" y="356492"/>
            <a:ext cx="5791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4400" dirty="0">
                <a:ea typeface="PMingLiU" panose="02020500000000000000" pitchFamily="18" charset="-120"/>
              </a:rPr>
              <a:t>Implementation of Circular Queue (cont.)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0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Implementation of Circular Queue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Dotum" panose="020B0600000101010101" pitchFamily="34" charset="-127"/>
              </a:rPr>
              <a:t>member function Delete()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51038" y="2241550"/>
            <a:ext cx="5283819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Delete()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// remove front element from queue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{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(front == rear)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{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&lt;&lt;“Queue overflow”&lt;&lt;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System.exit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(1);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}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front = (front+1)%SIZE;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int x =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[front];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   </a:t>
            </a:r>
            <a:r>
              <a:rPr lang="en-US" altLang="ko-KR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x; 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} </a:t>
            </a:r>
            <a:endParaRPr lang="ko-KR" altLang="en-US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74725" y="1828800"/>
            <a:ext cx="7712075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1600" b="1" dirty="0"/>
              <a:t>bool empty()</a:t>
            </a:r>
          </a:p>
          <a:p>
            <a:pPr algn="l" eaLnBrk="1" hangingPunct="1"/>
            <a:r>
              <a:rPr lang="en-US" sz="1600" b="1" dirty="0"/>
              <a:t> { </a:t>
            </a:r>
          </a:p>
          <a:p>
            <a:pPr algn="l" eaLnBrk="1" hangingPunct="1"/>
            <a:r>
              <a:rPr lang="en-US" sz="1600" b="1" dirty="0"/>
              <a:t>         if (rear == q-&gt;front) 					return true;</a:t>
            </a:r>
          </a:p>
          <a:p>
            <a:pPr algn="l" eaLnBrk="1" hangingPunct="1"/>
            <a:r>
              <a:rPr lang="en-US" sz="1600" b="1" dirty="0"/>
              <a:t>         else </a:t>
            </a:r>
          </a:p>
          <a:p>
            <a:pPr algn="l" eaLnBrk="1" hangingPunct="1"/>
            <a:r>
              <a:rPr lang="en-US" sz="1600" b="1" dirty="0"/>
              <a:t>                return false;</a:t>
            </a:r>
          </a:p>
          <a:p>
            <a:pPr algn="l" eaLnBrk="1" hangingPunct="1"/>
            <a:r>
              <a:rPr lang="en-US" sz="1600" b="1" dirty="0"/>
              <a:t>}//</a:t>
            </a:r>
            <a:r>
              <a:rPr lang="en-US" sz="1600" b="1" dirty="0">
                <a:solidFill>
                  <a:srgbClr val="FF0000"/>
                </a:solidFill>
              </a:rPr>
              <a:t>Calling is as empty(&amp;q)</a:t>
            </a:r>
          </a:p>
          <a:p>
            <a:pPr algn="l" eaLnBrk="1" hangingPunct="1"/>
            <a:r>
              <a:rPr lang="en-US" sz="1600" b="1" dirty="0"/>
              <a:t>int remove()</a:t>
            </a:r>
          </a:p>
          <a:p>
            <a:pPr algn="l" eaLnBrk="1" hangingPunct="1"/>
            <a:r>
              <a:rPr lang="en-US" sz="1600" b="1" dirty="0"/>
              <a:t>{</a:t>
            </a:r>
          </a:p>
          <a:p>
            <a:pPr algn="l" eaLnBrk="1" hangingPunct="1"/>
            <a:r>
              <a:rPr lang="en-US" sz="1600" b="1" dirty="0"/>
              <a:t>     if (empty(q))</a:t>
            </a:r>
          </a:p>
          <a:p>
            <a:pPr algn="l" eaLnBrk="1" hangingPunct="1"/>
            <a:r>
              <a:rPr lang="en-US" sz="1600" b="1" dirty="0"/>
              <a:t>     {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1600" b="1" dirty="0">
                <a:latin typeface="Arial" panose="020B0604020202020204" pitchFamily="34" charset="0"/>
              </a:rPr>
              <a:t>           </a:t>
            </a:r>
            <a:r>
              <a:rPr lang="en-US" sz="1600" b="1" dirty="0" err="1">
                <a:latin typeface="Arial" panose="020B0604020202020204" pitchFamily="34" charset="0"/>
              </a:rPr>
              <a:t>cout</a:t>
            </a:r>
            <a:r>
              <a:rPr lang="en-US" sz="1600" b="1" dirty="0">
                <a:latin typeface="Arial" panose="020B0604020202020204" pitchFamily="34" charset="0"/>
              </a:rPr>
              <a:t> &lt;&lt;“Queue overflow”;</a:t>
            </a:r>
          </a:p>
          <a:p>
            <a:pPr algn="l" eaLnBrk="1" hangingPunct="1">
              <a:spcBef>
                <a:spcPct val="20000"/>
              </a:spcBef>
            </a:pPr>
            <a:r>
              <a:rPr lang="en-US" sz="1600" b="1" dirty="0">
                <a:latin typeface="Arial" panose="020B0604020202020204" pitchFamily="34" charset="0"/>
              </a:rPr>
              <a:t>           exit(1) ;</a:t>
            </a:r>
          </a:p>
          <a:p>
            <a:pPr algn="l" eaLnBrk="1" hangingPunct="1"/>
            <a:r>
              <a:rPr lang="en-US" sz="1600" b="1" dirty="0"/>
              <a:t>      }</a:t>
            </a:r>
          </a:p>
          <a:p>
            <a:pPr algn="l" eaLnBrk="1" hangingPunct="1"/>
            <a:r>
              <a:rPr lang="en-US" sz="1600" b="1" dirty="0"/>
              <a:t>      if (front == SIZE-1)</a:t>
            </a:r>
          </a:p>
          <a:p>
            <a:pPr algn="l" eaLnBrk="1" hangingPunct="1"/>
            <a:r>
              <a:rPr lang="en-US" sz="1600" b="1" dirty="0"/>
              <a:t>         front = 0;</a:t>
            </a:r>
          </a:p>
          <a:p>
            <a:pPr algn="l" eaLnBrk="1" hangingPunct="1"/>
            <a:r>
              <a:rPr lang="en-US" sz="1600" b="1" dirty="0"/>
              <a:t>      else</a:t>
            </a:r>
          </a:p>
          <a:p>
            <a:pPr algn="l" eaLnBrk="1" hangingPunct="1"/>
            <a:r>
              <a:rPr lang="en-US" sz="1600" b="1" dirty="0"/>
              <a:t>         front++; </a:t>
            </a:r>
          </a:p>
          <a:p>
            <a:pPr algn="l" eaLnBrk="1" hangingPunct="1"/>
            <a:r>
              <a:rPr lang="en-US" sz="1600" b="1" dirty="0"/>
              <a:t>      return (</a:t>
            </a:r>
            <a:r>
              <a:rPr lang="en-US" sz="1600" b="1" dirty="0" err="1"/>
              <a:t>arr</a:t>
            </a:r>
            <a:r>
              <a:rPr lang="en-US" sz="1600" b="1"/>
              <a:t>[front</a:t>
            </a:r>
            <a:r>
              <a:rPr lang="en-US" sz="1600" b="1" dirty="0"/>
              <a:t>]);</a:t>
            </a:r>
          </a:p>
          <a:p>
            <a:pPr algn="l" eaLnBrk="1" hangingPunct="1"/>
            <a:r>
              <a:rPr lang="en-US" sz="1600" b="1" dirty="0"/>
              <a:t>} </a:t>
            </a:r>
          </a:p>
          <a:p>
            <a:pPr algn="l" eaLnBrk="1" hangingPunct="1"/>
            <a:endParaRPr lang="en-US" sz="1600" b="1" dirty="0"/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1524000" y="369371"/>
            <a:ext cx="5791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4400" dirty="0">
                <a:ea typeface="PMingLiU" panose="02020500000000000000" pitchFamily="18" charset="-120"/>
              </a:rPr>
              <a:t>Implementation of Circular Queue (cont.)</a:t>
            </a:r>
            <a:endParaRPr lang="en-US" sz="4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8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772400" cy="762000"/>
          </a:xfrm>
          <a:noFill/>
        </p:spPr>
        <p:txBody>
          <a:bodyPr/>
          <a:lstStyle/>
          <a:p>
            <a:r>
              <a:rPr lang="en-US"/>
              <a:t>Priority Queues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600"/>
            <a:ext cx="8763000" cy="41148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Priority queue is a data structure in which intrinsic ordering of elements determines the result of basic operations.</a:t>
            </a:r>
          </a:p>
          <a:p>
            <a:pPr marL="342900" indent="-342900" algn="l">
              <a:defRPr/>
            </a:pPr>
            <a:r>
              <a:rPr lang="en-US" dirty="0"/>
              <a:t>Two kinds of priority queues: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Ascending priority queue/Min priority Queue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Descending priority queue/MAX priority Queue</a:t>
            </a:r>
          </a:p>
        </p:txBody>
      </p:sp>
      <p:pic>
        <p:nvPicPr>
          <p:cNvPr id="24580" name="Picture 4" descr="C:\sahni\clip\rad\SPOT-R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68425"/>
            <a:ext cx="1485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sahni\clip\rad\SPOT-L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8425"/>
            <a:ext cx="1485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772400" cy="1143000"/>
          </a:xfrm>
          <a:noFill/>
        </p:spPr>
        <p:txBody>
          <a:bodyPr/>
          <a:lstStyle/>
          <a:p>
            <a:r>
              <a:rPr lang="en-US"/>
              <a:t>Min Priority Queue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229600" cy="4876800"/>
          </a:xfrm>
          <a:noFill/>
        </p:spPr>
        <p:txBody>
          <a:bodyPr/>
          <a:lstStyle/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Collection of elements into which elements are inserted arbitrarily and smallest element is removed.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Each element has a priority or key.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Supports following 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isEmpty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insert an element into the priority queue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get element with </a:t>
            </a:r>
            <a:r>
              <a:rPr lang="en-US">
                <a:solidFill>
                  <a:srgbClr val="FF0000"/>
                </a:solidFill>
              </a:rPr>
              <a:t>min</a:t>
            </a:r>
            <a:r>
              <a:rPr lang="en-US"/>
              <a:t> 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remove element with </a:t>
            </a:r>
            <a:r>
              <a:rPr lang="en-US">
                <a:solidFill>
                  <a:srgbClr val="FF0000"/>
                </a:solidFill>
              </a:rPr>
              <a:t>min</a:t>
            </a:r>
            <a:r>
              <a:rPr lang="en-US"/>
              <a:t> priority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"/>
            <a:ext cx="7772400" cy="1143000"/>
          </a:xfrm>
          <a:noFill/>
        </p:spPr>
        <p:txBody>
          <a:bodyPr/>
          <a:lstStyle/>
          <a:p>
            <a:r>
              <a:rPr lang="en-US"/>
              <a:t>Max Priority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560513"/>
            <a:ext cx="8229600" cy="4800600"/>
          </a:xfrm>
          <a:noFill/>
        </p:spPr>
        <p:txBody>
          <a:bodyPr/>
          <a:lstStyle/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Collection of elements into which elements are inserted arbitrarily and largest element is removed.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Each element has a priority or key.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Supports following 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isEmpty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insert an element into the priority queue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get element with</a:t>
            </a:r>
            <a:r>
              <a:rPr lang="en-US">
                <a:solidFill>
                  <a:schemeClr val="hlink"/>
                </a:solidFill>
              </a:rPr>
              <a:t> max</a:t>
            </a:r>
            <a:r>
              <a:rPr lang="en-US"/>
              <a:t> priority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remove element with </a:t>
            </a:r>
            <a:r>
              <a:rPr lang="en-US">
                <a:solidFill>
                  <a:schemeClr val="hlink"/>
                </a:solidFill>
              </a:rPr>
              <a:t>max</a:t>
            </a:r>
            <a:r>
              <a:rPr lang="en-US"/>
              <a:t> priority</a:t>
            </a:r>
          </a:p>
          <a:p>
            <a:pPr marL="342900" indent="-342900" algn="l"/>
            <a:r>
              <a:rPr lang="en-US"/>
              <a:t>    </a:t>
            </a:r>
          </a:p>
          <a:p>
            <a:pPr marL="342900" indent="-342900" algn="l"/>
            <a:r>
              <a:rPr lang="en-US"/>
              <a:t>    </a:t>
            </a:r>
          </a:p>
        </p:txBody>
      </p: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"/>
            <a:ext cx="7086600" cy="990600"/>
          </a:xfrm>
          <a:noFill/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447800"/>
            <a:ext cx="8229600" cy="5181600"/>
          </a:xfrm>
          <a:noFill/>
        </p:spPr>
        <p:txBody>
          <a:bodyPr/>
          <a:lstStyle/>
          <a:p>
            <a:pPr marL="342900" indent="-342900" algn="l"/>
            <a:r>
              <a:rPr lang="en-US"/>
              <a:t>Sorting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use element key as priority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put elements to be sorted into a priority queue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</a:pPr>
            <a:r>
              <a:rPr lang="en-US"/>
              <a:t>extract elements in priority 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if a min priority queue is used, elements are extracted in ascending order of priority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if a max priority queue is used, elements are extracted in descending order of priority (or 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7315200" cy="990600"/>
          </a:xfrm>
          <a:noFill/>
        </p:spPr>
        <p:txBody>
          <a:bodyPr/>
          <a:lstStyle/>
          <a:p>
            <a:r>
              <a:rPr lang="en-US"/>
              <a:t>Sorting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447800"/>
            <a:ext cx="8229600" cy="4648200"/>
          </a:xfrm>
          <a:noFill/>
        </p:spPr>
        <p:txBody>
          <a:bodyPr/>
          <a:lstStyle/>
          <a:p>
            <a:pPr marL="342900" indent="-342900" algn="l"/>
            <a:r>
              <a:rPr lang="en-US"/>
              <a:t>Sort five elements whose keys are </a:t>
            </a:r>
            <a:r>
              <a:rPr lang="en-US">
                <a:solidFill>
                  <a:schemeClr val="hlink"/>
                </a:solidFill>
              </a:rPr>
              <a:t>6, 8, 2, 4, 1 </a:t>
            </a:r>
            <a:r>
              <a:rPr lang="en-US">
                <a:solidFill>
                  <a:schemeClr val="bg2"/>
                </a:solidFill>
              </a:rPr>
              <a:t>using a max priority queue.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Put the five elements into a max priority queue.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/>
                </a:solidFill>
              </a:rPr>
              <a:t>Do five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removemax() operations placing removed elements into the sorted array from right to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"/>
            <a:ext cx="8077200" cy="990600"/>
          </a:xfrm>
          <a:noFill/>
        </p:spPr>
        <p:txBody>
          <a:bodyPr/>
          <a:lstStyle/>
          <a:p>
            <a:r>
              <a:rPr lang="en-US" sz="3600"/>
              <a:t>After Putting Into Max Priority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1657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9559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4175125" y="2528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3275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3336925" y="2376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838200"/>
            <a:ext cx="5410200" cy="850900"/>
          </a:xfrm>
        </p:spPr>
        <p:txBody>
          <a:bodyPr/>
          <a:lstStyle/>
          <a:p>
            <a:pPr eaLnBrk="1" hangingPunct="1"/>
            <a:r>
              <a:rPr lang="en-US"/>
              <a:t>What is a queue?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1988"/>
          </a:xfrm>
        </p:spPr>
        <p:txBody>
          <a:bodyPr/>
          <a:lstStyle/>
          <a:p>
            <a:pPr eaLnBrk="1" hangingPunct="1"/>
            <a:r>
              <a:rPr lang="en-US" sz="2000"/>
              <a:t>Queues are linear data structures in which we add elements to one end and remove them from the other end.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The first item to be en-queued is the first to be de-queued.  Queue is therefore called a First In First Out (FIFO) structure.</a:t>
            </a:r>
          </a:p>
          <a:p>
            <a:pPr eaLnBrk="1" hangingPunct="1"/>
            <a:r>
              <a:rPr lang="en-US" sz="2000"/>
              <a:t>Queue operations: </a:t>
            </a:r>
          </a:p>
          <a:p>
            <a:pPr lvl="1" eaLnBrk="1" hangingPunct="1"/>
            <a:r>
              <a:rPr lang="en-US" sz="2000"/>
              <a:t>Enqueue /Insert</a:t>
            </a:r>
          </a:p>
          <a:p>
            <a:pPr lvl="1" eaLnBrk="1" hangingPunct="1"/>
            <a:r>
              <a:rPr lang="en-US" sz="2000"/>
              <a:t>Dequeue / Delete</a:t>
            </a:r>
          </a:p>
          <a:p>
            <a:pPr lvl="1" eaLnBrk="1" hangingPunct="1"/>
            <a:r>
              <a:rPr lang="en-US" sz="2000"/>
              <a:t>Empty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633663"/>
            <a:ext cx="4032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8600"/>
            <a:ext cx="7162800" cy="914400"/>
          </a:xfrm>
          <a:noFill/>
        </p:spPr>
        <p:txBody>
          <a:bodyPr/>
          <a:lstStyle/>
          <a:p>
            <a:r>
              <a:rPr lang="en-US" sz="3600"/>
              <a:t>After First Remove Max Operation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1657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175125" y="2528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3275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336925" y="2376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54102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"/>
            <a:ext cx="7696200" cy="990600"/>
          </a:xfrm>
          <a:noFill/>
        </p:spPr>
        <p:txBody>
          <a:bodyPr/>
          <a:lstStyle/>
          <a:p>
            <a:r>
              <a:rPr lang="en-US" sz="3600"/>
              <a:t>After Second Remove Max Operation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4175125" y="2528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327525" y="19192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3336925" y="2376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4102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48006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8600"/>
            <a:ext cx="7772400" cy="990600"/>
          </a:xfrm>
          <a:noFill/>
        </p:spPr>
        <p:txBody>
          <a:bodyPr/>
          <a:lstStyle/>
          <a:p>
            <a:r>
              <a:rPr lang="en-US" sz="3600"/>
              <a:t>After Third Remove Max Operation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175125" y="25288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336925" y="2376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4102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8006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41148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8600"/>
            <a:ext cx="7696200" cy="990600"/>
          </a:xfrm>
          <a:noFill/>
        </p:spPr>
        <p:txBody>
          <a:bodyPr/>
          <a:lstStyle/>
          <a:p>
            <a:r>
              <a:rPr lang="en-US" sz="3600"/>
              <a:t>After Fourth Remove Max Operation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336925" y="2376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4102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8006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1148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5814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28600"/>
            <a:ext cx="7162800" cy="914400"/>
          </a:xfrm>
          <a:noFill/>
        </p:spPr>
        <p:txBody>
          <a:bodyPr/>
          <a:lstStyle/>
          <a:p>
            <a:r>
              <a:rPr lang="en-US" sz="3600"/>
              <a:t>After Fifth Remove Max Operation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953000"/>
            <a:ext cx="6400800" cy="1752600"/>
          </a:xfrm>
        </p:spPr>
        <p:txBody>
          <a:bodyPr/>
          <a:lstStyle/>
          <a:p>
            <a:pPr marL="342900" indent="-342900"/>
            <a:r>
              <a:rPr lang="en-US">
                <a:solidFill>
                  <a:schemeClr val="tx2"/>
                </a:solidFill>
              </a:rPr>
              <a:t>Sorted Array 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063750" y="1606550"/>
            <a:ext cx="4330700" cy="1587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8257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4353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0449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6545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64150" y="3892550"/>
            <a:ext cx="596900" cy="673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54102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8006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1148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5814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971800" y="4038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6629400" y="2133600"/>
            <a:ext cx="228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solidFill>
                  <a:schemeClr val="tx2"/>
                </a:solidFill>
              </a:rPr>
              <a:t>Max Priority Queue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74725" y="1905000"/>
            <a:ext cx="77120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/>
              <a:t>Suppose n elements of a priority queue are maintained in positions 0 to n-1 of an array of size </a:t>
            </a:r>
            <a:r>
              <a:rPr lang="en-US" sz="1600" b="1" dirty="0" err="1"/>
              <a:t>maxpq</a:t>
            </a:r>
            <a:r>
              <a:rPr lang="en-US" sz="1600" b="1" dirty="0"/>
              <a:t> then </a:t>
            </a:r>
            <a:r>
              <a:rPr lang="en-US" sz="1600" b="1" dirty="0" err="1"/>
              <a:t>pqinsert</a:t>
            </a:r>
            <a:r>
              <a:rPr lang="en-US" sz="1600" b="1" dirty="0"/>
              <a:t>(</a:t>
            </a:r>
            <a:r>
              <a:rPr lang="en-US" sz="1600" b="1" dirty="0" err="1"/>
              <a:t>pq,x</a:t>
            </a:r>
            <a:r>
              <a:rPr lang="en-US" sz="1600" b="1" dirty="0"/>
              <a:t>) is </a:t>
            </a:r>
            <a:r>
              <a:rPr lang="en-US" sz="1600" b="1" dirty="0" err="1"/>
              <a:t>strightforward</a:t>
            </a:r>
            <a:r>
              <a:rPr lang="en-US" sz="1600" b="1" dirty="0"/>
              <a:t>. </a:t>
            </a:r>
          </a:p>
          <a:p>
            <a:pPr algn="l">
              <a:defRPr/>
            </a:pPr>
            <a:endParaRPr lang="en-US" sz="1600" b="1" dirty="0"/>
          </a:p>
          <a:p>
            <a:pPr algn="l">
              <a:defRPr/>
            </a:pPr>
            <a:r>
              <a:rPr lang="en-US" sz="1600" b="1" dirty="0"/>
              <a:t>template &lt;class </a:t>
            </a:r>
            <a:r>
              <a:rPr lang="en-US" sz="1600" b="1" dirty="0" err="1"/>
              <a:t>KeyType</a:t>
            </a:r>
            <a:r>
              <a:rPr lang="en-US" sz="1600" b="1" dirty="0"/>
              <a:t>&gt;</a:t>
            </a:r>
          </a:p>
          <a:p>
            <a:pPr algn="l">
              <a:defRPr/>
            </a:pPr>
            <a:r>
              <a:rPr lang="en-US" sz="1600" b="1" dirty="0"/>
              <a:t>void  insert(</a:t>
            </a:r>
            <a:r>
              <a:rPr lang="en-US" sz="1600" b="1" dirty="0" err="1"/>
              <a:t>KeyType</a:t>
            </a:r>
            <a:r>
              <a:rPr lang="en-US" sz="1600" b="1" dirty="0"/>
              <a:t> x)</a:t>
            </a:r>
          </a:p>
          <a:p>
            <a:pPr algn="l">
              <a:defRPr/>
            </a:pPr>
            <a:r>
              <a:rPr lang="en-US" sz="1600" b="1" dirty="0"/>
              <a:t> { </a:t>
            </a:r>
          </a:p>
          <a:p>
            <a:pPr algn="l">
              <a:defRPr/>
            </a:pPr>
            <a:r>
              <a:rPr lang="en-US" sz="1600" b="1" dirty="0"/>
              <a:t>      if (rear &gt;= </a:t>
            </a:r>
            <a:r>
              <a:rPr lang="en-US" sz="1600" b="1" dirty="0" err="1"/>
              <a:t>MaxSize</a:t>
            </a:r>
            <a:r>
              <a:rPr lang="en-US" sz="1600" b="1" dirty="0"/>
              <a:t> - 1)</a:t>
            </a:r>
          </a:p>
          <a:p>
            <a:pPr algn="l">
              <a:tabLst>
                <a:tab pos="347663" algn="l"/>
                <a:tab pos="623888" algn="l"/>
              </a:tabLst>
              <a:defRPr/>
            </a:pPr>
            <a:r>
              <a:rPr lang="en-US" sz="1600" b="1" dirty="0"/>
              <a:t>	{	</a:t>
            </a:r>
          </a:p>
          <a:p>
            <a:pPr algn="l">
              <a:tabLst>
                <a:tab pos="623888" algn="l"/>
              </a:tabLst>
              <a:defRPr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“Queue Overflow”;</a:t>
            </a:r>
          </a:p>
          <a:p>
            <a:pPr algn="l">
              <a:defRPr/>
            </a:pPr>
            <a:r>
              <a:rPr lang="en-US" sz="1600" b="1" dirty="0"/>
              <a:t>          exit(1); </a:t>
            </a:r>
          </a:p>
          <a:p>
            <a:pPr algn="l">
              <a:defRPr/>
            </a:pPr>
            <a:r>
              <a:rPr lang="en-US" sz="1600" b="1" dirty="0"/>
              <a:t>       }</a:t>
            </a:r>
          </a:p>
          <a:p>
            <a:pPr algn="l">
              <a:defRPr/>
            </a:pPr>
            <a:r>
              <a:rPr lang="en-US" sz="1600" b="1" dirty="0"/>
              <a:t>       queue[rear] = x;</a:t>
            </a:r>
          </a:p>
          <a:p>
            <a:pPr algn="l">
              <a:defRPr/>
            </a:pPr>
            <a:r>
              <a:rPr lang="en-US" sz="1600" b="1" dirty="0"/>
              <a:t>       rear++;</a:t>
            </a:r>
          </a:p>
          <a:p>
            <a:pPr algn="l">
              <a:defRPr/>
            </a:pPr>
            <a:r>
              <a:rPr lang="en-US" sz="1600" b="1" dirty="0"/>
              <a:t>} // elements are nor ordered.</a:t>
            </a:r>
          </a:p>
          <a:p>
            <a:pPr algn="l">
              <a:defRPr/>
            </a:pPr>
            <a:r>
              <a:rPr lang="en-US" sz="1800" b="1" dirty="0">
                <a:solidFill>
                  <a:srgbClr val="FF0000"/>
                </a:solidFill>
              </a:rPr>
              <a:t>For deletion there are two issues.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sz="1600" b="1" dirty="0"/>
              <a:t>To locate the smallest element.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sz="1600" b="1" dirty="0"/>
              <a:t>How to delete a middle element of the array.</a:t>
            </a:r>
          </a:p>
          <a:p>
            <a:pPr algn="l">
              <a:defRPr/>
            </a:pPr>
            <a:endParaRPr lang="en-US" sz="1600" b="1" dirty="0"/>
          </a:p>
          <a:p>
            <a:pPr algn="l">
              <a:defRPr/>
            </a:pPr>
            <a:endParaRPr lang="en-US" sz="1600" b="1" dirty="0"/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371600" y="990600"/>
            <a:ext cx="5791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Queue Operations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974725" y="1905000"/>
            <a:ext cx="77120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Tx/>
              <a:buAutoNum type="arabicPeriod"/>
              <a:defRPr/>
            </a:pPr>
            <a:r>
              <a:rPr lang="en-US" b="1" dirty="0"/>
              <a:t>A special empty() indicator can be placed into a deleted position. Insertion is done as given before.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b="1" dirty="0"/>
              <a:t>Deletion operation labels a position as empty but insertion is done at the first empty position.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b="1" dirty="0"/>
              <a:t>Each deletion compact the array by shifting all elements past the deleted element by one position and decrementing </a:t>
            </a:r>
            <a:r>
              <a:rPr lang="en-US" b="1" dirty="0" err="1"/>
              <a:t>pq.rear</a:t>
            </a:r>
            <a:r>
              <a:rPr lang="en-US" b="1" dirty="0"/>
              <a:t> by 1.</a:t>
            </a:r>
          </a:p>
          <a:p>
            <a:pPr marL="342900" indent="-342900" algn="l">
              <a:buFontTx/>
              <a:buAutoNum type="arabicPeriod"/>
              <a:defRPr/>
            </a:pPr>
            <a:r>
              <a:rPr lang="en-US" b="1" dirty="0"/>
              <a:t>Keep the array sorted. </a:t>
            </a:r>
          </a:p>
          <a:p>
            <a:pPr algn="l">
              <a:defRPr/>
            </a:pPr>
            <a:endParaRPr lang="en-US" b="1" dirty="0"/>
          </a:p>
        </p:txBody>
      </p:sp>
      <p:sp>
        <p:nvSpPr>
          <p:cNvPr id="36867" name="TextBox 2"/>
          <p:cNvSpPr txBox="1">
            <a:spLocks noChangeArrowheads="1"/>
          </p:cNvSpPr>
          <p:nvPr/>
        </p:nvSpPr>
        <p:spPr bwMode="auto">
          <a:xfrm>
            <a:off x="1066800" y="304800"/>
            <a:ext cx="8077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400" b="1">
                <a:solidFill>
                  <a:schemeClr val="tx2"/>
                </a:solidFill>
              </a:rPr>
              <a:t>Deletion Operation Solutions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772400" cy="762000"/>
          </a:xfrm>
          <a:noFill/>
        </p:spPr>
        <p:txBody>
          <a:bodyPr/>
          <a:lstStyle/>
          <a:p>
            <a:r>
              <a:rPr lang="en-US"/>
              <a:t>DEQUEUE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524000"/>
            <a:ext cx="8763000" cy="51054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A </a:t>
            </a:r>
            <a:r>
              <a:rPr lang="en-US" dirty="0" err="1"/>
              <a:t>dequeue</a:t>
            </a:r>
            <a:r>
              <a:rPr lang="en-US" dirty="0"/>
              <a:t> is an ordered set of elements from which elements may be deleted at either end and into which items may be inserted at either end.</a:t>
            </a:r>
          </a:p>
          <a:p>
            <a:pPr algn="l">
              <a:defRPr/>
            </a:pPr>
            <a:r>
              <a:rPr lang="en-US" dirty="0"/>
              <a:t>Basic operations:</a:t>
            </a: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 err="1">
                <a:solidFill>
                  <a:srgbClr val="FF0000"/>
                </a:solidFill>
              </a:rPr>
              <a:t>Remvleft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 err="1">
                <a:solidFill>
                  <a:srgbClr val="FF0000"/>
                </a:solidFill>
              </a:rPr>
              <a:t>Remvroght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 err="1">
                <a:solidFill>
                  <a:srgbClr val="FF0000"/>
                </a:solidFill>
              </a:rPr>
              <a:t>Insrtleft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Clr>
                <a:schemeClr val="tx2"/>
              </a:buClr>
              <a:buFontTx/>
              <a:buChar char="•"/>
              <a:defRPr/>
            </a:pPr>
            <a:r>
              <a:rPr lang="en-US" dirty="0" err="1">
                <a:solidFill>
                  <a:srgbClr val="FF0000"/>
                </a:solidFill>
              </a:rPr>
              <a:t>Insrtright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2576513" y="2303463"/>
            <a:ext cx="669925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278313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875338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D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7543800" y="21844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D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C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 flipH="1">
            <a:off x="14732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 flipH="1">
            <a:off x="14478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flipH="1">
            <a:off x="3186113" y="3205163"/>
            <a:ext cx="334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>
            <a:off x="3186113" y="3586163"/>
            <a:ext cx="334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 flipH="1">
            <a:off x="4887913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2"/>
          <p:cNvSpPr>
            <a:spLocks noChangeShapeType="1"/>
          </p:cNvSpPr>
          <p:nvPr/>
        </p:nvSpPr>
        <p:spPr bwMode="auto">
          <a:xfrm flipH="1">
            <a:off x="4887913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3"/>
          <p:cNvSpPr>
            <a:spLocks noChangeShapeType="1"/>
          </p:cNvSpPr>
          <p:nvPr/>
        </p:nvSpPr>
        <p:spPr bwMode="auto">
          <a:xfrm flipH="1">
            <a:off x="6484938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4"/>
          <p:cNvSpPr>
            <a:spLocks noChangeShapeType="1"/>
          </p:cNvSpPr>
          <p:nvPr/>
        </p:nvSpPr>
        <p:spPr bwMode="auto">
          <a:xfrm flipH="1">
            <a:off x="6484938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5"/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701800" y="3124200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rear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6161" name="Rectangle 18"/>
          <p:cNvSpPr>
            <a:spLocks noChangeArrowheads="1"/>
          </p:cNvSpPr>
          <p:nvPr/>
        </p:nvSpPr>
        <p:spPr bwMode="auto">
          <a:xfrm>
            <a:off x="3490913" y="2900363"/>
            <a:ext cx="852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rear</a:t>
            </a: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front</a:t>
            </a:r>
            <a:endParaRPr kumimoji="1" lang="zh-TW" altLang="en-US">
              <a:ea typeface="PMingLiU" panose="02020500000000000000" pitchFamily="18" charset="-120"/>
            </a:endParaRPr>
          </a:p>
        </p:txBody>
      </p:sp>
      <p:sp>
        <p:nvSpPr>
          <p:cNvPr id="6162" name="Text Box 19"/>
          <p:cNvSpPr txBox="1">
            <a:spLocks noChangeArrowheads="1"/>
          </p:cNvSpPr>
          <p:nvPr/>
        </p:nvSpPr>
        <p:spPr bwMode="auto">
          <a:xfrm>
            <a:off x="5141913" y="2552700"/>
            <a:ext cx="7762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rear</a:t>
            </a:r>
          </a:p>
          <a:p>
            <a:pPr eaLnBrk="1" hangingPunct="1"/>
            <a:endParaRPr kumimoji="1" lang="en-US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6723063" y="2187575"/>
            <a:ext cx="7762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rear</a:t>
            </a:r>
          </a:p>
          <a:p>
            <a:pPr eaLnBrk="1" hangingPunct="1"/>
            <a:endParaRPr kumimoji="1" lang="en-US" altLang="zh-TW">
              <a:ea typeface="PMingLiU" panose="02020500000000000000" pitchFamily="18" charset="-120"/>
            </a:endParaRPr>
          </a:p>
          <a:p>
            <a:pPr eaLnBrk="1" hangingPunct="1"/>
            <a:endParaRPr kumimoji="1" lang="en-US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6164" name="Text Box 21"/>
          <p:cNvSpPr txBox="1">
            <a:spLocks noChangeArrowheads="1"/>
          </p:cNvSpPr>
          <p:nvPr/>
        </p:nvSpPr>
        <p:spPr bwMode="auto">
          <a:xfrm>
            <a:off x="8367713" y="2466975"/>
            <a:ext cx="7762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rear</a:t>
            </a:r>
          </a:p>
          <a:p>
            <a:pPr eaLnBrk="1" hangingPunct="1"/>
            <a:endParaRPr kumimoji="1" lang="en-US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6165" name="Line 22"/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3"/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24"/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25"/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6"/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Rectangle 29"/>
          <p:cNvSpPr>
            <a:spLocks noChangeArrowheads="1"/>
          </p:cNvSpPr>
          <p:nvPr/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sz="4000" i="1">
                <a:solidFill>
                  <a:schemeClr val="tx2"/>
                </a:solidFill>
                <a:latin typeface="Georgia" panose="02040502050405020303" pitchFamily="18" charset="0"/>
              </a:rPr>
              <a:t>First In First Out</a:t>
            </a:r>
          </a:p>
        </p:txBody>
      </p:sp>
      <p:sp>
        <p:nvSpPr>
          <p:cNvPr id="6171" name="Rectangle 3"/>
          <p:cNvSpPr>
            <a:spLocks noChangeArrowheads="1"/>
          </p:cNvSpPr>
          <p:nvPr/>
        </p:nvSpPr>
        <p:spPr bwMode="auto">
          <a:xfrm>
            <a:off x="762000" y="23622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endParaRPr kumimoji="1" lang="zh-TW" altLang="zh-TW">
              <a:ea typeface="PMingLiU" panose="02020500000000000000" pitchFamily="18" charset="-120"/>
            </a:endParaRPr>
          </a:p>
          <a:p>
            <a:pPr eaLnBrk="1" hangingPunct="1"/>
            <a:endParaRPr kumimoji="1" lang="en-US" altLang="zh-TW">
              <a:ea typeface="PMingLiU" panose="02020500000000000000" pitchFamily="18" charset="-120"/>
            </a:endParaRPr>
          </a:p>
          <a:p>
            <a:pPr eaLnBrk="1" hangingPunct="1"/>
            <a:r>
              <a:rPr kumimoji="1" lang="en-US" altLang="zh-TW">
                <a:ea typeface="PMingLiU" panose="02020500000000000000" pitchFamily="18" charset="-120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Queue Implementation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624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900">
                <a:ea typeface="Dotum" panose="020B0600000101010101" pitchFamily="34" charset="-127"/>
              </a:rPr>
              <a:t> </a:t>
            </a:r>
            <a:r>
              <a:rPr lang="en-US" altLang="ko-KR" sz="2800">
                <a:ea typeface="Dotum" panose="020B0600000101010101" pitchFamily="34" charset="-127"/>
              </a:rPr>
              <a:t>Implementation of Queue ADT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>
                <a:ea typeface="Dotum" panose="020B0600000101010101" pitchFamily="34" charset="-127"/>
              </a:rPr>
              <a:t>use an one-dim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>
                <a:ea typeface="Dotum" panose="020B0600000101010101" pitchFamily="34" charset="-127"/>
              </a:rPr>
              <a:t>two variables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b="1">
                <a:ea typeface="Dotum" panose="020B0600000101010101" pitchFamily="34" charset="-127"/>
              </a:rPr>
              <a:t>front : one less than the position of the first element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2000" b="1">
                <a:ea typeface="Dotum" panose="020B0600000101010101" pitchFamily="34" charset="-127"/>
              </a:rPr>
              <a:t>rear : the position of the last element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>
                <a:ea typeface="Dotum" panose="020B0600000101010101" pitchFamily="34" charset="-127"/>
              </a:rPr>
              <a:t>data member declaration in class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2400">
              <a:ea typeface="Dotum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>
              <a:ea typeface="PMingLiU" panose="02020500000000000000" pitchFamily="18" charset="-120"/>
            </a:endParaRP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228850" y="4351338"/>
            <a:ext cx="6119813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const int SIZE = 5;</a:t>
            </a:r>
          </a:p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class Queue</a:t>
            </a:r>
          </a:p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{</a:t>
            </a:r>
          </a:p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    private:</a:t>
            </a:r>
          </a:p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        int </a:t>
            </a:r>
            <a:r>
              <a:rPr lang="en-US" altLang="ko-KR" b="1" dirty="0" err="1">
                <a:latin typeface="Times New Roman" panose="02020603050405020304" pitchFamily="18" charset="0"/>
                <a:ea typeface="Gulim" panose="020B0600000101010101" pitchFamily="34" charset="-127"/>
              </a:rPr>
              <a:t>arr</a:t>
            </a: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[SIZE];</a:t>
            </a:r>
          </a:p>
          <a:p>
            <a:pPr lvl="2" algn="l" eaLnBrk="1" latinLnBrk="1" hangingPunct="1">
              <a:lnSpc>
                <a:spcPct val="90000"/>
              </a:lnSpc>
            </a:pPr>
            <a:r>
              <a:rPr lang="en-US" altLang="ko-KR" b="1" dirty="0">
                <a:latin typeface="Times New Roman" panose="02020603050405020304" pitchFamily="18" charset="0"/>
                <a:ea typeface="Gulim" panose="020B0600000101010101" pitchFamily="34" charset="-127"/>
              </a:rPr>
              <a:t>        int rear, front;</a:t>
            </a:r>
            <a:endParaRPr lang="en-US" altLang="ko-KR" sz="1050" dirty="0"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 eaLnBrk="1" latinLnBrk="1" hangingPunct="1">
              <a:lnSpc>
                <a:spcPct val="90000"/>
              </a:lnSpc>
            </a:pPr>
            <a:r>
              <a:rPr lang="en-US" altLang="ko-KR" dirty="0">
                <a:latin typeface="Times New Roman" panose="02020603050405020304" pitchFamily="18" charset="0"/>
                <a:ea typeface="Gulim" panose="020B0600000101010101" pitchFamily="34" charset="-127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52525"/>
          </a:xfrm>
        </p:spPr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Implementation of Queue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1"/>
            <a:ext cx="7696200" cy="14478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Dotum" panose="020B0600000101010101" pitchFamily="34" charset="-127"/>
              </a:rPr>
              <a:t>constructor definition</a:t>
            </a:r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endParaRPr lang="en-US" altLang="zh-TW" sz="2400" dirty="0">
              <a:ea typeface="Dotum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ea typeface="Dotum" panose="020B0600000101010101" pitchFamily="34" charset="-127"/>
              </a:rPr>
              <a:t>member function </a:t>
            </a:r>
            <a:r>
              <a:rPr lang="en-US" altLang="ko-KR" sz="2400" dirty="0" err="1">
                <a:ea typeface="Dotum" panose="020B0600000101010101" pitchFamily="34" charset="-127"/>
              </a:rPr>
              <a:t>IsFull</a:t>
            </a:r>
            <a:r>
              <a:rPr lang="en-US" altLang="ko-KR" sz="2400" dirty="0">
                <a:ea typeface="Dotum" panose="020B0600000101010101" pitchFamily="34" charset="-127"/>
              </a:rPr>
              <a:t>()</a:t>
            </a:r>
            <a:endParaRPr lang="en-US" altLang="zh-TW" sz="2400" dirty="0">
              <a:ea typeface="Dotum" panose="020B0600000101010101" pitchFamily="34" charset="-127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92313" y="2209800"/>
            <a:ext cx="68246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sz="3200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Queue(): rear(-1), front(0) {}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992313" y="4038600"/>
            <a:ext cx="5564187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bool </a:t>
            </a:r>
            <a:r>
              <a:rPr lang="en-US" altLang="zh-TW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IsFull</a:t>
            </a: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if(rear &gt;= SIZE-1)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return true;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else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return false;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}</a:t>
            </a:r>
            <a:endParaRPr lang="en-US" altLang="ko-KR" dirty="0">
              <a:solidFill>
                <a:srgbClr val="000000"/>
              </a:solidFill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Implementation of Queue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Dotum" panose="020B0600000101010101" pitchFamily="34" charset="-127"/>
              </a:rPr>
              <a:t>member function IsEmpty()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992313" y="2241550"/>
            <a:ext cx="661828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bool </a:t>
            </a:r>
            <a:r>
              <a:rPr lang="en-US" altLang="zh-TW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IsEmpty</a:t>
            </a: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if(front &gt; rear)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return true;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else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return false;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16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}</a:t>
            </a:r>
            <a:endParaRPr lang="ko-KR" altLang="en-US" sz="16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3263" y="3719513"/>
            <a:ext cx="76962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TW" kern="0" dirty="0">
                <a:latin typeface="+mn-lt"/>
                <a:ea typeface="Dotum" pitchFamily="34" charset="-127"/>
              </a:rPr>
              <a:t>member function Add()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kern="0" dirty="0">
              <a:latin typeface="+mn-lt"/>
              <a:ea typeface="Dotu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kern="0" dirty="0">
              <a:latin typeface="+mn-lt"/>
              <a:ea typeface="Dotum" pitchFamily="34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altLang="zh-TW" kern="0" dirty="0">
              <a:latin typeface="+mn-lt"/>
              <a:ea typeface="Dotum" pitchFamily="34" charset="-127"/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1949450" y="4132263"/>
            <a:ext cx="60515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void insert(int </a:t>
            </a:r>
            <a:r>
              <a:rPr lang="en-US" altLang="zh-TW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val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if(rear &gt;= SIZE-1)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</a:t>
            </a:r>
            <a:r>
              <a:rPr lang="en-US" altLang="zh-TW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cout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&lt;&lt;"Queue Full"&lt;&lt;</a:t>
            </a:r>
            <a:r>
              <a:rPr lang="en-US" altLang="zh-TW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endl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exit(1);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</a:t>
            </a:r>
            <a:r>
              <a:rPr lang="en-US" altLang="zh-TW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arr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[++rear] = </a:t>
            </a:r>
            <a:r>
              <a:rPr lang="en-US" altLang="zh-TW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val</a:t>
            </a: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zh-TW" sz="2000" b="1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}</a:t>
            </a:r>
            <a:endParaRPr lang="ko-KR" altLang="en-US" sz="20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anose="02020500000000000000" pitchFamily="18" charset="-120"/>
              </a:rPr>
              <a:t>Implementation of Queue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Dotum" panose="020B0600000101010101" pitchFamily="34" charset="-127"/>
              </a:rPr>
              <a:t>member function Delete()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Dotum" panose="020B0600000101010101" pitchFamily="34" charset="-127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992312" y="2241550"/>
            <a:ext cx="6161087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int remove()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if(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IsEmpty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())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{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&lt;&lt;"Queue Empty"&lt;&lt;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    exit(1);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}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    return </a:t>
            </a:r>
            <a:r>
              <a:rPr lang="en-US" altLang="ko-KR" dirty="0" err="1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arr</a:t>
            </a: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[front++];</a:t>
            </a:r>
          </a:p>
          <a:p>
            <a:pPr algn="l" eaLnBrk="1" latinLnBrk="1" hangingPunct="1">
              <a:lnSpc>
                <a:spcPct val="90000"/>
              </a:lnSpc>
            </a:pPr>
            <a:r>
              <a:rPr lang="en-US" altLang="ko-KR" dirty="0">
                <a:solidFill>
                  <a:srgbClr val="00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  }</a:t>
            </a:r>
            <a:endParaRPr lang="ko-KR" altLang="en-US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PMingLiU" panose="02020500000000000000" pitchFamily="18" charset="-120"/>
              </a:rPr>
              <a:t>Queue Manipulation Issue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anose="02020500000000000000" pitchFamily="18" charset="-120"/>
              </a:rPr>
              <a:t>It</a:t>
            </a:r>
            <a:r>
              <a:rPr lang="en-US" altLang="zh-TW" dirty="0">
                <a:latin typeface="Arial" panose="020B0604020202020204" pitchFamily="34" charset="0"/>
                <a:ea typeface="PMingLiU" panose="02020500000000000000" pitchFamily="18" charset="-120"/>
              </a:rPr>
              <a:t>’</a:t>
            </a:r>
            <a:r>
              <a:rPr lang="en-US" altLang="zh-TW" dirty="0">
                <a:ea typeface="PMingLiU" panose="02020500000000000000" pitchFamily="18" charset="-120"/>
              </a:rPr>
              <a:t>s intuitive to use array for implementing a queue. However, queue manipulations (add and/or delete) will require elements in the array to move. In the worse case, the complexity is of O(</a:t>
            </a:r>
            <a:r>
              <a:rPr lang="en-US" altLang="zh-TW" dirty="0" err="1">
                <a:ea typeface="PMingLiU" panose="02020500000000000000" pitchFamily="18" charset="-120"/>
              </a:rPr>
              <a:t>MaxSize</a:t>
            </a:r>
            <a:r>
              <a:rPr lang="en-US" altLang="zh-TW" dirty="0">
                <a:ea typeface="PMingLiU" panose="02020500000000000000" pitchFamily="18" charset="-120"/>
              </a:rPr>
              <a:t>).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Times New Roman"/>
      </a:majorFont>
      <a:minorFont>
        <a:latin typeface="Tahoma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12680</TotalTime>
  <Words>1636</Words>
  <Application>Microsoft Office PowerPoint</Application>
  <PresentationFormat>On-screen Show (4:3)</PresentationFormat>
  <Paragraphs>450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Courier New</vt:lpstr>
      <vt:lpstr>Georgia</vt:lpstr>
      <vt:lpstr>Tahoma</vt:lpstr>
      <vt:lpstr>Times New Roman</vt:lpstr>
      <vt:lpstr>Wingdings</vt:lpstr>
      <vt:lpstr>Blends</vt:lpstr>
      <vt:lpstr>Queues</vt:lpstr>
      <vt:lpstr>Queue</vt:lpstr>
      <vt:lpstr>What is a queue?</vt:lpstr>
      <vt:lpstr>PowerPoint Presentation</vt:lpstr>
      <vt:lpstr>Queue Implementation (cont.)</vt:lpstr>
      <vt:lpstr>Implementation of Queue</vt:lpstr>
      <vt:lpstr>Implementation of Queue (cont.)</vt:lpstr>
      <vt:lpstr>Implementation of Queue (cont.)</vt:lpstr>
      <vt:lpstr>Queue Manipulation Issue</vt:lpstr>
      <vt:lpstr>Shifting Elements in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Circular Queue</vt:lpstr>
      <vt:lpstr>PowerPoint Presentation</vt:lpstr>
      <vt:lpstr>PowerPoint Presentation</vt:lpstr>
      <vt:lpstr>Implementation of Circular Queue (cont.)</vt:lpstr>
      <vt:lpstr>PowerPoint Presentation</vt:lpstr>
      <vt:lpstr>Implementation of Circular Queue (cont.)</vt:lpstr>
      <vt:lpstr>PowerPoint Presentation</vt:lpstr>
      <vt:lpstr>Priority Queues</vt:lpstr>
      <vt:lpstr>Min Priority Queue</vt:lpstr>
      <vt:lpstr>Max Priority Queue</vt:lpstr>
      <vt:lpstr>Applications</vt:lpstr>
      <vt:lpstr>Sorting Example</vt:lpstr>
      <vt:lpstr>After Putting Into Max Priority Queue</vt:lpstr>
      <vt:lpstr>After First Remove Max Operation</vt:lpstr>
      <vt:lpstr>After Second Remove Max Operation</vt:lpstr>
      <vt:lpstr>After Third Remove Max Operation</vt:lpstr>
      <vt:lpstr>After Fourth Remove Max Operation</vt:lpstr>
      <vt:lpstr>After Fifth Remove Max Operation</vt:lpstr>
      <vt:lpstr>PowerPoint Presentation</vt:lpstr>
      <vt:lpstr>PowerPoint Presentation</vt:lpstr>
      <vt:lpstr>DEQUEUE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Fischer</dc:creator>
  <cp:lastModifiedBy>Aamir Zia</cp:lastModifiedBy>
  <cp:revision>257</cp:revision>
  <cp:lastPrinted>1601-01-01T00:00:00Z</cp:lastPrinted>
  <dcterms:created xsi:type="dcterms:W3CDTF">2003-05-03T17:40:23Z</dcterms:created>
  <dcterms:modified xsi:type="dcterms:W3CDTF">2022-04-14T20:16:33Z</dcterms:modified>
</cp:coreProperties>
</file>