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3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/>
          <p:nvPr/>
        </p:nvGraphicFramePr>
        <p:xfrm>
          <a:off x="2973070" y="1939290"/>
          <a:ext cx="998855" cy="199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855"/>
              </a:tblGrid>
              <a:tr h="49784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97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497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497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2634615" y="4149725"/>
            <a:ext cx="5080000" cy="175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当插入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4 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的时候，我们发现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2 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左边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3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，右边是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4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。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出栈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2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（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3,4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）发现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3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左边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5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，右边是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4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。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3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出栈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3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（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5,4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）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973070" y="96012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5   3   2       4                                                                   6</a:t>
            </a:r>
            <a:endParaRPr lang="en-US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3655695" y="1270000"/>
            <a:ext cx="485140" cy="601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/>
          <p:nvPr/>
        </p:nvGraphicFramePr>
        <p:xfrm>
          <a:off x="6941185" y="1939290"/>
          <a:ext cx="998855" cy="199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855"/>
              </a:tblGrid>
              <a:tr h="49784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9784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97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497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直接箭头连接符 10"/>
          <p:cNvCxnSpPr>
            <a:endCxn id="10" idx="0"/>
          </p:cNvCxnSpPr>
          <p:nvPr/>
        </p:nvCxnSpPr>
        <p:spPr>
          <a:xfrm flipH="1">
            <a:off x="7440930" y="1328420"/>
            <a:ext cx="249555" cy="610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731000" y="4149725"/>
            <a:ext cx="3389630" cy="1476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/>
            <a:r>
              <a:rPr 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当插入</a:t>
            </a:r>
            <a:r>
              <a:rPr lang="en-US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6</a:t>
            </a:r>
            <a:r>
              <a:rPr 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的时候，</a:t>
            </a:r>
            <a:endParaRPr lang="zh-CN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indent="0" algn="l"/>
            <a:r>
              <a:rPr 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发现</a:t>
            </a:r>
            <a:r>
              <a:rPr lang="en-US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</a:t>
            </a:r>
            <a:r>
              <a:rPr 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左边</a:t>
            </a:r>
            <a:r>
              <a:rPr 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5</a:t>
            </a:r>
            <a:r>
              <a:rPr 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，右边是</a:t>
            </a:r>
            <a:r>
              <a:rPr 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6</a:t>
            </a:r>
            <a:r>
              <a:rPr 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。</a:t>
            </a:r>
            <a:r>
              <a:rPr 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4</a:t>
            </a:r>
            <a:r>
              <a:rPr 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出栈</a:t>
            </a:r>
            <a:r>
              <a:rPr lang="en-US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</a:t>
            </a:r>
            <a:r>
              <a:rPr lang="en-US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</a:t>
            </a:r>
            <a:r>
              <a:rPr 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5</a:t>
            </a:r>
            <a:r>
              <a:rPr 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,6</a:t>
            </a:r>
            <a:r>
              <a:rPr 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）发现</a:t>
            </a:r>
            <a:r>
              <a:rPr lang="en-US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</a:t>
            </a:r>
            <a:r>
              <a:rPr 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左边</a:t>
            </a:r>
            <a:r>
              <a:rPr 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null</a:t>
            </a:r>
            <a:r>
              <a:rPr 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，右边是</a:t>
            </a:r>
            <a:r>
              <a:rPr 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6</a:t>
            </a:r>
            <a:r>
              <a:rPr 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。</a:t>
            </a:r>
            <a:r>
              <a:rPr 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5</a:t>
            </a:r>
            <a:r>
              <a:rPr 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出栈</a:t>
            </a:r>
            <a:r>
              <a:rPr lang="en-US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</a:t>
            </a:r>
            <a:r>
              <a:rPr lang="en-US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</a:t>
            </a:r>
            <a:r>
              <a:rPr 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null</a:t>
            </a:r>
            <a:r>
              <a:rPr 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,6</a:t>
            </a:r>
            <a:r>
              <a:rPr 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963545" y="96012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3   4     5    1     2                                                              </a:t>
            </a:r>
            <a:endParaRPr lang="en-US"/>
          </a:p>
        </p:txBody>
      </p:sp>
      <p:sp>
        <p:nvSpPr>
          <p:cNvPr id="4" name="椭圆 3"/>
          <p:cNvSpPr/>
          <p:nvPr/>
        </p:nvSpPr>
        <p:spPr>
          <a:xfrm>
            <a:off x="4091305" y="1936750"/>
            <a:ext cx="567055" cy="567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6080760" y="3305810"/>
            <a:ext cx="567055" cy="567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219700" y="2503805"/>
            <a:ext cx="567055" cy="567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2963545" y="2503805"/>
            <a:ext cx="567055" cy="567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2199005" y="3305810"/>
            <a:ext cx="567055" cy="567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10" name="直接连接符 9"/>
          <p:cNvCxnSpPr>
            <a:stCxn id="8" idx="3"/>
          </p:cNvCxnSpPr>
          <p:nvPr/>
        </p:nvCxnSpPr>
        <p:spPr>
          <a:xfrm flipH="1">
            <a:off x="2531745" y="2987675"/>
            <a:ext cx="514985" cy="474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" idx="5"/>
          </p:cNvCxnSpPr>
          <p:nvPr/>
        </p:nvCxnSpPr>
        <p:spPr>
          <a:xfrm>
            <a:off x="5703570" y="2987675"/>
            <a:ext cx="601980" cy="523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506595" y="2087880"/>
            <a:ext cx="934085" cy="822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379595" y="224028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3"/>
            <a:endCxn id="4" idx="3"/>
          </p:cNvCxnSpPr>
          <p:nvPr/>
        </p:nvCxnSpPr>
        <p:spPr>
          <a:xfrm>
            <a:off x="4174490" y="242062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4" idx="2"/>
            <a:endCxn id="8" idx="7"/>
          </p:cNvCxnSpPr>
          <p:nvPr/>
        </p:nvCxnSpPr>
        <p:spPr>
          <a:xfrm flipH="1">
            <a:off x="3447415" y="2220595"/>
            <a:ext cx="643890" cy="366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192655" y="1229360"/>
          <a:ext cx="3857625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/>
                <a:gridCol w="771525"/>
                <a:gridCol w="771525"/>
                <a:gridCol w="771525"/>
                <a:gridCol w="771525"/>
              </a:tblGrid>
              <a:tr h="660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660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660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660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660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2173605" y="4770755"/>
          <a:ext cx="3876675" cy="657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335"/>
                <a:gridCol w="775335"/>
                <a:gridCol w="775335"/>
                <a:gridCol w="775335"/>
                <a:gridCol w="775335"/>
              </a:tblGrid>
              <a:tr h="6578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173605" y="5617210"/>
            <a:ext cx="61264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/>
            <a:r>
              <a:rPr 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每一行累加得到的直方图数组</a:t>
            </a:r>
            <a:endParaRPr lang="zh-CN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indent="0" algn="l"/>
            <a:r>
              <a:rPr lang="zh-CN"/>
              <a:t>每一个数找左边离他最近最小的数，右边离他最近最小的数</a:t>
            </a:r>
            <a:endParaRPr lang="zh-CN"/>
          </a:p>
        </p:txBody>
      </p:sp>
      <p:sp>
        <p:nvSpPr>
          <p:cNvPr id="5" name="文本框 4"/>
          <p:cNvSpPr txBox="1"/>
          <p:nvPr/>
        </p:nvSpPr>
        <p:spPr>
          <a:xfrm>
            <a:off x="6253480" y="1868805"/>
            <a:ext cx="33832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/>
            <a:r>
              <a:rPr 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单调栈必须保证没有重复的值，</a:t>
            </a:r>
            <a:endParaRPr lang="zh-CN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indent="0" algn="l"/>
            <a:r>
              <a:rPr 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这个会存在重复的值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452370" y="666750"/>
          <a:ext cx="231394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970"/>
                <a:gridCol w="1156970"/>
              </a:tblGrid>
              <a:tr h="7315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key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value</a:t>
                      </a:r>
                      <a:endParaRPr lang="en-US" altLang="zh-CN"/>
                    </a:p>
                  </a:txBody>
                  <a:tcPr/>
                </a:tc>
              </a:tr>
              <a:tr h="7315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/>
                </a:tc>
              </a:tr>
              <a:tr h="7315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  <a:tr h="7315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</a:tr>
              <a:tr h="7315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UNIT_TABLE_BEAUTIFY" val="smartTable{fb934573-2173-4ff9-ab1e-2802fa7e375c}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UNIT_TABLE_BEAUTIFY" val="smartTable{79564566-dae5-4a56-9ba4-1c59da97d921}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WPS 演示</Application>
  <PresentationFormat>宽屏</PresentationFormat>
  <Paragraphs>123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Times New Roman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Monstar°简爱°</cp:lastModifiedBy>
  <cp:revision>175</cp:revision>
  <dcterms:created xsi:type="dcterms:W3CDTF">2019-06-19T02:08:00Z</dcterms:created>
  <dcterms:modified xsi:type="dcterms:W3CDTF">2020-08-05T13:38:19Z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